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57" r:id="rId3"/>
    <p:sldId id="261" r:id="rId4"/>
    <p:sldId id="260" r:id="rId5"/>
    <p:sldId id="258" r:id="rId6"/>
    <p:sldId id="264" r:id="rId7"/>
    <p:sldId id="259" r:id="rId8"/>
    <p:sldId id="265" r:id="rId9"/>
    <p:sldId id="266" r:id="rId10"/>
    <p:sldId id="274" r:id="rId11"/>
    <p:sldId id="267" r:id="rId12"/>
    <p:sldId id="269" r:id="rId13"/>
    <p:sldId id="268" r:id="rId14"/>
    <p:sldId id="270" r:id="rId15"/>
    <p:sldId id="273"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76C9E-0CD0-40BB-9E69-D0EEC19BE7A2}" type="datetimeFigureOut">
              <a:rPr lang="en-US" smtClean="0"/>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23E13-A7E3-4E03-8A74-E36B9705DAD1}" type="slidenum">
              <a:rPr lang="en-US" smtClean="0"/>
              <a:t>‹#›</a:t>
            </a:fld>
            <a:endParaRPr lang="en-US"/>
          </a:p>
        </p:txBody>
      </p:sp>
    </p:spTree>
    <p:extLst>
      <p:ext uri="{BB962C8B-B14F-4D97-AF65-F5344CB8AC3E}">
        <p14:creationId xmlns:p14="http://schemas.microsoft.com/office/powerpoint/2010/main" val="153937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E296FF5-8D9F-466C-BC10-F253A675BAF3}" type="slidenum">
              <a:rPr lang="vi-VN" smtClean="0">
                <a:latin typeface="Arial" charset="0"/>
                <a:cs typeface="Arial" charset="0"/>
              </a:rPr>
              <a:pPr/>
              <a:t>16</a:t>
            </a:fld>
            <a:endParaRPr lang="vi-VN">
              <a:latin typeface="Arial" charset="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a:latin typeface="Arial" charset="0"/>
                <a:cs typeface="Arial"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1B55442-653E-44C3-A88D-C615A249AD1E}" type="slidenum">
              <a:rPr lang="vi-VN" smtClean="0">
                <a:latin typeface="Arial" charset="0"/>
                <a:cs typeface="Arial" charset="0"/>
              </a:rPr>
              <a:pPr/>
              <a:t>17</a:t>
            </a:fld>
            <a:endParaRPr lang="vi-VN">
              <a:latin typeface="Arial" charset="0"/>
              <a:cs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atin typeface="Arial" charset="0"/>
                <a:cs typeface="Arial"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98FB-023D-409B-89A9-F745D83922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DF22C5-A2A9-4A6A-A191-4BE681088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FF4BC5-8771-4E57-B22B-EF60555CB426}"/>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5" name="Footer Placeholder 4">
            <a:extLst>
              <a:ext uri="{FF2B5EF4-FFF2-40B4-BE49-F238E27FC236}">
                <a16:creationId xmlns:a16="http://schemas.microsoft.com/office/drawing/2014/main" id="{6FB2CC61-43B8-4466-9073-9DFC6B619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A2553-2AF4-45FF-B87F-A73CED7CEC8C}"/>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343826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129B-99F4-499F-B0FF-D813A4017E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91AFF7-C57E-4314-93BA-BCF59EBD6A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EF1BE-F7EC-4F1D-B081-748DFE034E6E}"/>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5" name="Footer Placeholder 4">
            <a:extLst>
              <a:ext uri="{FF2B5EF4-FFF2-40B4-BE49-F238E27FC236}">
                <a16:creationId xmlns:a16="http://schemas.microsoft.com/office/drawing/2014/main" id="{B0435C14-419C-4FA0-8E6A-4832DD3E9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E77F0-12CE-41D7-884F-463C57F35FEC}"/>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252083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309B1-EEF5-49D2-9A7F-ED199D3C31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17CCC2-645C-4F4F-88E4-292DA4041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FDFF4-AFBF-421D-8B13-660E3C2BA90B}"/>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5" name="Footer Placeholder 4">
            <a:extLst>
              <a:ext uri="{FF2B5EF4-FFF2-40B4-BE49-F238E27FC236}">
                <a16:creationId xmlns:a16="http://schemas.microsoft.com/office/drawing/2014/main" id="{3CB3D01C-F369-4C82-87D6-0621F91EC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A5D65-15AB-42E9-834D-6DC93091CE0E}"/>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59034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E3A0-FB36-4166-83A0-D6BBE8F07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1A87E4-62BC-4B4F-967E-9D8BD32789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9F754-1451-4F9B-AE8E-0E750F4C33E1}"/>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5" name="Footer Placeholder 4">
            <a:extLst>
              <a:ext uri="{FF2B5EF4-FFF2-40B4-BE49-F238E27FC236}">
                <a16:creationId xmlns:a16="http://schemas.microsoft.com/office/drawing/2014/main" id="{A95031F3-6965-4C89-B3CB-239C04C26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38802-934C-45DB-B70E-4C19DA41036E}"/>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68257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33C5-4149-49FE-A58B-203944714B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CE29FD-C082-4818-96B7-AF12CCC79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28DE2E-1020-44ED-979C-8641E71BCC42}"/>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5" name="Footer Placeholder 4">
            <a:extLst>
              <a:ext uri="{FF2B5EF4-FFF2-40B4-BE49-F238E27FC236}">
                <a16:creationId xmlns:a16="http://schemas.microsoft.com/office/drawing/2014/main" id="{87C2CA40-8D1B-41BA-8A28-07E0A0E39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524A4-A7C8-45FC-9993-AC036D803044}"/>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197813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63F0-8560-4291-8262-DB7EF00C3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CF173-DB8F-40BF-A860-88F7CAD7E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088501-291C-4DDA-AFE6-CB83CC689E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4F860B-F24E-4546-91A5-C2BD26A224D7}"/>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6" name="Footer Placeholder 5">
            <a:extLst>
              <a:ext uri="{FF2B5EF4-FFF2-40B4-BE49-F238E27FC236}">
                <a16:creationId xmlns:a16="http://schemas.microsoft.com/office/drawing/2014/main" id="{47EC2850-7B87-4DFB-90F9-EC6F76A33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74DC9-41E4-40DB-9665-1BA216F9C407}"/>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250915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01A8-E2D1-450D-9895-A7749401B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05A2C1-DA80-4960-A682-E3739C73E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95981-5E1B-4E32-BA4C-6D331D5B35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C5AC16-ED4C-4EC7-B06C-0E685F3B1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DA436-6DA2-4979-83ED-A5CD974C0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8282C-7BAF-45CD-8FBC-16BEBECF4065}"/>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8" name="Footer Placeholder 7">
            <a:extLst>
              <a:ext uri="{FF2B5EF4-FFF2-40B4-BE49-F238E27FC236}">
                <a16:creationId xmlns:a16="http://schemas.microsoft.com/office/drawing/2014/main" id="{678115FC-3BB4-4009-A43B-0EB96CEEAB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87FCCD-B8F5-4E80-919F-51F361CEF111}"/>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24252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69D3-B104-493D-BCF4-5E07C0EC6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5B47D-7589-4D77-B308-F68FE0B587BD}"/>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4" name="Footer Placeholder 3">
            <a:extLst>
              <a:ext uri="{FF2B5EF4-FFF2-40B4-BE49-F238E27FC236}">
                <a16:creationId xmlns:a16="http://schemas.microsoft.com/office/drawing/2014/main" id="{4A2DCC73-12A6-4642-AC2D-98D2FDBC55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45853E-0F64-458B-A485-D7984F9B08C6}"/>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298878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32AA7-60A2-4A63-A991-16A3B7C78C3D}"/>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3" name="Footer Placeholder 2">
            <a:extLst>
              <a:ext uri="{FF2B5EF4-FFF2-40B4-BE49-F238E27FC236}">
                <a16:creationId xmlns:a16="http://schemas.microsoft.com/office/drawing/2014/main" id="{DDD6C627-1E14-43D2-80C4-F0F282FB39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F5308-8917-4CD0-B236-54ED0BB7DB92}"/>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323421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6E70-3BEA-4ED0-ADD3-EB3AD858A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1EEE31-1C53-4021-9D0D-197B11B59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68D3C7-C278-4D9C-9BFC-D1E4346F2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4BFFC-3E18-4988-A93F-34A557F097BC}"/>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6" name="Footer Placeholder 5">
            <a:extLst>
              <a:ext uri="{FF2B5EF4-FFF2-40B4-BE49-F238E27FC236}">
                <a16:creationId xmlns:a16="http://schemas.microsoft.com/office/drawing/2014/main" id="{939890CB-07F6-4567-9ACF-75AAE4FB0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FDBBD-22FD-4EC0-8CD4-700C52EE390B}"/>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291795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C796-7400-4D8D-BC9A-60269AE82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E626CE-25A3-42E6-BC48-3EB2F4C9EA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34755-836D-43AD-B6E4-8C438875C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339C7-51D6-4411-98E8-DED5450E55D5}"/>
              </a:ext>
            </a:extLst>
          </p:cNvPr>
          <p:cNvSpPr>
            <a:spLocks noGrp="1"/>
          </p:cNvSpPr>
          <p:nvPr>
            <p:ph type="dt" sz="half" idx="10"/>
          </p:nvPr>
        </p:nvSpPr>
        <p:spPr/>
        <p:txBody>
          <a:bodyPr/>
          <a:lstStyle/>
          <a:p>
            <a:fld id="{C964A762-817F-4140-82FC-D8F2128EA96A}" type="datetimeFigureOut">
              <a:rPr lang="en-US" smtClean="0"/>
              <a:t>10/17/2020</a:t>
            </a:fld>
            <a:endParaRPr lang="en-US"/>
          </a:p>
        </p:txBody>
      </p:sp>
      <p:sp>
        <p:nvSpPr>
          <p:cNvPr id="6" name="Footer Placeholder 5">
            <a:extLst>
              <a:ext uri="{FF2B5EF4-FFF2-40B4-BE49-F238E27FC236}">
                <a16:creationId xmlns:a16="http://schemas.microsoft.com/office/drawing/2014/main" id="{41B2896C-EF99-435A-96C8-D63045A73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ED229C-CD59-43CC-ACF3-DFA469289013}"/>
              </a:ext>
            </a:extLst>
          </p:cNvPr>
          <p:cNvSpPr>
            <a:spLocks noGrp="1"/>
          </p:cNvSpPr>
          <p:nvPr>
            <p:ph type="sldNum" sz="quarter" idx="12"/>
          </p:nvPr>
        </p:nvSpPr>
        <p:spPr/>
        <p:txBody>
          <a:bodyPr/>
          <a:lstStyle/>
          <a:p>
            <a:fld id="{667A5CCD-69F1-4E5A-8805-FB74CBF3A9BF}" type="slidenum">
              <a:rPr lang="en-US" smtClean="0"/>
              <a:t>‹#›</a:t>
            </a:fld>
            <a:endParaRPr lang="en-US"/>
          </a:p>
        </p:txBody>
      </p:sp>
    </p:spTree>
    <p:extLst>
      <p:ext uri="{BB962C8B-B14F-4D97-AF65-F5344CB8AC3E}">
        <p14:creationId xmlns:p14="http://schemas.microsoft.com/office/powerpoint/2010/main" val="226204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0BDC6-3AD3-49B7-97DC-30F3278C3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6210E7-54CA-4E09-A2A9-5FBECAFB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C72D2-8965-45D2-9788-120E13FEE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4A762-817F-4140-82FC-D8F2128EA96A}" type="datetimeFigureOut">
              <a:rPr lang="en-US" smtClean="0"/>
              <a:t>10/17/2020</a:t>
            </a:fld>
            <a:endParaRPr lang="en-US"/>
          </a:p>
        </p:txBody>
      </p:sp>
      <p:sp>
        <p:nvSpPr>
          <p:cNvPr id="5" name="Footer Placeholder 4">
            <a:extLst>
              <a:ext uri="{FF2B5EF4-FFF2-40B4-BE49-F238E27FC236}">
                <a16:creationId xmlns:a16="http://schemas.microsoft.com/office/drawing/2014/main" id="{E785DB38-1B2B-4A2C-BFFA-704134F81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06AEC7-117B-45A7-9854-4A7718DC4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A5CCD-69F1-4E5A-8805-FB74CBF3A9BF}" type="slidenum">
              <a:rPr lang="en-US" smtClean="0"/>
              <a:t>‹#›</a:t>
            </a:fld>
            <a:endParaRPr lang="en-US"/>
          </a:p>
        </p:txBody>
      </p:sp>
    </p:spTree>
    <p:extLst>
      <p:ext uri="{BB962C8B-B14F-4D97-AF65-F5344CB8AC3E}">
        <p14:creationId xmlns:p14="http://schemas.microsoft.com/office/powerpoint/2010/main" val="340387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file:///C:\Documents%20and%20Settings\duonghuong\Local%20Settings\Temporary%20Internet%20Files\Content.IE5\W5EJOTMF\MSj04379120000%5b1%5d.wav"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file:///C:\Documents%20and%20Settings\duonghuong\Local%20Settings\Temporary%20Internet%20Files\Content.IE5\W5EJOTMF\MSj04379120000%5b1%5d.wav"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2514600" y="228600"/>
            <a:ext cx="7620000" cy="3886200"/>
          </a:xfrm>
          <a:prstGeom prst="rect">
            <a:avLst/>
          </a:prstGeom>
        </p:spPr>
        <p:txBody>
          <a:bodyPr wrap="none" fromWordArt="1">
            <a:prstTxWarp prst="textStop">
              <a:avLst>
                <a:gd name="adj" fmla="val 22222"/>
              </a:avLst>
            </a:prstTxWarp>
          </a:bodyPr>
          <a:lstStyle/>
          <a:p>
            <a:pPr algn="ctr"/>
            <a:r>
              <a:rPr lang="en-US" sz="3600" b="1" i="1" kern="10">
                <a:ln w="12700">
                  <a:solidFill>
                    <a:srgbClr val="FFFF00"/>
                  </a:solidFill>
                  <a:round/>
                  <a:headEnd/>
                  <a:tailEnd/>
                </a:ln>
                <a:solidFill>
                  <a:srgbClr val="FF0000"/>
                </a:solidFill>
                <a:effectLst>
                  <a:outerShdw dist="35921" dir="2700000" sy="50000" rotWithShape="0">
                    <a:srgbClr val="875B0D">
                      <a:alpha val="70000"/>
                    </a:srgbClr>
                  </a:outerShdw>
                </a:effectLst>
                <a:latin typeface="Arial"/>
                <a:cs typeface="Arial"/>
              </a:rPr>
              <a:t>Kiểm tra bài cũ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amond(in)">
                                      <p:cBhvr>
                                        <p:cTn id="7" dur="2000"/>
                                        <p:tgtEl>
                                          <p:spTgt spid="9220"/>
                                        </p:tgtEl>
                                      </p:cBhvr>
                                    </p:animEffect>
                                  </p:childTnLst>
                                </p:cTn>
                              </p:par>
                            </p:childTnLst>
                          </p:cTn>
                        </p:par>
                        <p:par>
                          <p:cTn id="8" fill="hold" nodeType="afterGroup">
                            <p:stCondLst>
                              <p:cond delay="2000"/>
                            </p:stCondLst>
                            <p:childTnLst>
                              <p:par>
                                <p:cTn id="9" presetID="8" presetClass="emph" presetSubtype="0" fill="hold" grpId="1" nodeType="afterEffect">
                                  <p:stCondLst>
                                    <p:cond delay="0"/>
                                  </p:stCondLst>
                                  <p:childTnLst>
                                    <p:animRot by="21600000">
                                      <p:cBhvr>
                                        <p:cTn id="10" dur="2000" fill="hold"/>
                                        <p:tgtEl>
                                          <p:spTgt spid="92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1524000" y="0"/>
            <a:ext cx="9144000" cy="6934200"/>
            <a:chOff x="0" y="-24"/>
            <a:chExt cx="5760" cy="4368"/>
          </a:xfrm>
        </p:grpSpPr>
        <p:pic>
          <p:nvPicPr>
            <p:cNvPr id="11279" name="Picture 3" descr="ttrtrtr1151380670"/>
            <p:cNvPicPr>
              <a:picLocks noChangeAspect="1" noChangeArrowheads="1" noCrop="1"/>
            </p:cNvPicPr>
            <p:nvPr/>
          </p:nvPicPr>
          <p:blipFill>
            <a:blip r:embed="rId2"/>
            <a:srcRect/>
            <a:stretch>
              <a:fillRect/>
            </a:stretch>
          </p:blipFill>
          <p:spPr bwMode="auto">
            <a:xfrm>
              <a:off x="0" y="-24"/>
              <a:ext cx="5760" cy="144"/>
            </a:xfrm>
            <a:prstGeom prst="rect">
              <a:avLst/>
            </a:prstGeom>
            <a:noFill/>
            <a:ln w="9525">
              <a:noFill/>
              <a:miter lim="800000"/>
              <a:headEnd/>
              <a:tailEnd/>
            </a:ln>
          </p:spPr>
        </p:pic>
        <p:pic>
          <p:nvPicPr>
            <p:cNvPr id="11280" name="Picture 4" descr="ttrtrtr1151380670"/>
            <p:cNvPicPr>
              <a:picLocks noChangeAspect="1" noChangeArrowheads="1" noCrop="1"/>
            </p:cNvPicPr>
            <p:nvPr/>
          </p:nvPicPr>
          <p:blipFill>
            <a:blip r:embed="rId2"/>
            <a:srcRect/>
            <a:stretch>
              <a:fillRect/>
            </a:stretch>
          </p:blipFill>
          <p:spPr bwMode="auto">
            <a:xfrm rot="5400000">
              <a:off x="3504" y="2064"/>
              <a:ext cx="4320" cy="192"/>
            </a:xfrm>
            <a:prstGeom prst="rect">
              <a:avLst/>
            </a:prstGeom>
            <a:noFill/>
            <a:ln w="9525">
              <a:noFill/>
              <a:miter lim="800000"/>
              <a:headEnd/>
              <a:tailEnd/>
            </a:ln>
          </p:spPr>
        </p:pic>
        <p:pic>
          <p:nvPicPr>
            <p:cNvPr id="11281" name="Picture 5" descr="ttrtrtr1151380670"/>
            <p:cNvPicPr>
              <a:picLocks noChangeAspect="1" noChangeArrowheads="1" noCrop="1"/>
            </p:cNvPicPr>
            <p:nvPr/>
          </p:nvPicPr>
          <p:blipFill>
            <a:blip r:embed="rId2"/>
            <a:srcRect/>
            <a:stretch>
              <a:fillRect/>
            </a:stretch>
          </p:blipFill>
          <p:spPr bwMode="auto">
            <a:xfrm rot="-5400000">
              <a:off x="-2088" y="2088"/>
              <a:ext cx="4320" cy="144"/>
            </a:xfrm>
            <a:prstGeom prst="rect">
              <a:avLst/>
            </a:prstGeom>
            <a:noFill/>
            <a:ln w="9525">
              <a:noFill/>
              <a:miter lim="800000"/>
              <a:headEnd/>
              <a:tailEnd/>
            </a:ln>
          </p:spPr>
        </p:pic>
        <p:pic>
          <p:nvPicPr>
            <p:cNvPr id="11282" name="Picture 6" descr="ttrtrtr1151380670"/>
            <p:cNvPicPr>
              <a:picLocks noChangeAspect="1" noChangeArrowheads="1" noCrop="1"/>
            </p:cNvPicPr>
            <p:nvPr/>
          </p:nvPicPr>
          <p:blipFill>
            <a:blip r:embed="rId2"/>
            <a:srcRect/>
            <a:stretch>
              <a:fillRect/>
            </a:stretch>
          </p:blipFill>
          <p:spPr bwMode="auto">
            <a:xfrm>
              <a:off x="0" y="4200"/>
              <a:ext cx="5760" cy="144"/>
            </a:xfrm>
            <a:prstGeom prst="rect">
              <a:avLst/>
            </a:prstGeom>
            <a:noFill/>
            <a:ln w="9525">
              <a:noFill/>
              <a:miter lim="800000"/>
              <a:headEnd/>
              <a:tailEnd/>
            </a:ln>
          </p:spPr>
        </p:pic>
      </p:grpSp>
      <p:grpSp>
        <p:nvGrpSpPr>
          <p:cNvPr id="11267" name="Group 7"/>
          <p:cNvGrpSpPr>
            <a:grpSpLocks/>
          </p:cNvGrpSpPr>
          <p:nvPr/>
        </p:nvGrpSpPr>
        <p:grpSpPr bwMode="auto">
          <a:xfrm>
            <a:off x="1524000" y="38100"/>
            <a:ext cx="9144000" cy="6858000"/>
            <a:chOff x="0" y="0"/>
            <a:chExt cx="5760" cy="4320"/>
          </a:xfrm>
        </p:grpSpPr>
        <p:pic>
          <p:nvPicPr>
            <p:cNvPr id="11271" name="Picture 8" descr="flower[1][1][1][1]"/>
            <p:cNvPicPr>
              <a:picLocks noChangeAspect="1" noChangeArrowheads="1" noCrop="1"/>
            </p:cNvPicPr>
            <p:nvPr/>
          </p:nvPicPr>
          <p:blipFill>
            <a:blip r:embed="rId3"/>
            <a:srcRect/>
            <a:stretch>
              <a:fillRect/>
            </a:stretch>
          </p:blipFill>
          <p:spPr bwMode="auto">
            <a:xfrm>
              <a:off x="0" y="0"/>
              <a:ext cx="5760" cy="378"/>
            </a:xfrm>
            <a:prstGeom prst="rect">
              <a:avLst/>
            </a:prstGeom>
            <a:noFill/>
            <a:ln w="9525">
              <a:noFill/>
              <a:miter lim="800000"/>
              <a:headEnd/>
              <a:tailEnd/>
            </a:ln>
          </p:spPr>
        </p:pic>
        <p:pic>
          <p:nvPicPr>
            <p:cNvPr id="11272" name="Picture 9" descr="flower[1][1][1][1]"/>
            <p:cNvPicPr>
              <a:picLocks noChangeAspect="1" noChangeArrowheads="1" noCrop="1"/>
            </p:cNvPicPr>
            <p:nvPr/>
          </p:nvPicPr>
          <p:blipFill>
            <a:blip r:embed="rId3"/>
            <a:srcRect/>
            <a:stretch>
              <a:fillRect/>
            </a:stretch>
          </p:blipFill>
          <p:spPr bwMode="auto">
            <a:xfrm>
              <a:off x="0" y="3942"/>
              <a:ext cx="5760" cy="378"/>
            </a:xfrm>
            <a:prstGeom prst="rect">
              <a:avLst/>
            </a:prstGeom>
            <a:noFill/>
            <a:ln w="9525">
              <a:noFill/>
              <a:miter lim="800000"/>
              <a:headEnd/>
              <a:tailEnd/>
            </a:ln>
          </p:spPr>
        </p:pic>
        <p:pic>
          <p:nvPicPr>
            <p:cNvPr id="11273" name="Picture 10" descr="flower[1][1][1][1]"/>
            <p:cNvPicPr>
              <a:picLocks noChangeAspect="1" noChangeArrowheads="1" noCrop="1"/>
            </p:cNvPicPr>
            <p:nvPr/>
          </p:nvPicPr>
          <p:blipFill>
            <a:blip r:embed="rId3"/>
            <a:srcRect/>
            <a:stretch>
              <a:fillRect/>
            </a:stretch>
          </p:blipFill>
          <p:spPr bwMode="auto">
            <a:xfrm rot="-5400000">
              <a:off x="-1971" y="1971"/>
              <a:ext cx="4320" cy="378"/>
            </a:xfrm>
            <a:prstGeom prst="rect">
              <a:avLst/>
            </a:prstGeom>
            <a:noFill/>
            <a:ln w="9525">
              <a:noFill/>
              <a:miter lim="800000"/>
              <a:headEnd/>
              <a:tailEnd/>
            </a:ln>
          </p:spPr>
        </p:pic>
        <p:pic>
          <p:nvPicPr>
            <p:cNvPr id="11274" name="Picture 11" descr="flower[1][1][1][1]"/>
            <p:cNvPicPr>
              <a:picLocks noChangeAspect="1" noChangeArrowheads="1" noCrop="1"/>
            </p:cNvPicPr>
            <p:nvPr/>
          </p:nvPicPr>
          <p:blipFill>
            <a:blip r:embed="rId3"/>
            <a:srcRect/>
            <a:stretch>
              <a:fillRect/>
            </a:stretch>
          </p:blipFill>
          <p:spPr bwMode="auto">
            <a:xfrm rot="-5400000">
              <a:off x="3411" y="1971"/>
              <a:ext cx="4320" cy="378"/>
            </a:xfrm>
            <a:prstGeom prst="rect">
              <a:avLst/>
            </a:prstGeom>
            <a:noFill/>
            <a:ln w="9525">
              <a:noFill/>
              <a:miter lim="800000"/>
              <a:headEnd/>
              <a:tailEnd/>
            </a:ln>
          </p:spPr>
        </p:pic>
        <p:pic>
          <p:nvPicPr>
            <p:cNvPr id="11275" name="Picture 12" descr="012"/>
            <p:cNvPicPr>
              <a:picLocks noChangeAspect="1" noChangeArrowheads="1" noCrop="1"/>
            </p:cNvPicPr>
            <p:nvPr/>
          </p:nvPicPr>
          <p:blipFill>
            <a:blip r:embed="rId4"/>
            <a:srcRect/>
            <a:stretch>
              <a:fillRect/>
            </a:stretch>
          </p:blipFill>
          <p:spPr bwMode="auto">
            <a:xfrm>
              <a:off x="0" y="0"/>
              <a:ext cx="816" cy="723"/>
            </a:xfrm>
            <a:prstGeom prst="rect">
              <a:avLst/>
            </a:prstGeom>
            <a:noFill/>
            <a:ln w="9525">
              <a:noFill/>
              <a:miter lim="800000"/>
              <a:headEnd/>
              <a:tailEnd/>
            </a:ln>
          </p:spPr>
        </p:pic>
        <p:pic>
          <p:nvPicPr>
            <p:cNvPr id="11276" name="Picture 13" descr="012"/>
            <p:cNvPicPr>
              <a:picLocks noChangeAspect="1" noChangeArrowheads="1" noCrop="1"/>
            </p:cNvPicPr>
            <p:nvPr/>
          </p:nvPicPr>
          <p:blipFill>
            <a:blip r:embed="rId4"/>
            <a:srcRect/>
            <a:stretch>
              <a:fillRect/>
            </a:stretch>
          </p:blipFill>
          <p:spPr bwMode="auto">
            <a:xfrm>
              <a:off x="0" y="3597"/>
              <a:ext cx="816" cy="723"/>
            </a:xfrm>
            <a:prstGeom prst="rect">
              <a:avLst/>
            </a:prstGeom>
            <a:noFill/>
            <a:ln w="9525">
              <a:noFill/>
              <a:miter lim="800000"/>
              <a:headEnd/>
              <a:tailEnd/>
            </a:ln>
          </p:spPr>
        </p:pic>
        <p:pic>
          <p:nvPicPr>
            <p:cNvPr id="11277" name="Picture 14" descr="012"/>
            <p:cNvPicPr>
              <a:picLocks noChangeAspect="1" noChangeArrowheads="1" noCrop="1"/>
            </p:cNvPicPr>
            <p:nvPr/>
          </p:nvPicPr>
          <p:blipFill>
            <a:blip r:embed="rId4"/>
            <a:srcRect/>
            <a:stretch>
              <a:fillRect/>
            </a:stretch>
          </p:blipFill>
          <p:spPr bwMode="auto">
            <a:xfrm rot="10800000">
              <a:off x="4944" y="0"/>
              <a:ext cx="816" cy="723"/>
            </a:xfrm>
            <a:prstGeom prst="rect">
              <a:avLst/>
            </a:prstGeom>
            <a:noFill/>
            <a:ln w="9525">
              <a:noFill/>
              <a:miter lim="800000"/>
              <a:headEnd/>
              <a:tailEnd/>
            </a:ln>
          </p:spPr>
        </p:pic>
        <p:pic>
          <p:nvPicPr>
            <p:cNvPr id="11278" name="Picture 15" descr="012"/>
            <p:cNvPicPr>
              <a:picLocks noChangeAspect="1" noChangeArrowheads="1" noCrop="1"/>
            </p:cNvPicPr>
            <p:nvPr/>
          </p:nvPicPr>
          <p:blipFill>
            <a:blip r:embed="rId4"/>
            <a:srcRect/>
            <a:stretch>
              <a:fillRect/>
            </a:stretch>
          </p:blipFill>
          <p:spPr bwMode="auto">
            <a:xfrm rot="10800000">
              <a:off x="4944" y="3597"/>
              <a:ext cx="816" cy="723"/>
            </a:xfrm>
            <a:prstGeom prst="rect">
              <a:avLst/>
            </a:prstGeom>
            <a:noFill/>
            <a:ln w="9525">
              <a:noFill/>
              <a:miter lim="800000"/>
              <a:headEnd/>
              <a:tailEnd/>
            </a:ln>
          </p:spPr>
        </p:pic>
      </p:grpSp>
      <p:pic>
        <p:nvPicPr>
          <p:cNvPr id="24593" name="Picture 17" descr="anh-4[1]"/>
          <p:cNvPicPr>
            <a:picLocks noChangeAspect="1" noChangeArrowheads="1"/>
          </p:cNvPicPr>
          <p:nvPr/>
        </p:nvPicPr>
        <p:blipFill>
          <a:blip r:embed="rId5"/>
          <a:srcRect/>
          <a:stretch>
            <a:fillRect/>
          </a:stretch>
        </p:blipFill>
        <p:spPr bwMode="auto">
          <a:xfrm>
            <a:off x="1633538" y="838201"/>
            <a:ext cx="9034462" cy="5414963"/>
          </a:xfrm>
          <a:prstGeom prst="rect">
            <a:avLst/>
          </a:prstGeom>
          <a:noFill/>
          <a:ln w="9525">
            <a:noFill/>
            <a:miter lim="800000"/>
            <a:headEnd/>
            <a:tailEnd/>
          </a:ln>
        </p:spPr>
      </p:pic>
      <p:pic>
        <p:nvPicPr>
          <p:cNvPr id="24594" name="Picture 18" descr="imagesCAGTSTSN"/>
          <p:cNvPicPr>
            <a:picLocks noChangeAspect="1" noChangeArrowheads="1"/>
          </p:cNvPicPr>
          <p:nvPr/>
        </p:nvPicPr>
        <p:blipFill>
          <a:blip r:embed="rId6"/>
          <a:srcRect/>
          <a:stretch>
            <a:fillRect/>
          </a:stretch>
        </p:blipFill>
        <p:spPr bwMode="auto">
          <a:xfrm>
            <a:off x="8174038" y="2514601"/>
            <a:ext cx="2493962" cy="3724275"/>
          </a:xfrm>
          <a:prstGeom prst="rect">
            <a:avLst/>
          </a:prstGeom>
          <a:noFill/>
          <a:ln w="9525">
            <a:noFill/>
            <a:miter lim="800000"/>
            <a:headEnd/>
            <a:tailEnd/>
          </a:ln>
        </p:spPr>
      </p:pic>
      <p:sp>
        <p:nvSpPr>
          <p:cNvPr id="24595" name="Text Box 19"/>
          <p:cNvSpPr txBox="1">
            <a:spLocks noChangeArrowheads="1"/>
          </p:cNvSpPr>
          <p:nvPr/>
        </p:nvSpPr>
        <p:spPr bwMode="auto">
          <a:xfrm>
            <a:off x="5257800" y="914400"/>
            <a:ext cx="2057400" cy="641350"/>
          </a:xfrm>
          <a:prstGeom prst="rect">
            <a:avLst/>
          </a:prstGeom>
          <a:solidFill>
            <a:schemeClr val="bg1"/>
          </a:solidFill>
          <a:ln w="9525">
            <a:noFill/>
            <a:miter lim="800000"/>
            <a:headEnd/>
            <a:tailEnd/>
          </a:ln>
        </p:spPr>
        <p:txBody>
          <a:bodyPr>
            <a:spAutoFit/>
          </a:bodyPr>
          <a:lstStyle/>
          <a:p>
            <a:pPr>
              <a:spcBef>
                <a:spcPct val="50000"/>
              </a:spcBef>
            </a:pPr>
            <a:r>
              <a:rPr lang="en-US" sz="3600" b="1" i="1">
                <a:solidFill>
                  <a:srgbClr val="FF0000"/>
                </a:solidFill>
              </a:rPr>
              <a:t>Cái liềm</a:t>
            </a:r>
            <a:r>
              <a:rPr lang="en-US" sz="2800" b="1" i="1">
                <a:solidFill>
                  <a:srgbClr val="FF0000"/>
                </a:solidFill>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4593"/>
                                        </p:tgtEl>
                                        <p:attrNameLst>
                                          <p:attrName>style.visibility</p:attrName>
                                        </p:attrNameLst>
                                      </p:cBhvr>
                                      <p:to>
                                        <p:strVal val="visible"/>
                                      </p:to>
                                    </p:set>
                                    <p:animEffect transition="in" filter="randombar(horizontal)">
                                      <p:cBhvr>
                                        <p:cTn id="7" dur="500"/>
                                        <p:tgtEl>
                                          <p:spTgt spid="24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95"/>
                                        </p:tgtEl>
                                        <p:attrNameLst>
                                          <p:attrName>style.visibility</p:attrName>
                                        </p:attrNameLst>
                                      </p:cBhvr>
                                      <p:to>
                                        <p:strVal val="visible"/>
                                      </p:to>
                                    </p:set>
                                    <p:animEffect transition="in" filter="fade">
                                      <p:cBhvr>
                                        <p:cTn id="12" dur="2000"/>
                                        <p:tgtEl>
                                          <p:spTgt spid="245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4594"/>
                                        </p:tgtEl>
                                        <p:attrNameLst>
                                          <p:attrName>style.visibility</p:attrName>
                                        </p:attrNameLst>
                                      </p:cBhvr>
                                      <p:to>
                                        <p:strVal val="visible"/>
                                      </p:to>
                                    </p:set>
                                    <p:animEffect transition="in" filter="strips(downLeft)">
                                      <p:cBhvr>
                                        <p:cTn id="17" dur="500"/>
                                        <p:tgtEl>
                                          <p:spTgt spid="2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titled"/>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14340" name="WordArt 4"/>
          <p:cNvSpPr>
            <a:spLocks noChangeArrowheads="1" noChangeShapeType="1" noTextEdit="1"/>
          </p:cNvSpPr>
          <p:nvPr/>
        </p:nvSpPr>
        <p:spPr bwMode="auto">
          <a:xfrm>
            <a:off x="4267200" y="0"/>
            <a:ext cx="3810000" cy="2209800"/>
          </a:xfrm>
          <a:prstGeom prst="rect">
            <a:avLst/>
          </a:prstGeom>
        </p:spPr>
        <p:txBody>
          <a:bodyPr wrap="none" fromWordArt="1">
            <a:prstTxWarp prst="textPlain">
              <a:avLst>
                <a:gd name="adj" fmla="val 50000"/>
              </a:avLst>
            </a:prstTxWarp>
          </a:bodyPr>
          <a:lstStyle/>
          <a:p>
            <a:pPr algn="ctr"/>
            <a:r>
              <a:rPr lang="vi-VN" sz="3600" kern="10">
                <a:ln w="9525">
                  <a:solidFill>
                    <a:srgbClr val="00FF00"/>
                  </a:solidFill>
                  <a:round/>
                  <a:headEnd/>
                  <a:tailEnd/>
                </a:ln>
                <a:solidFill>
                  <a:srgbClr val="FF0000"/>
                </a:solidFill>
                <a:latin typeface="Arial"/>
                <a:cs typeface="Arial"/>
              </a:rPr>
              <a:t>Chơi trò chơi</a:t>
            </a:r>
            <a:endParaRPr lang="en-US" sz="3600" kern="10">
              <a:ln w="9525">
                <a:solidFill>
                  <a:srgbClr val="00FF00"/>
                </a:solidFill>
                <a:round/>
                <a:headEnd/>
                <a:tailEnd/>
              </a:ln>
              <a:solidFill>
                <a:srgbClr val="FF0000"/>
              </a:solidFill>
              <a:latin typeface="Arial"/>
              <a:cs typeface="Arial"/>
            </a:endParaRPr>
          </a:p>
        </p:txBody>
      </p:sp>
      <p:sp>
        <p:nvSpPr>
          <p:cNvPr id="14341" name="Text Box 5"/>
          <p:cNvSpPr txBox="1">
            <a:spLocks noChangeArrowheads="1"/>
          </p:cNvSpPr>
          <p:nvPr/>
        </p:nvSpPr>
        <p:spPr bwMode="auto">
          <a:xfrm>
            <a:off x="1981200" y="2438401"/>
            <a:ext cx="8686800" cy="1446213"/>
          </a:xfrm>
          <a:prstGeom prst="rect">
            <a:avLst/>
          </a:prstGeom>
          <a:noFill/>
          <a:ln w="9525">
            <a:noFill/>
            <a:miter lim="800000"/>
            <a:headEnd/>
            <a:tailEnd/>
          </a:ln>
        </p:spPr>
        <p:txBody>
          <a:bodyPr>
            <a:spAutoFit/>
          </a:bodyPr>
          <a:lstStyle/>
          <a:p>
            <a:pPr>
              <a:spcBef>
                <a:spcPct val="50000"/>
              </a:spcBef>
            </a:pPr>
            <a:r>
              <a:rPr lang="en-US" sz="4400" b="1">
                <a:solidFill>
                  <a:srgbClr val="0033CC"/>
                </a:solidFill>
              </a:rPr>
              <a:t>Thi tài phân biệt tiếng có chứa vần </a:t>
            </a:r>
            <a:r>
              <a:rPr lang="en-US" sz="4400" b="1" i="1">
                <a:solidFill>
                  <a:srgbClr val="FF0000"/>
                </a:solidFill>
              </a:rPr>
              <a:t>an</a:t>
            </a:r>
            <a:r>
              <a:rPr lang="en-US" sz="4400" b="1">
                <a:solidFill>
                  <a:srgbClr val="0033CC"/>
                </a:solidFill>
              </a:rPr>
              <a:t> và vần </a:t>
            </a:r>
            <a:r>
              <a:rPr lang="en-US" sz="4400" b="1" i="1">
                <a:solidFill>
                  <a:srgbClr val="FF0000"/>
                </a:solidFill>
              </a:rPr>
              <a:t>ang</a:t>
            </a:r>
            <a:r>
              <a:rPr lang="en-US" sz="4400" b="1">
                <a:solidFill>
                  <a:srgbClr val="0033CC"/>
                </a:solidFill>
              </a:rPr>
              <a:t>:</a:t>
            </a:r>
            <a:endParaRPr lang="vi-VN" sz="4400" b="1">
              <a:solidFill>
                <a:srgbClr val="0033CC"/>
              </a:solidFill>
            </a:endParaRPr>
          </a:p>
        </p:txBody>
      </p:sp>
      <p:sp>
        <p:nvSpPr>
          <p:cNvPr id="14344" name="WordArt 8"/>
          <p:cNvSpPr>
            <a:spLocks noChangeArrowheads="1" noChangeShapeType="1" noTextEdit="1"/>
          </p:cNvSpPr>
          <p:nvPr/>
        </p:nvSpPr>
        <p:spPr bwMode="auto">
          <a:xfrm>
            <a:off x="2895600" y="4114800"/>
            <a:ext cx="6248400" cy="1676400"/>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FFFF00"/>
                  </a:solidFill>
                  <a:round/>
                  <a:headEnd/>
                  <a:tailEnd/>
                </a:ln>
                <a:solidFill>
                  <a:srgbClr val="FF0000"/>
                </a:solidFill>
                <a:effectLst>
                  <a:outerShdw dist="125724" dir="18900000" algn="ctr" rotWithShape="0">
                    <a:srgbClr val="000099"/>
                  </a:outerShdw>
                </a:effectLst>
                <a:latin typeface="Arial"/>
                <a:cs typeface="Arial"/>
              </a:rPr>
              <a:t>Chia lớp ra làm 2 đội </a:t>
            </a:r>
            <a:endParaRPr lang="en-US" sz="3600" kern="10" spc="-360">
              <a:ln w="12700">
                <a:solidFill>
                  <a:srgbClr val="FFFF00"/>
                </a:solidFill>
                <a:round/>
                <a:headEnd/>
                <a:tailEnd/>
              </a:ln>
              <a:solidFill>
                <a:srgbClr val="FF0000"/>
              </a:solidFill>
              <a:effectLst>
                <a:outerShdw dist="125724" dir="18900000" algn="ctr" rotWithShape="0">
                  <a:srgbClr val="000099"/>
                </a:outerShdw>
              </a:effectLst>
              <a:latin typeface="Arial"/>
              <a:cs typeface="Aria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decel="50000" fill="hold">
                                          <p:stCondLst>
                                            <p:cond delay="0"/>
                                          </p:stCondLst>
                                        </p:cTn>
                                        <p:tgtEl>
                                          <p:spTgt spid="1434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34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340"/>
                                        </p:tgtEl>
                                        <p:attrNameLst>
                                          <p:attrName>ppt_w</p:attrName>
                                        </p:attrNameLst>
                                      </p:cBhvr>
                                      <p:tavLst>
                                        <p:tav tm="0">
                                          <p:val>
                                            <p:strVal val="#ppt_w*.05"/>
                                          </p:val>
                                        </p:tav>
                                        <p:tav tm="100000">
                                          <p:val>
                                            <p:strVal val="#ppt_w"/>
                                          </p:val>
                                        </p:tav>
                                      </p:tavLst>
                                    </p:anim>
                                    <p:anim calcmode="lin" valueType="num">
                                      <p:cBhvr>
                                        <p:cTn id="10" dur="1000" fill="hold"/>
                                        <p:tgtEl>
                                          <p:spTgt spid="1434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34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34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34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340"/>
                                        </p:tgtEl>
                                      </p:cBhvr>
                                    </p:animEffect>
                                  </p:childTnLst>
                                </p:cTn>
                              </p:par>
                            </p:childTnLst>
                          </p:cTn>
                        </p:par>
                        <p:par>
                          <p:cTn id="15" fill="hold" nodeType="afterGroup">
                            <p:stCondLst>
                              <p:cond delay="1000"/>
                            </p:stCondLst>
                            <p:childTnLst>
                              <p:par>
                                <p:cTn id="16" presetID="8" presetClass="emph" presetSubtype="0" fill="hold" grpId="1" nodeType="afterEffect">
                                  <p:stCondLst>
                                    <p:cond delay="0"/>
                                  </p:stCondLst>
                                  <p:childTnLst>
                                    <p:animRot by="21600000">
                                      <p:cBhvr>
                                        <p:cTn id="17" dur="2000" fill="hold"/>
                                        <p:tgtEl>
                                          <p:spTgt spid="14340"/>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4341"/>
                                        </p:tgtEl>
                                        <p:attrNameLst>
                                          <p:attrName>style.visibility</p:attrName>
                                        </p:attrNameLst>
                                      </p:cBhvr>
                                      <p:to>
                                        <p:strVal val="visible"/>
                                      </p:to>
                                    </p:set>
                                    <p:anim calcmode="discrete" valueType="clr">
                                      <p:cBhvr override="childStyle">
                                        <p:cTn id="22" dur="80"/>
                                        <p:tgtEl>
                                          <p:spTgt spid="14341"/>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4341"/>
                                        </p:tgtEl>
                                        <p:attrNameLst>
                                          <p:attrName>fillcolor</p:attrName>
                                        </p:attrNameLst>
                                      </p:cBhvr>
                                      <p:tavLst>
                                        <p:tav tm="0">
                                          <p:val>
                                            <p:clrVal>
                                              <a:schemeClr val="accent2"/>
                                            </p:clrVal>
                                          </p:val>
                                        </p:tav>
                                        <p:tav tm="50000">
                                          <p:val>
                                            <p:clrVal>
                                              <a:schemeClr val="hlink"/>
                                            </p:clrVal>
                                          </p:val>
                                        </p:tav>
                                      </p:tavLst>
                                    </p:anim>
                                    <p:set>
                                      <p:cBhvr>
                                        <p:cTn id="24" dur="80"/>
                                        <p:tgtEl>
                                          <p:spTgt spid="14341"/>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4344"/>
                                        </p:tgtEl>
                                        <p:attrNameLst>
                                          <p:attrName>style.visibility</p:attrName>
                                        </p:attrNameLst>
                                      </p:cBhvr>
                                      <p:to>
                                        <p:strVal val="visible"/>
                                      </p:to>
                                    </p:set>
                                    <p:animEffect transition="in" filter="fade">
                                      <p:cBhvr>
                                        <p:cTn id="29" dur="1000"/>
                                        <p:tgtEl>
                                          <p:spTgt spid="14344"/>
                                        </p:tgtEl>
                                      </p:cBhvr>
                                    </p:animEffect>
                                    <p:anim calcmode="lin" valueType="num">
                                      <p:cBhvr>
                                        <p:cTn id="30" dur="1000" fill="hold"/>
                                        <p:tgtEl>
                                          <p:spTgt spid="14344"/>
                                        </p:tgtEl>
                                        <p:attrNameLst>
                                          <p:attrName>ppt_x</p:attrName>
                                        </p:attrNameLst>
                                      </p:cBhvr>
                                      <p:tavLst>
                                        <p:tav tm="0">
                                          <p:val>
                                            <p:strVal val="#ppt_x"/>
                                          </p:val>
                                        </p:tav>
                                        <p:tav tm="100000">
                                          <p:val>
                                            <p:strVal val="#ppt_x"/>
                                          </p:val>
                                        </p:tav>
                                      </p:tavLst>
                                    </p:anim>
                                    <p:anim calcmode="lin" valueType="num">
                                      <p:cBhvr>
                                        <p:cTn id="31" dur="1000" fill="hold"/>
                                        <p:tgtEl>
                                          <p:spTgt spid="14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0" grpId="1" animBg="1"/>
      <p:bldP spid="14341" grpId="0"/>
      <p:bldP spid="143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inh 20"/>
          <p:cNvPicPr>
            <a:picLocks noChangeAspect="1" noChangeArrowheads="1"/>
          </p:cNvPicPr>
          <p:nvPr/>
        </p:nvPicPr>
        <p:blipFill>
          <a:blip r:embed="rId2"/>
          <a:srcRect/>
          <a:stretch>
            <a:fillRect/>
          </a:stretch>
        </p:blipFill>
        <p:spPr bwMode="auto">
          <a:xfrm>
            <a:off x="1524000" y="533400"/>
            <a:ext cx="9144000" cy="6840538"/>
          </a:xfrm>
          <a:prstGeom prst="rect">
            <a:avLst/>
          </a:prstGeom>
          <a:noFill/>
          <a:ln w="9525">
            <a:noFill/>
            <a:miter lim="800000"/>
            <a:headEnd/>
            <a:tailEnd/>
          </a:ln>
        </p:spPr>
      </p:pic>
      <p:sp>
        <p:nvSpPr>
          <p:cNvPr id="16389" name="WordArt 5"/>
          <p:cNvSpPr>
            <a:spLocks noChangeArrowheads="1" noChangeShapeType="1" noTextEdit="1"/>
          </p:cNvSpPr>
          <p:nvPr/>
        </p:nvSpPr>
        <p:spPr bwMode="auto">
          <a:xfrm>
            <a:off x="4419600" y="1"/>
            <a:ext cx="3124200" cy="798513"/>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Chuẩn bị</a:t>
            </a:r>
          </a:p>
        </p:txBody>
      </p:sp>
      <p:sp>
        <p:nvSpPr>
          <p:cNvPr id="16390" name="Text Box 6"/>
          <p:cNvSpPr txBox="1">
            <a:spLocks noChangeArrowheads="1"/>
          </p:cNvSpPr>
          <p:nvPr/>
        </p:nvSpPr>
        <p:spPr bwMode="auto">
          <a:xfrm>
            <a:off x="2286000" y="1066801"/>
            <a:ext cx="7924800" cy="3140075"/>
          </a:xfrm>
          <a:prstGeom prst="rect">
            <a:avLst/>
          </a:prstGeom>
          <a:solidFill>
            <a:schemeClr val="bg1"/>
          </a:solidFill>
          <a:ln w="9525">
            <a:noFill/>
            <a:miter lim="800000"/>
            <a:headEnd/>
            <a:tailEnd/>
          </a:ln>
        </p:spPr>
        <p:txBody>
          <a:bodyPr>
            <a:spAutoFit/>
          </a:bodyPr>
          <a:lstStyle/>
          <a:p>
            <a:pPr>
              <a:spcBef>
                <a:spcPct val="50000"/>
              </a:spcBef>
            </a:pPr>
            <a:r>
              <a:rPr lang="en-US" sz="4000" b="1" i="1"/>
              <a:t>- Hai hộp giấy rỗng 1 mặt, mỗi hộp đựng 20 mẩu giấy gấp 4 lại với nhau. 10 mẩu có ghi chữ thiếu vần </a:t>
            </a:r>
            <a:r>
              <a:rPr lang="en-US" sz="4000" b="1" i="1">
                <a:solidFill>
                  <a:srgbClr val="FF0000"/>
                </a:solidFill>
              </a:rPr>
              <a:t>an</a:t>
            </a:r>
            <a:r>
              <a:rPr lang="en-US" sz="4000" b="1" i="1"/>
              <a:t>; 10 mẩu có ghi chữ thiếu vần </a:t>
            </a:r>
            <a:r>
              <a:rPr lang="en-US" sz="4000" b="1" i="1">
                <a:solidFill>
                  <a:srgbClr val="FF0000"/>
                </a:solidFill>
              </a:rPr>
              <a:t>ang</a:t>
            </a:r>
            <a:r>
              <a:rPr lang="en-US" sz="4000" b="1" i="1"/>
              <a:t>.</a:t>
            </a:r>
            <a:endParaRPr lang="vi-VN" sz="4000" b="1" i="1"/>
          </a:p>
        </p:txBody>
      </p:sp>
      <p:sp>
        <p:nvSpPr>
          <p:cNvPr id="16391" name="Text Box 7"/>
          <p:cNvSpPr txBox="1">
            <a:spLocks noChangeArrowheads="1"/>
          </p:cNvSpPr>
          <p:nvPr/>
        </p:nvSpPr>
        <p:spPr bwMode="auto">
          <a:xfrm>
            <a:off x="2286000" y="4327526"/>
            <a:ext cx="8001000" cy="2530475"/>
          </a:xfrm>
          <a:prstGeom prst="rect">
            <a:avLst/>
          </a:prstGeom>
          <a:solidFill>
            <a:schemeClr val="bg1"/>
          </a:solidFill>
          <a:ln w="9525">
            <a:noFill/>
            <a:miter lim="800000"/>
            <a:headEnd/>
            <a:tailEnd/>
          </a:ln>
        </p:spPr>
        <p:txBody>
          <a:bodyPr>
            <a:spAutoFit/>
          </a:bodyPr>
          <a:lstStyle/>
          <a:p>
            <a:pPr>
              <a:spcBef>
                <a:spcPct val="50000"/>
              </a:spcBef>
            </a:pPr>
            <a:r>
              <a:rPr lang="en-US" sz="4000" b="1" i="1"/>
              <a:t>- Chia bảng đen làm 2 ứng với hai đội A và B .Mỗi bên chia tiếp ra hai phần bằng nhau ứng với vần </a:t>
            </a:r>
            <a:r>
              <a:rPr lang="en-US" sz="4000" b="1" i="1">
                <a:solidFill>
                  <a:srgbClr val="FF0000"/>
                </a:solidFill>
              </a:rPr>
              <a:t>an </a:t>
            </a:r>
            <a:r>
              <a:rPr lang="en-US" sz="4000" b="1" i="1"/>
              <a:t>và </a:t>
            </a:r>
            <a:r>
              <a:rPr lang="en-US" sz="4000" b="1" i="1">
                <a:solidFill>
                  <a:srgbClr val="FF0000"/>
                </a:solidFill>
              </a:rPr>
              <a:t>ang</a:t>
            </a:r>
            <a:r>
              <a:rPr lang="en-US" sz="4000" b="1" i="1"/>
              <a:t>.</a:t>
            </a:r>
            <a:endParaRPr lang="vi-VN" sz="4000" b="1" i="1"/>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from="(-#ppt_w/2)" to="(#ppt_x)" calcmode="lin" valueType="num">
                                      <p:cBhvr>
                                        <p:cTn id="7" dur="600" fill="hold">
                                          <p:stCondLst>
                                            <p:cond delay="0"/>
                                          </p:stCondLst>
                                        </p:cTn>
                                        <p:tgtEl>
                                          <p:spTgt spid="16389"/>
                                        </p:tgtEl>
                                        <p:attrNameLst>
                                          <p:attrName>ppt_x</p:attrName>
                                        </p:attrNameLst>
                                      </p:cBhvr>
                                    </p:anim>
                                    <p:anim from="0" to="-1.0" calcmode="lin" valueType="num">
                                      <p:cBhvr>
                                        <p:cTn id="8" dur="200" decel="50000" autoRev="1" fill="hold">
                                          <p:stCondLst>
                                            <p:cond delay="600"/>
                                          </p:stCondLst>
                                        </p:cTn>
                                        <p:tgtEl>
                                          <p:spTgt spid="16389"/>
                                        </p:tgtEl>
                                        <p:attrNameLst>
                                          <p:attrName>xshear</p:attrName>
                                        </p:attrNameLst>
                                      </p:cBhvr>
                                    </p:anim>
                                    <p:animScale>
                                      <p:cBhvr>
                                        <p:cTn id="9" dur="200" decel="100000" autoRev="1" fill="hold">
                                          <p:stCondLst>
                                            <p:cond delay="600"/>
                                          </p:stCondLst>
                                        </p:cTn>
                                        <p:tgtEl>
                                          <p:spTgt spid="16389"/>
                                        </p:tgtEl>
                                      </p:cBhvr>
                                      <p:from x="100000" y="100000"/>
                                      <p:to x="80000" y="100000"/>
                                    </p:animScale>
                                    <p:anim by="(#ppt_h/3+#ppt_w*0.1)" calcmode="lin" valueType="num">
                                      <p:cBhvr additive="sum">
                                        <p:cTn id="10" dur="200" decel="100000" autoRev="1" fill="hold">
                                          <p:stCondLst>
                                            <p:cond delay="600"/>
                                          </p:stCondLst>
                                        </p:cTn>
                                        <p:tgtEl>
                                          <p:spTgt spid="16389"/>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6390"/>
                                        </p:tgtEl>
                                        <p:attrNameLst>
                                          <p:attrName>style.visibility</p:attrName>
                                        </p:attrNameLst>
                                      </p:cBhvr>
                                      <p:to>
                                        <p:strVal val="visible"/>
                                      </p:to>
                                    </p:set>
                                    <p:animEffect transition="in" filter="fade">
                                      <p:cBhvr>
                                        <p:cTn id="15" dur="500"/>
                                        <p:tgtEl>
                                          <p:spTgt spid="16390"/>
                                        </p:tgtEl>
                                      </p:cBhvr>
                                    </p:animEffect>
                                    <p:anim calcmode="lin" valueType="num">
                                      <p:cBhvr>
                                        <p:cTn id="16" dur="500" fill="hold"/>
                                        <p:tgtEl>
                                          <p:spTgt spid="16390"/>
                                        </p:tgtEl>
                                        <p:attrNameLst>
                                          <p:attrName>ppt_x</p:attrName>
                                        </p:attrNameLst>
                                      </p:cBhvr>
                                      <p:tavLst>
                                        <p:tav tm="0">
                                          <p:val>
                                            <p:strVal val="#ppt_x-.1"/>
                                          </p:val>
                                        </p:tav>
                                        <p:tav tm="100000">
                                          <p:val>
                                            <p:strVal val="#ppt_x"/>
                                          </p:val>
                                        </p:tav>
                                      </p:tavLst>
                                    </p:anim>
                                    <p:anim calcmode="lin" valueType="num">
                                      <p:cBhvr>
                                        <p:cTn id="17"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6391"/>
                                        </p:tgtEl>
                                        <p:attrNameLst>
                                          <p:attrName>style.visibility</p:attrName>
                                        </p:attrNameLst>
                                      </p:cBhvr>
                                      <p:to>
                                        <p:strVal val="visible"/>
                                      </p:to>
                                    </p:set>
                                    <p:animEffect transition="in" filter="fade">
                                      <p:cBhvr>
                                        <p:cTn id="22" dur="500"/>
                                        <p:tgtEl>
                                          <p:spTgt spid="16391"/>
                                        </p:tgtEl>
                                      </p:cBhvr>
                                    </p:animEffect>
                                    <p:anim calcmode="lin" valueType="num">
                                      <p:cBhvr>
                                        <p:cTn id="23" dur="500" fill="hold"/>
                                        <p:tgtEl>
                                          <p:spTgt spid="16391"/>
                                        </p:tgtEl>
                                        <p:attrNameLst>
                                          <p:attrName>ppt_x</p:attrName>
                                        </p:attrNameLst>
                                      </p:cBhvr>
                                      <p:tavLst>
                                        <p:tav tm="0">
                                          <p:val>
                                            <p:strVal val="#ppt_x-.1"/>
                                          </p:val>
                                        </p:tav>
                                        <p:tav tm="100000">
                                          <p:val>
                                            <p:strVal val="#ppt_x"/>
                                          </p:val>
                                        </p:tav>
                                      </p:tavLst>
                                    </p:anim>
                                    <p:anim calcmode="lin" valueType="num">
                                      <p:cBhvr>
                                        <p:cTn id="24"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P spid="163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524000" y="304800"/>
            <a:ext cx="9144000" cy="6858000"/>
          </a:xfrm>
          <a:prstGeom prst="rect">
            <a:avLst/>
          </a:prstGeom>
          <a:noFill/>
          <a:ln w="9525">
            <a:noFill/>
            <a:miter lim="800000"/>
            <a:headEnd/>
            <a:tailEnd/>
          </a:ln>
        </p:spPr>
      </p:pic>
      <p:sp>
        <p:nvSpPr>
          <p:cNvPr id="15364" name="WordArt 4" descr="White marble"/>
          <p:cNvSpPr>
            <a:spLocks noChangeArrowheads="1" noChangeShapeType="1" noTextEdit="1"/>
          </p:cNvSpPr>
          <p:nvPr/>
        </p:nvSpPr>
        <p:spPr bwMode="auto">
          <a:xfrm>
            <a:off x="4038600" y="152400"/>
            <a:ext cx="44196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b="1" kern="10">
                <a:ln w="9525">
                  <a:round/>
                  <a:headEnd/>
                  <a:tailEnd/>
                </a:ln>
                <a:blipFill dpi="0" rotWithShape="0">
                  <a:blip r:embed="rId3"/>
                  <a:srcRect/>
                  <a:tile tx="0" ty="0" sx="100000" sy="100000" flip="none" algn="tl"/>
                </a:blipFill>
                <a:latin typeface="Arial"/>
                <a:cs typeface="Arial"/>
              </a:rPr>
              <a:t>Nội dung trò chơi</a:t>
            </a:r>
            <a:endParaRPr lang="en-US" sz="3600" b="1" kern="10">
              <a:ln w="9525">
                <a:round/>
                <a:headEnd/>
                <a:tailEnd/>
              </a:ln>
              <a:blipFill dpi="0" rotWithShape="0">
                <a:blip r:embed="rId3"/>
                <a:srcRect/>
                <a:tile tx="0" ty="0" sx="100000" sy="100000" flip="none" algn="tl"/>
              </a:blipFill>
              <a:latin typeface="Arial"/>
              <a:cs typeface="Arial"/>
            </a:endParaRPr>
          </a:p>
        </p:txBody>
      </p:sp>
      <p:sp>
        <p:nvSpPr>
          <p:cNvPr id="15365" name="Text Box 5"/>
          <p:cNvSpPr txBox="1">
            <a:spLocks noChangeArrowheads="1"/>
          </p:cNvSpPr>
          <p:nvPr/>
        </p:nvSpPr>
        <p:spPr bwMode="auto">
          <a:xfrm>
            <a:off x="2057400" y="685801"/>
            <a:ext cx="8610600" cy="519113"/>
          </a:xfrm>
          <a:prstGeom prst="rect">
            <a:avLst/>
          </a:prstGeom>
          <a:noFill/>
          <a:ln w="9525">
            <a:noFill/>
            <a:miter lim="800000"/>
            <a:headEnd/>
            <a:tailEnd/>
          </a:ln>
        </p:spPr>
        <p:txBody>
          <a:bodyPr>
            <a:spAutoFit/>
          </a:bodyPr>
          <a:lstStyle/>
          <a:p>
            <a:pPr>
              <a:spcBef>
                <a:spcPct val="50000"/>
              </a:spcBef>
            </a:pPr>
            <a:r>
              <a:rPr lang="en-US" sz="2800" b="1" i="1">
                <a:solidFill>
                  <a:srgbClr val="FF0000"/>
                </a:solidFill>
              </a:rPr>
              <a:t>1. Mỗi đội cử ra hai bạn chơi. GV làm trọng tài.</a:t>
            </a:r>
            <a:endParaRPr lang="vi-VN" sz="2800" b="1" i="1">
              <a:solidFill>
                <a:srgbClr val="FF0000"/>
              </a:solidFill>
            </a:endParaRPr>
          </a:p>
        </p:txBody>
      </p:sp>
      <p:sp>
        <p:nvSpPr>
          <p:cNvPr id="15366" name="Text Box 6"/>
          <p:cNvSpPr txBox="1">
            <a:spLocks noChangeArrowheads="1"/>
          </p:cNvSpPr>
          <p:nvPr/>
        </p:nvSpPr>
        <p:spPr bwMode="auto">
          <a:xfrm>
            <a:off x="2057400" y="1143001"/>
            <a:ext cx="8610600" cy="3108543"/>
          </a:xfrm>
          <a:prstGeom prst="rect">
            <a:avLst/>
          </a:prstGeom>
          <a:noFill/>
          <a:ln w="9525">
            <a:noFill/>
            <a:miter lim="800000"/>
            <a:headEnd/>
            <a:tailEnd/>
          </a:ln>
        </p:spPr>
        <p:txBody>
          <a:bodyPr>
            <a:spAutoFit/>
          </a:bodyPr>
          <a:lstStyle/>
          <a:p>
            <a:pPr>
              <a:spcBef>
                <a:spcPct val="50000"/>
              </a:spcBef>
            </a:pPr>
            <a:r>
              <a:rPr lang="en-US" sz="2800" b="1" i="1">
                <a:solidFill>
                  <a:schemeClr val="accent2"/>
                </a:solidFill>
              </a:rPr>
              <a:t>2. Hai đội chơi đứng cách thùng giấy khoảng 3 m. Sau khi nghe trọng tài hô “ bắt đầu”, bạn đầu tiên của đội A và đội B chạy thật nhanh lên thùng lấy một mẩu giấy xem nội dung rồi chay lên bảng dán mẩu giấy tương ứng với nội dung cần phân loại. Bạn đầu tiên dán xong chạy về vị trí xuất phát thì bạn thứ hai lên và tiếp tục thực hiện tương tự bạn thứ nhất.</a:t>
            </a:r>
            <a:endParaRPr lang="vi-VN" sz="2800" b="1" i="1">
              <a:solidFill>
                <a:schemeClr val="accent2"/>
              </a:solidFill>
            </a:endParaRPr>
          </a:p>
        </p:txBody>
      </p:sp>
      <p:sp>
        <p:nvSpPr>
          <p:cNvPr id="15367" name="Text Box 7"/>
          <p:cNvSpPr txBox="1">
            <a:spLocks noChangeArrowheads="1"/>
          </p:cNvSpPr>
          <p:nvPr/>
        </p:nvSpPr>
        <p:spPr bwMode="auto">
          <a:xfrm>
            <a:off x="2057400" y="4648201"/>
            <a:ext cx="8610600" cy="519113"/>
          </a:xfrm>
          <a:prstGeom prst="rect">
            <a:avLst/>
          </a:prstGeom>
          <a:noFill/>
          <a:ln w="9525">
            <a:noFill/>
            <a:miter lim="800000"/>
            <a:headEnd/>
            <a:tailEnd/>
          </a:ln>
        </p:spPr>
        <p:txBody>
          <a:bodyPr>
            <a:spAutoFit/>
          </a:bodyPr>
          <a:lstStyle/>
          <a:p>
            <a:pPr>
              <a:spcBef>
                <a:spcPct val="50000"/>
              </a:spcBef>
            </a:pPr>
            <a:r>
              <a:rPr lang="en-US" sz="2800" b="1" i="1">
                <a:solidFill>
                  <a:srgbClr val="FF0000"/>
                </a:solidFill>
              </a:rPr>
              <a:t>3. Thời gian cho mỗi đội là 60s.</a:t>
            </a:r>
            <a:endParaRPr lang="vi-VN" sz="2800" b="1" i="1">
              <a:solidFill>
                <a:srgbClr val="FF0000"/>
              </a:solidFill>
            </a:endParaRPr>
          </a:p>
        </p:txBody>
      </p:sp>
      <p:sp>
        <p:nvSpPr>
          <p:cNvPr id="15368" name="Text Box 8"/>
          <p:cNvSpPr txBox="1">
            <a:spLocks noChangeArrowheads="1"/>
          </p:cNvSpPr>
          <p:nvPr/>
        </p:nvSpPr>
        <p:spPr bwMode="auto">
          <a:xfrm>
            <a:off x="2057400" y="5181601"/>
            <a:ext cx="8610600" cy="954107"/>
          </a:xfrm>
          <a:prstGeom prst="rect">
            <a:avLst/>
          </a:prstGeom>
          <a:noFill/>
          <a:ln w="9525">
            <a:noFill/>
            <a:miter lim="800000"/>
            <a:headEnd/>
            <a:tailEnd/>
          </a:ln>
        </p:spPr>
        <p:txBody>
          <a:bodyPr>
            <a:spAutoFit/>
          </a:bodyPr>
          <a:lstStyle/>
          <a:p>
            <a:pPr>
              <a:spcBef>
                <a:spcPct val="50000"/>
              </a:spcBef>
            </a:pPr>
            <a:r>
              <a:rPr lang="en-US" sz="2800" b="1" i="1">
                <a:solidFill>
                  <a:srgbClr val="3333CC"/>
                </a:solidFill>
              </a:rPr>
              <a:t>4. Kết thúc trò chơi, trọng tài tổng kết số phiếu đã dán trên bảng, loại ra những phiếu sai và ghi điểm.</a:t>
            </a:r>
            <a:endParaRPr lang="vi-VN" sz="2800" b="1" i="1">
              <a:solidFill>
                <a:srgbClr val="3333CC"/>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536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5364"/>
                                        </p:tgtEl>
                                        <p:attrNameLst>
                                          <p:attrName>ppt_y</p:attrName>
                                        </p:attrNameLst>
                                      </p:cBhvr>
                                      <p:tavLst>
                                        <p:tav tm="0">
                                          <p:val>
                                            <p:strVal val="#ppt_y"/>
                                          </p:val>
                                        </p:tav>
                                        <p:tav tm="100000">
                                          <p:val>
                                            <p:strVal val="#ppt_y"/>
                                          </p:val>
                                        </p:tav>
                                      </p:tavLst>
                                    </p:anim>
                                    <p:animEffect transition="in" filter="fade">
                                      <p:cBhvr>
                                        <p:cTn id="10" dur="10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5365"/>
                                        </p:tgtEl>
                                        <p:attrNameLst>
                                          <p:attrName>style.visibility</p:attrName>
                                        </p:attrNameLst>
                                      </p:cBhvr>
                                      <p:to>
                                        <p:strVal val="visible"/>
                                      </p:to>
                                    </p:set>
                                    <p:anim calcmode="lin" valueType="num">
                                      <p:cBhvr>
                                        <p:cTn id="15" dur="500" fill="hold"/>
                                        <p:tgtEl>
                                          <p:spTgt spid="1536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365"/>
                                        </p:tgtEl>
                                        <p:attrNameLst>
                                          <p:attrName>ppt_y</p:attrName>
                                        </p:attrNameLst>
                                      </p:cBhvr>
                                      <p:tavLst>
                                        <p:tav tm="0">
                                          <p:val>
                                            <p:strVal val="#ppt_y"/>
                                          </p:val>
                                        </p:tav>
                                        <p:tav tm="100000">
                                          <p:val>
                                            <p:strVal val="#ppt_y"/>
                                          </p:val>
                                        </p:tav>
                                      </p:tavLst>
                                    </p:anim>
                                    <p:anim calcmode="lin" valueType="num">
                                      <p:cBhvr>
                                        <p:cTn id="17" dur="500" fill="hold"/>
                                        <p:tgtEl>
                                          <p:spTgt spid="1536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36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3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5366"/>
                                        </p:tgtEl>
                                        <p:attrNameLst>
                                          <p:attrName>style.visibility</p:attrName>
                                        </p:attrNameLst>
                                      </p:cBhvr>
                                      <p:to>
                                        <p:strVal val="visible"/>
                                      </p:to>
                                    </p:set>
                                    <p:anim calcmode="lin" valueType="num">
                                      <p:cBhvr>
                                        <p:cTn id="24" dur="500" fill="hold"/>
                                        <p:tgtEl>
                                          <p:spTgt spid="1536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5366"/>
                                        </p:tgtEl>
                                        <p:attrNameLst>
                                          <p:attrName>ppt_y</p:attrName>
                                        </p:attrNameLst>
                                      </p:cBhvr>
                                      <p:tavLst>
                                        <p:tav tm="0">
                                          <p:val>
                                            <p:strVal val="#ppt_y"/>
                                          </p:val>
                                        </p:tav>
                                        <p:tav tm="100000">
                                          <p:val>
                                            <p:strVal val="#ppt_y"/>
                                          </p:val>
                                        </p:tav>
                                      </p:tavLst>
                                    </p:anim>
                                    <p:anim calcmode="lin" valueType="num">
                                      <p:cBhvr>
                                        <p:cTn id="26" dur="500" fill="hold"/>
                                        <p:tgtEl>
                                          <p:spTgt spid="1536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536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536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5367"/>
                                        </p:tgtEl>
                                        <p:attrNameLst>
                                          <p:attrName>style.visibility</p:attrName>
                                        </p:attrNameLst>
                                      </p:cBhvr>
                                      <p:to>
                                        <p:strVal val="visible"/>
                                      </p:to>
                                    </p:set>
                                    <p:anim calcmode="lin" valueType="num">
                                      <p:cBhvr>
                                        <p:cTn id="33" dur="500" fill="hold"/>
                                        <p:tgtEl>
                                          <p:spTgt spid="1536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367"/>
                                        </p:tgtEl>
                                        <p:attrNameLst>
                                          <p:attrName>ppt_y</p:attrName>
                                        </p:attrNameLst>
                                      </p:cBhvr>
                                      <p:tavLst>
                                        <p:tav tm="0">
                                          <p:val>
                                            <p:strVal val="#ppt_y"/>
                                          </p:val>
                                        </p:tav>
                                        <p:tav tm="100000">
                                          <p:val>
                                            <p:strVal val="#ppt_y"/>
                                          </p:val>
                                        </p:tav>
                                      </p:tavLst>
                                    </p:anim>
                                    <p:anim calcmode="lin" valueType="num">
                                      <p:cBhvr>
                                        <p:cTn id="35" dur="500" fill="hold"/>
                                        <p:tgtEl>
                                          <p:spTgt spid="1536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36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3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5368"/>
                                        </p:tgtEl>
                                        <p:attrNameLst>
                                          <p:attrName>style.visibility</p:attrName>
                                        </p:attrNameLst>
                                      </p:cBhvr>
                                      <p:to>
                                        <p:strVal val="visible"/>
                                      </p:to>
                                    </p:set>
                                    <p:anim calcmode="lin" valueType="num">
                                      <p:cBhvr>
                                        <p:cTn id="42" dur="500" fill="hold"/>
                                        <p:tgtEl>
                                          <p:spTgt spid="1536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5368"/>
                                        </p:tgtEl>
                                        <p:attrNameLst>
                                          <p:attrName>ppt_y</p:attrName>
                                        </p:attrNameLst>
                                      </p:cBhvr>
                                      <p:tavLst>
                                        <p:tav tm="0">
                                          <p:val>
                                            <p:strVal val="#ppt_y"/>
                                          </p:val>
                                        </p:tav>
                                        <p:tav tm="100000">
                                          <p:val>
                                            <p:strVal val="#ppt_y"/>
                                          </p:val>
                                        </p:tav>
                                      </p:tavLst>
                                    </p:anim>
                                    <p:anim calcmode="lin" valueType="num">
                                      <p:cBhvr>
                                        <p:cTn id="44" dur="500" fill="hold"/>
                                        <p:tgtEl>
                                          <p:spTgt spid="1536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536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P spid="15366" grpId="0"/>
      <p:bldP spid="15367" grpId="0"/>
      <p:bldP spid="153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15363" name="WordArt 3" descr="White marble"/>
          <p:cNvSpPr>
            <a:spLocks noChangeArrowheads="1" noChangeShapeType="1" noTextEdit="1"/>
          </p:cNvSpPr>
          <p:nvPr/>
        </p:nvSpPr>
        <p:spPr bwMode="auto">
          <a:xfrm>
            <a:off x="3962400" y="0"/>
            <a:ext cx="4419600" cy="762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b="1" kern="10">
                <a:ln w="9525">
                  <a:round/>
                  <a:headEnd/>
                  <a:tailEnd/>
                </a:ln>
                <a:blipFill dpi="0" rotWithShape="0">
                  <a:blip r:embed="rId3"/>
                  <a:srcRect/>
                  <a:tile tx="0" ty="0" sx="100000" sy="100000" flip="none" algn="tl"/>
                </a:blipFill>
                <a:latin typeface="Arial"/>
                <a:cs typeface="Arial"/>
              </a:rPr>
              <a:t>Nội dung trò chơi</a:t>
            </a:r>
            <a:endParaRPr lang="en-US" sz="3600" b="1" kern="10">
              <a:ln w="9525">
                <a:round/>
                <a:headEnd/>
                <a:tailEnd/>
              </a:ln>
              <a:blipFill dpi="0" rotWithShape="0">
                <a:blip r:embed="rId3"/>
                <a:srcRect/>
                <a:tile tx="0" ty="0" sx="100000" sy="100000" flip="none" algn="tl"/>
              </a:blipFill>
              <a:latin typeface="Arial"/>
              <a:cs typeface="Arial"/>
            </a:endParaRPr>
          </a:p>
        </p:txBody>
      </p:sp>
      <p:sp>
        <p:nvSpPr>
          <p:cNvPr id="17412" name="Text Box 4"/>
          <p:cNvSpPr txBox="1">
            <a:spLocks noChangeArrowheads="1"/>
          </p:cNvSpPr>
          <p:nvPr/>
        </p:nvSpPr>
        <p:spPr bwMode="auto">
          <a:xfrm>
            <a:off x="2057400" y="1066801"/>
            <a:ext cx="8610600" cy="519113"/>
          </a:xfrm>
          <a:prstGeom prst="rect">
            <a:avLst/>
          </a:prstGeom>
          <a:noFill/>
          <a:ln w="9525">
            <a:noFill/>
            <a:miter lim="800000"/>
            <a:headEnd/>
            <a:tailEnd/>
          </a:ln>
        </p:spPr>
        <p:txBody>
          <a:bodyPr>
            <a:spAutoFit/>
          </a:bodyPr>
          <a:lstStyle/>
          <a:p>
            <a:pPr>
              <a:spcBef>
                <a:spcPct val="50000"/>
              </a:spcBef>
            </a:pPr>
            <a:r>
              <a:rPr lang="en-US" sz="2800" b="1" i="1">
                <a:solidFill>
                  <a:srgbClr val="FF0000"/>
                </a:solidFill>
              </a:rPr>
              <a:t>5.  Mỗi phiếu đúng được cộng 1 điểm.</a:t>
            </a:r>
            <a:endParaRPr lang="vi-VN" sz="2800" b="1" i="1">
              <a:solidFill>
                <a:srgbClr val="FF0000"/>
              </a:solidFill>
            </a:endParaRPr>
          </a:p>
        </p:txBody>
      </p:sp>
      <p:sp>
        <p:nvSpPr>
          <p:cNvPr id="17416" name="Text Box 8"/>
          <p:cNvSpPr txBox="1">
            <a:spLocks noChangeArrowheads="1"/>
          </p:cNvSpPr>
          <p:nvPr/>
        </p:nvSpPr>
        <p:spPr bwMode="auto">
          <a:xfrm>
            <a:off x="2057400" y="2209800"/>
            <a:ext cx="8610600" cy="946150"/>
          </a:xfrm>
          <a:prstGeom prst="rect">
            <a:avLst/>
          </a:prstGeom>
          <a:noFill/>
          <a:ln w="9525">
            <a:noFill/>
            <a:miter lim="800000"/>
            <a:headEnd/>
            <a:tailEnd/>
          </a:ln>
        </p:spPr>
        <p:txBody>
          <a:bodyPr>
            <a:spAutoFit/>
          </a:bodyPr>
          <a:lstStyle/>
          <a:p>
            <a:pPr>
              <a:spcBef>
                <a:spcPct val="50000"/>
              </a:spcBef>
            </a:pPr>
            <a:r>
              <a:rPr lang="en-US" sz="2800" b="1" i="1">
                <a:solidFill>
                  <a:srgbClr val="3333CC"/>
                </a:solidFill>
              </a:rPr>
              <a:t>6. Đội nào phân loại được nhiều điểm hơn sẽ là đội thắng cuộc.</a:t>
            </a:r>
            <a:endParaRPr lang="vi-VN" sz="2800" b="1" i="1">
              <a:solidFill>
                <a:srgbClr val="3333CC"/>
              </a:solidFill>
            </a:endParaRPr>
          </a:p>
        </p:txBody>
      </p:sp>
      <p:sp>
        <p:nvSpPr>
          <p:cNvPr id="17417" name="Text Box 9"/>
          <p:cNvSpPr txBox="1">
            <a:spLocks noChangeArrowheads="1"/>
          </p:cNvSpPr>
          <p:nvPr/>
        </p:nvSpPr>
        <p:spPr bwMode="auto">
          <a:xfrm>
            <a:off x="2057400" y="3352801"/>
            <a:ext cx="8610600" cy="1384995"/>
          </a:xfrm>
          <a:prstGeom prst="rect">
            <a:avLst/>
          </a:prstGeom>
          <a:noFill/>
          <a:ln w="9525">
            <a:noFill/>
            <a:miter lim="800000"/>
            <a:headEnd/>
            <a:tailEnd/>
          </a:ln>
        </p:spPr>
        <p:txBody>
          <a:bodyPr>
            <a:spAutoFit/>
          </a:bodyPr>
          <a:lstStyle/>
          <a:p>
            <a:pPr>
              <a:spcBef>
                <a:spcPct val="50000"/>
              </a:spcBef>
            </a:pPr>
            <a:r>
              <a:rPr lang="en-US" sz="2800" b="1" i="1">
                <a:solidFill>
                  <a:srgbClr val="FF0000"/>
                </a:solidFill>
              </a:rPr>
              <a:t>7. Nếu hai đội bằng điểm nhau thì trọng tài ra câu hỏi có nội dung liên quan đến vần đã phân loại, đội nào trả lời nhanh hơn và chính xác sẽ là đội chiến thắng.</a:t>
            </a:r>
            <a:endParaRPr lang="vi-VN" sz="2800" b="1" i="1">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p:cTn id="7" dur="500" fill="hold"/>
                                        <p:tgtEl>
                                          <p:spTgt spid="174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4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7416"/>
                                        </p:tgtEl>
                                        <p:attrNameLst>
                                          <p:attrName>style.visibility</p:attrName>
                                        </p:attrNameLst>
                                      </p:cBhvr>
                                      <p:to>
                                        <p:strVal val="visible"/>
                                      </p:to>
                                    </p:set>
                                    <p:anim calcmode="lin" valueType="num">
                                      <p:cBhvr>
                                        <p:cTn id="16" dur="500" fill="hold"/>
                                        <p:tgtEl>
                                          <p:spTgt spid="174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416"/>
                                        </p:tgtEl>
                                        <p:attrNameLst>
                                          <p:attrName>ppt_y</p:attrName>
                                        </p:attrNameLst>
                                      </p:cBhvr>
                                      <p:tavLst>
                                        <p:tav tm="0">
                                          <p:val>
                                            <p:strVal val="#ppt_y"/>
                                          </p:val>
                                        </p:tav>
                                        <p:tav tm="100000">
                                          <p:val>
                                            <p:strVal val="#ppt_y"/>
                                          </p:val>
                                        </p:tav>
                                      </p:tavLst>
                                    </p:anim>
                                    <p:anim calcmode="lin" valueType="num">
                                      <p:cBhvr>
                                        <p:cTn id="18" dur="500" fill="hold"/>
                                        <p:tgtEl>
                                          <p:spTgt spid="174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4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4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7417"/>
                                        </p:tgtEl>
                                        <p:attrNameLst>
                                          <p:attrName>style.visibility</p:attrName>
                                        </p:attrNameLst>
                                      </p:cBhvr>
                                      <p:to>
                                        <p:strVal val="visible"/>
                                      </p:to>
                                    </p:set>
                                    <p:anim calcmode="lin" valueType="num">
                                      <p:cBhvr>
                                        <p:cTn id="25" dur="500" fill="hold"/>
                                        <p:tgtEl>
                                          <p:spTgt spid="1741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7417"/>
                                        </p:tgtEl>
                                        <p:attrNameLst>
                                          <p:attrName>ppt_y</p:attrName>
                                        </p:attrNameLst>
                                      </p:cBhvr>
                                      <p:tavLst>
                                        <p:tav tm="0">
                                          <p:val>
                                            <p:strVal val="#ppt_y"/>
                                          </p:val>
                                        </p:tav>
                                        <p:tav tm="100000">
                                          <p:val>
                                            <p:strVal val="#ppt_y"/>
                                          </p:val>
                                        </p:tav>
                                      </p:tavLst>
                                    </p:anim>
                                    <p:anim calcmode="lin" valueType="num">
                                      <p:cBhvr>
                                        <p:cTn id="27" dur="500" fill="hold"/>
                                        <p:tgtEl>
                                          <p:spTgt spid="1741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741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inh 17"/>
          <p:cNvPicPr>
            <a:picLocks noChangeAspect="1" noChangeArrowheads="1"/>
          </p:cNvPicPr>
          <p:nvPr/>
        </p:nvPicPr>
        <p:blipFill>
          <a:blip r:embed="rId3"/>
          <a:srcRect/>
          <a:stretch>
            <a:fillRect/>
          </a:stretch>
        </p:blipFill>
        <p:spPr bwMode="auto">
          <a:xfrm>
            <a:off x="1524000" y="1"/>
            <a:ext cx="9144000" cy="6856413"/>
          </a:xfrm>
          <a:prstGeom prst="rect">
            <a:avLst/>
          </a:prstGeom>
          <a:noFill/>
          <a:ln w="9525">
            <a:noFill/>
            <a:miter lim="800000"/>
            <a:headEnd/>
            <a:tailEnd/>
          </a:ln>
        </p:spPr>
      </p:pic>
      <p:sp>
        <p:nvSpPr>
          <p:cNvPr id="23557" name="AutoShape 5"/>
          <p:cNvSpPr>
            <a:spLocks noChangeArrowheads="1"/>
          </p:cNvSpPr>
          <p:nvPr/>
        </p:nvSpPr>
        <p:spPr bwMode="auto">
          <a:xfrm>
            <a:off x="5715000" y="457200"/>
            <a:ext cx="4495800" cy="4800600"/>
          </a:xfrm>
          <a:prstGeom prst="wedgeRectCallout">
            <a:avLst>
              <a:gd name="adj1" fmla="val -80579"/>
              <a:gd name="adj2" fmla="val -4995"/>
            </a:avLst>
          </a:prstGeom>
          <a:noFill/>
          <a:ln w="38100">
            <a:solidFill>
              <a:srgbClr val="006600"/>
            </a:solidFill>
            <a:miter lim="800000"/>
            <a:headEnd/>
            <a:tailEnd/>
          </a:ln>
        </p:spPr>
        <p:txBody>
          <a:bodyPr/>
          <a:lstStyle/>
          <a:p>
            <a:pPr algn="ctr"/>
            <a:endParaRPr lang="en-US" sz="4000" b="1" i="1">
              <a:solidFill>
                <a:srgbClr val="FF0000"/>
              </a:solidFill>
            </a:endParaRPr>
          </a:p>
          <a:p>
            <a:pPr algn="ctr"/>
            <a:endParaRPr lang="en-US" sz="4000" b="1" i="1">
              <a:solidFill>
                <a:srgbClr val="FF0000"/>
              </a:solidFill>
            </a:endParaRPr>
          </a:p>
          <a:p>
            <a:pPr algn="ctr"/>
            <a:r>
              <a:rPr lang="en-US" sz="4000" b="1" i="1">
                <a:solidFill>
                  <a:srgbClr val="FF0000"/>
                </a:solidFill>
              </a:rPr>
              <a:t>Chúc mừng đội chiến thắng</a:t>
            </a:r>
            <a:endParaRPr lang="vi-VN" sz="4000" b="1" i="1">
              <a:solidFill>
                <a:srgbClr val="FF0000"/>
              </a:solidFill>
            </a:endParaRPr>
          </a:p>
        </p:txBody>
      </p:sp>
      <p:pic>
        <p:nvPicPr>
          <p:cNvPr id="23558" name="Picture 6" descr="kids01"/>
          <p:cNvPicPr>
            <a:picLocks noChangeAspect="1" noChangeArrowheads="1" noCrop="1"/>
          </p:cNvPicPr>
          <p:nvPr/>
        </p:nvPicPr>
        <p:blipFill>
          <a:blip r:embed="rId4"/>
          <a:srcRect/>
          <a:stretch>
            <a:fillRect/>
          </a:stretch>
        </p:blipFill>
        <p:spPr bwMode="auto">
          <a:xfrm>
            <a:off x="1524000" y="2768600"/>
            <a:ext cx="4648200" cy="1601788"/>
          </a:xfrm>
          <a:prstGeom prst="rect">
            <a:avLst/>
          </a:prstGeom>
          <a:noFill/>
          <a:ln w="9525">
            <a:noFill/>
            <a:miter lim="800000"/>
            <a:headEnd/>
            <a:tailEnd/>
          </a:ln>
        </p:spPr>
      </p:pic>
      <p:pic>
        <p:nvPicPr>
          <p:cNvPr id="23559" name="Picture 7" descr="140"/>
          <p:cNvPicPr>
            <a:picLocks noChangeAspect="1" noChangeArrowheads="1" noCrop="1"/>
          </p:cNvPicPr>
          <p:nvPr/>
        </p:nvPicPr>
        <p:blipFill>
          <a:blip r:embed="rId5"/>
          <a:srcRect/>
          <a:stretch>
            <a:fillRect/>
          </a:stretch>
        </p:blipFill>
        <p:spPr bwMode="auto">
          <a:xfrm>
            <a:off x="7010401" y="3048001"/>
            <a:ext cx="2163763" cy="2163763"/>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anim calcmode="lin" valueType="num">
                                      <p:cBhvr>
                                        <p:cTn id="9"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p:cTn id="13" dur="1000" fill="hold"/>
                                        <p:tgtEl>
                                          <p:spTgt spid="23558"/>
                                        </p:tgtEl>
                                        <p:attrNameLst>
                                          <p:attrName>ppt_w</p:attrName>
                                        </p:attrNameLst>
                                      </p:cBhvr>
                                      <p:tavLst>
                                        <p:tav tm="0">
                                          <p:val>
                                            <p:fltVal val="0"/>
                                          </p:val>
                                        </p:tav>
                                        <p:tav tm="100000">
                                          <p:val>
                                            <p:strVal val="#ppt_w"/>
                                          </p:val>
                                        </p:tav>
                                      </p:tavLst>
                                    </p:anim>
                                    <p:anim calcmode="lin" valueType="num">
                                      <p:cBhvr>
                                        <p:cTn id="14" dur="1000" fill="hold"/>
                                        <p:tgtEl>
                                          <p:spTgt spid="23558"/>
                                        </p:tgtEl>
                                        <p:attrNameLst>
                                          <p:attrName>ppt_h</p:attrName>
                                        </p:attrNameLst>
                                      </p:cBhvr>
                                      <p:tavLst>
                                        <p:tav tm="0">
                                          <p:val>
                                            <p:fltVal val="0"/>
                                          </p:val>
                                        </p:tav>
                                        <p:tav tm="100000">
                                          <p:val>
                                            <p:strVal val="#ppt_h"/>
                                          </p:val>
                                        </p:tav>
                                      </p:tavLst>
                                    </p:anim>
                                    <p:anim calcmode="lin" valueType="num">
                                      <p:cBhvr>
                                        <p:cTn id="15" dur="1000" fill="hold"/>
                                        <p:tgtEl>
                                          <p:spTgt spid="2355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355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4" presetClass="entr" presetSubtype="16" fill="hold" nodeType="afterEffect">
                                  <p:stCondLst>
                                    <p:cond delay="0"/>
                                  </p:stCondLst>
                                  <p:childTnLst>
                                    <p:set>
                                      <p:cBhvr>
                                        <p:cTn id="19" dur="1" fill="hold">
                                          <p:stCondLst>
                                            <p:cond delay="0"/>
                                          </p:stCondLst>
                                        </p:cTn>
                                        <p:tgtEl>
                                          <p:spTgt spid="23559"/>
                                        </p:tgtEl>
                                        <p:attrNameLst>
                                          <p:attrName>style.visibility</p:attrName>
                                        </p:attrNameLst>
                                      </p:cBhvr>
                                      <p:to>
                                        <p:strVal val="visible"/>
                                      </p:to>
                                    </p:set>
                                    <p:animEffect transition="in" filter="box(in)">
                                      <p:cBhvr>
                                        <p:cTn id="20" dur="500"/>
                                        <p:tgtEl>
                                          <p:spTgt spid="23559"/>
                                        </p:tgtEl>
                                      </p:cBhvr>
                                    </p:animEffect>
                                  </p:childTnLst>
                                  <p:subTnLst>
                                    <p:audio>
                                      <p:cMediaNode vol="100000">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par>
                          <p:cTn id="21" fill="hold" nodeType="afterGroup">
                            <p:stCondLst>
                              <p:cond delay="1500"/>
                            </p:stCondLst>
                            <p:childTnLst>
                              <p:par>
                                <p:cTn id="22" presetID="55" presetClass="entr" presetSubtype="0" fill="hold" nodeType="afterEffect">
                                  <p:stCondLst>
                                    <p:cond delay="0"/>
                                  </p:stCondLst>
                                  <p:childTnLst>
                                    <p:set>
                                      <p:cBhvr>
                                        <p:cTn id="23" dur="1" fill="hold">
                                          <p:stCondLst>
                                            <p:cond delay="0"/>
                                          </p:stCondLst>
                                        </p:cTn>
                                        <p:tgtEl>
                                          <p:spTgt spid="23559"/>
                                        </p:tgtEl>
                                        <p:attrNameLst>
                                          <p:attrName>style.visibility</p:attrName>
                                        </p:attrNameLst>
                                      </p:cBhvr>
                                      <p:to>
                                        <p:strVal val="visible"/>
                                      </p:to>
                                    </p:set>
                                    <p:anim calcmode="lin" valueType="num">
                                      <p:cBhvr>
                                        <p:cTn id="24" dur="1000" fill="hold"/>
                                        <p:tgtEl>
                                          <p:spTgt spid="23559"/>
                                        </p:tgtEl>
                                        <p:attrNameLst>
                                          <p:attrName>ppt_w</p:attrName>
                                        </p:attrNameLst>
                                      </p:cBhvr>
                                      <p:tavLst>
                                        <p:tav tm="0">
                                          <p:val>
                                            <p:strVal val="#ppt_w*0.70"/>
                                          </p:val>
                                        </p:tav>
                                        <p:tav tm="100000">
                                          <p:val>
                                            <p:strVal val="#ppt_w"/>
                                          </p:val>
                                        </p:tav>
                                      </p:tavLst>
                                    </p:anim>
                                    <p:anim calcmode="lin" valueType="num">
                                      <p:cBhvr>
                                        <p:cTn id="25" dur="1000" fill="hold"/>
                                        <p:tgtEl>
                                          <p:spTgt spid="23559"/>
                                        </p:tgtEl>
                                        <p:attrNameLst>
                                          <p:attrName>ppt_h</p:attrName>
                                        </p:attrNameLst>
                                      </p:cBhvr>
                                      <p:tavLst>
                                        <p:tav tm="0">
                                          <p:val>
                                            <p:strVal val="#ppt_h"/>
                                          </p:val>
                                        </p:tav>
                                        <p:tav tm="100000">
                                          <p:val>
                                            <p:strVal val="#ppt_h"/>
                                          </p:val>
                                        </p:tav>
                                      </p:tavLst>
                                    </p:anim>
                                    <p:animEffect transition="in" filter="fade">
                                      <p:cBhvr>
                                        <p:cTn id="26" dur="1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0" y="0"/>
            <a:ext cx="9144000" cy="6858000"/>
          </a:xfrm>
          <a:prstGeom prst="rect">
            <a:avLst/>
          </a:prstGeom>
          <a:solidFill>
            <a:schemeClr val="bg1"/>
          </a:solidFill>
          <a:ln w="76200" cmpd="tri" algn="ctr">
            <a:solidFill>
              <a:srgbClr val="FF3399"/>
            </a:solidFill>
            <a:miter lim="800000"/>
            <a:headEnd/>
            <a:tailEnd/>
          </a:ln>
        </p:spPr>
        <p:txBody>
          <a:bodyPr wrap="none" anchor="ctr"/>
          <a:lstStyle/>
          <a:p>
            <a:endParaRPr lang="en-US"/>
          </a:p>
        </p:txBody>
      </p:sp>
      <p:pic>
        <p:nvPicPr>
          <p:cNvPr id="17411" name="Picture 3" descr="ABARBLYL"/>
          <p:cNvPicPr>
            <a:picLocks noChangeAspect="1" noChangeArrowheads="1" noCrop="1"/>
          </p:cNvPicPr>
          <p:nvPr/>
        </p:nvPicPr>
        <p:blipFill>
          <a:blip r:embed="rId4"/>
          <a:srcRect/>
          <a:stretch>
            <a:fillRect/>
          </a:stretch>
        </p:blipFill>
        <p:spPr bwMode="auto">
          <a:xfrm>
            <a:off x="1524000" y="6611938"/>
            <a:ext cx="9144000" cy="184150"/>
          </a:xfrm>
          <a:prstGeom prst="rect">
            <a:avLst/>
          </a:prstGeom>
          <a:noFill/>
          <a:ln w="9525">
            <a:noFill/>
            <a:miter lim="800000"/>
            <a:headEnd/>
            <a:tailEnd/>
          </a:ln>
        </p:spPr>
      </p:pic>
      <p:pic>
        <p:nvPicPr>
          <p:cNvPr id="17412" name="Picture 4" descr="ABARBLYL"/>
          <p:cNvPicPr>
            <a:picLocks noChangeAspect="1" noChangeArrowheads="1" noCrop="1"/>
          </p:cNvPicPr>
          <p:nvPr/>
        </p:nvPicPr>
        <p:blipFill>
          <a:blip r:embed="rId4"/>
          <a:srcRect/>
          <a:stretch>
            <a:fillRect/>
          </a:stretch>
        </p:blipFill>
        <p:spPr bwMode="auto">
          <a:xfrm>
            <a:off x="1524000" y="103188"/>
            <a:ext cx="9144000" cy="184150"/>
          </a:xfrm>
          <a:prstGeom prst="rect">
            <a:avLst/>
          </a:prstGeom>
          <a:noFill/>
          <a:ln w="9525">
            <a:noFill/>
            <a:miter lim="800000"/>
            <a:headEnd/>
            <a:tailEnd/>
          </a:ln>
        </p:spPr>
      </p:pic>
      <p:pic>
        <p:nvPicPr>
          <p:cNvPr id="17413" name="Picture 5" descr="WhitecornerFlower"/>
          <p:cNvPicPr>
            <a:picLocks noChangeAspect="1" noChangeArrowheads="1"/>
          </p:cNvPicPr>
          <p:nvPr/>
        </p:nvPicPr>
        <p:blipFill>
          <a:blip r:embed="rId5"/>
          <a:srcRect/>
          <a:stretch>
            <a:fillRect/>
          </a:stretch>
        </p:blipFill>
        <p:spPr bwMode="auto">
          <a:xfrm>
            <a:off x="9296400" y="0"/>
            <a:ext cx="1371600" cy="1371600"/>
          </a:xfrm>
          <a:prstGeom prst="rect">
            <a:avLst/>
          </a:prstGeom>
          <a:noFill/>
          <a:ln w="9525">
            <a:noFill/>
            <a:miter lim="800000"/>
            <a:headEnd/>
            <a:tailEnd/>
          </a:ln>
        </p:spPr>
      </p:pic>
      <p:pic>
        <p:nvPicPr>
          <p:cNvPr id="17414" name="Picture 6" descr="WhitecornerFlower"/>
          <p:cNvPicPr>
            <a:picLocks noChangeAspect="1" noChangeArrowheads="1"/>
          </p:cNvPicPr>
          <p:nvPr/>
        </p:nvPicPr>
        <p:blipFill>
          <a:blip r:embed="rId5"/>
          <a:srcRect/>
          <a:stretch>
            <a:fillRect/>
          </a:stretch>
        </p:blipFill>
        <p:spPr bwMode="auto">
          <a:xfrm rot="5256511">
            <a:off x="9234488" y="5486400"/>
            <a:ext cx="1371600" cy="1371600"/>
          </a:xfrm>
          <a:prstGeom prst="rect">
            <a:avLst/>
          </a:prstGeom>
          <a:noFill/>
          <a:ln w="9525">
            <a:noFill/>
            <a:miter lim="800000"/>
            <a:headEnd/>
            <a:tailEnd/>
          </a:ln>
        </p:spPr>
      </p:pic>
      <p:pic>
        <p:nvPicPr>
          <p:cNvPr id="17415" name="Picture 7" descr="WhitecornerFlower"/>
          <p:cNvPicPr>
            <a:picLocks noChangeAspect="1" noChangeArrowheads="1"/>
          </p:cNvPicPr>
          <p:nvPr/>
        </p:nvPicPr>
        <p:blipFill>
          <a:blip r:embed="rId6"/>
          <a:srcRect/>
          <a:stretch>
            <a:fillRect/>
          </a:stretch>
        </p:blipFill>
        <p:spPr bwMode="auto">
          <a:xfrm>
            <a:off x="1524000" y="103188"/>
            <a:ext cx="1371600" cy="1371600"/>
          </a:xfrm>
          <a:prstGeom prst="rect">
            <a:avLst/>
          </a:prstGeom>
          <a:noFill/>
          <a:ln w="9525">
            <a:noFill/>
            <a:miter lim="800000"/>
            <a:headEnd/>
            <a:tailEnd/>
          </a:ln>
        </p:spPr>
      </p:pic>
      <p:pic>
        <p:nvPicPr>
          <p:cNvPr id="17416" name="Picture 8" descr="WhitecornerFlower"/>
          <p:cNvPicPr>
            <a:picLocks noChangeAspect="1" noChangeArrowheads="1"/>
          </p:cNvPicPr>
          <p:nvPr/>
        </p:nvPicPr>
        <p:blipFill>
          <a:blip r:embed="rId7"/>
          <a:srcRect/>
          <a:stretch>
            <a:fillRect/>
          </a:stretch>
        </p:blipFill>
        <p:spPr bwMode="auto">
          <a:xfrm>
            <a:off x="1546225" y="5486400"/>
            <a:ext cx="1371600" cy="1371600"/>
          </a:xfrm>
          <a:prstGeom prst="rect">
            <a:avLst/>
          </a:prstGeom>
          <a:noFill/>
          <a:ln w="9525">
            <a:noFill/>
            <a:miter lim="800000"/>
            <a:headEnd/>
            <a:tailEnd/>
          </a:ln>
        </p:spPr>
      </p:pic>
      <p:pic>
        <p:nvPicPr>
          <p:cNvPr id="17417" name="Picture 9" descr="anim1690[1][1]"/>
          <p:cNvPicPr>
            <a:picLocks noChangeAspect="1" noChangeArrowheads="1" noCrop="1"/>
          </p:cNvPicPr>
          <p:nvPr/>
        </p:nvPicPr>
        <p:blipFill>
          <a:blip r:embed="rId8"/>
          <a:srcRect/>
          <a:stretch>
            <a:fillRect/>
          </a:stretch>
        </p:blipFill>
        <p:spPr bwMode="auto">
          <a:xfrm rot="5400000">
            <a:off x="-838200" y="3219450"/>
            <a:ext cx="5105400" cy="609600"/>
          </a:xfrm>
          <a:prstGeom prst="rect">
            <a:avLst/>
          </a:prstGeom>
          <a:noFill/>
          <a:ln w="9525">
            <a:noFill/>
            <a:miter lim="800000"/>
            <a:headEnd/>
            <a:tailEnd/>
          </a:ln>
        </p:spPr>
      </p:pic>
      <p:pic>
        <p:nvPicPr>
          <p:cNvPr id="17418" name="Picture 10" descr="anim1690[1][1]"/>
          <p:cNvPicPr>
            <a:picLocks noChangeAspect="1" noChangeArrowheads="1" noCrop="1"/>
          </p:cNvPicPr>
          <p:nvPr/>
        </p:nvPicPr>
        <p:blipFill>
          <a:blip r:embed="rId8"/>
          <a:srcRect/>
          <a:stretch>
            <a:fillRect/>
          </a:stretch>
        </p:blipFill>
        <p:spPr bwMode="auto">
          <a:xfrm rot="-5400000">
            <a:off x="7943850" y="3238500"/>
            <a:ext cx="5105400" cy="609600"/>
          </a:xfrm>
          <a:prstGeom prst="rect">
            <a:avLst/>
          </a:prstGeom>
          <a:noFill/>
          <a:ln w="9525">
            <a:noFill/>
            <a:miter lim="800000"/>
            <a:headEnd/>
            <a:tailEnd/>
          </a:ln>
        </p:spPr>
      </p:pic>
      <p:pic>
        <p:nvPicPr>
          <p:cNvPr id="18443" name="MSj04379120000[1].wav">
            <a:hlinkClick r:id="" action="ppaction://media"/>
          </p:cNvPr>
          <p:cNvPicPr>
            <a:picLocks noRot="1" noChangeAspect="1" noChangeArrowheads="1"/>
          </p:cNvPicPr>
          <p:nvPr>
            <a:audioFile r:link="rId1"/>
          </p:nvPr>
        </p:nvPicPr>
        <p:blipFill>
          <a:blip r:embed="rId9"/>
          <a:srcRect/>
          <a:stretch>
            <a:fillRect/>
          </a:stretch>
        </p:blipFill>
        <p:spPr bwMode="auto">
          <a:xfrm>
            <a:off x="1981200" y="381000"/>
            <a:ext cx="304800" cy="304800"/>
          </a:xfrm>
          <a:prstGeom prst="rect">
            <a:avLst/>
          </a:prstGeom>
          <a:noFill/>
          <a:ln w="9525">
            <a:noFill/>
            <a:miter lim="800000"/>
            <a:headEnd/>
            <a:tailEnd/>
          </a:ln>
        </p:spPr>
      </p:pic>
      <p:sp>
        <p:nvSpPr>
          <p:cNvPr id="18444" name="WordArt 12"/>
          <p:cNvSpPr>
            <a:spLocks noChangeArrowheads="1" noChangeShapeType="1" noTextEdit="1"/>
          </p:cNvSpPr>
          <p:nvPr/>
        </p:nvSpPr>
        <p:spPr bwMode="auto">
          <a:xfrm>
            <a:off x="4648200" y="228600"/>
            <a:ext cx="3124200" cy="1119188"/>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Đáp án</a:t>
            </a:r>
          </a:p>
        </p:txBody>
      </p:sp>
      <p:sp>
        <p:nvSpPr>
          <p:cNvPr id="18445" name="Text Box 13"/>
          <p:cNvSpPr txBox="1">
            <a:spLocks noChangeArrowheads="1"/>
          </p:cNvSpPr>
          <p:nvPr/>
        </p:nvSpPr>
        <p:spPr bwMode="auto">
          <a:xfrm>
            <a:off x="2286000" y="1371600"/>
            <a:ext cx="7924800" cy="641350"/>
          </a:xfrm>
          <a:prstGeom prst="rect">
            <a:avLst/>
          </a:prstGeom>
          <a:noFill/>
          <a:ln w="9525">
            <a:noFill/>
            <a:miter lim="800000"/>
            <a:headEnd/>
            <a:tailEnd/>
          </a:ln>
        </p:spPr>
        <p:txBody>
          <a:bodyPr>
            <a:spAutoFit/>
          </a:bodyPr>
          <a:lstStyle/>
          <a:p>
            <a:pPr>
              <a:spcBef>
                <a:spcPct val="50000"/>
              </a:spcBef>
            </a:pPr>
            <a:r>
              <a:rPr lang="en-US" sz="3600" b="1">
                <a:solidFill>
                  <a:srgbClr val="3333CC"/>
                </a:solidFill>
              </a:rPr>
              <a:t>- 20 từ ngữ chứa vần</a:t>
            </a:r>
            <a:r>
              <a:rPr lang="en-US" sz="3600" b="1" i="1">
                <a:solidFill>
                  <a:srgbClr val="FF0000"/>
                </a:solidFill>
              </a:rPr>
              <a:t> an</a:t>
            </a:r>
            <a:r>
              <a:rPr lang="en-US" sz="3600" b="1">
                <a:solidFill>
                  <a:srgbClr val="3333CC"/>
                </a:solidFill>
              </a:rPr>
              <a:t>:</a:t>
            </a:r>
            <a:endParaRPr lang="vi-VN" sz="3600" b="1">
              <a:solidFill>
                <a:srgbClr val="3333CC"/>
              </a:solidFill>
            </a:endParaRPr>
          </a:p>
        </p:txBody>
      </p:sp>
      <p:sp>
        <p:nvSpPr>
          <p:cNvPr id="18446" name="Text Box 14"/>
          <p:cNvSpPr txBox="1">
            <a:spLocks noChangeArrowheads="1"/>
          </p:cNvSpPr>
          <p:nvPr/>
        </p:nvSpPr>
        <p:spPr bwMode="auto">
          <a:xfrm>
            <a:off x="2514600" y="2514600"/>
            <a:ext cx="7620000" cy="3416320"/>
          </a:xfrm>
          <a:prstGeom prst="rect">
            <a:avLst/>
          </a:prstGeom>
          <a:noFill/>
          <a:ln w="9525">
            <a:noFill/>
            <a:miter lim="800000"/>
            <a:headEnd/>
            <a:tailEnd/>
          </a:ln>
        </p:spPr>
        <p:txBody>
          <a:bodyPr>
            <a:spAutoFit/>
          </a:bodyPr>
          <a:lstStyle/>
          <a:p>
            <a:pPr>
              <a:spcBef>
                <a:spcPct val="50000"/>
              </a:spcBef>
            </a:pPr>
            <a:r>
              <a:rPr lang="en-US" sz="3600" b="1" i="1">
                <a:solidFill>
                  <a:srgbClr val="FF0000"/>
                </a:solidFill>
              </a:rPr>
              <a:t>        An </a:t>
            </a:r>
            <a:r>
              <a:rPr lang="en-US" sz="3600" b="1" i="1">
                <a:solidFill>
                  <a:srgbClr val="0033CC"/>
                </a:solidFill>
              </a:rPr>
              <a:t>bài,</a:t>
            </a:r>
            <a:r>
              <a:rPr lang="en-US" sz="3600" b="1" i="1">
                <a:solidFill>
                  <a:srgbClr val="FF0000"/>
                </a:solidFill>
              </a:rPr>
              <a:t> an </a:t>
            </a:r>
            <a:r>
              <a:rPr lang="en-US" sz="3600" b="1" i="1">
                <a:solidFill>
                  <a:srgbClr val="0033CC"/>
                </a:solidFill>
              </a:rPr>
              <a:t>cư lạc nghiệp,</a:t>
            </a:r>
            <a:r>
              <a:rPr lang="en-US" sz="3600" b="1" i="1">
                <a:solidFill>
                  <a:srgbClr val="FF0000"/>
                </a:solidFill>
              </a:rPr>
              <a:t> an </a:t>
            </a:r>
            <a:r>
              <a:rPr lang="en-US" sz="3600" b="1" i="1">
                <a:solidFill>
                  <a:srgbClr val="0033CC"/>
                </a:solidFill>
              </a:rPr>
              <a:t>dưỡng,</a:t>
            </a:r>
            <a:r>
              <a:rPr lang="en-US" sz="3600" b="1" i="1">
                <a:solidFill>
                  <a:srgbClr val="FF0000"/>
                </a:solidFill>
              </a:rPr>
              <a:t> an </a:t>
            </a:r>
            <a:r>
              <a:rPr lang="en-US" sz="3600" b="1" i="1">
                <a:solidFill>
                  <a:srgbClr val="0033CC"/>
                </a:solidFill>
              </a:rPr>
              <a:t>hưởng,</a:t>
            </a:r>
            <a:r>
              <a:rPr lang="en-US" sz="3600" b="1" i="1">
                <a:solidFill>
                  <a:srgbClr val="FF0000"/>
                </a:solidFill>
              </a:rPr>
              <a:t> an </a:t>
            </a:r>
            <a:r>
              <a:rPr lang="en-US" sz="3600" b="1" i="1">
                <a:solidFill>
                  <a:srgbClr val="0033CC"/>
                </a:solidFill>
              </a:rPr>
              <a:t>nhàn,</a:t>
            </a:r>
            <a:r>
              <a:rPr lang="en-US" sz="3600" b="1" i="1">
                <a:solidFill>
                  <a:srgbClr val="FF0000"/>
                </a:solidFill>
              </a:rPr>
              <a:t> an </a:t>
            </a:r>
            <a:r>
              <a:rPr lang="en-US" sz="3600" b="1" i="1">
                <a:solidFill>
                  <a:srgbClr val="0033CC"/>
                </a:solidFill>
              </a:rPr>
              <a:t>ninh,</a:t>
            </a:r>
            <a:r>
              <a:rPr lang="en-US" sz="3600" b="1" i="1">
                <a:solidFill>
                  <a:srgbClr val="FF0000"/>
                </a:solidFill>
              </a:rPr>
              <a:t> an </a:t>
            </a:r>
            <a:r>
              <a:rPr lang="en-US" sz="3600" b="1" i="1">
                <a:solidFill>
                  <a:srgbClr val="0033CC"/>
                </a:solidFill>
              </a:rPr>
              <a:t>tâm,</a:t>
            </a:r>
            <a:r>
              <a:rPr lang="en-US" sz="3600" b="1" i="1">
                <a:solidFill>
                  <a:srgbClr val="FF0000"/>
                </a:solidFill>
              </a:rPr>
              <a:t> an </a:t>
            </a:r>
            <a:r>
              <a:rPr lang="en-US" sz="3600" b="1" i="1">
                <a:solidFill>
                  <a:srgbClr val="0033CC"/>
                </a:solidFill>
              </a:rPr>
              <a:t>thần,</a:t>
            </a:r>
            <a:r>
              <a:rPr lang="en-US" sz="3600" b="1" i="1">
                <a:solidFill>
                  <a:srgbClr val="FF0000"/>
                </a:solidFill>
              </a:rPr>
              <a:t> an </a:t>
            </a:r>
            <a:r>
              <a:rPr lang="en-US" sz="3600" b="1" i="1">
                <a:solidFill>
                  <a:srgbClr val="0033CC"/>
                </a:solidFill>
              </a:rPr>
              <a:t>toàn,</a:t>
            </a:r>
            <a:r>
              <a:rPr lang="en-US" sz="3600" b="1" i="1">
                <a:solidFill>
                  <a:srgbClr val="FF0000"/>
                </a:solidFill>
              </a:rPr>
              <a:t> an </a:t>
            </a:r>
            <a:r>
              <a:rPr lang="en-US" sz="3600" b="1" i="1">
                <a:solidFill>
                  <a:srgbClr val="0033CC"/>
                </a:solidFill>
              </a:rPr>
              <a:t>phận,</a:t>
            </a:r>
            <a:r>
              <a:rPr lang="en-US" sz="3600" b="1" i="1">
                <a:solidFill>
                  <a:srgbClr val="FF0000"/>
                </a:solidFill>
              </a:rPr>
              <a:t> án </a:t>
            </a:r>
            <a:r>
              <a:rPr lang="en-US" sz="3600" b="1" i="1">
                <a:solidFill>
                  <a:srgbClr val="0033CC"/>
                </a:solidFill>
              </a:rPr>
              <a:t>mạng,</a:t>
            </a:r>
            <a:r>
              <a:rPr lang="en-US" sz="3600" b="1" i="1">
                <a:solidFill>
                  <a:srgbClr val="FF0000"/>
                </a:solidFill>
              </a:rPr>
              <a:t> </a:t>
            </a:r>
            <a:r>
              <a:rPr lang="en-US" sz="3600" b="1" i="1">
                <a:solidFill>
                  <a:srgbClr val="0033CC"/>
                </a:solidFill>
              </a:rPr>
              <a:t>thuyền</a:t>
            </a:r>
            <a:r>
              <a:rPr lang="en-US" sz="3600" b="1" i="1">
                <a:solidFill>
                  <a:srgbClr val="FF0000"/>
                </a:solidFill>
              </a:rPr>
              <a:t> </a:t>
            </a:r>
            <a:r>
              <a:rPr lang="en-US" sz="3600" b="1" i="1">
                <a:solidFill>
                  <a:srgbClr val="0033CC"/>
                </a:solidFill>
              </a:rPr>
              <a:t>n</a:t>
            </a:r>
            <a:r>
              <a:rPr lang="en-US" sz="3600" b="1" i="1">
                <a:solidFill>
                  <a:srgbClr val="FF0000"/>
                </a:solidFill>
              </a:rPr>
              <a:t>an, </a:t>
            </a:r>
            <a:r>
              <a:rPr lang="en-US" sz="3600" b="1" i="1">
                <a:solidFill>
                  <a:srgbClr val="0033CC"/>
                </a:solidFill>
              </a:rPr>
              <a:t>l</a:t>
            </a:r>
            <a:r>
              <a:rPr lang="en-US" sz="3600" b="1" i="1">
                <a:solidFill>
                  <a:srgbClr val="FF0000"/>
                </a:solidFill>
              </a:rPr>
              <a:t>an </a:t>
            </a:r>
            <a:r>
              <a:rPr lang="en-US" sz="3600" b="1" i="1">
                <a:solidFill>
                  <a:srgbClr val="0033CC"/>
                </a:solidFill>
              </a:rPr>
              <a:t>m</a:t>
            </a:r>
            <a:r>
              <a:rPr lang="en-US" sz="3600" b="1" i="1">
                <a:solidFill>
                  <a:srgbClr val="FF0000"/>
                </a:solidFill>
              </a:rPr>
              <a:t>an, </a:t>
            </a:r>
            <a:r>
              <a:rPr lang="en-US" sz="3600" b="1" i="1">
                <a:solidFill>
                  <a:srgbClr val="0033CC"/>
                </a:solidFill>
              </a:rPr>
              <a:t>kh</a:t>
            </a:r>
            <a:r>
              <a:rPr lang="en-US" sz="3600" b="1" i="1">
                <a:solidFill>
                  <a:srgbClr val="FF0000"/>
                </a:solidFill>
              </a:rPr>
              <a:t>an </a:t>
            </a:r>
            <a:r>
              <a:rPr lang="en-US" sz="3600" b="1" i="1">
                <a:solidFill>
                  <a:srgbClr val="0033CC"/>
                </a:solidFill>
              </a:rPr>
              <a:t>tiếng,</a:t>
            </a:r>
            <a:r>
              <a:rPr lang="en-US" sz="3600" b="1" i="1">
                <a:solidFill>
                  <a:srgbClr val="FF0000"/>
                </a:solidFill>
              </a:rPr>
              <a:t> </a:t>
            </a:r>
            <a:r>
              <a:rPr lang="en-US" sz="3600" b="1" i="1">
                <a:solidFill>
                  <a:srgbClr val="0033CC"/>
                </a:solidFill>
              </a:rPr>
              <a:t>kh</a:t>
            </a:r>
            <a:r>
              <a:rPr lang="en-US" sz="3600" b="1" i="1">
                <a:solidFill>
                  <a:srgbClr val="FF0000"/>
                </a:solidFill>
              </a:rPr>
              <a:t>àn </a:t>
            </a:r>
            <a:r>
              <a:rPr lang="en-US" sz="3600" b="1" i="1">
                <a:solidFill>
                  <a:srgbClr val="0033CC"/>
                </a:solidFill>
              </a:rPr>
              <a:t>kh</a:t>
            </a:r>
            <a:r>
              <a:rPr lang="en-US" sz="3600" b="1" i="1">
                <a:solidFill>
                  <a:srgbClr val="FF0000"/>
                </a:solidFill>
              </a:rPr>
              <a:t>àn, </a:t>
            </a:r>
            <a:r>
              <a:rPr lang="en-US" sz="3600" b="1" i="1">
                <a:solidFill>
                  <a:srgbClr val="0033CC"/>
                </a:solidFill>
              </a:rPr>
              <a:t>ch</a:t>
            </a:r>
            <a:r>
              <a:rPr lang="en-US" sz="3600" b="1" i="1">
                <a:solidFill>
                  <a:srgbClr val="FF0000"/>
                </a:solidFill>
              </a:rPr>
              <a:t>án </a:t>
            </a:r>
            <a:r>
              <a:rPr lang="en-US" sz="3600" b="1" i="1">
                <a:solidFill>
                  <a:srgbClr val="0033CC"/>
                </a:solidFill>
              </a:rPr>
              <a:t>n</a:t>
            </a:r>
            <a:r>
              <a:rPr lang="en-US" sz="3600" b="1" i="1">
                <a:solidFill>
                  <a:srgbClr val="FF0000"/>
                </a:solidFill>
              </a:rPr>
              <a:t>ản, án </a:t>
            </a:r>
            <a:r>
              <a:rPr lang="en-US" sz="3600" b="1" i="1">
                <a:solidFill>
                  <a:srgbClr val="0033CC"/>
                </a:solidFill>
              </a:rPr>
              <a:t>treo,</a:t>
            </a:r>
            <a:r>
              <a:rPr lang="en-US" sz="3600" b="1" i="1">
                <a:solidFill>
                  <a:srgbClr val="FF0000"/>
                </a:solidFill>
              </a:rPr>
              <a:t> </a:t>
            </a:r>
            <a:r>
              <a:rPr lang="en-US" sz="3600" b="1" i="1">
                <a:solidFill>
                  <a:srgbClr val="0033CC"/>
                </a:solidFill>
              </a:rPr>
              <a:t>nh</a:t>
            </a:r>
            <a:r>
              <a:rPr lang="en-US" sz="3600" b="1" i="1">
                <a:solidFill>
                  <a:srgbClr val="FF0000"/>
                </a:solidFill>
              </a:rPr>
              <a:t>ãn </a:t>
            </a:r>
            <a:r>
              <a:rPr lang="en-US" sz="3600" b="1" i="1">
                <a:solidFill>
                  <a:srgbClr val="0033CC"/>
                </a:solidFill>
              </a:rPr>
              <a:t>lồng,</a:t>
            </a:r>
            <a:r>
              <a:rPr lang="en-US" sz="3600" b="1" i="1">
                <a:solidFill>
                  <a:srgbClr val="FF0000"/>
                </a:solidFill>
              </a:rPr>
              <a:t> </a:t>
            </a:r>
            <a:r>
              <a:rPr lang="en-US" sz="3600" b="1" i="1">
                <a:solidFill>
                  <a:srgbClr val="0033CC"/>
                </a:solidFill>
              </a:rPr>
              <a:t>c</a:t>
            </a:r>
            <a:r>
              <a:rPr lang="en-US" sz="3600" b="1" i="1">
                <a:solidFill>
                  <a:srgbClr val="FF0000"/>
                </a:solidFill>
              </a:rPr>
              <a:t>án </a:t>
            </a:r>
            <a:r>
              <a:rPr lang="en-US" sz="3600" b="1" i="1">
                <a:solidFill>
                  <a:srgbClr val="0033CC"/>
                </a:solidFill>
              </a:rPr>
              <a:t>cuốc,</a:t>
            </a:r>
            <a:r>
              <a:rPr lang="en-US" sz="3600" b="1" i="1">
                <a:solidFill>
                  <a:srgbClr val="FF0000"/>
                </a:solidFill>
              </a:rPr>
              <a:t> </a:t>
            </a:r>
            <a:r>
              <a:rPr lang="en-US" sz="3600" b="1" i="1">
                <a:solidFill>
                  <a:srgbClr val="0033CC"/>
                </a:solidFill>
              </a:rPr>
              <a:t>b</a:t>
            </a:r>
            <a:r>
              <a:rPr lang="en-US" sz="3600" b="1" i="1">
                <a:solidFill>
                  <a:srgbClr val="FF0000"/>
                </a:solidFill>
              </a:rPr>
              <a:t>àn </a:t>
            </a:r>
            <a:r>
              <a:rPr lang="en-US" sz="3600" b="1" i="1">
                <a:solidFill>
                  <a:srgbClr val="0033CC"/>
                </a:solidFill>
              </a:rPr>
              <a:t>tay,…..</a:t>
            </a:r>
            <a:endParaRPr lang="vi-VN" sz="3600" b="1" i="1">
              <a:solidFill>
                <a:srgbClr val="0033CC"/>
              </a:solidFill>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8444"/>
                                        </p:tgtEl>
                                        <p:attrNameLst>
                                          <p:attrName>style.visibility</p:attrName>
                                        </p:attrNameLst>
                                      </p:cBhvr>
                                      <p:to>
                                        <p:strVal val="visible"/>
                                      </p:to>
                                    </p:set>
                                    <p:anim calcmode="lin" valueType="num">
                                      <p:cBhvr>
                                        <p:cTn id="7" dur="1000" fill="hold"/>
                                        <p:tgtEl>
                                          <p:spTgt spid="184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844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8444"/>
                                        </p:tgtEl>
                                        <p:attrNameLst>
                                          <p:attrName>ppt_y</p:attrName>
                                        </p:attrNameLst>
                                      </p:cBhvr>
                                      <p:tavLst>
                                        <p:tav tm="0">
                                          <p:val>
                                            <p:strVal val="#ppt_y"/>
                                          </p:val>
                                        </p:tav>
                                        <p:tav tm="100000">
                                          <p:val>
                                            <p:strVal val="#ppt_y"/>
                                          </p:val>
                                        </p:tav>
                                      </p:tavLst>
                                    </p:anim>
                                    <p:animEffect transition="in" filter="fade">
                                      <p:cBhvr>
                                        <p:cTn id="10" dur="1000"/>
                                        <p:tgtEl>
                                          <p:spTgt spid="184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8445"/>
                                        </p:tgtEl>
                                        <p:attrNameLst>
                                          <p:attrName>style.visibility</p:attrName>
                                        </p:attrNameLst>
                                      </p:cBhvr>
                                      <p:to>
                                        <p:strVal val="visible"/>
                                      </p:to>
                                    </p:set>
                                    <p:anim calcmode="lin" valueType="num">
                                      <p:cBhvr>
                                        <p:cTn id="15" dur="500" fill="hold"/>
                                        <p:tgtEl>
                                          <p:spTgt spid="18445"/>
                                        </p:tgtEl>
                                        <p:attrNameLst>
                                          <p:attrName>ppt_w</p:attrName>
                                        </p:attrNameLst>
                                      </p:cBhvr>
                                      <p:tavLst>
                                        <p:tav tm="0">
                                          <p:val>
                                            <p:fltVal val="0"/>
                                          </p:val>
                                        </p:tav>
                                        <p:tav tm="100000">
                                          <p:val>
                                            <p:strVal val="#ppt_w"/>
                                          </p:val>
                                        </p:tav>
                                      </p:tavLst>
                                    </p:anim>
                                    <p:anim calcmode="lin" valueType="num">
                                      <p:cBhvr>
                                        <p:cTn id="16" dur="500" fill="hold"/>
                                        <p:tgtEl>
                                          <p:spTgt spid="18445"/>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446"/>
                                        </p:tgtEl>
                                        <p:attrNameLst>
                                          <p:attrName>style.visibility</p:attrName>
                                        </p:attrNameLst>
                                      </p:cBhvr>
                                      <p:to>
                                        <p:strVal val="visible"/>
                                      </p:to>
                                    </p:set>
                                    <p:animEffect transition="in" filter="dissolve">
                                      <p:cBhvr>
                                        <p:cTn id="21"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Prev" delay="0">
                      <p:tgtEl>
                        <p:sldTgt/>
                      </p:tgtEl>
                    </p:cond>
                    <p:cond evt="onStopAudio" delay="0">
                      <p:tgtEl>
                        <p:sldTgt/>
                      </p:tgtEl>
                    </p:cond>
                  </p:endCondLst>
                </p:cTn>
                <p:tgtEl>
                  <p:spTgt spid="18443"/>
                </p:tgtEl>
              </p:cMediaNode>
            </p:audio>
          </p:childTnLst>
        </p:cTn>
      </p:par>
    </p:tnLst>
    <p:bldLst>
      <p:bldP spid="18444" grpId="0" animBg="1"/>
      <p:bldP spid="18445" grpId="0"/>
      <p:bldP spid="1844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0" y="0"/>
            <a:ext cx="9144000" cy="6858000"/>
          </a:xfrm>
          <a:prstGeom prst="rect">
            <a:avLst/>
          </a:prstGeom>
          <a:solidFill>
            <a:schemeClr val="bg1"/>
          </a:solidFill>
          <a:ln w="76200" cmpd="tri" algn="ctr">
            <a:solidFill>
              <a:srgbClr val="FF3399"/>
            </a:solidFill>
            <a:miter lim="800000"/>
            <a:headEnd/>
            <a:tailEnd/>
          </a:ln>
        </p:spPr>
        <p:txBody>
          <a:bodyPr wrap="none" anchor="ctr"/>
          <a:lstStyle/>
          <a:p>
            <a:endParaRPr lang="en-US"/>
          </a:p>
        </p:txBody>
      </p:sp>
      <p:pic>
        <p:nvPicPr>
          <p:cNvPr id="18435" name="Picture 3" descr="ABARBLYL"/>
          <p:cNvPicPr>
            <a:picLocks noChangeAspect="1" noChangeArrowheads="1" noCrop="1"/>
          </p:cNvPicPr>
          <p:nvPr/>
        </p:nvPicPr>
        <p:blipFill>
          <a:blip r:embed="rId4"/>
          <a:srcRect/>
          <a:stretch>
            <a:fillRect/>
          </a:stretch>
        </p:blipFill>
        <p:spPr bwMode="auto">
          <a:xfrm>
            <a:off x="1524000" y="6611938"/>
            <a:ext cx="9144000" cy="184150"/>
          </a:xfrm>
          <a:prstGeom prst="rect">
            <a:avLst/>
          </a:prstGeom>
          <a:noFill/>
          <a:ln w="9525">
            <a:noFill/>
            <a:miter lim="800000"/>
            <a:headEnd/>
            <a:tailEnd/>
          </a:ln>
        </p:spPr>
      </p:pic>
      <p:pic>
        <p:nvPicPr>
          <p:cNvPr id="18436" name="Picture 4" descr="ABARBLYL"/>
          <p:cNvPicPr>
            <a:picLocks noChangeAspect="1" noChangeArrowheads="1" noCrop="1"/>
          </p:cNvPicPr>
          <p:nvPr/>
        </p:nvPicPr>
        <p:blipFill>
          <a:blip r:embed="rId4"/>
          <a:srcRect/>
          <a:stretch>
            <a:fillRect/>
          </a:stretch>
        </p:blipFill>
        <p:spPr bwMode="auto">
          <a:xfrm>
            <a:off x="1524000" y="103188"/>
            <a:ext cx="9144000" cy="184150"/>
          </a:xfrm>
          <a:prstGeom prst="rect">
            <a:avLst/>
          </a:prstGeom>
          <a:noFill/>
          <a:ln w="9525">
            <a:noFill/>
            <a:miter lim="800000"/>
            <a:headEnd/>
            <a:tailEnd/>
          </a:ln>
        </p:spPr>
      </p:pic>
      <p:pic>
        <p:nvPicPr>
          <p:cNvPr id="18437" name="Picture 5" descr="WhitecornerFlower"/>
          <p:cNvPicPr>
            <a:picLocks noChangeAspect="1" noChangeArrowheads="1"/>
          </p:cNvPicPr>
          <p:nvPr/>
        </p:nvPicPr>
        <p:blipFill>
          <a:blip r:embed="rId5"/>
          <a:srcRect/>
          <a:stretch>
            <a:fillRect/>
          </a:stretch>
        </p:blipFill>
        <p:spPr bwMode="auto">
          <a:xfrm>
            <a:off x="9296400" y="0"/>
            <a:ext cx="1371600" cy="1371600"/>
          </a:xfrm>
          <a:prstGeom prst="rect">
            <a:avLst/>
          </a:prstGeom>
          <a:noFill/>
          <a:ln w="9525">
            <a:noFill/>
            <a:miter lim="800000"/>
            <a:headEnd/>
            <a:tailEnd/>
          </a:ln>
        </p:spPr>
      </p:pic>
      <p:pic>
        <p:nvPicPr>
          <p:cNvPr id="18438" name="Picture 6" descr="WhitecornerFlower"/>
          <p:cNvPicPr>
            <a:picLocks noChangeAspect="1" noChangeArrowheads="1"/>
          </p:cNvPicPr>
          <p:nvPr/>
        </p:nvPicPr>
        <p:blipFill>
          <a:blip r:embed="rId5"/>
          <a:srcRect/>
          <a:stretch>
            <a:fillRect/>
          </a:stretch>
        </p:blipFill>
        <p:spPr bwMode="auto">
          <a:xfrm rot="5256511">
            <a:off x="9234488" y="5486400"/>
            <a:ext cx="1371600" cy="1371600"/>
          </a:xfrm>
          <a:prstGeom prst="rect">
            <a:avLst/>
          </a:prstGeom>
          <a:noFill/>
          <a:ln w="9525">
            <a:noFill/>
            <a:miter lim="800000"/>
            <a:headEnd/>
            <a:tailEnd/>
          </a:ln>
        </p:spPr>
      </p:pic>
      <p:pic>
        <p:nvPicPr>
          <p:cNvPr id="18439" name="Picture 7" descr="WhitecornerFlower"/>
          <p:cNvPicPr>
            <a:picLocks noChangeAspect="1" noChangeArrowheads="1"/>
          </p:cNvPicPr>
          <p:nvPr/>
        </p:nvPicPr>
        <p:blipFill>
          <a:blip r:embed="rId6"/>
          <a:srcRect/>
          <a:stretch>
            <a:fillRect/>
          </a:stretch>
        </p:blipFill>
        <p:spPr bwMode="auto">
          <a:xfrm>
            <a:off x="1524000" y="103188"/>
            <a:ext cx="1371600" cy="1371600"/>
          </a:xfrm>
          <a:prstGeom prst="rect">
            <a:avLst/>
          </a:prstGeom>
          <a:noFill/>
          <a:ln w="9525">
            <a:noFill/>
            <a:miter lim="800000"/>
            <a:headEnd/>
            <a:tailEnd/>
          </a:ln>
        </p:spPr>
      </p:pic>
      <p:pic>
        <p:nvPicPr>
          <p:cNvPr id="18440" name="Picture 8" descr="WhitecornerFlower"/>
          <p:cNvPicPr>
            <a:picLocks noChangeAspect="1" noChangeArrowheads="1"/>
          </p:cNvPicPr>
          <p:nvPr/>
        </p:nvPicPr>
        <p:blipFill>
          <a:blip r:embed="rId7"/>
          <a:srcRect/>
          <a:stretch>
            <a:fillRect/>
          </a:stretch>
        </p:blipFill>
        <p:spPr bwMode="auto">
          <a:xfrm>
            <a:off x="1546225" y="5486400"/>
            <a:ext cx="1371600" cy="1371600"/>
          </a:xfrm>
          <a:prstGeom prst="rect">
            <a:avLst/>
          </a:prstGeom>
          <a:noFill/>
          <a:ln w="9525">
            <a:noFill/>
            <a:miter lim="800000"/>
            <a:headEnd/>
            <a:tailEnd/>
          </a:ln>
        </p:spPr>
      </p:pic>
      <p:pic>
        <p:nvPicPr>
          <p:cNvPr id="18441" name="Picture 9" descr="anim1690[1][1]"/>
          <p:cNvPicPr>
            <a:picLocks noChangeAspect="1" noChangeArrowheads="1" noCrop="1"/>
          </p:cNvPicPr>
          <p:nvPr/>
        </p:nvPicPr>
        <p:blipFill>
          <a:blip r:embed="rId8"/>
          <a:srcRect/>
          <a:stretch>
            <a:fillRect/>
          </a:stretch>
        </p:blipFill>
        <p:spPr bwMode="auto">
          <a:xfrm rot="5400000">
            <a:off x="-838200" y="3219450"/>
            <a:ext cx="5105400" cy="609600"/>
          </a:xfrm>
          <a:prstGeom prst="rect">
            <a:avLst/>
          </a:prstGeom>
          <a:noFill/>
          <a:ln w="9525">
            <a:noFill/>
            <a:miter lim="800000"/>
            <a:headEnd/>
            <a:tailEnd/>
          </a:ln>
        </p:spPr>
      </p:pic>
      <p:pic>
        <p:nvPicPr>
          <p:cNvPr id="18442" name="Picture 10" descr="anim1690[1][1]"/>
          <p:cNvPicPr>
            <a:picLocks noChangeAspect="1" noChangeArrowheads="1" noCrop="1"/>
          </p:cNvPicPr>
          <p:nvPr/>
        </p:nvPicPr>
        <p:blipFill>
          <a:blip r:embed="rId8"/>
          <a:srcRect/>
          <a:stretch>
            <a:fillRect/>
          </a:stretch>
        </p:blipFill>
        <p:spPr bwMode="auto">
          <a:xfrm rot="-5400000">
            <a:off x="7943850" y="3238500"/>
            <a:ext cx="5105400" cy="609600"/>
          </a:xfrm>
          <a:prstGeom prst="rect">
            <a:avLst/>
          </a:prstGeom>
          <a:noFill/>
          <a:ln w="9525">
            <a:noFill/>
            <a:miter lim="800000"/>
            <a:headEnd/>
            <a:tailEnd/>
          </a:ln>
        </p:spPr>
      </p:pic>
      <p:pic>
        <p:nvPicPr>
          <p:cNvPr id="21515" name="MSj04379120000[1].wav">
            <a:hlinkClick r:id="" action="ppaction://media"/>
          </p:cNvPr>
          <p:cNvPicPr>
            <a:picLocks noRot="1" noChangeAspect="1" noChangeArrowheads="1"/>
          </p:cNvPicPr>
          <p:nvPr>
            <a:audioFile r:link="rId1"/>
          </p:nvPr>
        </p:nvPicPr>
        <p:blipFill>
          <a:blip r:embed="rId9"/>
          <a:srcRect/>
          <a:stretch>
            <a:fillRect/>
          </a:stretch>
        </p:blipFill>
        <p:spPr bwMode="auto">
          <a:xfrm>
            <a:off x="1981200" y="381000"/>
            <a:ext cx="304800" cy="304800"/>
          </a:xfrm>
          <a:prstGeom prst="rect">
            <a:avLst/>
          </a:prstGeom>
          <a:noFill/>
          <a:ln w="9525">
            <a:noFill/>
            <a:miter lim="800000"/>
            <a:headEnd/>
            <a:tailEnd/>
          </a:ln>
        </p:spPr>
      </p:pic>
      <p:sp>
        <p:nvSpPr>
          <p:cNvPr id="18444" name="WordArt 12"/>
          <p:cNvSpPr>
            <a:spLocks noChangeArrowheads="1" noChangeShapeType="1" noTextEdit="1"/>
          </p:cNvSpPr>
          <p:nvPr/>
        </p:nvSpPr>
        <p:spPr bwMode="auto">
          <a:xfrm>
            <a:off x="4648200" y="228600"/>
            <a:ext cx="3124200" cy="1119188"/>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Đáp án</a:t>
            </a:r>
          </a:p>
        </p:txBody>
      </p:sp>
      <p:sp>
        <p:nvSpPr>
          <p:cNvPr id="21517" name="Text Box 13"/>
          <p:cNvSpPr txBox="1">
            <a:spLocks noChangeArrowheads="1"/>
          </p:cNvSpPr>
          <p:nvPr/>
        </p:nvSpPr>
        <p:spPr bwMode="auto">
          <a:xfrm>
            <a:off x="2286000" y="1371600"/>
            <a:ext cx="7924800" cy="641350"/>
          </a:xfrm>
          <a:prstGeom prst="rect">
            <a:avLst/>
          </a:prstGeom>
          <a:noFill/>
          <a:ln w="9525">
            <a:noFill/>
            <a:miter lim="800000"/>
            <a:headEnd/>
            <a:tailEnd/>
          </a:ln>
        </p:spPr>
        <p:txBody>
          <a:bodyPr>
            <a:spAutoFit/>
          </a:bodyPr>
          <a:lstStyle/>
          <a:p>
            <a:pPr>
              <a:spcBef>
                <a:spcPct val="50000"/>
              </a:spcBef>
            </a:pPr>
            <a:r>
              <a:rPr lang="en-US" sz="3600" b="1">
                <a:solidFill>
                  <a:srgbClr val="3333CC"/>
                </a:solidFill>
              </a:rPr>
              <a:t>- 20 từ ngữ chứa vần</a:t>
            </a:r>
            <a:r>
              <a:rPr lang="en-US" sz="3600" b="1" i="1">
                <a:solidFill>
                  <a:srgbClr val="FF0000"/>
                </a:solidFill>
              </a:rPr>
              <a:t> ang</a:t>
            </a:r>
            <a:r>
              <a:rPr lang="en-US" sz="3600" b="1">
                <a:solidFill>
                  <a:srgbClr val="3333CC"/>
                </a:solidFill>
              </a:rPr>
              <a:t>:</a:t>
            </a:r>
            <a:endParaRPr lang="vi-VN" sz="3600" b="1">
              <a:solidFill>
                <a:srgbClr val="3333CC"/>
              </a:solidFill>
            </a:endParaRPr>
          </a:p>
        </p:txBody>
      </p:sp>
      <p:sp>
        <p:nvSpPr>
          <p:cNvPr id="21518" name="Text Box 14"/>
          <p:cNvSpPr txBox="1">
            <a:spLocks noChangeArrowheads="1"/>
          </p:cNvSpPr>
          <p:nvPr/>
        </p:nvSpPr>
        <p:spPr bwMode="auto">
          <a:xfrm>
            <a:off x="2438400" y="1981200"/>
            <a:ext cx="7620000" cy="3970318"/>
          </a:xfrm>
          <a:prstGeom prst="rect">
            <a:avLst/>
          </a:prstGeom>
          <a:noFill/>
          <a:ln w="9525">
            <a:noFill/>
            <a:miter lim="800000"/>
            <a:headEnd/>
            <a:tailEnd/>
          </a:ln>
        </p:spPr>
        <p:txBody>
          <a:bodyPr>
            <a:spAutoFit/>
          </a:bodyPr>
          <a:lstStyle/>
          <a:p>
            <a:pPr>
              <a:spcBef>
                <a:spcPct val="50000"/>
              </a:spcBef>
            </a:pPr>
            <a:r>
              <a:rPr lang="en-US" sz="3600" b="1" i="1">
                <a:solidFill>
                  <a:srgbClr val="FF0000"/>
                </a:solidFill>
              </a:rPr>
              <a:t>   </a:t>
            </a:r>
            <a:r>
              <a:rPr lang="en-US" sz="3600" b="1" i="1">
                <a:solidFill>
                  <a:srgbClr val="0033CC"/>
                </a:solidFill>
              </a:rPr>
              <a:t> Ng</a:t>
            </a:r>
            <a:r>
              <a:rPr lang="en-US" sz="3600" b="1" i="1">
                <a:solidFill>
                  <a:srgbClr val="FF0000"/>
                </a:solidFill>
              </a:rPr>
              <a:t>ang </a:t>
            </a:r>
            <a:r>
              <a:rPr lang="en-US" sz="3600" b="1" i="1">
                <a:solidFill>
                  <a:srgbClr val="0033CC"/>
                </a:solidFill>
              </a:rPr>
              <a:t>dọc,</a:t>
            </a:r>
            <a:r>
              <a:rPr lang="en-US" sz="3600" b="1" i="1">
                <a:solidFill>
                  <a:srgbClr val="FF0000"/>
                </a:solidFill>
              </a:rPr>
              <a:t> </a:t>
            </a:r>
            <a:r>
              <a:rPr lang="en-US" sz="3600" b="1" i="1">
                <a:solidFill>
                  <a:srgbClr val="0033CC"/>
                </a:solidFill>
              </a:rPr>
              <a:t>ng</a:t>
            </a:r>
            <a:r>
              <a:rPr lang="en-US" sz="3600" b="1" i="1">
                <a:solidFill>
                  <a:srgbClr val="FF0000"/>
                </a:solidFill>
              </a:rPr>
              <a:t>ang </a:t>
            </a:r>
            <a:r>
              <a:rPr lang="en-US" sz="3600" b="1" i="1">
                <a:solidFill>
                  <a:srgbClr val="0033CC"/>
                </a:solidFill>
              </a:rPr>
              <a:t>t</a:t>
            </a:r>
            <a:r>
              <a:rPr lang="en-US" sz="3600" b="1" i="1">
                <a:solidFill>
                  <a:srgbClr val="FF0000"/>
                </a:solidFill>
              </a:rPr>
              <a:t>àng, </a:t>
            </a:r>
            <a:r>
              <a:rPr lang="en-US" sz="3600" b="1" i="1">
                <a:solidFill>
                  <a:srgbClr val="0033CC"/>
                </a:solidFill>
              </a:rPr>
              <a:t>ng</a:t>
            </a:r>
            <a:r>
              <a:rPr lang="en-US" sz="3600" b="1" i="1">
                <a:solidFill>
                  <a:srgbClr val="FF0000"/>
                </a:solidFill>
              </a:rPr>
              <a:t>ang </a:t>
            </a:r>
            <a:r>
              <a:rPr lang="en-US" sz="3600" b="1" i="1">
                <a:solidFill>
                  <a:srgbClr val="0033CC"/>
                </a:solidFill>
              </a:rPr>
              <a:t>h</a:t>
            </a:r>
            <a:r>
              <a:rPr lang="en-US" sz="3600" b="1" i="1">
                <a:solidFill>
                  <a:srgbClr val="FF0000"/>
                </a:solidFill>
              </a:rPr>
              <a:t>àng, </a:t>
            </a:r>
            <a:r>
              <a:rPr lang="en-US" sz="3600" b="1" i="1">
                <a:solidFill>
                  <a:srgbClr val="0033CC"/>
                </a:solidFill>
              </a:rPr>
              <a:t>nắng</a:t>
            </a:r>
            <a:r>
              <a:rPr lang="en-US" sz="3600" b="1" i="1">
                <a:solidFill>
                  <a:srgbClr val="FF0000"/>
                </a:solidFill>
              </a:rPr>
              <a:t> </a:t>
            </a:r>
            <a:r>
              <a:rPr lang="en-US" sz="3600" b="1" i="1">
                <a:solidFill>
                  <a:srgbClr val="0033CC"/>
                </a:solidFill>
              </a:rPr>
              <a:t>ch</a:t>
            </a:r>
            <a:r>
              <a:rPr lang="en-US" sz="3600" b="1" i="1">
                <a:solidFill>
                  <a:srgbClr val="FF0000"/>
                </a:solidFill>
              </a:rPr>
              <a:t>ang </a:t>
            </a:r>
            <a:r>
              <a:rPr lang="en-US" sz="3600" b="1" i="1">
                <a:solidFill>
                  <a:srgbClr val="0033CC"/>
                </a:solidFill>
              </a:rPr>
              <a:t>ch</a:t>
            </a:r>
            <a:r>
              <a:rPr lang="en-US" sz="3600" b="1" i="1">
                <a:solidFill>
                  <a:srgbClr val="FF0000"/>
                </a:solidFill>
              </a:rPr>
              <a:t>ang, </a:t>
            </a:r>
            <a:r>
              <a:rPr lang="en-US" sz="3600" b="1" i="1">
                <a:solidFill>
                  <a:srgbClr val="0033CC"/>
                </a:solidFill>
              </a:rPr>
              <a:t>kh</a:t>
            </a:r>
            <a:r>
              <a:rPr lang="en-US" sz="3600" b="1" i="1">
                <a:solidFill>
                  <a:srgbClr val="FF0000"/>
                </a:solidFill>
              </a:rPr>
              <a:t>ảng </a:t>
            </a:r>
            <a:r>
              <a:rPr lang="en-US" sz="3600" b="1" i="1">
                <a:solidFill>
                  <a:srgbClr val="0033CC"/>
                </a:solidFill>
              </a:rPr>
              <a:t>khái,</a:t>
            </a:r>
            <a:r>
              <a:rPr lang="en-US" sz="3600" b="1" i="1">
                <a:solidFill>
                  <a:srgbClr val="FF0000"/>
                </a:solidFill>
              </a:rPr>
              <a:t> </a:t>
            </a:r>
            <a:r>
              <a:rPr lang="en-US" sz="3600" b="1" i="1">
                <a:solidFill>
                  <a:srgbClr val="0033CC"/>
                </a:solidFill>
              </a:rPr>
              <a:t>tr</a:t>
            </a:r>
            <a:r>
              <a:rPr lang="en-US" sz="3600" b="1" i="1">
                <a:solidFill>
                  <a:srgbClr val="FF0000"/>
                </a:solidFill>
              </a:rPr>
              <a:t>ang </a:t>
            </a:r>
            <a:r>
              <a:rPr lang="en-US" sz="3600" b="1" i="1">
                <a:solidFill>
                  <a:srgbClr val="0033CC"/>
                </a:solidFill>
              </a:rPr>
              <a:t>lúa,</a:t>
            </a:r>
            <a:r>
              <a:rPr lang="en-US" sz="3600" b="1" i="1">
                <a:solidFill>
                  <a:srgbClr val="FF0000"/>
                </a:solidFill>
              </a:rPr>
              <a:t> </a:t>
            </a:r>
            <a:r>
              <a:rPr lang="en-US" sz="3600" b="1" i="1">
                <a:solidFill>
                  <a:srgbClr val="0033CC"/>
                </a:solidFill>
              </a:rPr>
              <a:t>l</a:t>
            </a:r>
            <a:r>
              <a:rPr lang="en-US" sz="3600" b="1" i="1">
                <a:solidFill>
                  <a:srgbClr val="FF0000"/>
                </a:solidFill>
              </a:rPr>
              <a:t>ang </a:t>
            </a:r>
            <a:r>
              <a:rPr lang="en-US" sz="3600" b="1" i="1">
                <a:solidFill>
                  <a:srgbClr val="0033CC"/>
                </a:solidFill>
              </a:rPr>
              <a:t>th</a:t>
            </a:r>
            <a:r>
              <a:rPr lang="en-US" sz="3600" b="1" i="1">
                <a:solidFill>
                  <a:srgbClr val="FF0000"/>
                </a:solidFill>
              </a:rPr>
              <a:t>ang, </a:t>
            </a:r>
            <a:r>
              <a:rPr lang="en-US" sz="3600" b="1" i="1">
                <a:solidFill>
                  <a:srgbClr val="0033CC"/>
                </a:solidFill>
              </a:rPr>
              <a:t>m</a:t>
            </a:r>
            <a:r>
              <a:rPr lang="en-US" sz="3600" b="1" i="1">
                <a:solidFill>
                  <a:srgbClr val="FF0000"/>
                </a:solidFill>
              </a:rPr>
              <a:t>ạng </a:t>
            </a:r>
            <a:r>
              <a:rPr lang="en-US" sz="3600" b="1" i="1">
                <a:solidFill>
                  <a:srgbClr val="0033CC"/>
                </a:solidFill>
              </a:rPr>
              <a:t>nhện,</a:t>
            </a:r>
            <a:r>
              <a:rPr lang="en-US" sz="3600" b="1" i="1">
                <a:solidFill>
                  <a:srgbClr val="FF0000"/>
                </a:solidFill>
              </a:rPr>
              <a:t> </a:t>
            </a:r>
            <a:r>
              <a:rPr lang="en-US" sz="3600" b="1" i="1">
                <a:solidFill>
                  <a:srgbClr val="0033CC"/>
                </a:solidFill>
              </a:rPr>
              <a:t>nhẹ nh</a:t>
            </a:r>
            <a:r>
              <a:rPr lang="en-US" sz="3600" b="1" i="1">
                <a:solidFill>
                  <a:srgbClr val="FF0000"/>
                </a:solidFill>
              </a:rPr>
              <a:t>àng,</a:t>
            </a:r>
            <a:r>
              <a:rPr lang="en-US" sz="3600" b="1" i="1">
                <a:solidFill>
                  <a:srgbClr val="0033CC"/>
                </a:solidFill>
              </a:rPr>
              <a:t>l</a:t>
            </a:r>
            <a:r>
              <a:rPr lang="en-US" sz="3600" b="1" i="1">
                <a:solidFill>
                  <a:srgbClr val="FF0000"/>
                </a:solidFill>
              </a:rPr>
              <a:t>àng </a:t>
            </a:r>
            <a:r>
              <a:rPr lang="en-US" sz="3600" b="1" i="1">
                <a:solidFill>
                  <a:srgbClr val="0033CC"/>
                </a:solidFill>
              </a:rPr>
              <a:t>mạc</a:t>
            </a:r>
            <a:r>
              <a:rPr lang="en-US" sz="3600" b="1" i="1">
                <a:solidFill>
                  <a:srgbClr val="FF0000"/>
                </a:solidFill>
              </a:rPr>
              <a:t>, </a:t>
            </a:r>
            <a:r>
              <a:rPr lang="en-US" sz="3600" b="1" i="1">
                <a:solidFill>
                  <a:srgbClr val="0033CC"/>
                </a:solidFill>
              </a:rPr>
              <a:t>nước</a:t>
            </a:r>
            <a:r>
              <a:rPr lang="en-US" sz="3600" b="1" i="1">
                <a:solidFill>
                  <a:srgbClr val="FF0000"/>
                </a:solidFill>
              </a:rPr>
              <a:t> </a:t>
            </a:r>
            <a:r>
              <a:rPr lang="en-US" sz="3600" b="1" i="1">
                <a:solidFill>
                  <a:srgbClr val="0033CC"/>
                </a:solidFill>
              </a:rPr>
              <a:t>lênh</a:t>
            </a:r>
            <a:r>
              <a:rPr lang="en-US" sz="3600" b="1" i="1">
                <a:solidFill>
                  <a:srgbClr val="FF0000"/>
                </a:solidFill>
              </a:rPr>
              <a:t> </a:t>
            </a:r>
            <a:r>
              <a:rPr lang="en-US" sz="3600" b="1" i="1">
                <a:solidFill>
                  <a:srgbClr val="0033CC"/>
                </a:solidFill>
              </a:rPr>
              <a:t>l</a:t>
            </a:r>
            <a:r>
              <a:rPr lang="en-US" sz="3600" b="1" i="1">
                <a:solidFill>
                  <a:srgbClr val="FF0000"/>
                </a:solidFill>
              </a:rPr>
              <a:t>áng,</a:t>
            </a:r>
            <a:r>
              <a:rPr lang="en-US" sz="3600" b="1" i="1">
                <a:solidFill>
                  <a:srgbClr val="0033CC"/>
                </a:solidFill>
              </a:rPr>
              <a:t>khệnh</a:t>
            </a:r>
            <a:r>
              <a:rPr lang="en-US" sz="3600" b="1" i="1">
                <a:solidFill>
                  <a:srgbClr val="FF0000"/>
                </a:solidFill>
              </a:rPr>
              <a:t> </a:t>
            </a:r>
            <a:r>
              <a:rPr lang="en-US" sz="3600" b="1" i="1">
                <a:solidFill>
                  <a:srgbClr val="0033CC"/>
                </a:solidFill>
              </a:rPr>
              <a:t>kh</a:t>
            </a:r>
            <a:r>
              <a:rPr lang="en-US" sz="3600" b="1" i="1">
                <a:solidFill>
                  <a:srgbClr val="FF0000"/>
                </a:solidFill>
              </a:rPr>
              <a:t>ạng, </a:t>
            </a:r>
            <a:r>
              <a:rPr lang="en-US" sz="3600" b="1" i="1">
                <a:solidFill>
                  <a:srgbClr val="0033CC"/>
                </a:solidFill>
              </a:rPr>
              <a:t>qu</a:t>
            </a:r>
            <a:r>
              <a:rPr lang="en-US" sz="3600" b="1" i="1">
                <a:solidFill>
                  <a:srgbClr val="FF0000"/>
                </a:solidFill>
              </a:rPr>
              <a:t>ang </a:t>
            </a:r>
            <a:r>
              <a:rPr lang="en-US" sz="3600" b="1" i="1">
                <a:solidFill>
                  <a:srgbClr val="0033CC"/>
                </a:solidFill>
              </a:rPr>
              <a:t>đ</a:t>
            </a:r>
            <a:r>
              <a:rPr lang="en-US" sz="3600" b="1" i="1">
                <a:solidFill>
                  <a:srgbClr val="FF0000"/>
                </a:solidFill>
              </a:rPr>
              <a:t>ãng</a:t>
            </a:r>
            <a:r>
              <a:rPr lang="en-US" sz="3600" b="1" i="1">
                <a:solidFill>
                  <a:srgbClr val="0033CC"/>
                </a:solidFill>
              </a:rPr>
              <a:t>, buổi</a:t>
            </a:r>
            <a:r>
              <a:rPr lang="en-US" sz="3600" b="1" i="1">
                <a:solidFill>
                  <a:srgbClr val="FF0000"/>
                </a:solidFill>
              </a:rPr>
              <a:t> </a:t>
            </a:r>
            <a:r>
              <a:rPr lang="en-US" sz="3600" b="1" i="1">
                <a:solidFill>
                  <a:srgbClr val="0033CC"/>
                </a:solidFill>
              </a:rPr>
              <a:t>s</a:t>
            </a:r>
            <a:r>
              <a:rPr lang="en-US" sz="3600" b="1" i="1">
                <a:solidFill>
                  <a:srgbClr val="FF0000"/>
                </a:solidFill>
              </a:rPr>
              <a:t>áng</a:t>
            </a:r>
            <a:r>
              <a:rPr lang="en-US" sz="3600" b="1" i="1">
                <a:solidFill>
                  <a:srgbClr val="0033CC"/>
                </a:solidFill>
              </a:rPr>
              <a:t>,</a:t>
            </a:r>
            <a:r>
              <a:rPr lang="en-US" sz="3600" b="1" i="1">
                <a:solidFill>
                  <a:srgbClr val="FF0000"/>
                </a:solidFill>
              </a:rPr>
              <a:t> </a:t>
            </a:r>
            <a:r>
              <a:rPr lang="en-US" sz="3600" b="1" i="1">
                <a:solidFill>
                  <a:srgbClr val="0033CC"/>
                </a:solidFill>
              </a:rPr>
              <a:t>m</a:t>
            </a:r>
            <a:r>
              <a:rPr lang="en-US" sz="3600" b="1" i="1">
                <a:solidFill>
                  <a:srgbClr val="FF0000"/>
                </a:solidFill>
              </a:rPr>
              <a:t>áng </a:t>
            </a:r>
            <a:r>
              <a:rPr lang="en-US" sz="3600" b="1" i="1">
                <a:solidFill>
                  <a:srgbClr val="0033CC"/>
                </a:solidFill>
              </a:rPr>
              <a:t>nước,</a:t>
            </a:r>
            <a:r>
              <a:rPr lang="en-US" sz="3600" b="1" i="1">
                <a:solidFill>
                  <a:srgbClr val="FF0000"/>
                </a:solidFill>
              </a:rPr>
              <a:t> </a:t>
            </a:r>
            <a:r>
              <a:rPr lang="en-US" sz="3600" b="1" i="1">
                <a:solidFill>
                  <a:srgbClr val="0033CC"/>
                </a:solidFill>
              </a:rPr>
              <a:t>gi</a:t>
            </a:r>
            <a:r>
              <a:rPr lang="en-US" sz="3600" b="1" i="1">
                <a:solidFill>
                  <a:srgbClr val="FF0000"/>
                </a:solidFill>
              </a:rPr>
              <a:t>ang </a:t>
            </a:r>
            <a:r>
              <a:rPr lang="en-US" sz="3600" b="1" i="1">
                <a:solidFill>
                  <a:srgbClr val="0033CC"/>
                </a:solidFill>
              </a:rPr>
              <a:t>nứa,</a:t>
            </a:r>
            <a:r>
              <a:rPr lang="en-US" sz="3600" b="1" i="1">
                <a:solidFill>
                  <a:srgbClr val="FF0000"/>
                </a:solidFill>
              </a:rPr>
              <a:t> </a:t>
            </a:r>
            <a:r>
              <a:rPr lang="en-US" sz="3600" b="1" i="1">
                <a:solidFill>
                  <a:srgbClr val="0033CC"/>
                </a:solidFill>
              </a:rPr>
              <a:t>nhẹ</a:t>
            </a:r>
            <a:r>
              <a:rPr lang="en-US" sz="3600" b="1" i="1">
                <a:solidFill>
                  <a:srgbClr val="FF0000"/>
                </a:solidFill>
              </a:rPr>
              <a:t> </a:t>
            </a:r>
            <a:r>
              <a:rPr lang="en-US" sz="3600" b="1" i="1">
                <a:solidFill>
                  <a:srgbClr val="0033CC"/>
                </a:solidFill>
              </a:rPr>
              <a:t>nh</a:t>
            </a:r>
            <a:r>
              <a:rPr lang="en-US" sz="3600" b="1" i="1">
                <a:solidFill>
                  <a:srgbClr val="FF0000"/>
                </a:solidFill>
              </a:rPr>
              <a:t>àng</a:t>
            </a:r>
            <a:r>
              <a:rPr lang="en-US" sz="3600" b="1" i="1">
                <a:solidFill>
                  <a:srgbClr val="0033CC"/>
                </a:solidFill>
              </a:rPr>
              <a:t>,s</a:t>
            </a:r>
            <a:r>
              <a:rPr lang="en-US" sz="3600" b="1" i="1">
                <a:solidFill>
                  <a:srgbClr val="FF0000"/>
                </a:solidFill>
              </a:rPr>
              <a:t>ang </a:t>
            </a:r>
            <a:r>
              <a:rPr lang="en-US" sz="3600" b="1" i="1">
                <a:solidFill>
                  <a:srgbClr val="0033CC"/>
                </a:solidFill>
              </a:rPr>
              <a:t>s</a:t>
            </a:r>
            <a:r>
              <a:rPr lang="en-US" sz="3600" b="1" i="1">
                <a:solidFill>
                  <a:srgbClr val="FF0000"/>
                </a:solidFill>
              </a:rPr>
              <a:t>ảng, </a:t>
            </a:r>
            <a:r>
              <a:rPr lang="en-US" sz="3600" b="1" i="1">
                <a:solidFill>
                  <a:srgbClr val="0033CC"/>
                </a:solidFill>
              </a:rPr>
              <a:t>hoành tr</a:t>
            </a:r>
            <a:r>
              <a:rPr lang="en-US" sz="3600" b="1" i="1">
                <a:solidFill>
                  <a:srgbClr val="FF0000"/>
                </a:solidFill>
              </a:rPr>
              <a:t>áng</a:t>
            </a:r>
            <a:r>
              <a:rPr lang="en-US" sz="3600" b="1" i="1">
                <a:solidFill>
                  <a:srgbClr val="0033CC"/>
                </a:solidFill>
              </a:rPr>
              <a:t>, hiên</a:t>
            </a:r>
            <a:r>
              <a:rPr lang="en-US" sz="3600" b="1" i="1">
                <a:solidFill>
                  <a:srgbClr val="FF0000"/>
                </a:solidFill>
              </a:rPr>
              <a:t> </a:t>
            </a:r>
            <a:r>
              <a:rPr lang="en-US" sz="3600" b="1" i="1">
                <a:solidFill>
                  <a:srgbClr val="0033CC"/>
                </a:solidFill>
              </a:rPr>
              <a:t>ng</a:t>
            </a:r>
            <a:r>
              <a:rPr lang="en-US" sz="3600" b="1" i="1">
                <a:solidFill>
                  <a:srgbClr val="FF0000"/>
                </a:solidFill>
              </a:rPr>
              <a:t>ang</a:t>
            </a:r>
            <a:r>
              <a:rPr lang="en-US" sz="3600" b="1" i="1">
                <a:solidFill>
                  <a:srgbClr val="0033CC"/>
                </a:solidFill>
              </a:rPr>
              <a:t>,…</a:t>
            </a:r>
            <a:endParaRPr lang="vi-VN" sz="3600" b="1" i="1">
              <a:solidFill>
                <a:srgbClr val="0033CC"/>
              </a:solidFill>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517">
                                            <p:txEl>
                                              <p:pRg st="0" end="0"/>
                                            </p:txEl>
                                          </p:spTgt>
                                        </p:tgtEl>
                                        <p:attrNameLst>
                                          <p:attrName>style.visibility</p:attrName>
                                        </p:attrNameLst>
                                      </p:cBhvr>
                                      <p:to>
                                        <p:strVal val="visible"/>
                                      </p:to>
                                    </p:set>
                                    <p:animEffect transition="in" filter="slide(fromBottom)">
                                      <p:cBhvr>
                                        <p:cTn id="7" dur="500"/>
                                        <p:tgtEl>
                                          <p:spTgt spid="215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518">
                                            <p:txEl>
                                              <p:pRg st="0" end="0"/>
                                            </p:txEl>
                                          </p:spTgt>
                                        </p:tgtEl>
                                        <p:attrNameLst>
                                          <p:attrName>style.visibility</p:attrName>
                                        </p:attrNameLst>
                                      </p:cBhvr>
                                      <p:to>
                                        <p:strVal val="visible"/>
                                      </p:to>
                                    </p:set>
                                    <p:animEffect transition="in" filter="wipe(down)">
                                      <p:cBhvr>
                                        <p:cTn id="12" dur="500"/>
                                        <p:tgtEl>
                                          <p:spTgt spid="21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Prev" delay="0">
                      <p:tgtEl>
                        <p:sldTgt/>
                      </p:tgtEl>
                    </p:cond>
                    <p:cond evt="onStopAudio" delay="0">
                      <p:tgtEl>
                        <p:sldTgt/>
                      </p:tgtEl>
                    </p:cond>
                  </p:endCondLst>
                </p:cTn>
                <p:tgtEl>
                  <p:spTgt spid="215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4419600" y="304800"/>
            <a:ext cx="3124200" cy="14478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b="1"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Tuần 1</a:t>
            </a:r>
          </a:p>
        </p:txBody>
      </p:sp>
      <p:sp>
        <p:nvSpPr>
          <p:cNvPr id="3077" name="WordArt 5"/>
          <p:cNvSpPr>
            <a:spLocks noChangeArrowheads="1" noChangeShapeType="1" noTextEdit="1"/>
          </p:cNvSpPr>
          <p:nvPr/>
        </p:nvSpPr>
        <p:spPr bwMode="auto">
          <a:xfrm>
            <a:off x="2819400" y="2057400"/>
            <a:ext cx="6553200" cy="2819400"/>
          </a:xfrm>
          <a:prstGeom prst="rect">
            <a:avLst/>
          </a:prstGeom>
        </p:spPr>
        <p:txBody>
          <a:bodyPr wrap="none" fromWordArt="1">
            <a:prstTxWarp prst="textPlain">
              <a:avLst>
                <a:gd name="adj" fmla="val 50000"/>
              </a:avLst>
            </a:prstTxWarp>
          </a:bodyPr>
          <a:lstStyle/>
          <a:p>
            <a:pPr algn="ctr"/>
            <a:r>
              <a:rPr lang="vi-VN" sz="3600" kern="10">
                <a:ln w="28575">
                  <a:solidFill>
                    <a:srgbClr val="66FF33"/>
                  </a:solidFill>
                  <a:round/>
                  <a:headEnd/>
                  <a:tailEnd/>
                </a:ln>
                <a:solidFill>
                  <a:srgbClr val="FF0066"/>
                </a:solidFill>
                <a:latin typeface="Arial"/>
                <a:cs typeface="Arial"/>
              </a:rPr>
              <a:t>Chủ đề: Măng non</a:t>
            </a:r>
            <a:endParaRPr lang="en-US" sz="3600" kern="10">
              <a:ln w="28575">
                <a:solidFill>
                  <a:srgbClr val="66FF33"/>
                </a:solidFill>
                <a:round/>
                <a:headEnd/>
                <a:tailEnd/>
              </a:ln>
              <a:solidFill>
                <a:srgbClr val="FF0066"/>
              </a:solidFill>
              <a:latin typeface="Arial"/>
              <a:cs typeface="Arial"/>
            </a:endParaRPr>
          </a:p>
        </p:txBody>
      </p:sp>
      <p:pic>
        <p:nvPicPr>
          <p:cNvPr id="3078" name="Picture 9" descr="9B91944D69E346E9AE645F57F52A614D"/>
          <p:cNvPicPr>
            <a:picLocks noChangeAspect="1" noChangeArrowheads="1" noCrop="1"/>
          </p:cNvPicPr>
          <p:nvPr/>
        </p:nvPicPr>
        <p:blipFill>
          <a:blip r:embed="rId2"/>
          <a:srcRect/>
          <a:stretch>
            <a:fillRect/>
          </a:stretch>
        </p:blipFill>
        <p:spPr bwMode="auto">
          <a:xfrm>
            <a:off x="4953000" y="4572000"/>
            <a:ext cx="1809750" cy="18097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par>
                          <p:cTn id="10" fill="hold" nodeType="afterGroup">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1000"/>
                                        <p:tgtEl>
                                          <p:spTgt spid="3077"/>
                                        </p:tgtEl>
                                      </p:cBhvr>
                                    </p:animEffect>
                                    <p:anim calcmode="lin" valueType="num">
                                      <p:cBhvr>
                                        <p:cTn id="14" dur="1000" fill="hold"/>
                                        <p:tgtEl>
                                          <p:spTgt spid="3077"/>
                                        </p:tgtEl>
                                        <p:attrNameLst>
                                          <p:attrName>ppt_x</p:attrName>
                                        </p:attrNameLst>
                                      </p:cBhvr>
                                      <p:tavLst>
                                        <p:tav tm="0">
                                          <p:val>
                                            <p:strVal val="#ppt_x"/>
                                          </p:val>
                                        </p:tav>
                                        <p:tav tm="100000">
                                          <p:val>
                                            <p:strVal val="#ppt_x"/>
                                          </p:val>
                                        </p:tav>
                                      </p:tavLst>
                                    </p:anim>
                                    <p:anim calcmode="lin" valueType="num">
                                      <p:cBhvr>
                                        <p:cTn id="15" dur="900" decel="100000" fill="hold"/>
                                        <p:tgtEl>
                                          <p:spTgt spid="307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7"/>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500"/>
                            </p:stCondLst>
                            <p:childTnLst>
                              <p:par>
                                <p:cTn id="18" presetID="37" presetClass="entr" presetSubtype="0" fill="hold" nodeType="after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fade">
                                      <p:cBhvr>
                                        <p:cTn id="20" dur="1000"/>
                                        <p:tgtEl>
                                          <p:spTgt spid="3078"/>
                                        </p:tgtEl>
                                      </p:cBhvr>
                                    </p:animEffect>
                                    <p:anim calcmode="lin" valueType="num">
                                      <p:cBhvr>
                                        <p:cTn id="21" dur="1000" fill="hold"/>
                                        <p:tgtEl>
                                          <p:spTgt spid="3078"/>
                                        </p:tgtEl>
                                        <p:attrNameLst>
                                          <p:attrName>ppt_x</p:attrName>
                                        </p:attrNameLst>
                                      </p:cBhvr>
                                      <p:tavLst>
                                        <p:tav tm="0">
                                          <p:val>
                                            <p:strVal val="#ppt_x"/>
                                          </p:val>
                                        </p:tav>
                                        <p:tav tm="100000">
                                          <p:val>
                                            <p:strVal val="#ppt_x"/>
                                          </p:val>
                                        </p:tav>
                                      </p:tavLst>
                                    </p:anim>
                                    <p:anim calcmode="lin" valueType="num">
                                      <p:cBhvr>
                                        <p:cTn id="22" dur="900" decel="100000" fill="hold"/>
                                        <p:tgtEl>
                                          <p:spTgt spid="307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0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a:off x="3886200" y="609600"/>
            <a:ext cx="3845169" cy="717915"/>
          </a:xfrm>
          <a:prstGeom prst="rect">
            <a:avLst/>
          </a:prstGeom>
        </p:spPr>
        <p:txBody>
          <a:bodyPr wrap="none" fromWordArt="1">
            <a:prstTxWarp prst="textDoubleWave1">
              <a:avLst>
                <a:gd name="adj1" fmla="val 6500"/>
                <a:gd name="adj2" fmla="val 0"/>
              </a:avLst>
            </a:prstTxWarp>
          </a:bodyPr>
          <a:lstStyle/>
          <a:p>
            <a:pPr algn="ctr"/>
            <a:r>
              <a:rPr lang="vi-VN" sz="6600" b="1" kern="10" spc="-360" dirty="0">
                <a:ln w="12700">
                  <a:solidFill>
                    <a:srgbClr val="000099"/>
                  </a:solidFill>
                  <a:round/>
                  <a:headEnd/>
                  <a:tailEnd/>
                </a:ln>
                <a:solidFill>
                  <a:srgbClr val="33CCFF"/>
                </a:solidFill>
                <a:effectLst>
                  <a:outerShdw dist="125724" dir="18900000" algn="ctr" rotWithShape="0">
                    <a:srgbClr val="000099"/>
                  </a:outerShdw>
                </a:effectLst>
                <a:latin typeface="+mj-lt"/>
                <a:cs typeface="Arial"/>
              </a:rPr>
              <a:t>Chơi chuyền</a:t>
            </a:r>
            <a:endParaRPr lang="en-US" sz="6600" b="1" kern="10" spc="-360" dirty="0">
              <a:ln w="12700">
                <a:solidFill>
                  <a:srgbClr val="000099"/>
                </a:solidFill>
                <a:round/>
                <a:headEnd/>
                <a:tailEnd/>
              </a:ln>
              <a:solidFill>
                <a:srgbClr val="33CCFF"/>
              </a:solidFill>
              <a:effectLst>
                <a:outerShdw dist="125724" dir="18900000" algn="ctr" rotWithShape="0">
                  <a:srgbClr val="000099"/>
                </a:outerShdw>
              </a:effectLst>
              <a:latin typeface="+mj-lt"/>
              <a:cs typeface="Arial"/>
            </a:endParaRPr>
          </a:p>
        </p:txBody>
      </p:sp>
      <p:sp>
        <p:nvSpPr>
          <p:cNvPr id="7173" name="WordArt 5"/>
          <p:cNvSpPr>
            <a:spLocks noChangeArrowheads="1" noChangeShapeType="1" noTextEdit="1"/>
          </p:cNvSpPr>
          <p:nvPr/>
        </p:nvSpPr>
        <p:spPr bwMode="auto">
          <a:xfrm>
            <a:off x="1752600" y="1524000"/>
            <a:ext cx="4267200" cy="4267200"/>
          </a:xfrm>
          <a:prstGeom prst="rect">
            <a:avLst/>
          </a:prstGeom>
        </p:spPr>
        <p:txBody>
          <a:bodyPr wrap="none" fromWordArt="1">
            <a:prstTxWarp prst="textPlain">
              <a:avLst>
                <a:gd name="adj" fmla="val 50000"/>
              </a:avLst>
            </a:prstTxWarp>
          </a:bodyPr>
          <a:lstStyle/>
          <a:p>
            <a:pPr algn="ctr"/>
            <a:r>
              <a:rPr lang="vi-VN" sz="3200" kern="10">
                <a:ln w="9525">
                  <a:solidFill>
                    <a:srgbClr val="FF0000"/>
                  </a:solidFill>
                  <a:round/>
                  <a:headEnd/>
                  <a:tailEnd/>
                </a:ln>
                <a:solidFill>
                  <a:srgbClr val="FFFF00"/>
                </a:solidFill>
                <a:latin typeface="Arial"/>
                <a:cs typeface="Arial"/>
              </a:rPr>
              <a:t>" Chuyền chuyền một</a:t>
            </a:r>
          </a:p>
          <a:p>
            <a:pPr algn="ctr"/>
            <a:r>
              <a:rPr lang="vi-VN" sz="3200" kern="10">
                <a:ln w="9525">
                  <a:solidFill>
                    <a:srgbClr val="FF0000"/>
                  </a:solidFill>
                  <a:round/>
                  <a:headEnd/>
                  <a:tailEnd/>
                </a:ln>
                <a:solidFill>
                  <a:srgbClr val="FFFF00"/>
                </a:solidFill>
                <a:latin typeface="Arial"/>
                <a:cs typeface="Arial"/>
              </a:rPr>
              <a:t>Một, một đôi</a:t>
            </a:r>
          </a:p>
          <a:p>
            <a:pPr algn="ctr"/>
            <a:r>
              <a:rPr lang="vi-VN" sz="3200" kern="10">
                <a:ln w="9525">
                  <a:solidFill>
                    <a:srgbClr val="FF0000"/>
                  </a:solidFill>
                  <a:round/>
                  <a:headEnd/>
                  <a:tailEnd/>
                </a:ln>
                <a:solidFill>
                  <a:srgbClr val="FFFF00"/>
                </a:solidFill>
                <a:latin typeface="Arial"/>
                <a:cs typeface="Arial"/>
              </a:rPr>
              <a:t>Chuyền chuyền hai</a:t>
            </a:r>
          </a:p>
          <a:p>
            <a:pPr algn="ctr"/>
            <a:r>
              <a:rPr lang="vi-VN" sz="3200" kern="10">
                <a:ln w="9525">
                  <a:solidFill>
                    <a:srgbClr val="FF0000"/>
                  </a:solidFill>
                  <a:round/>
                  <a:headEnd/>
                  <a:tailEnd/>
                </a:ln>
                <a:solidFill>
                  <a:srgbClr val="FFFF00"/>
                </a:solidFill>
                <a:latin typeface="Arial"/>
                <a:cs typeface="Arial"/>
              </a:rPr>
              <a:t>Hai, hai đôi"</a:t>
            </a:r>
          </a:p>
          <a:p>
            <a:pPr algn="ctr"/>
            <a:r>
              <a:rPr lang="vi-VN" sz="3200" kern="10">
                <a:ln w="9525">
                  <a:solidFill>
                    <a:srgbClr val="FF0000"/>
                  </a:solidFill>
                  <a:round/>
                  <a:headEnd/>
                  <a:tailEnd/>
                </a:ln>
                <a:solidFill>
                  <a:srgbClr val="FFFF00"/>
                </a:solidFill>
                <a:latin typeface="Arial"/>
                <a:cs typeface="Arial"/>
              </a:rPr>
              <a:t>Mắt sáng ngời</a:t>
            </a:r>
          </a:p>
          <a:p>
            <a:pPr algn="ctr"/>
            <a:r>
              <a:rPr lang="vi-VN" sz="3200" kern="10">
                <a:ln w="9525">
                  <a:solidFill>
                    <a:srgbClr val="FF0000"/>
                  </a:solidFill>
                  <a:round/>
                  <a:headEnd/>
                  <a:tailEnd/>
                </a:ln>
                <a:solidFill>
                  <a:srgbClr val="FFFF00"/>
                </a:solidFill>
                <a:latin typeface="Arial"/>
                <a:cs typeface="Arial"/>
              </a:rPr>
              <a:t>Theo hòn cuội</a:t>
            </a:r>
          </a:p>
          <a:p>
            <a:pPr algn="ctr"/>
            <a:r>
              <a:rPr lang="vi-VN" sz="3200" kern="10">
                <a:ln w="9525">
                  <a:solidFill>
                    <a:srgbClr val="FF0000"/>
                  </a:solidFill>
                  <a:round/>
                  <a:headEnd/>
                  <a:tailEnd/>
                </a:ln>
                <a:solidFill>
                  <a:srgbClr val="FFFF00"/>
                </a:solidFill>
                <a:latin typeface="Arial"/>
                <a:cs typeface="Arial"/>
              </a:rPr>
              <a:t>Tay mềm mại</a:t>
            </a:r>
          </a:p>
          <a:p>
            <a:pPr algn="ctr"/>
            <a:r>
              <a:rPr lang="vi-VN" sz="3200" kern="10">
                <a:ln w="9525">
                  <a:solidFill>
                    <a:srgbClr val="FF0000"/>
                  </a:solidFill>
                  <a:round/>
                  <a:headEnd/>
                  <a:tailEnd/>
                </a:ln>
                <a:solidFill>
                  <a:srgbClr val="FFFF00"/>
                </a:solidFill>
                <a:latin typeface="Arial"/>
                <a:cs typeface="Arial"/>
              </a:rPr>
              <a:t>Vơ que chuyền.</a:t>
            </a:r>
            <a:endParaRPr lang="en-US" sz="3200" kern="10">
              <a:ln w="9525">
                <a:solidFill>
                  <a:srgbClr val="FF0000"/>
                </a:solidFill>
                <a:round/>
                <a:headEnd/>
                <a:tailEnd/>
              </a:ln>
              <a:solidFill>
                <a:srgbClr val="FFFF00"/>
              </a:solidFill>
              <a:latin typeface="Arial"/>
              <a:cs typeface="Arial"/>
            </a:endParaRPr>
          </a:p>
        </p:txBody>
      </p:sp>
      <p:sp>
        <p:nvSpPr>
          <p:cNvPr id="7174" name="WordArt 6"/>
          <p:cNvSpPr>
            <a:spLocks noChangeArrowheads="1" noChangeShapeType="1" noTextEdit="1"/>
          </p:cNvSpPr>
          <p:nvPr/>
        </p:nvSpPr>
        <p:spPr bwMode="auto">
          <a:xfrm>
            <a:off x="6324600" y="1828800"/>
            <a:ext cx="4114800" cy="4419600"/>
          </a:xfrm>
          <a:prstGeom prst="rect">
            <a:avLst/>
          </a:prstGeom>
        </p:spPr>
        <p:txBody>
          <a:bodyPr wrap="none" fromWordArt="1">
            <a:prstTxWarp prst="textPlain">
              <a:avLst>
                <a:gd name="adj" fmla="val 50000"/>
              </a:avLst>
            </a:prstTxWarp>
          </a:bodyPr>
          <a:lstStyle/>
          <a:p>
            <a:pPr algn="ctr"/>
            <a:r>
              <a:rPr lang="vi-VN" sz="3200" kern="10">
                <a:ln w="9525">
                  <a:solidFill>
                    <a:srgbClr val="FF0000"/>
                  </a:solidFill>
                  <a:round/>
                  <a:headEnd/>
                  <a:tailEnd/>
                </a:ln>
                <a:solidFill>
                  <a:srgbClr val="FFFF00"/>
                </a:solidFill>
                <a:latin typeface="Arial"/>
                <a:cs typeface="Arial"/>
              </a:rPr>
              <a:t>Mai lớn lên</a:t>
            </a:r>
          </a:p>
          <a:p>
            <a:pPr algn="ctr"/>
            <a:r>
              <a:rPr lang="vi-VN" sz="3200" kern="10">
                <a:ln w="9525">
                  <a:solidFill>
                    <a:srgbClr val="FF0000"/>
                  </a:solidFill>
                  <a:round/>
                  <a:headEnd/>
                  <a:tailEnd/>
                </a:ln>
                <a:solidFill>
                  <a:srgbClr val="FFFF00"/>
                </a:solidFill>
                <a:latin typeface="Arial"/>
                <a:cs typeface="Arial"/>
              </a:rPr>
              <a:t>Vào nhà máy</a:t>
            </a:r>
          </a:p>
          <a:p>
            <a:pPr algn="ctr"/>
            <a:r>
              <a:rPr lang="vi-VN" sz="3200" kern="10">
                <a:ln w="9525">
                  <a:solidFill>
                    <a:srgbClr val="FF0000"/>
                  </a:solidFill>
                  <a:round/>
                  <a:headEnd/>
                  <a:tailEnd/>
                </a:ln>
                <a:solidFill>
                  <a:srgbClr val="FFFF00"/>
                </a:solidFill>
                <a:latin typeface="Arial"/>
                <a:cs typeface="Arial"/>
              </a:rPr>
              <a:t>Công nhân mới</a:t>
            </a:r>
          </a:p>
          <a:p>
            <a:pPr algn="ctr"/>
            <a:r>
              <a:rPr lang="vi-VN" sz="3200" kern="10">
                <a:ln w="9525">
                  <a:solidFill>
                    <a:srgbClr val="FF0000"/>
                  </a:solidFill>
                  <a:round/>
                  <a:headEnd/>
                  <a:tailEnd/>
                </a:ln>
                <a:solidFill>
                  <a:srgbClr val="FFFF00"/>
                </a:solidFill>
                <a:latin typeface="Arial"/>
                <a:cs typeface="Arial"/>
              </a:rPr>
              <a:t>Giữa dây chuyền</a:t>
            </a:r>
          </a:p>
          <a:p>
            <a:pPr algn="ctr"/>
            <a:r>
              <a:rPr lang="vi-VN" sz="3200" kern="10">
                <a:ln w="9525">
                  <a:solidFill>
                    <a:srgbClr val="FF0000"/>
                  </a:solidFill>
                  <a:round/>
                  <a:headEnd/>
                  <a:tailEnd/>
                </a:ln>
                <a:solidFill>
                  <a:srgbClr val="FFFF00"/>
                </a:solidFill>
                <a:latin typeface="Arial"/>
                <a:cs typeface="Arial"/>
              </a:rPr>
              <a:t>Đón bạn lên</a:t>
            </a:r>
          </a:p>
          <a:p>
            <a:pPr algn="ctr"/>
            <a:r>
              <a:rPr lang="vi-VN" sz="3200" kern="10">
                <a:ln w="9525">
                  <a:solidFill>
                    <a:srgbClr val="FF0000"/>
                  </a:solidFill>
                  <a:round/>
                  <a:headEnd/>
                  <a:tailEnd/>
                </a:ln>
                <a:solidFill>
                  <a:srgbClr val="FFFF00"/>
                </a:solidFill>
                <a:latin typeface="Arial"/>
                <a:cs typeface="Arial"/>
              </a:rPr>
              <a:t>Chuyền bạn dưới</a:t>
            </a:r>
          </a:p>
          <a:p>
            <a:pPr algn="ctr"/>
            <a:r>
              <a:rPr lang="vi-VN" sz="3200" kern="10">
                <a:ln w="9525">
                  <a:solidFill>
                    <a:srgbClr val="FF0000"/>
                  </a:solidFill>
                  <a:round/>
                  <a:headEnd/>
                  <a:tailEnd/>
                </a:ln>
                <a:solidFill>
                  <a:srgbClr val="FFFF00"/>
                </a:solidFill>
                <a:latin typeface="Arial"/>
                <a:cs typeface="Arial"/>
              </a:rPr>
              <a:t>Mắt không mỏi</a:t>
            </a:r>
          </a:p>
          <a:p>
            <a:pPr algn="ctr"/>
            <a:r>
              <a:rPr lang="vi-VN" sz="3200" kern="10">
                <a:ln w="9525">
                  <a:solidFill>
                    <a:srgbClr val="FF0000"/>
                  </a:solidFill>
                  <a:round/>
                  <a:headEnd/>
                  <a:tailEnd/>
                </a:ln>
                <a:solidFill>
                  <a:srgbClr val="FFFF00"/>
                </a:solidFill>
                <a:latin typeface="Arial"/>
                <a:cs typeface="Arial"/>
              </a:rPr>
              <a:t>Tay không rời</a:t>
            </a:r>
          </a:p>
          <a:p>
            <a:pPr algn="ctr"/>
            <a:r>
              <a:rPr lang="vi-VN" sz="3200" kern="10">
                <a:ln w="9525">
                  <a:solidFill>
                    <a:srgbClr val="FF0000"/>
                  </a:solidFill>
                  <a:round/>
                  <a:headEnd/>
                  <a:tailEnd/>
                </a:ln>
                <a:solidFill>
                  <a:srgbClr val="FFFF00"/>
                </a:solidFill>
                <a:latin typeface="Arial"/>
                <a:cs typeface="Arial"/>
              </a:rPr>
              <a:t>Chuyền dẻo dai</a:t>
            </a:r>
          </a:p>
          <a:p>
            <a:pPr algn="ctr"/>
            <a:r>
              <a:rPr lang="vi-VN" sz="3200" kern="10">
                <a:ln w="9525">
                  <a:solidFill>
                    <a:srgbClr val="FF0000"/>
                  </a:solidFill>
                  <a:round/>
                  <a:headEnd/>
                  <a:tailEnd/>
                </a:ln>
                <a:solidFill>
                  <a:srgbClr val="FFFF00"/>
                </a:solidFill>
                <a:latin typeface="Arial"/>
                <a:cs typeface="Arial"/>
              </a:rPr>
              <a:t>Chuyền mãi mãi...</a:t>
            </a:r>
            <a:endParaRPr lang="en-US" sz="3200" kern="10">
              <a:ln w="9525">
                <a:solidFill>
                  <a:srgbClr val="FF0000"/>
                </a:solidFill>
                <a:round/>
                <a:headEnd/>
                <a:tailEnd/>
              </a:ln>
              <a:solidFill>
                <a:srgbClr val="FFFF00"/>
              </a:solidFill>
              <a:latin typeface="Arial"/>
              <a:cs typeface="Arial"/>
            </a:endParaRPr>
          </a:p>
        </p:txBody>
      </p:sp>
      <p:sp>
        <p:nvSpPr>
          <p:cNvPr id="7175" name="WordArt 7"/>
          <p:cNvSpPr>
            <a:spLocks noChangeArrowheads="1" noChangeShapeType="1" noTextEdit="1"/>
          </p:cNvSpPr>
          <p:nvPr/>
        </p:nvSpPr>
        <p:spPr bwMode="auto">
          <a:xfrm>
            <a:off x="8077200" y="6297614"/>
            <a:ext cx="2395538" cy="560387"/>
          </a:xfrm>
          <a:prstGeom prst="rect">
            <a:avLst/>
          </a:prstGeom>
        </p:spPr>
        <p:txBody>
          <a:bodyPr wrap="none" fromWordArt="1">
            <a:prstTxWarp prst="textPlain">
              <a:avLst>
                <a:gd name="adj" fmla="val 50000"/>
              </a:avLst>
            </a:prstTxWarp>
          </a:bodyPr>
          <a:lstStyle/>
          <a:p>
            <a:pPr algn="ctr"/>
            <a:r>
              <a:rPr lang="en-US" sz="3200" b="1" kern="10">
                <a:ln w="9525">
                  <a:solidFill>
                    <a:srgbClr val="000000"/>
                  </a:solidFill>
                  <a:round/>
                  <a:headEnd/>
                  <a:tailEnd/>
                </a:ln>
                <a:solidFill>
                  <a:srgbClr val="FFFFFF"/>
                </a:solidFill>
                <a:latin typeface="Arial"/>
                <a:cs typeface="Arial"/>
              </a:rPr>
              <a:t>Thái Hoàng Linh</a:t>
            </a:r>
          </a:p>
        </p:txBody>
      </p:sp>
      <p:sp>
        <p:nvSpPr>
          <p:cNvPr id="7177" name="WordArt 9"/>
          <p:cNvSpPr>
            <a:spLocks noChangeArrowheads="1" noChangeShapeType="1" noTextEdit="1"/>
          </p:cNvSpPr>
          <p:nvPr/>
        </p:nvSpPr>
        <p:spPr bwMode="auto">
          <a:xfrm>
            <a:off x="3948112" y="131885"/>
            <a:ext cx="1400175" cy="304800"/>
          </a:xfrm>
          <a:prstGeom prst="rect">
            <a:avLst/>
          </a:prstGeom>
        </p:spPr>
        <p:txBody>
          <a:bodyPr wrap="none" fromWordArt="1">
            <a:prstTxWarp prst="textPlain">
              <a:avLst>
                <a:gd name="adj" fmla="val 50000"/>
              </a:avLst>
            </a:prstTxWarp>
          </a:bodyPr>
          <a:lstStyle/>
          <a:p>
            <a:pPr algn="ctr"/>
            <a:r>
              <a:rPr lang="en-US" sz="6600" kern="10" dirty="0" err="1">
                <a:ln w="9525" cap="rnd">
                  <a:solidFill>
                    <a:srgbClr val="003300"/>
                  </a:solidFill>
                  <a:prstDash val="sysDot"/>
                  <a:round/>
                  <a:headEnd/>
                  <a:tailEnd/>
                </a:ln>
                <a:solidFill>
                  <a:srgbClr val="FFCC00"/>
                </a:solidFill>
                <a:latin typeface="+mj-lt"/>
                <a:cs typeface="Arial"/>
              </a:rPr>
              <a:t>Chính</a:t>
            </a:r>
            <a:r>
              <a:rPr lang="en-US" sz="6600" kern="10" dirty="0">
                <a:ln w="9525" cap="rnd">
                  <a:solidFill>
                    <a:srgbClr val="003300"/>
                  </a:solidFill>
                  <a:prstDash val="sysDot"/>
                  <a:round/>
                  <a:headEnd/>
                  <a:tailEnd/>
                </a:ln>
                <a:solidFill>
                  <a:srgbClr val="FFCC00"/>
                </a:solidFill>
                <a:latin typeface="+mj-lt"/>
                <a:cs typeface="Arial"/>
              </a:rPr>
              <a:t> </a:t>
            </a:r>
            <a:r>
              <a:rPr lang="en-US" sz="6600" kern="10" dirty="0" err="1">
                <a:ln w="9525" cap="rnd">
                  <a:solidFill>
                    <a:srgbClr val="003300"/>
                  </a:solidFill>
                  <a:prstDash val="sysDot"/>
                  <a:round/>
                  <a:headEnd/>
                  <a:tailEnd/>
                </a:ln>
                <a:solidFill>
                  <a:srgbClr val="FFCC00"/>
                </a:solidFill>
                <a:latin typeface="+mj-lt"/>
                <a:cs typeface="Arial"/>
              </a:rPr>
              <a:t>tả</a:t>
            </a:r>
            <a:r>
              <a:rPr lang="en-US" sz="6600" kern="10" dirty="0">
                <a:ln w="9525" cap="rnd">
                  <a:solidFill>
                    <a:srgbClr val="003300"/>
                  </a:solidFill>
                  <a:prstDash val="sysDot"/>
                  <a:round/>
                  <a:headEnd/>
                  <a:tailEnd/>
                </a:ln>
                <a:solidFill>
                  <a:srgbClr val="FFCC00"/>
                </a:solidFill>
                <a:latin typeface="+mj-lt"/>
                <a:cs typeface="Arial"/>
              </a:rPr>
              <a:t>:</a:t>
            </a:r>
          </a:p>
        </p:txBody>
      </p:sp>
      <p:sp>
        <p:nvSpPr>
          <p:cNvPr id="7178" name="WordArt 10"/>
          <p:cNvSpPr>
            <a:spLocks noChangeArrowheads="1" noChangeShapeType="1" noTextEdit="1"/>
          </p:cNvSpPr>
          <p:nvPr/>
        </p:nvSpPr>
        <p:spPr bwMode="auto">
          <a:xfrm>
            <a:off x="5797063" y="142143"/>
            <a:ext cx="1571625" cy="304800"/>
          </a:xfrm>
          <a:prstGeom prst="rect">
            <a:avLst/>
          </a:prstGeom>
        </p:spPr>
        <p:txBody>
          <a:bodyPr wrap="none" fromWordArt="1">
            <a:prstTxWarp prst="textPlain">
              <a:avLst>
                <a:gd name="adj" fmla="val 50000"/>
              </a:avLst>
            </a:prstTxWarp>
          </a:bodyPr>
          <a:lstStyle/>
          <a:p>
            <a:pPr algn="ctr"/>
            <a:r>
              <a:rPr lang="en-US" sz="6600" i="1" kern="10" dirty="0">
                <a:ln w="9525">
                  <a:solidFill>
                    <a:srgbClr val="FFFF00"/>
                  </a:solidFill>
                  <a:round/>
                  <a:headEnd/>
                  <a:tailEnd/>
                </a:ln>
                <a:solidFill>
                  <a:srgbClr val="008000"/>
                </a:solidFill>
                <a:effectLst>
                  <a:outerShdw dist="45791" dir="2021404" algn="ctr" rotWithShape="0">
                    <a:srgbClr val="B2B2B2">
                      <a:alpha val="79999"/>
                    </a:srgbClr>
                  </a:outerShdw>
                </a:effectLst>
                <a:latin typeface="+mj-lt"/>
                <a:cs typeface="Arial"/>
              </a:rPr>
              <a:t>Nghe- </a:t>
            </a:r>
            <a:r>
              <a:rPr lang="en-US" sz="6600" i="1" kern="10" dirty="0" err="1">
                <a:ln w="9525">
                  <a:solidFill>
                    <a:srgbClr val="FFFF00"/>
                  </a:solidFill>
                  <a:round/>
                  <a:headEnd/>
                  <a:tailEnd/>
                </a:ln>
                <a:solidFill>
                  <a:srgbClr val="008000"/>
                </a:solidFill>
                <a:effectLst>
                  <a:outerShdw dist="45791" dir="2021404" algn="ctr" rotWithShape="0">
                    <a:srgbClr val="B2B2B2">
                      <a:alpha val="79999"/>
                    </a:srgbClr>
                  </a:outerShdw>
                </a:effectLst>
                <a:latin typeface="+mj-lt"/>
                <a:cs typeface="Arial"/>
              </a:rPr>
              <a:t>viết</a:t>
            </a:r>
            <a:endParaRPr lang="en-US" sz="6600" i="1" kern="10" dirty="0">
              <a:ln w="9525">
                <a:solidFill>
                  <a:srgbClr val="FFFF00"/>
                </a:solidFill>
                <a:round/>
                <a:headEnd/>
                <a:tailEnd/>
              </a:ln>
              <a:solidFill>
                <a:srgbClr val="008000"/>
              </a:solidFill>
              <a:effectLst>
                <a:outerShdw dist="45791" dir="2021404" algn="ctr" rotWithShape="0">
                  <a:srgbClr val="B2B2B2">
                    <a:alpha val="79999"/>
                  </a:srgbClr>
                </a:outerShdw>
              </a:effectLst>
              <a:latin typeface="+mj-lt"/>
              <a:cs typeface="Aria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100"/>
                                        <p:tgtEl>
                                          <p:spTgt spid="7177"/>
                                        </p:tgtEl>
                                      </p:cBhvr>
                                    </p:animEffect>
                                    <p:anim calcmode="lin" valueType="num">
                                      <p:cBhvr>
                                        <p:cTn id="8" dur="400" fill="hold"/>
                                        <p:tgtEl>
                                          <p:spTgt spid="7177"/>
                                        </p:tgtEl>
                                        <p:attrNameLst>
                                          <p:attrName>ppt_x</p:attrName>
                                        </p:attrNameLst>
                                      </p:cBhvr>
                                      <p:tavLst>
                                        <p:tav tm="0">
                                          <p:val>
                                            <p:strVal val="#ppt_x"/>
                                          </p:val>
                                        </p:tav>
                                        <p:tav tm="100000">
                                          <p:val>
                                            <p:strVal val="#ppt_x"/>
                                          </p:val>
                                        </p:tav>
                                      </p:tavLst>
                                    </p:anim>
                                    <p:anim calcmode="lin" valueType="num">
                                      <p:cBhvr>
                                        <p:cTn id="9" dur="400" fill="hold"/>
                                        <p:tgtEl>
                                          <p:spTgt spid="717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17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17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7178"/>
                                        </p:tgtEl>
                                        <p:attrNameLst>
                                          <p:attrName>style.visibility</p:attrName>
                                        </p:attrNameLst>
                                      </p:cBhvr>
                                      <p:to>
                                        <p:strVal val="visible"/>
                                      </p:to>
                                    </p:set>
                                    <p:anim calcmode="lin" valueType="num">
                                      <p:cBhvr>
                                        <p:cTn id="15" dur="500" fill="hold"/>
                                        <p:tgtEl>
                                          <p:spTgt spid="7178"/>
                                        </p:tgtEl>
                                        <p:attrNameLst>
                                          <p:attrName>ppt_w</p:attrName>
                                        </p:attrNameLst>
                                      </p:cBhvr>
                                      <p:tavLst>
                                        <p:tav tm="0">
                                          <p:val>
                                            <p:fltVal val="0"/>
                                          </p:val>
                                        </p:tav>
                                        <p:tav tm="100000">
                                          <p:val>
                                            <p:strVal val="#ppt_w"/>
                                          </p:val>
                                        </p:tav>
                                      </p:tavLst>
                                    </p:anim>
                                    <p:anim calcmode="lin" valueType="num">
                                      <p:cBhvr>
                                        <p:cTn id="16" dur="500" fill="hold"/>
                                        <p:tgtEl>
                                          <p:spTgt spid="7178"/>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7173"/>
                                        </p:tgtEl>
                                        <p:attrNameLst>
                                          <p:attrName>style.visibility</p:attrName>
                                        </p:attrNameLst>
                                      </p:cBhvr>
                                      <p:to>
                                        <p:strVal val="visible"/>
                                      </p:to>
                                    </p:set>
                                    <p:anim from="(-#ppt_w/2)" to="(#ppt_x)" calcmode="lin" valueType="num">
                                      <p:cBhvr>
                                        <p:cTn id="28" dur="600" fill="hold">
                                          <p:stCondLst>
                                            <p:cond delay="0"/>
                                          </p:stCondLst>
                                        </p:cTn>
                                        <p:tgtEl>
                                          <p:spTgt spid="7173"/>
                                        </p:tgtEl>
                                        <p:attrNameLst>
                                          <p:attrName>ppt_x</p:attrName>
                                        </p:attrNameLst>
                                      </p:cBhvr>
                                    </p:anim>
                                    <p:anim from="0" to="-1.0" calcmode="lin" valueType="num">
                                      <p:cBhvr>
                                        <p:cTn id="29" dur="200" decel="50000" autoRev="1" fill="hold">
                                          <p:stCondLst>
                                            <p:cond delay="600"/>
                                          </p:stCondLst>
                                        </p:cTn>
                                        <p:tgtEl>
                                          <p:spTgt spid="7173"/>
                                        </p:tgtEl>
                                        <p:attrNameLst>
                                          <p:attrName>xshear</p:attrName>
                                        </p:attrNameLst>
                                      </p:cBhvr>
                                    </p:anim>
                                    <p:animScale>
                                      <p:cBhvr>
                                        <p:cTn id="30" dur="200" decel="100000" autoRev="1" fill="hold">
                                          <p:stCondLst>
                                            <p:cond delay="600"/>
                                          </p:stCondLst>
                                        </p:cTn>
                                        <p:tgtEl>
                                          <p:spTgt spid="7173"/>
                                        </p:tgtEl>
                                      </p:cBhvr>
                                      <p:from x="100000" y="100000"/>
                                      <p:to x="80000" y="100000"/>
                                    </p:animScale>
                                    <p:anim by="(#ppt_h/3+#ppt_w*0.1)" calcmode="lin" valueType="num">
                                      <p:cBhvr additive="sum">
                                        <p:cTn id="31" dur="200" decel="100000" autoRev="1" fill="hold">
                                          <p:stCondLst>
                                            <p:cond delay="600"/>
                                          </p:stCondLst>
                                        </p:cTn>
                                        <p:tgtEl>
                                          <p:spTgt spid="7173"/>
                                        </p:tgtEl>
                                        <p:attrNameLst>
                                          <p:attrName>ppt_x</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7174"/>
                                        </p:tgtEl>
                                        <p:attrNameLst>
                                          <p:attrName>style.visibility</p:attrName>
                                        </p:attrNameLst>
                                      </p:cBhvr>
                                      <p:to>
                                        <p:strVal val="visible"/>
                                      </p:to>
                                    </p:set>
                                    <p:animEffect transition="in" filter="fade">
                                      <p:cBhvr>
                                        <p:cTn id="36" dur="800" decel="100000"/>
                                        <p:tgtEl>
                                          <p:spTgt spid="7174"/>
                                        </p:tgtEl>
                                      </p:cBhvr>
                                    </p:animEffect>
                                    <p:anim calcmode="lin" valueType="num">
                                      <p:cBhvr>
                                        <p:cTn id="37" dur="800" decel="100000" fill="hold"/>
                                        <p:tgtEl>
                                          <p:spTgt spid="7174"/>
                                        </p:tgtEl>
                                        <p:attrNameLst>
                                          <p:attrName>style.rotation</p:attrName>
                                        </p:attrNameLst>
                                      </p:cBhvr>
                                      <p:tavLst>
                                        <p:tav tm="0">
                                          <p:val>
                                            <p:fltVal val="-90"/>
                                          </p:val>
                                        </p:tav>
                                        <p:tav tm="100000">
                                          <p:val>
                                            <p:fltVal val="0"/>
                                          </p:val>
                                        </p:tav>
                                      </p:tavLst>
                                    </p:anim>
                                    <p:anim calcmode="lin" valueType="num">
                                      <p:cBhvr>
                                        <p:cTn id="38" dur="800" decel="100000" fill="hold"/>
                                        <p:tgtEl>
                                          <p:spTgt spid="7174"/>
                                        </p:tgtEl>
                                        <p:attrNameLst>
                                          <p:attrName>ppt_x</p:attrName>
                                        </p:attrNameLst>
                                      </p:cBhvr>
                                      <p:tavLst>
                                        <p:tav tm="0">
                                          <p:val>
                                            <p:strVal val="#ppt_x+0.4"/>
                                          </p:val>
                                        </p:tav>
                                        <p:tav tm="100000">
                                          <p:val>
                                            <p:strVal val="#ppt_x-0.05"/>
                                          </p:val>
                                        </p:tav>
                                      </p:tavLst>
                                    </p:anim>
                                    <p:anim calcmode="lin" valueType="num">
                                      <p:cBhvr>
                                        <p:cTn id="39" dur="800" decel="100000" fill="hold"/>
                                        <p:tgtEl>
                                          <p:spTgt spid="7174"/>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7174"/>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7174"/>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7175"/>
                                        </p:tgtEl>
                                        <p:attrNameLst>
                                          <p:attrName>style.visibility</p:attrName>
                                        </p:attrNameLst>
                                      </p:cBhvr>
                                      <p:to>
                                        <p:strVal val="visible"/>
                                      </p:to>
                                    </p:set>
                                    <p:anim calcmode="lin" valueType="num">
                                      <p:cBhvr>
                                        <p:cTn id="46" dur="500" fill="hold"/>
                                        <p:tgtEl>
                                          <p:spTgt spid="7175"/>
                                        </p:tgtEl>
                                        <p:attrNameLst>
                                          <p:attrName>ppt_w</p:attrName>
                                        </p:attrNameLst>
                                      </p:cBhvr>
                                      <p:tavLst>
                                        <p:tav tm="0">
                                          <p:val>
                                            <p:strVal val="#ppt_w*2.5"/>
                                          </p:val>
                                        </p:tav>
                                        <p:tav tm="100000">
                                          <p:val>
                                            <p:strVal val="#ppt_w"/>
                                          </p:val>
                                        </p:tav>
                                      </p:tavLst>
                                    </p:anim>
                                    <p:anim calcmode="lin" valueType="num">
                                      <p:cBhvr>
                                        <p:cTn id="47" dur="500" fill="hold"/>
                                        <p:tgtEl>
                                          <p:spTgt spid="7175"/>
                                        </p:tgtEl>
                                        <p:attrNameLst>
                                          <p:attrName>ppt_h</p:attrName>
                                        </p:attrNameLst>
                                      </p:cBhvr>
                                      <p:tavLst>
                                        <p:tav tm="0">
                                          <p:val>
                                            <p:strVal val="#ppt_h*0.01"/>
                                          </p:val>
                                        </p:tav>
                                        <p:tav tm="100000">
                                          <p:val>
                                            <p:strVal val="#ppt_h"/>
                                          </p:val>
                                        </p:tav>
                                      </p:tavLst>
                                    </p:anim>
                                    <p:anim calcmode="lin" valueType="num">
                                      <p:cBhvr>
                                        <p:cTn id="48" dur="500" fill="hold"/>
                                        <p:tgtEl>
                                          <p:spTgt spid="7175"/>
                                        </p:tgtEl>
                                        <p:attrNameLst>
                                          <p:attrName>ppt_x</p:attrName>
                                        </p:attrNameLst>
                                      </p:cBhvr>
                                      <p:tavLst>
                                        <p:tav tm="0">
                                          <p:val>
                                            <p:strVal val="#ppt_x"/>
                                          </p:val>
                                        </p:tav>
                                        <p:tav tm="100000">
                                          <p:val>
                                            <p:strVal val="#ppt_x"/>
                                          </p:val>
                                        </p:tav>
                                      </p:tavLst>
                                    </p:anim>
                                    <p:anim calcmode="lin" valueType="num">
                                      <p:cBhvr>
                                        <p:cTn id="49" dur="500" fill="hold"/>
                                        <p:tgtEl>
                                          <p:spTgt spid="7175"/>
                                        </p:tgtEl>
                                        <p:attrNameLst>
                                          <p:attrName>ppt_y</p:attrName>
                                        </p:attrNameLst>
                                      </p:cBhvr>
                                      <p:tavLst>
                                        <p:tav tm="0">
                                          <p:val>
                                            <p:strVal val="#ppt_h+1"/>
                                          </p:val>
                                        </p:tav>
                                        <p:tav tm="100000">
                                          <p:val>
                                            <p:strVal val="#ppt_y"/>
                                          </p:val>
                                        </p:tav>
                                      </p:tavLst>
                                    </p:anim>
                                    <p:animEffect transition="in" filter="fade">
                                      <p:cBhvr>
                                        <p:cTn id="50"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P spid="7177" grpId="0" animBg="1"/>
      <p:bldP spid="71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1752600" y="1524000"/>
            <a:ext cx="4267200" cy="4267200"/>
          </a:xfrm>
          <a:prstGeom prst="rect">
            <a:avLst/>
          </a:prstGeom>
        </p:spPr>
        <p:txBody>
          <a:bodyPr wrap="none" fromWordArt="1">
            <a:prstTxWarp prst="textPlain">
              <a:avLst>
                <a:gd name="adj" fmla="val 50000"/>
              </a:avLst>
            </a:prstTxWarp>
          </a:bodyPr>
          <a:lstStyle/>
          <a:p>
            <a:pPr algn="ctr"/>
            <a:r>
              <a:rPr lang="vi-VN" sz="3600" i="1" kern="10">
                <a:ln w="9525">
                  <a:solidFill>
                    <a:srgbClr val="FF0000"/>
                  </a:solidFill>
                  <a:round/>
                  <a:headEnd/>
                  <a:tailEnd/>
                </a:ln>
                <a:solidFill>
                  <a:srgbClr val="FFFF00"/>
                </a:solidFill>
                <a:latin typeface="Arial"/>
                <a:cs typeface="Arial"/>
              </a:rPr>
              <a:t>" Chuyền chuyền một</a:t>
            </a:r>
          </a:p>
          <a:p>
            <a:pPr algn="ctr"/>
            <a:r>
              <a:rPr lang="vi-VN" sz="3600" i="1" kern="10">
                <a:ln w="9525">
                  <a:solidFill>
                    <a:srgbClr val="FF0000"/>
                  </a:solidFill>
                  <a:round/>
                  <a:headEnd/>
                  <a:tailEnd/>
                </a:ln>
                <a:solidFill>
                  <a:srgbClr val="FFFF00"/>
                </a:solidFill>
                <a:latin typeface="Arial"/>
                <a:cs typeface="Arial"/>
              </a:rPr>
              <a:t>Một, một đôi</a:t>
            </a:r>
          </a:p>
          <a:p>
            <a:pPr algn="ctr"/>
            <a:r>
              <a:rPr lang="vi-VN" sz="3600" i="1" kern="10">
                <a:ln w="9525">
                  <a:solidFill>
                    <a:srgbClr val="FF0000"/>
                  </a:solidFill>
                  <a:round/>
                  <a:headEnd/>
                  <a:tailEnd/>
                </a:ln>
                <a:solidFill>
                  <a:srgbClr val="FFFF00"/>
                </a:solidFill>
                <a:latin typeface="Arial"/>
                <a:cs typeface="Arial"/>
              </a:rPr>
              <a:t>Chuyền chuyền hai</a:t>
            </a:r>
          </a:p>
          <a:p>
            <a:pPr algn="ctr"/>
            <a:r>
              <a:rPr lang="vi-VN" sz="3600" i="1" kern="10">
                <a:ln w="9525">
                  <a:solidFill>
                    <a:srgbClr val="FF0000"/>
                  </a:solidFill>
                  <a:round/>
                  <a:headEnd/>
                  <a:tailEnd/>
                </a:ln>
                <a:solidFill>
                  <a:srgbClr val="FFFF00"/>
                </a:solidFill>
                <a:latin typeface="Arial"/>
                <a:cs typeface="Arial"/>
              </a:rPr>
              <a:t>Hai, hai đôi"</a:t>
            </a:r>
          </a:p>
          <a:p>
            <a:pPr algn="ctr"/>
            <a:r>
              <a:rPr lang="vi-VN" sz="3600" i="1" kern="10">
                <a:ln w="9525">
                  <a:solidFill>
                    <a:srgbClr val="FF0000"/>
                  </a:solidFill>
                  <a:round/>
                  <a:headEnd/>
                  <a:tailEnd/>
                </a:ln>
                <a:solidFill>
                  <a:srgbClr val="FFFF00"/>
                </a:solidFill>
                <a:latin typeface="Arial"/>
                <a:cs typeface="Arial"/>
              </a:rPr>
              <a:t>Mắt sáng ngời</a:t>
            </a:r>
          </a:p>
          <a:p>
            <a:pPr algn="ctr"/>
            <a:r>
              <a:rPr lang="vi-VN" sz="3600" i="1" kern="10">
                <a:ln w="9525">
                  <a:solidFill>
                    <a:srgbClr val="FF0000"/>
                  </a:solidFill>
                  <a:round/>
                  <a:headEnd/>
                  <a:tailEnd/>
                </a:ln>
                <a:solidFill>
                  <a:srgbClr val="FFFF00"/>
                </a:solidFill>
                <a:latin typeface="Arial"/>
                <a:cs typeface="Arial"/>
              </a:rPr>
              <a:t>Theo hòn cuội</a:t>
            </a:r>
          </a:p>
          <a:p>
            <a:pPr algn="ctr"/>
            <a:r>
              <a:rPr lang="vi-VN" sz="3600" i="1" kern="10">
                <a:ln w="9525">
                  <a:solidFill>
                    <a:srgbClr val="FF0000"/>
                  </a:solidFill>
                  <a:round/>
                  <a:headEnd/>
                  <a:tailEnd/>
                </a:ln>
                <a:solidFill>
                  <a:srgbClr val="FFFF00"/>
                </a:solidFill>
                <a:latin typeface="Arial"/>
                <a:cs typeface="Arial"/>
              </a:rPr>
              <a:t>Tay mềm mại</a:t>
            </a:r>
          </a:p>
          <a:p>
            <a:pPr algn="ctr"/>
            <a:r>
              <a:rPr lang="vi-VN" sz="3600" i="1" kern="10">
                <a:ln w="9525">
                  <a:solidFill>
                    <a:srgbClr val="FF0000"/>
                  </a:solidFill>
                  <a:round/>
                  <a:headEnd/>
                  <a:tailEnd/>
                </a:ln>
                <a:solidFill>
                  <a:srgbClr val="FFFF00"/>
                </a:solidFill>
                <a:latin typeface="Arial"/>
                <a:cs typeface="Arial"/>
              </a:rPr>
              <a:t>Vơ que chuyền.</a:t>
            </a:r>
            <a:endParaRPr lang="en-US" sz="3600" i="1" kern="10">
              <a:ln w="9525">
                <a:solidFill>
                  <a:srgbClr val="FF0000"/>
                </a:solidFill>
                <a:round/>
                <a:headEnd/>
                <a:tailEnd/>
              </a:ln>
              <a:solidFill>
                <a:srgbClr val="FFFF00"/>
              </a:solidFill>
              <a:latin typeface="Arial"/>
              <a:cs typeface="Arial"/>
            </a:endParaRPr>
          </a:p>
        </p:txBody>
      </p:sp>
      <p:sp>
        <p:nvSpPr>
          <p:cNvPr id="5123" name="WordArt 5"/>
          <p:cNvSpPr>
            <a:spLocks noChangeArrowheads="1" noChangeShapeType="1" noTextEdit="1"/>
          </p:cNvSpPr>
          <p:nvPr/>
        </p:nvSpPr>
        <p:spPr bwMode="auto">
          <a:xfrm>
            <a:off x="4572000" y="914401"/>
            <a:ext cx="3352800" cy="5254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6150" name="AutoShape 6"/>
          <p:cNvSpPr>
            <a:spLocks noChangeArrowheads="1"/>
          </p:cNvSpPr>
          <p:nvPr/>
        </p:nvSpPr>
        <p:spPr bwMode="auto">
          <a:xfrm>
            <a:off x="6248400" y="1447800"/>
            <a:ext cx="2895600" cy="1295400"/>
          </a:xfrm>
          <a:prstGeom prst="wedgeRoundRectCallout">
            <a:avLst>
              <a:gd name="adj1" fmla="val -71819"/>
              <a:gd name="adj2" fmla="val 32352"/>
              <a:gd name="adj3" fmla="val 16667"/>
            </a:avLst>
          </a:prstGeom>
          <a:noFill/>
          <a:ln w="9525">
            <a:solidFill>
              <a:schemeClr val="tx1"/>
            </a:solidFill>
            <a:miter lim="800000"/>
            <a:headEnd/>
            <a:tailEnd/>
          </a:ln>
        </p:spPr>
        <p:txBody>
          <a:bodyPr/>
          <a:lstStyle/>
          <a:p>
            <a:pPr algn="ctr"/>
            <a:r>
              <a:rPr lang="en-US" sz="2800" b="1">
                <a:solidFill>
                  <a:schemeClr val="accent2"/>
                </a:solidFill>
              </a:rPr>
              <a:t>Khổ thơ 1 nói lên điều gì?.</a:t>
            </a:r>
            <a:endParaRPr lang="vi-VN" sz="2800" b="1">
              <a:solidFill>
                <a:schemeClr val="accent2"/>
              </a:solidFill>
            </a:endParaRPr>
          </a:p>
        </p:txBody>
      </p:sp>
      <p:sp>
        <p:nvSpPr>
          <p:cNvPr id="6151" name="AutoShape 7"/>
          <p:cNvSpPr>
            <a:spLocks noChangeArrowheads="1"/>
          </p:cNvSpPr>
          <p:nvPr/>
        </p:nvSpPr>
        <p:spPr bwMode="auto">
          <a:xfrm flipH="1">
            <a:off x="5638800" y="3581400"/>
            <a:ext cx="4114800" cy="1828800"/>
          </a:xfrm>
          <a:prstGeom prst="wedgeEllipseCallout">
            <a:avLst>
              <a:gd name="adj1" fmla="val -51815"/>
              <a:gd name="adj2" fmla="val 62065"/>
            </a:avLst>
          </a:prstGeom>
          <a:solidFill>
            <a:schemeClr val="bg1"/>
          </a:solidFill>
          <a:ln w="9525">
            <a:solidFill>
              <a:schemeClr val="tx1"/>
            </a:solidFill>
            <a:miter lim="800000"/>
            <a:headEnd/>
            <a:tailEnd/>
          </a:ln>
        </p:spPr>
        <p:txBody>
          <a:bodyPr/>
          <a:lstStyle/>
          <a:p>
            <a:pPr algn="ctr"/>
            <a:r>
              <a:rPr lang="en-US" sz="2800" b="1">
                <a:solidFill>
                  <a:srgbClr val="A50021"/>
                </a:solidFill>
              </a:rPr>
              <a:t>Khổ thơ tả các bạn đang chơi chuyền.</a:t>
            </a:r>
            <a:endParaRPr lang="vi-VN" sz="2800" b="1">
              <a:solidFill>
                <a:srgbClr val="A50021"/>
              </a:solidFill>
            </a:endParaRPr>
          </a:p>
        </p:txBody>
      </p:sp>
      <p:sp>
        <p:nvSpPr>
          <p:cNvPr id="5126" name="WordArt 9"/>
          <p:cNvSpPr>
            <a:spLocks noChangeArrowheads="1" noChangeShapeType="1" noTextEdit="1"/>
          </p:cNvSpPr>
          <p:nvPr/>
        </p:nvSpPr>
        <p:spPr bwMode="auto">
          <a:xfrm>
            <a:off x="4876801" y="533400"/>
            <a:ext cx="1552575" cy="2286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CC00"/>
                </a:solidFill>
                <a:latin typeface="Arial"/>
                <a:cs typeface="Arial"/>
              </a:rPr>
              <a:t>Chính tả:</a:t>
            </a:r>
          </a:p>
        </p:txBody>
      </p:sp>
      <p:sp>
        <p:nvSpPr>
          <p:cNvPr id="5127" name="WordArt 10"/>
          <p:cNvSpPr>
            <a:spLocks noChangeArrowheads="1" noChangeShapeType="1" noTextEdit="1"/>
          </p:cNvSpPr>
          <p:nvPr/>
        </p:nvSpPr>
        <p:spPr bwMode="auto">
          <a:xfrm>
            <a:off x="6553200" y="533400"/>
            <a:ext cx="1371600" cy="3048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10" dur="1000" fill="hold"/>
                                        <p:tgtEl>
                                          <p:spTgt spid="614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wipe(down)">
                                      <p:cBhvr>
                                        <p:cTn id="19" dur="580">
                                          <p:stCondLst>
                                            <p:cond delay="0"/>
                                          </p:stCondLst>
                                        </p:cTn>
                                        <p:tgtEl>
                                          <p:spTgt spid="6150"/>
                                        </p:tgtEl>
                                      </p:cBhvr>
                                    </p:animEffect>
                                    <p:anim calcmode="lin" valueType="num">
                                      <p:cBhvr>
                                        <p:cTn id="20" dur="1822" tmFilter="0,0; 0.14,0.36; 0.43,0.73; 0.71,0.91; 1.0,1.0">
                                          <p:stCondLst>
                                            <p:cond delay="0"/>
                                          </p:stCondLst>
                                        </p:cTn>
                                        <p:tgtEl>
                                          <p:spTgt spid="615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15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15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15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150"/>
                                        </p:tgtEl>
                                        <p:attrNameLst>
                                          <p:attrName>ppt_y</p:attrName>
                                        </p:attrNameLst>
                                      </p:cBhvr>
                                      <p:tavLst>
                                        <p:tav tm="0" fmla="#ppt_y-sin(pi*$)/81">
                                          <p:val>
                                            <p:fltVal val="0"/>
                                          </p:val>
                                        </p:tav>
                                        <p:tav tm="100000">
                                          <p:val>
                                            <p:fltVal val="1"/>
                                          </p:val>
                                        </p:tav>
                                      </p:tavLst>
                                    </p:anim>
                                    <p:animScale>
                                      <p:cBhvr>
                                        <p:cTn id="25" dur="26">
                                          <p:stCondLst>
                                            <p:cond delay="650"/>
                                          </p:stCondLst>
                                        </p:cTn>
                                        <p:tgtEl>
                                          <p:spTgt spid="6150"/>
                                        </p:tgtEl>
                                      </p:cBhvr>
                                      <p:to x="100000" y="60000"/>
                                    </p:animScale>
                                    <p:animScale>
                                      <p:cBhvr>
                                        <p:cTn id="26" dur="166" decel="50000">
                                          <p:stCondLst>
                                            <p:cond delay="676"/>
                                          </p:stCondLst>
                                        </p:cTn>
                                        <p:tgtEl>
                                          <p:spTgt spid="6150"/>
                                        </p:tgtEl>
                                      </p:cBhvr>
                                      <p:to x="100000" y="100000"/>
                                    </p:animScale>
                                    <p:animScale>
                                      <p:cBhvr>
                                        <p:cTn id="27" dur="26">
                                          <p:stCondLst>
                                            <p:cond delay="1312"/>
                                          </p:stCondLst>
                                        </p:cTn>
                                        <p:tgtEl>
                                          <p:spTgt spid="6150"/>
                                        </p:tgtEl>
                                      </p:cBhvr>
                                      <p:to x="100000" y="80000"/>
                                    </p:animScale>
                                    <p:animScale>
                                      <p:cBhvr>
                                        <p:cTn id="28" dur="166" decel="50000">
                                          <p:stCondLst>
                                            <p:cond delay="1338"/>
                                          </p:stCondLst>
                                        </p:cTn>
                                        <p:tgtEl>
                                          <p:spTgt spid="6150"/>
                                        </p:tgtEl>
                                      </p:cBhvr>
                                      <p:to x="100000" y="100000"/>
                                    </p:animScale>
                                    <p:animScale>
                                      <p:cBhvr>
                                        <p:cTn id="29" dur="26">
                                          <p:stCondLst>
                                            <p:cond delay="1642"/>
                                          </p:stCondLst>
                                        </p:cTn>
                                        <p:tgtEl>
                                          <p:spTgt spid="6150"/>
                                        </p:tgtEl>
                                      </p:cBhvr>
                                      <p:to x="100000" y="90000"/>
                                    </p:animScale>
                                    <p:animScale>
                                      <p:cBhvr>
                                        <p:cTn id="30" dur="166" decel="50000">
                                          <p:stCondLst>
                                            <p:cond delay="1668"/>
                                          </p:stCondLst>
                                        </p:cTn>
                                        <p:tgtEl>
                                          <p:spTgt spid="6150"/>
                                        </p:tgtEl>
                                      </p:cBhvr>
                                      <p:to x="100000" y="100000"/>
                                    </p:animScale>
                                    <p:animScale>
                                      <p:cBhvr>
                                        <p:cTn id="31" dur="26">
                                          <p:stCondLst>
                                            <p:cond delay="1808"/>
                                          </p:stCondLst>
                                        </p:cTn>
                                        <p:tgtEl>
                                          <p:spTgt spid="6150"/>
                                        </p:tgtEl>
                                      </p:cBhvr>
                                      <p:to x="100000" y="95000"/>
                                    </p:animScale>
                                    <p:animScale>
                                      <p:cBhvr>
                                        <p:cTn id="32" dur="166" decel="50000">
                                          <p:stCondLst>
                                            <p:cond delay="1834"/>
                                          </p:stCondLst>
                                        </p:cTn>
                                        <p:tgtEl>
                                          <p:spTgt spid="6150"/>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xit" presetSubtype="12" fill="hold" grpId="1" nodeType="clickEffect">
                                  <p:stCondLst>
                                    <p:cond delay="0"/>
                                  </p:stCondLst>
                                  <p:childTnLst>
                                    <p:animEffect transition="out" filter="strips(downLeft)">
                                      <p:cBhvr>
                                        <p:cTn id="36" dur="500"/>
                                        <p:tgtEl>
                                          <p:spTgt spid="6150"/>
                                        </p:tgtEl>
                                      </p:cBhvr>
                                    </p:animEffect>
                                    <p:set>
                                      <p:cBhvr>
                                        <p:cTn id="37" dur="1" fill="hold">
                                          <p:stCondLst>
                                            <p:cond delay="499"/>
                                          </p:stCondLst>
                                        </p:cTn>
                                        <p:tgtEl>
                                          <p:spTgt spid="6150"/>
                                        </p:tgtEl>
                                        <p:attrNameLst>
                                          <p:attrName>style.visibility</p:attrName>
                                        </p:attrNameLst>
                                      </p:cBhvr>
                                      <p:to>
                                        <p:strVal val="hidden"/>
                                      </p:to>
                                    </p:set>
                                  </p:childTnLst>
                                </p:cTn>
                              </p:par>
                            </p:childTnLst>
                          </p:cTn>
                        </p:par>
                        <p:par>
                          <p:cTn id="38" fill="hold" nodeType="afterGroup">
                            <p:stCondLst>
                              <p:cond delay="500"/>
                            </p:stCondLst>
                            <p:childTnLst>
                              <p:par>
                                <p:cTn id="39" presetID="18" presetClass="entr" presetSubtype="12" fill="hold" grpId="0" nodeType="afterEffect">
                                  <p:stCondLst>
                                    <p:cond delay="0"/>
                                  </p:stCondLst>
                                  <p:childTnLst>
                                    <p:set>
                                      <p:cBhvr>
                                        <p:cTn id="40" dur="1" fill="hold">
                                          <p:stCondLst>
                                            <p:cond delay="0"/>
                                          </p:stCondLst>
                                        </p:cTn>
                                        <p:tgtEl>
                                          <p:spTgt spid="6151"/>
                                        </p:tgtEl>
                                        <p:attrNameLst>
                                          <p:attrName>style.visibility</p:attrName>
                                        </p:attrNameLst>
                                      </p:cBhvr>
                                      <p:to>
                                        <p:strVal val="visible"/>
                                      </p:to>
                                    </p:set>
                                    <p:animEffect transition="in" filter="strips(downLeft)">
                                      <p:cBhvr>
                                        <p:cTn id="4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0" grpId="0" animBg="1"/>
      <p:bldP spid="6150" grpId="1" animBg="1"/>
      <p:bldP spid="61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WordArt 5"/>
          <p:cNvSpPr>
            <a:spLocks noChangeArrowheads="1" noChangeShapeType="1" noTextEdit="1"/>
          </p:cNvSpPr>
          <p:nvPr/>
        </p:nvSpPr>
        <p:spPr bwMode="auto">
          <a:xfrm>
            <a:off x="6096000" y="1752601"/>
            <a:ext cx="4114800" cy="4791075"/>
          </a:xfrm>
          <a:prstGeom prst="rect">
            <a:avLst/>
          </a:prstGeom>
        </p:spPr>
        <p:txBody>
          <a:bodyPr wrap="none" fromWordArt="1">
            <a:prstTxWarp prst="textPlain">
              <a:avLst>
                <a:gd name="adj" fmla="val 50000"/>
              </a:avLst>
            </a:prstTxWarp>
          </a:bodyPr>
          <a:lstStyle/>
          <a:p>
            <a:pPr algn="ctr"/>
            <a:r>
              <a:rPr lang="vi-VN" sz="3600" i="1" kern="10">
                <a:ln w="9525">
                  <a:solidFill>
                    <a:srgbClr val="FF0000"/>
                  </a:solidFill>
                  <a:round/>
                  <a:headEnd/>
                  <a:tailEnd/>
                </a:ln>
                <a:solidFill>
                  <a:srgbClr val="FFFF00"/>
                </a:solidFill>
                <a:latin typeface="Arial"/>
                <a:cs typeface="Arial"/>
              </a:rPr>
              <a:t>Mai lớn lên</a:t>
            </a:r>
          </a:p>
          <a:p>
            <a:pPr algn="ctr"/>
            <a:r>
              <a:rPr lang="vi-VN" sz="3600" i="1" kern="10">
                <a:ln w="9525">
                  <a:solidFill>
                    <a:srgbClr val="FF0000"/>
                  </a:solidFill>
                  <a:round/>
                  <a:headEnd/>
                  <a:tailEnd/>
                </a:ln>
                <a:solidFill>
                  <a:srgbClr val="FFFF00"/>
                </a:solidFill>
                <a:latin typeface="Arial"/>
                <a:cs typeface="Arial"/>
              </a:rPr>
              <a:t>Vào nhà máy</a:t>
            </a:r>
          </a:p>
          <a:p>
            <a:pPr algn="ctr"/>
            <a:r>
              <a:rPr lang="vi-VN" sz="3600" i="1" kern="10">
                <a:ln w="9525">
                  <a:solidFill>
                    <a:srgbClr val="FF0000"/>
                  </a:solidFill>
                  <a:round/>
                  <a:headEnd/>
                  <a:tailEnd/>
                </a:ln>
                <a:solidFill>
                  <a:srgbClr val="FFFF00"/>
                </a:solidFill>
                <a:latin typeface="Arial"/>
                <a:cs typeface="Arial"/>
              </a:rPr>
              <a:t>Công nhân mới</a:t>
            </a:r>
          </a:p>
          <a:p>
            <a:pPr algn="ctr"/>
            <a:r>
              <a:rPr lang="vi-VN" sz="3600" i="1" kern="10">
                <a:ln w="9525">
                  <a:solidFill>
                    <a:srgbClr val="FF0000"/>
                  </a:solidFill>
                  <a:round/>
                  <a:headEnd/>
                  <a:tailEnd/>
                </a:ln>
                <a:solidFill>
                  <a:srgbClr val="FFFF00"/>
                </a:solidFill>
                <a:latin typeface="Arial"/>
                <a:cs typeface="Arial"/>
              </a:rPr>
              <a:t>Giữa dây chuyền</a:t>
            </a:r>
          </a:p>
          <a:p>
            <a:pPr algn="ctr"/>
            <a:r>
              <a:rPr lang="vi-VN" sz="3600" i="1" kern="10">
                <a:ln w="9525">
                  <a:solidFill>
                    <a:srgbClr val="FF0000"/>
                  </a:solidFill>
                  <a:round/>
                  <a:headEnd/>
                  <a:tailEnd/>
                </a:ln>
                <a:solidFill>
                  <a:srgbClr val="FFFF00"/>
                </a:solidFill>
                <a:latin typeface="Arial"/>
                <a:cs typeface="Arial"/>
              </a:rPr>
              <a:t>Đón bạn lên</a:t>
            </a:r>
          </a:p>
          <a:p>
            <a:pPr algn="ctr"/>
            <a:r>
              <a:rPr lang="vi-VN" sz="3600" i="1" kern="10">
                <a:ln w="9525">
                  <a:solidFill>
                    <a:srgbClr val="FF0000"/>
                  </a:solidFill>
                  <a:round/>
                  <a:headEnd/>
                  <a:tailEnd/>
                </a:ln>
                <a:solidFill>
                  <a:srgbClr val="FFFF00"/>
                </a:solidFill>
                <a:latin typeface="Arial"/>
                <a:cs typeface="Arial"/>
              </a:rPr>
              <a:t>Chuyền bạn dưới</a:t>
            </a:r>
          </a:p>
          <a:p>
            <a:pPr algn="ctr"/>
            <a:r>
              <a:rPr lang="vi-VN" sz="3600" i="1" kern="10">
                <a:ln w="9525">
                  <a:solidFill>
                    <a:srgbClr val="FF0000"/>
                  </a:solidFill>
                  <a:round/>
                  <a:headEnd/>
                  <a:tailEnd/>
                </a:ln>
                <a:solidFill>
                  <a:srgbClr val="FFFF00"/>
                </a:solidFill>
                <a:latin typeface="Arial"/>
                <a:cs typeface="Arial"/>
              </a:rPr>
              <a:t>Mắt không mỏi</a:t>
            </a:r>
          </a:p>
          <a:p>
            <a:pPr algn="ctr"/>
            <a:r>
              <a:rPr lang="vi-VN" sz="3600" i="1" kern="10">
                <a:ln w="9525">
                  <a:solidFill>
                    <a:srgbClr val="FF0000"/>
                  </a:solidFill>
                  <a:round/>
                  <a:headEnd/>
                  <a:tailEnd/>
                </a:ln>
                <a:solidFill>
                  <a:srgbClr val="FFFF00"/>
                </a:solidFill>
                <a:latin typeface="Arial"/>
                <a:cs typeface="Arial"/>
              </a:rPr>
              <a:t>Tay không rời</a:t>
            </a:r>
          </a:p>
          <a:p>
            <a:pPr algn="ctr"/>
            <a:r>
              <a:rPr lang="vi-VN" sz="3600" i="1" kern="10">
                <a:ln w="9525">
                  <a:solidFill>
                    <a:srgbClr val="FF0000"/>
                  </a:solidFill>
                  <a:round/>
                  <a:headEnd/>
                  <a:tailEnd/>
                </a:ln>
                <a:solidFill>
                  <a:srgbClr val="FFFF00"/>
                </a:solidFill>
                <a:latin typeface="Arial"/>
                <a:cs typeface="Arial"/>
              </a:rPr>
              <a:t>Chuyền dẻo dai</a:t>
            </a:r>
          </a:p>
          <a:p>
            <a:pPr algn="ctr"/>
            <a:r>
              <a:rPr lang="vi-VN" sz="3600" i="1" kern="10">
                <a:ln w="9525">
                  <a:solidFill>
                    <a:srgbClr val="FF0000"/>
                  </a:solidFill>
                  <a:round/>
                  <a:headEnd/>
                  <a:tailEnd/>
                </a:ln>
                <a:solidFill>
                  <a:srgbClr val="FFFF00"/>
                </a:solidFill>
                <a:latin typeface="Arial"/>
                <a:cs typeface="Arial"/>
              </a:rPr>
              <a:t>Chuyền mãi mãi...</a:t>
            </a:r>
            <a:endParaRPr lang="en-US" sz="3600" i="1" kern="10">
              <a:ln w="9525">
                <a:solidFill>
                  <a:srgbClr val="FF0000"/>
                </a:solidFill>
                <a:round/>
                <a:headEnd/>
                <a:tailEnd/>
              </a:ln>
              <a:solidFill>
                <a:srgbClr val="FFFF00"/>
              </a:solidFill>
              <a:latin typeface="Arial"/>
              <a:cs typeface="Arial"/>
            </a:endParaRPr>
          </a:p>
        </p:txBody>
      </p:sp>
      <p:sp>
        <p:nvSpPr>
          <p:cNvPr id="6147" name="WordArt 6"/>
          <p:cNvSpPr>
            <a:spLocks noChangeArrowheads="1" noChangeShapeType="1" noTextEdit="1"/>
          </p:cNvSpPr>
          <p:nvPr/>
        </p:nvSpPr>
        <p:spPr bwMode="auto">
          <a:xfrm>
            <a:off x="4724400" y="914401"/>
            <a:ext cx="3200400" cy="3730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4103" name="AutoShape 7"/>
          <p:cNvSpPr>
            <a:spLocks noChangeArrowheads="1"/>
          </p:cNvSpPr>
          <p:nvPr/>
        </p:nvSpPr>
        <p:spPr bwMode="auto">
          <a:xfrm flipH="1">
            <a:off x="2133600" y="1066800"/>
            <a:ext cx="3352800" cy="1752600"/>
          </a:xfrm>
          <a:prstGeom prst="wedgeEllipseCallout">
            <a:avLst>
              <a:gd name="adj1" fmla="val -74861"/>
              <a:gd name="adj2" fmla="val 14310"/>
            </a:avLst>
          </a:prstGeom>
          <a:solidFill>
            <a:schemeClr val="bg1"/>
          </a:solidFill>
          <a:ln w="28575">
            <a:solidFill>
              <a:schemeClr val="tx1"/>
            </a:solidFill>
            <a:miter lim="800000"/>
            <a:headEnd/>
            <a:tailEnd/>
          </a:ln>
        </p:spPr>
        <p:txBody>
          <a:bodyPr/>
          <a:lstStyle/>
          <a:p>
            <a:pPr algn="ctr"/>
            <a:r>
              <a:rPr lang="en-US" sz="2800" b="1">
                <a:solidFill>
                  <a:srgbClr val="FF0066"/>
                </a:solidFill>
              </a:rPr>
              <a:t>Khổ thơ 2 nói lên điều gì?.</a:t>
            </a:r>
            <a:endParaRPr lang="vi-VN" sz="2800" b="1">
              <a:solidFill>
                <a:srgbClr val="FF0066"/>
              </a:solidFill>
            </a:endParaRPr>
          </a:p>
        </p:txBody>
      </p:sp>
      <p:sp>
        <p:nvSpPr>
          <p:cNvPr id="4104" name="AutoShape 8"/>
          <p:cNvSpPr>
            <a:spLocks noChangeArrowheads="1"/>
          </p:cNvSpPr>
          <p:nvPr/>
        </p:nvSpPr>
        <p:spPr bwMode="auto">
          <a:xfrm>
            <a:off x="1524000" y="3200400"/>
            <a:ext cx="4648200" cy="3200400"/>
          </a:xfrm>
          <a:prstGeom prst="wedgeEllipseCallout">
            <a:avLst>
              <a:gd name="adj1" fmla="val -48222"/>
              <a:gd name="adj2" fmla="val 45782"/>
            </a:avLst>
          </a:prstGeom>
          <a:solidFill>
            <a:schemeClr val="bg1"/>
          </a:solidFill>
          <a:ln w="38100">
            <a:solidFill>
              <a:srgbClr val="A50021"/>
            </a:solidFill>
            <a:miter lim="800000"/>
            <a:headEnd/>
            <a:tailEnd/>
          </a:ln>
        </p:spPr>
        <p:txBody>
          <a:bodyPr/>
          <a:lstStyle/>
          <a:p>
            <a:pPr algn="ctr"/>
            <a:r>
              <a:rPr lang="en-US" sz="2400" b="1" i="1">
                <a:solidFill>
                  <a:srgbClr val="FF0000"/>
                </a:solidFill>
              </a:rPr>
              <a:t>Chơi chuyền giúp các bạn tinh mắt, nhanh nhẹn, có sức dẻo dai để mai lớn lên làm tốt công việc trong dây chuyền nhà máy.</a:t>
            </a:r>
            <a:endParaRPr lang="vi-VN" sz="2400" b="1" i="1">
              <a:solidFill>
                <a:srgbClr val="FF0000"/>
              </a:solidFill>
            </a:endParaRPr>
          </a:p>
        </p:txBody>
      </p:sp>
      <p:sp>
        <p:nvSpPr>
          <p:cNvPr id="6150" name="Text Box 9"/>
          <p:cNvSpPr txBox="1">
            <a:spLocks noChangeArrowheads="1"/>
          </p:cNvSpPr>
          <p:nvPr/>
        </p:nvSpPr>
        <p:spPr bwMode="auto">
          <a:xfrm>
            <a:off x="4572000" y="212726"/>
            <a:ext cx="4114800" cy="396875"/>
          </a:xfrm>
          <a:prstGeom prst="rect">
            <a:avLst/>
          </a:prstGeom>
          <a:solidFill>
            <a:schemeClr val="bg1"/>
          </a:solidFill>
          <a:ln w="9525">
            <a:noFill/>
            <a:miter lim="800000"/>
            <a:headEnd/>
            <a:tailEnd/>
          </a:ln>
        </p:spPr>
        <p:txBody>
          <a:bodyPr>
            <a:spAutoFit/>
          </a:bodyPr>
          <a:lstStyle/>
          <a:p>
            <a:pPr>
              <a:spcBef>
                <a:spcPct val="50000"/>
              </a:spcBef>
            </a:pPr>
            <a:endParaRPr lang="en-US" sz="2000" i="1">
              <a:solidFill>
                <a:srgbClr val="0033CC"/>
              </a:solidFill>
            </a:endParaRPr>
          </a:p>
        </p:txBody>
      </p:sp>
      <p:sp>
        <p:nvSpPr>
          <p:cNvPr id="6151" name="WordArt 10"/>
          <p:cNvSpPr>
            <a:spLocks noChangeArrowheads="1" noChangeShapeType="1" noTextEdit="1"/>
          </p:cNvSpPr>
          <p:nvPr/>
        </p:nvSpPr>
        <p:spPr bwMode="auto">
          <a:xfrm>
            <a:off x="4876801" y="609600"/>
            <a:ext cx="1400175" cy="2286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006600"/>
                </a:solidFill>
                <a:latin typeface="Arial"/>
                <a:cs typeface="Arial"/>
              </a:rPr>
              <a:t>Chính tả:</a:t>
            </a:r>
          </a:p>
        </p:txBody>
      </p:sp>
      <p:sp>
        <p:nvSpPr>
          <p:cNvPr id="6152" name="WordArt 11"/>
          <p:cNvSpPr>
            <a:spLocks noChangeArrowheads="1" noChangeShapeType="1" noTextEdit="1"/>
          </p:cNvSpPr>
          <p:nvPr/>
        </p:nvSpPr>
        <p:spPr bwMode="auto">
          <a:xfrm>
            <a:off x="6400800" y="533400"/>
            <a:ext cx="1524000" cy="3048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ssolve">
                                      <p:cBhvr>
                                        <p:cTn id="7" dur="1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linds(horizontal)">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diamond(in)">
                                      <p:cBhvr>
                                        <p:cTn id="17"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3" grpId="0" animBg="1"/>
      <p:bldP spid="4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1752600" y="1524000"/>
            <a:ext cx="4267200" cy="4267200"/>
          </a:xfrm>
          <a:prstGeom prst="rect">
            <a:avLst/>
          </a:prstGeom>
        </p:spPr>
        <p:txBody>
          <a:bodyPr wrap="none" fromWordArt="1">
            <a:prstTxWarp prst="textPlain">
              <a:avLst>
                <a:gd name="adj" fmla="val 50000"/>
              </a:avLst>
            </a:prstTxWarp>
          </a:bodyPr>
          <a:lstStyle/>
          <a:p>
            <a:pPr algn="ctr"/>
            <a:r>
              <a:rPr lang="vi-VN" sz="3600" i="1" kern="10" dirty="0">
                <a:ln w="9525">
                  <a:solidFill>
                    <a:srgbClr val="FF0000"/>
                  </a:solidFill>
                  <a:round/>
                  <a:headEnd/>
                  <a:tailEnd/>
                </a:ln>
                <a:solidFill>
                  <a:srgbClr val="FFFF00"/>
                </a:solidFill>
                <a:latin typeface="Arial"/>
                <a:cs typeface="Arial"/>
              </a:rPr>
              <a:t>" Chuyền chuyền một</a:t>
            </a:r>
          </a:p>
          <a:p>
            <a:pPr algn="ctr"/>
            <a:r>
              <a:rPr lang="vi-VN" sz="3600" i="1" kern="10" dirty="0">
                <a:ln w="9525">
                  <a:solidFill>
                    <a:srgbClr val="FF0000"/>
                  </a:solidFill>
                  <a:round/>
                  <a:headEnd/>
                  <a:tailEnd/>
                </a:ln>
                <a:solidFill>
                  <a:srgbClr val="FFFF00"/>
                </a:solidFill>
                <a:latin typeface="Arial"/>
                <a:cs typeface="Arial"/>
              </a:rPr>
              <a:t>Một, một đôi</a:t>
            </a:r>
          </a:p>
          <a:p>
            <a:pPr algn="ctr"/>
            <a:r>
              <a:rPr lang="vi-VN" sz="3600" i="1" kern="10" dirty="0">
                <a:ln w="9525">
                  <a:solidFill>
                    <a:srgbClr val="FF0000"/>
                  </a:solidFill>
                  <a:round/>
                  <a:headEnd/>
                  <a:tailEnd/>
                </a:ln>
                <a:solidFill>
                  <a:srgbClr val="FFFF00"/>
                </a:solidFill>
                <a:latin typeface="Arial"/>
                <a:cs typeface="Arial"/>
              </a:rPr>
              <a:t>Chuyền chuyền hai</a:t>
            </a:r>
          </a:p>
          <a:p>
            <a:pPr algn="ctr"/>
            <a:r>
              <a:rPr lang="vi-VN" sz="3600" i="1" kern="10" dirty="0">
                <a:ln w="9525">
                  <a:solidFill>
                    <a:srgbClr val="FF0000"/>
                  </a:solidFill>
                  <a:round/>
                  <a:headEnd/>
                  <a:tailEnd/>
                </a:ln>
                <a:solidFill>
                  <a:srgbClr val="FFFF00"/>
                </a:solidFill>
                <a:latin typeface="Arial"/>
                <a:cs typeface="Arial"/>
              </a:rPr>
              <a:t>Hai, hai đôi"</a:t>
            </a:r>
          </a:p>
          <a:p>
            <a:pPr algn="ctr"/>
            <a:r>
              <a:rPr lang="vi-VN" sz="3600" i="1" kern="10" dirty="0">
                <a:ln w="9525">
                  <a:solidFill>
                    <a:srgbClr val="FF0000"/>
                  </a:solidFill>
                  <a:round/>
                  <a:headEnd/>
                  <a:tailEnd/>
                </a:ln>
                <a:solidFill>
                  <a:srgbClr val="FFFF00"/>
                </a:solidFill>
                <a:latin typeface="Arial"/>
                <a:cs typeface="Arial"/>
              </a:rPr>
              <a:t>Mắt sáng ngời</a:t>
            </a:r>
          </a:p>
          <a:p>
            <a:pPr algn="ctr"/>
            <a:r>
              <a:rPr lang="vi-VN" sz="3600" i="1" kern="10" dirty="0">
                <a:ln w="9525">
                  <a:solidFill>
                    <a:srgbClr val="FF0000"/>
                  </a:solidFill>
                  <a:round/>
                  <a:headEnd/>
                  <a:tailEnd/>
                </a:ln>
                <a:solidFill>
                  <a:srgbClr val="FFFF00"/>
                </a:solidFill>
                <a:latin typeface="Arial"/>
                <a:cs typeface="Arial"/>
              </a:rPr>
              <a:t>Theo hòn cuội</a:t>
            </a:r>
          </a:p>
          <a:p>
            <a:pPr algn="ctr"/>
            <a:r>
              <a:rPr lang="vi-VN" sz="3600" i="1" kern="10" dirty="0">
                <a:ln w="9525">
                  <a:solidFill>
                    <a:srgbClr val="FF0000"/>
                  </a:solidFill>
                  <a:round/>
                  <a:headEnd/>
                  <a:tailEnd/>
                </a:ln>
                <a:solidFill>
                  <a:srgbClr val="FFFF00"/>
                </a:solidFill>
                <a:latin typeface="Arial"/>
                <a:cs typeface="Arial"/>
              </a:rPr>
              <a:t>Tay mềm mại</a:t>
            </a:r>
          </a:p>
          <a:p>
            <a:pPr algn="ctr"/>
            <a:r>
              <a:rPr lang="vi-VN" sz="3600" i="1" kern="10" dirty="0">
                <a:ln w="9525">
                  <a:solidFill>
                    <a:srgbClr val="FF0000"/>
                  </a:solidFill>
                  <a:round/>
                  <a:headEnd/>
                  <a:tailEnd/>
                </a:ln>
                <a:solidFill>
                  <a:srgbClr val="FFFF00"/>
                </a:solidFill>
                <a:latin typeface="Arial"/>
                <a:cs typeface="Arial"/>
              </a:rPr>
              <a:t>Vơ que chuyền.</a:t>
            </a:r>
            <a:endParaRPr lang="en-US" sz="3600" i="1" kern="10" dirty="0">
              <a:ln w="9525">
                <a:solidFill>
                  <a:srgbClr val="FF0000"/>
                </a:solidFill>
                <a:round/>
                <a:headEnd/>
                <a:tailEnd/>
              </a:ln>
              <a:solidFill>
                <a:srgbClr val="FFFF00"/>
              </a:solidFill>
              <a:latin typeface="Arial"/>
              <a:cs typeface="Arial"/>
            </a:endParaRPr>
          </a:p>
        </p:txBody>
      </p:sp>
      <p:sp>
        <p:nvSpPr>
          <p:cNvPr id="10245" name="WordArt 5"/>
          <p:cNvSpPr>
            <a:spLocks noChangeArrowheads="1" noChangeShapeType="1" noTextEdit="1"/>
          </p:cNvSpPr>
          <p:nvPr/>
        </p:nvSpPr>
        <p:spPr bwMode="auto">
          <a:xfrm>
            <a:off x="6324600" y="2066926"/>
            <a:ext cx="4114800" cy="4791075"/>
          </a:xfrm>
          <a:prstGeom prst="rect">
            <a:avLst/>
          </a:prstGeom>
        </p:spPr>
        <p:txBody>
          <a:bodyPr wrap="none" fromWordArt="1">
            <a:prstTxWarp prst="textPlain">
              <a:avLst>
                <a:gd name="adj" fmla="val 50000"/>
              </a:avLst>
            </a:prstTxWarp>
          </a:bodyPr>
          <a:lstStyle/>
          <a:p>
            <a:pPr algn="ctr"/>
            <a:r>
              <a:rPr lang="vi-VN" sz="3600" i="1" kern="10">
                <a:ln w="9525">
                  <a:solidFill>
                    <a:srgbClr val="0033CC"/>
                  </a:solidFill>
                  <a:round/>
                  <a:headEnd/>
                  <a:tailEnd/>
                </a:ln>
                <a:solidFill>
                  <a:srgbClr val="FFFF00"/>
                </a:solidFill>
                <a:latin typeface="Arial"/>
                <a:cs typeface="Arial"/>
              </a:rPr>
              <a:t>Mai lớn lên</a:t>
            </a:r>
          </a:p>
          <a:p>
            <a:pPr algn="ctr"/>
            <a:r>
              <a:rPr lang="vi-VN" sz="3600" i="1" kern="10">
                <a:ln w="9525">
                  <a:solidFill>
                    <a:srgbClr val="0033CC"/>
                  </a:solidFill>
                  <a:round/>
                  <a:headEnd/>
                  <a:tailEnd/>
                </a:ln>
                <a:solidFill>
                  <a:srgbClr val="FFFF00"/>
                </a:solidFill>
                <a:latin typeface="Arial"/>
                <a:cs typeface="Arial"/>
              </a:rPr>
              <a:t>Vào nhà máy</a:t>
            </a:r>
          </a:p>
          <a:p>
            <a:pPr algn="ctr"/>
            <a:r>
              <a:rPr lang="vi-VN" sz="3600" i="1" kern="10">
                <a:ln w="9525">
                  <a:solidFill>
                    <a:srgbClr val="0033CC"/>
                  </a:solidFill>
                  <a:round/>
                  <a:headEnd/>
                  <a:tailEnd/>
                </a:ln>
                <a:solidFill>
                  <a:srgbClr val="FFFF00"/>
                </a:solidFill>
                <a:latin typeface="Arial"/>
                <a:cs typeface="Arial"/>
              </a:rPr>
              <a:t>Công nhân mới</a:t>
            </a:r>
          </a:p>
          <a:p>
            <a:pPr algn="ctr"/>
            <a:r>
              <a:rPr lang="vi-VN" sz="3600" i="1" kern="10">
                <a:ln w="9525">
                  <a:solidFill>
                    <a:srgbClr val="0033CC"/>
                  </a:solidFill>
                  <a:round/>
                  <a:headEnd/>
                  <a:tailEnd/>
                </a:ln>
                <a:solidFill>
                  <a:srgbClr val="FFFF00"/>
                </a:solidFill>
                <a:latin typeface="Arial"/>
                <a:cs typeface="Arial"/>
              </a:rPr>
              <a:t>Giữa dây chuyền</a:t>
            </a:r>
          </a:p>
          <a:p>
            <a:pPr algn="ctr"/>
            <a:r>
              <a:rPr lang="vi-VN" sz="3600" i="1" kern="10">
                <a:ln w="9525">
                  <a:solidFill>
                    <a:srgbClr val="0033CC"/>
                  </a:solidFill>
                  <a:round/>
                  <a:headEnd/>
                  <a:tailEnd/>
                </a:ln>
                <a:solidFill>
                  <a:srgbClr val="FFFF00"/>
                </a:solidFill>
                <a:latin typeface="Arial"/>
                <a:cs typeface="Arial"/>
              </a:rPr>
              <a:t>Đón bạn lên</a:t>
            </a:r>
          </a:p>
          <a:p>
            <a:pPr algn="ctr"/>
            <a:r>
              <a:rPr lang="vi-VN" sz="3600" i="1" kern="10">
                <a:ln w="9525">
                  <a:solidFill>
                    <a:srgbClr val="0033CC"/>
                  </a:solidFill>
                  <a:round/>
                  <a:headEnd/>
                  <a:tailEnd/>
                </a:ln>
                <a:solidFill>
                  <a:srgbClr val="FFFF00"/>
                </a:solidFill>
                <a:latin typeface="Arial"/>
                <a:cs typeface="Arial"/>
              </a:rPr>
              <a:t>Chuyền bạn dưới</a:t>
            </a:r>
          </a:p>
          <a:p>
            <a:pPr algn="ctr"/>
            <a:r>
              <a:rPr lang="vi-VN" sz="3600" i="1" kern="10">
                <a:ln w="9525">
                  <a:solidFill>
                    <a:srgbClr val="0033CC"/>
                  </a:solidFill>
                  <a:round/>
                  <a:headEnd/>
                  <a:tailEnd/>
                </a:ln>
                <a:solidFill>
                  <a:srgbClr val="FFFF00"/>
                </a:solidFill>
                <a:latin typeface="Arial"/>
                <a:cs typeface="Arial"/>
              </a:rPr>
              <a:t>Mắt không mỏi</a:t>
            </a:r>
          </a:p>
          <a:p>
            <a:pPr algn="ctr"/>
            <a:r>
              <a:rPr lang="vi-VN" sz="3600" i="1" kern="10">
                <a:ln w="9525">
                  <a:solidFill>
                    <a:srgbClr val="0033CC"/>
                  </a:solidFill>
                  <a:round/>
                  <a:headEnd/>
                  <a:tailEnd/>
                </a:ln>
                <a:solidFill>
                  <a:srgbClr val="FFFF00"/>
                </a:solidFill>
                <a:latin typeface="Arial"/>
                <a:cs typeface="Arial"/>
              </a:rPr>
              <a:t>Tay không rời</a:t>
            </a:r>
          </a:p>
          <a:p>
            <a:pPr algn="ctr"/>
            <a:r>
              <a:rPr lang="vi-VN" sz="3600" i="1" kern="10">
                <a:ln w="9525">
                  <a:solidFill>
                    <a:srgbClr val="0033CC"/>
                  </a:solidFill>
                  <a:round/>
                  <a:headEnd/>
                  <a:tailEnd/>
                </a:ln>
                <a:solidFill>
                  <a:srgbClr val="FFFF00"/>
                </a:solidFill>
                <a:latin typeface="Arial"/>
                <a:cs typeface="Arial"/>
              </a:rPr>
              <a:t>Chuyền dẻo dai</a:t>
            </a:r>
          </a:p>
          <a:p>
            <a:pPr algn="ctr"/>
            <a:r>
              <a:rPr lang="vi-VN" sz="3600" i="1" kern="10">
                <a:ln w="9525">
                  <a:solidFill>
                    <a:srgbClr val="0033CC"/>
                  </a:solidFill>
                  <a:round/>
                  <a:headEnd/>
                  <a:tailEnd/>
                </a:ln>
                <a:solidFill>
                  <a:srgbClr val="FFFF00"/>
                </a:solidFill>
                <a:latin typeface="Arial"/>
                <a:cs typeface="Arial"/>
              </a:rPr>
              <a:t>Chuyền mãi mãi...</a:t>
            </a:r>
            <a:endParaRPr lang="en-US" sz="3600" i="1" kern="10">
              <a:ln w="9525">
                <a:solidFill>
                  <a:srgbClr val="0033CC"/>
                </a:solidFill>
                <a:round/>
                <a:headEnd/>
                <a:tailEnd/>
              </a:ln>
              <a:solidFill>
                <a:srgbClr val="FFFF00"/>
              </a:solidFill>
              <a:latin typeface="Arial"/>
              <a:cs typeface="Arial"/>
            </a:endParaRPr>
          </a:p>
        </p:txBody>
      </p:sp>
      <p:sp>
        <p:nvSpPr>
          <p:cNvPr id="7172" name="WordArt 6"/>
          <p:cNvSpPr>
            <a:spLocks noChangeArrowheads="1" noChangeShapeType="1" noTextEdit="1"/>
          </p:cNvSpPr>
          <p:nvPr/>
        </p:nvSpPr>
        <p:spPr bwMode="auto">
          <a:xfrm>
            <a:off x="4572000" y="990601"/>
            <a:ext cx="3657600" cy="5254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10247" name="Line 7"/>
          <p:cNvSpPr>
            <a:spLocks noChangeShapeType="1"/>
          </p:cNvSpPr>
          <p:nvPr/>
        </p:nvSpPr>
        <p:spPr bwMode="auto">
          <a:xfrm>
            <a:off x="2057400" y="2057400"/>
            <a:ext cx="1524000" cy="0"/>
          </a:xfrm>
          <a:prstGeom prst="line">
            <a:avLst/>
          </a:prstGeom>
          <a:noFill/>
          <a:ln w="38100">
            <a:solidFill>
              <a:srgbClr val="009900"/>
            </a:solidFill>
            <a:round/>
            <a:headEnd/>
            <a:tailEnd/>
          </a:ln>
        </p:spPr>
        <p:txBody>
          <a:bodyPr/>
          <a:lstStyle/>
          <a:p>
            <a:endParaRPr lang="en-US"/>
          </a:p>
        </p:txBody>
      </p:sp>
      <p:sp>
        <p:nvSpPr>
          <p:cNvPr id="10248" name="Line 8"/>
          <p:cNvSpPr>
            <a:spLocks noChangeShapeType="1"/>
          </p:cNvSpPr>
          <p:nvPr/>
        </p:nvSpPr>
        <p:spPr bwMode="auto">
          <a:xfrm>
            <a:off x="2438400" y="4191000"/>
            <a:ext cx="1905000" cy="0"/>
          </a:xfrm>
          <a:prstGeom prst="line">
            <a:avLst/>
          </a:prstGeom>
          <a:noFill/>
          <a:ln w="38100">
            <a:solidFill>
              <a:srgbClr val="009900"/>
            </a:solidFill>
            <a:round/>
            <a:headEnd/>
            <a:tailEnd/>
          </a:ln>
        </p:spPr>
        <p:txBody>
          <a:bodyPr/>
          <a:lstStyle/>
          <a:p>
            <a:endParaRPr lang="en-US"/>
          </a:p>
        </p:txBody>
      </p:sp>
      <p:sp>
        <p:nvSpPr>
          <p:cNvPr id="10249" name="Line 9"/>
          <p:cNvSpPr>
            <a:spLocks noChangeShapeType="1"/>
          </p:cNvSpPr>
          <p:nvPr/>
        </p:nvSpPr>
        <p:spPr bwMode="auto">
          <a:xfrm>
            <a:off x="3657600" y="4724400"/>
            <a:ext cx="1676400" cy="0"/>
          </a:xfrm>
          <a:prstGeom prst="line">
            <a:avLst/>
          </a:prstGeom>
          <a:noFill/>
          <a:ln w="38100">
            <a:solidFill>
              <a:srgbClr val="009900"/>
            </a:solidFill>
            <a:round/>
            <a:headEnd/>
            <a:tailEnd/>
          </a:ln>
        </p:spPr>
        <p:txBody>
          <a:bodyPr/>
          <a:lstStyle/>
          <a:p>
            <a:endParaRPr lang="en-US"/>
          </a:p>
        </p:txBody>
      </p:sp>
      <p:sp>
        <p:nvSpPr>
          <p:cNvPr id="10250" name="Line 10"/>
          <p:cNvSpPr>
            <a:spLocks noChangeShapeType="1"/>
          </p:cNvSpPr>
          <p:nvPr/>
        </p:nvSpPr>
        <p:spPr bwMode="auto">
          <a:xfrm>
            <a:off x="3429000" y="5257800"/>
            <a:ext cx="1828800" cy="0"/>
          </a:xfrm>
          <a:prstGeom prst="line">
            <a:avLst/>
          </a:prstGeom>
          <a:noFill/>
          <a:ln w="38100">
            <a:solidFill>
              <a:srgbClr val="009900"/>
            </a:solidFill>
            <a:round/>
            <a:headEnd/>
            <a:tailEnd/>
          </a:ln>
        </p:spPr>
        <p:txBody>
          <a:bodyPr/>
          <a:lstStyle/>
          <a:p>
            <a:endParaRPr lang="en-US"/>
          </a:p>
        </p:txBody>
      </p:sp>
      <p:sp>
        <p:nvSpPr>
          <p:cNvPr id="10251" name="Line 11"/>
          <p:cNvSpPr>
            <a:spLocks noChangeShapeType="1"/>
          </p:cNvSpPr>
          <p:nvPr/>
        </p:nvSpPr>
        <p:spPr bwMode="auto">
          <a:xfrm>
            <a:off x="3124200" y="5791200"/>
            <a:ext cx="2286000" cy="0"/>
          </a:xfrm>
          <a:prstGeom prst="line">
            <a:avLst/>
          </a:prstGeom>
          <a:noFill/>
          <a:ln w="38100">
            <a:solidFill>
              <a:srgbClr val="009900"/>
            </a:solidFill>
            <a:round/>
            <a:headEnd/>
            <a:tailEnd/>
          </a:ln>
        </p:spPr>
        <p:txBody>
          <a:bodyPr/>
          <a:lstStyle/>
          <a:p>
            <a:endParaRPr lang="en-US"/>
          </a:p>
        </p:txBody>
      </p:sp>
      <p:sp>
        <p:nvSpPr>
          <p:cNvPr id="10252" name="Line 12"/>
          <p:cNvSpPr>
            <a:spLocks noChangeShapeType="1"/>
          </p:cNvSpPr>
          <p:nvPr/>
        </p:nvSpPr>
        <p:spPr bwMode="auto">
          <a:xfrm>
            <a:off x="7848600" y="3962400"/>
            <a:ext cx="2438400" cy="0"/>
          </a:xfrm>
          <a:prstGeom prst="line">
            <a:avLst/>
          </a:prstGeom>
          <a:noFill/>
          <a:ln w="38100">
            <a:solidFill>
              <a:srgbClr val="FF0000"/>
            </a:solidFill>
            <a:round/>
            <a:headEnd/>
            <a:tailEnd/>
          </a:ln>
        </p:spPr>
        <p:txBody>
          <a:bodyPr/>
          <a:lstStyle/>
          <a:p>
            <a:endParaRPr lang="en-US"/>
          </a:p>
        </p:txBody>
      </p:sp>
      <p:sp>
        <p:nvSpPr>
          <p:cNvPr id="10253" name="Line 13"/>
          <p:cNvSpPr>
            <a:spLocks noChangeShapeType="1"/>
          </p:cNvSpPr>
          <p:nvPr/>
        </p:nvSpPr>
        <p:spPr bwMode="auto">
          <a:xfrm>
            <a:off x="8077200" y="2514600"/>
            <a:ext cx="1676400" cy="0"/>
          </a:xfrm>
          <a:prstGeom prst="line">
            <a:avLst/>
          </a:prstGeom>
          <a:noFill/>
          <a:ln w="38100">
            <a:solidFill>
              <a:srgbClr val="FF0000"/>
            </a:solidFill>
            <a:round/>
            <a:headEnd/>
            <a:tailEnd/>
          </a:ln>
        </p:spPr>
        <p:txBody>
          <a:bodyPr/>
          <a:lstStyle/>
          <a:p>
            <a:endParaRPr lang="en-US"/>
          </a:p>
        </p:txBody>
      </p:sp>
      <p:sp>
        <p:nvSpPr>
          <p:cNvPr id="10254" name="Line 14"/>
          <p:cNvSpPr>
            <a:spLocks noChangeShapeType="1"/>
          </p:cNvSpPr>
          <p:nvPr/>
        </p:nvSpPr>
        <p:spPr bwMode="auto">
          <a:xfrm>
            <a:off x="7924800" y="2971800"/>
            <a:ext cx="1905000" cy="0"/>
          </a:xfrm>
          <a:prstGeom prst="line">
            <a:avLst/>
          </a:prstGeom>
          <a:noFill/>
          <a:ln w="38100">
            <a:solidFill>
              <a:srgbClr val="FF0000"/>
            </a:solidFill>
            <a:round/>
            <a:headEnd/>
            <a:tailEnd/>
          </a:ln>
        </p:spPr>
        <p:txBody>
          <a:bodyPr/>
          <a:lstStyle/>
          <a:p>
            <a:endParaRPr lang="en-US"/>
          </a:p>
        </p:txBody>
      </p:sp>
      <p:sp>
        <p:nvSpPr>
          <p:cNvPr id="10255" name="Line 15"/>
          <p:cNvSpPr>
            <a:spLocks noChangeShapeType="1"/>
          </p:cNvSpPr>
          <p:nvPr/>
        </p:nvSpPr>
        <p:spPr bwMode="auto">
          <a:xfrm>
            <a:off x="6705600" y="3429000"/>
            <a:ext cx="2438400" cy="0"/>
          </a:xfrm>
          <a:prstGeom prst="line">
            <a:avLst/>
          </a:prstGeom>
          <a:noFill/>
          <a:ln w="38100">
            <a:solidFill>
              <a:srgbClr val="FF0000"/>
            </a:solidFill>
            <a:round/>
            <a:headEnd/>
            <a:tailEnd/>
          </a:ln>
        </p:spPr>
        <p:txBody>
          <a:bodyPr/>
          <a:lstStyle/>
          <a:p>
            <a:endParaRPr lang="en-US"/>
          </a:p>
        </p:txBody>
      </p:sp>
      <p:sp>
        <p:nvSpPr>
          <p:cNvPr id="10256" name="Line 16"/>
          <p:cNvSpPr>
            <a:spLocks noChangeShapeType="1"/>
          </p:cNvSpPr>
          <p:nvPr/>
        </p:nvSpPr>
        <p:spPr bwMode="auto">
          <a:xfrm>
            <a:off x="9296400" y="5410200"/>
            <a:ext cx="914400" cy="0"/>
          </a:xfrm>
          <a:prstGeom prst="line">
            <a:avLst/>
          </a:prstGeom>
          <a:noFill/>
          <a:ln w="38100">
            <a:solidFill>
              <a:srgbClr val="FF0000"/>
            </a:solidFill>
            <a:round/>
            <a:headEnd/>
            <a:tailEnd/>
          </a:ln>
        </p:spPr>
        <p:txBody>
          <a:bodyPr/>
          <a:lstStyle/>
          <a:p>
            <a:endParaRPr lang="en-US"/>
          </a:p>
        </p:txBody>
      </p:sp>
      <p:sp>
        <p:nvSpPr>
          <p:cNvPr id="10257" name="Line 17"/>
          <p:cNvSpPr>
            <a:spLocks noChangeShapeType="1"/>
          </p:cNvSpPr>
          <p:nvPr/>
        </p:nvSpPr>
        <p:spPr bwMode="auto">
          <a:xfrm>
            <a:off x="8534400" y="6400800"/>
            <a:ext cx="1676400" cy="0"/>
          </a:xfrm>
          <a:prstGeom prst="line">
            <a:avLst/>
          </a:prstGeom>
          <a:noFill/>
          <a:ln w="38100">
            <a:solidFill>
              <a:srgbClr val="FF0000"/>
            </a:solidFill>
            <a:round/>
            <a:headEnd/>
            <a:tailEnd/>
          </a:ln>
        </p:spPr>
        <p:txBody>
          <a:bodyPr/>
          <a:lstStyle/>
          <a:p>
            <a:endParaRPr lang="en-US"/>
          </a:p>
        </p:txBody>
      </p:sp>
      <p:sp>
        <p:nvSpPr>
          <p:cNvPr id="10258" name="Line 18"/>
          <p:cNvSpPr>
            <a:spLocks noChangeShapeType="1"/>
          </p:cNvSpPr>
          <p:nvPr/>
        </p:nvSpPr>
        <p:spPr bwMode="auto">
          <a:xfrm>
            <a:off x="8229600" y="6781800"/>
            <a:ext cx="1828800" cy="25400"/>
          </a:xfrm>
          <a:prstGeom prst="line">
            <a:avLst/>
          </a:prstGeom>
          <a:noFill/>
          <a:ln w="38100">
            <a:solidFill>
              <a:srgbClr val="FF0000"/>
            </a:solidFill>
            <a:round/>
            <a:headEnd/>
            <a:tailEnd/>
          </a:ln>
        </p:spPr>
        <p:txBody>
          <a:bodyPr/>
          <a:lstStyle/>
          <a:p>
            <a:endParaRPr lang="en-US"/>
          </a:p>
        </p:txBody>
      </p:sp>
      <p:sp>
        <p:nvSpPr>
          <p:cNvPr id="7185" name="WordArt 20"/>
          <p:cNvSpPr>
            <a:spLocks noChangeArrowheads="1" noChangeShapeType="1" noTextEdit="1"/>
          </p:cNvSpPr>
          <p:nvPr/>
        </p:nvSpPr>
        <p:spPr bwMode="auto">
          <a:xfrm>
            <a:off x="4572001" y="609600"/>
            <a:ext cx="1704975" cy="3048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CC00"/>
                </a:solidFill>
                <a:latin typeface="Arial"/>
                <a:cs typeface="Arial"/>
              </a:rPr>
              <a:t>Chính tả:</a:t>
            </a:r>
          </a:p>
        </p:txBody>
      </p:sp>
      <p:sp>
        <p:nvSpPr>
          <p:cNvPr id="7186" name="WordArt 21"/>
          <p:cNvSpPr>
            <a:spLocks noChangeArrowheads="1" noChangeShapeType="1" noTextEdit="1"/>
          </p:cNvSpPr>
          <p:nvPr/>
        </p:nvSpPr>
        <p:spPr bwMode="auto">
          <a:xfrm>
            <a:off x="6400801" y="533400"/>
            <a:ext cx="1876425" cy="3810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ircle(in)">
                                      <p:cBhvr>
                                        <p:cTn id="7" dur="2000"/>
                                        <p:tgtEl>
                                          <p:spTgt spid="102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circle(in)">
                                      <p:cBhvr>
                                        <p:cTn id="10" dur="2000"/>
                                        <p:tgtEl>
                                          <p:spTgt spid="102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randombar(horizontal)">
                                      <p:cBhvr>
                                        <p:cTn id="15" dur="500"/>
                                        <p:tgtEl>
                                          <p:spTgt spid="102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248"/>
                                        </p:tgtEl>
                                        <p:attrNameLst>
                                          <p:attrName>style.visibility</p:attrName>
                                        </p:attrNameLst>
                                      </p:cBhvr>
                                      <p:to>
                                        <p:strVal val="visible"/>
                                      </p:to>
                                    </p:set>
                                    <p:animEffect transition="in" filter="wipe(down)">
                                      <p:cBhvr>
                                        <p:cTn id="20" dur="500"/>
                                        <p:tgtEl>
                                          <p:spTgt spid="102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wipe(down)">
                                      <p:cBhvr>
                                        <p:cTn id="25" dur="500"/>
                                        <p:tgtEl>
                                          <p:spTgt spid="102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250"/>
                                        </p:tgtEl>
                                        <p:attrNameLst>
                                          <p:attrName>style.visibility</p:attrName>
                                        </p:attrNameLst>
                                      </p:cBhvr>
                                      <p:to>
                                        <p:strVal val="visible"/>
                                      </p:to>
                                    </p:set>
                                    <p:animEffect transition="in" filter="wipe(down)">
                                      <p:cBhvr>
                                        <p:cTn id="30" dur="500"/>
                                        <p:tgtEl>
                                          <p:spTgt spid="102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251"/>
                                        </p:tgtEl>
                                        <p:attrNameLst>
                                          <p:attrName>style.visibility</p:attrName>
                                        </p:attrNameLst>
                                      </p:cBhvr>
                                      <p:to>
                                        <p:strVal val="visible"/>
                                      </p:to>
                                    </p:set>
                                    <p:animEffect transition="in" filter="wipe(down)">
                                      <p:cBhvr>
                                        <p:cTn id="35" dur="500"/>
                                        <p:tgtEl>
                                          <p:spTgt spid="102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253"/>
                                        </p:tgtEl>
                                        <p:attrNameLst>
                                          <p:attrName>style.visibility</p:attrName>
                                        </p:attrNameLst>
                                      </p:cBhvr>
                                      <p:to>
                                        <p:strVal val="visible"/>
                                      </p:to>
                                    </p:set>
                                    <p:animEffect transition="in" filter="wipe(down)">
                                      <p:cBhvr>
                                        <p:cTn id="40" dur="500"/>
                                        <p:tgtEl>
                                          <p:spTgt spid="102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254"/>
                                        </p:tgtEl>
                                        <p:attrNameLst>
                                          <p:attrName>style.visibility</p:attrName>
                                        </p:attrNameLst>
                                      </p:cBhvr>
                                      <p:to>
                                        <p:strVal val="visible"/>
                                      </p:to>
                                    </p:set>
                                    <p:animEffect transition="in" filter="wipe(down)">
                                      <p:cBhvr>
                                        <p:cTn id="45" dur="500"/>
                                        <p:tgtEl>
                                          <p:spTgt spid="1025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255"/>
                                        </p:tgtEl>
                                        <p:attrNameLst>
                                          <p:attrName>style.visibility</p:attrName>
                                        </p:attrNameLst>
                                      </p:cBhvr>
                                      <p:to>
                                        <p:strVal val="visible"/>
                                      </p:to>
                                    </p:set>
                                    <p:animEffect transition="in" filter="wipe(down)">
                                      <p:cBhvr>
                                        <p:cTn id="50" dur="500"/>
                                        <p:tgtEl>
                                          <p:spTgt spid="102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0252"/>
                                        </p:tgtEl>
                                        <p:attrNameLst>
                                          <p:attrName>style.visibility</p:attrName>
                                        </p:attrNameLst>
                                      </p:cBhvr>
                                      <p:to>
                                        <p:strVal val="visible"/>
                                      </p:to>
                                    </p:set>
                                    <p:animEffect transition="in" filter="wipe(down)">
                                      <p:cBhvr>
                                        <p:cTn id="55" dur="500"/>
                                        <p:tgtEl>
                                          <p:spTgt spid="1025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256"/>
                                        </p:tgtEl>
                                        <p:attrNameLst>
                                          <p:attrName>style.visibility</p:attrName>
                                        </p:attrNameLst>
                                      </p:cBhvr>
                                      <p:to>
                                        <p:strVal val="visible"/>
                                      </p:to>
                                    </p:set>
                                    <p:animEffect transition="in" filter="wipe(down)">
                                      <p:cBhvr>
                                        <p:cTn id="60" dur="500"/>
                                        <p:tgtEl>
                                          <p:spTgt spid="1025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257"/>
                                        </p:tgtEl>
                                        <p:attrNameLst>
                                          <p:attrName>style.visibility</p:attrName>
                                        </p:attrNameLst>
                                      </p:cBhvr>
                                      <p:to>
                                        <p:strVal val="visible"/>
                                      </p:to>
                                    </p:set>
                                    <p:animEffect transition="in" filter="wipe(down)">
                                      <p:cBhvr>
                                        <p:cTn id="65" dur="500"/>
                                        <p:tgtEl>
                                          <p:spTgt spid="1025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0258"/>
                                        </p:tgtEl>
                                        <p:attrNameLst>
                                          <p:attrName>style.visibility</p:attrName>
                                        </p:attrNameLst>
                                      </p:cBhvr>
                                      <p:to>
                                        <p:strVal val="visible"/>
                                      </p:to>
                                    </p:set>
                                    <p:animEffect transition="in" filter="wipe(down)">
                                      <p:cBhvr>
                                        <p:cTn id="70"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7" grpId="0" animBg="1"/>
      <p:bldP spid="10248" grpId="0" animBg="1"/>
      <p:bldP spid="10249" grpId="0" animBg="1"/>
      <p:bldP spid="10250" grpId="0" animBg="1"/>
      <p:bldP spid="10251" grpId="0" animBg="1"/>
      <p:bldP spid="10252" grpId="0" animBg="1"/>
      <p:bldP spid="10253" grpId="0" animBg="1"/>
      <p:bldP spid="10254" grpId="0" animBg="1"/>
      <p:bldP spid="10255" grpId="0" animBg="1"/>
      <p:bldP spid="10256" grpId="0" animBg="1"/>
      <p:bldP spid="10257" grpId="0" animBg="1"/>
      <p:bldP spid="102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4038600" y="1371601"/>
            <a:ext cx="4648200" cy="7540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5125" name="WordArt 5" descr="White marble"/>
          <p:cNvSpPr>
            <a:spLocks noChangeArrowheads="1" noChangeShapeType="1" noTextEdit="1"/>
          </p:cNvSpPr>
          <p:nvPr/>
        </p:nvSpPr>
        <p:spPr bwMode="auto">
          <a:xfrm>
            <a:off x="3195639" y="2439989"/>
            <a:ext cx="3171825" cy="1106487"/>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2"/>
                  <a:srcRect/>
                  <a:tile tx="0" ty="0" sx="100000" sy="100000" flip="none" algn="tl"/>
                </a:blipFill>
                <a:latin typeface="Arial"/>
                <a:cs typeface="Arial"/>
              </a:rPr>
              <a:t>Viết chính tả</a:t>
            </a:r>
          </a:p>
        </p:txBody>
      </p:sp>
      <p:sp>
        <p:nvSpPr>
          <p:cNvPr id="5126" name="WordArt 6"/>
          <p:cNvSpPr>
            <a:spLocks noChangeArrowheads="1" noChangeShapeType="1" noTextEdit="1"/>
          </p:cNvSpPr>
          <p:nvPr/>
        </p:nvSpPr>
        <p:spPr bwMode="auto">
          <a:xfrm>
            <a:off x="6400800" y="3810001"/>
            <a:ext cx="1981200" cy="1209675"/>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00FF">
                    <a:alpha val="61960"/>
                  </a:srgbClr>
                </a:solidFill>
                <a:effectLst>
                  <a:outerShdw dist="45791" dir="2021404" algn="ctr" rotWithShape="0">
                    <a:srgbClr val="9999FF"/>
                  </a:outerShdw>
                </a:effectLst>
                <a:latin typeface="Arial"/>
                <a:cs typeface="Arial"/>
              </a:rPr>
              <a:t>Chấm bài</a:t>
            </a:r>
          </a:p>
        </p:txBody>
      </p:sp>
      <p:sp>
        <p:nvSpPr>
          <p:cNvPr id="8197" name="Text Box 7"/>
          <p:cNvSpPr txBox="1">
            <a:spLocks noChangeArrowheads="1"/>
          </p:cNvSpPr>
          <p:nvPr/>
        </p:nvSpPr>
        <p:spPr bwMode="auto">
          <a:xfrm>
            <a:off x="4267200" y="381001"/>
            <a:ext cx="4114800" cy="396875"/>
          </a:xfrm>
          <a:prstGeom prst="rect">
            <a:avLst/>
          </a:prstGeom>
          <a:solidFill>
            <a:schemeClr val="bg1"/>
          </a:solidFill>
          <a:ln w="9525">
            <a:noFill/>
            <a:miter lim="800000"/>
            <a:headEnd/>
            <a:tailEnd/>
          </a:ln>
        </p:spPr>
        <p:txBody>
          <a:bodyPr>
            <a:spAutoFit/>
          </a:bodyPr>
          <a:lstStyle/>
          <a:p>
            <a:pPr>
              <a:spcBef>
                <a:spcPct val="50000"/>
              </a:spcBef>
            </a:pPr>
            <a:endParaRPr lang="en-US" sz="2000" i="1">
              <a:solidFill>
                <a:srgbClr val="990000"/>
              </a:solidFill>
            </a:endParaRPr>
          </a:p>
        </p:txBody>
      </p:sp>
      <p:sp>
        <p:nvSpPr>
          <p:cNvPr id="8198" name="WordArt 8"/>
          <p:cNvSpPr>
            <a:spLocks noChangeArrowheads="1" noChangeShapeType="1" noTextEdit="1"/>
          </p:cNvSpPr>
          <p:nvPr/>
        </p:nvSpPr>
        <p:spPr bwMode="auto">
          <a:xfrm>
            <a:off x="4419601" y="838200"/>
            <a:ext cx="1857375" cy="3048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CC00"/>
                </a:solidFill>
                <a:latin typeface="Arial"/>
                <a:cs typeface="Arial"/>
              </a:rPr>
              <a:t>Chính tả:</a:t>
            </a:r>
          </a:p>
        </p:txBody>
      </p:sp>
      <p:sp>
        <p:nvSpPr>
          <p:cNvPr id="8199" name="WordArt 9"/>
          <p:cNvSpPr>
            <a:spLocks noChangeArrowheads="1" noChangeShapeType="1" noTextEdit="1"/>
          </p:cNvSpPr>
          <p:nvPr/>
        </p:nvSpPr>
        <p:spPr bwMode="auto">
          <a:xfrm>
            <a:off x="6400801" y="838200"/>
            <a:ext cx="1876425" cy="3810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randombar(horizontal)">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1" nodeType="clickEffect">
                                  <p:stCondLst>
                                    <p:cond delay="0"/>
                                  </p:stCondLst>
                                  <p:childTnLst>
                                    <p:animEffect transition="out" filter="strips(downLeft)">
                                      <p:cBhvr>
                                        <p:cTn id="11" dur="500"/>
                                        <p:tgtEl>
                                          <p:spTgt spid="5125"/>
                                        </p:tgtEl>
                                      </p:cBhvr>
                                    </p:animEffect>
                                    <p:set>
                                      <p:cBhvr>
                                        <p:cTn id="12" dur="1" fill="hold">
                                          <p:stCondLst>
                                            <p:cond delay="499"/>
                                          </p:stCondLst>
                                        </p:cTn>
                                        <p:tgtEl>
                                          <p:spTgt spid="51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additive="base">
                                        <p:cTn id="17" dur="2000" fill="hold"/>
                                        <p:tgtEl>
                                          <p:spTgt spid="5126"/>
                                        </p:tgtEl>
                                        <p:attrNameLst>
                                          <p:attrName>ppt_x</p:attrName>
                                        </p:attrNameLst>
                                      </p:cBhvr>
                                      <p:tavLst>
                                        <p:tav tm="0">
                                          <p:val>
                                            <p:strVal val="#ppt_x"/>
                                          </p:val>
                                        </p:tav>
                                        <p:tav tm="100000">
                                          <p:val>
                                            <p:strVal val="#ppt_x"/>
                                          </p:val>
                                        </p:tav>
                                      </p:tavLst>
                                    </p:anim>
                                    <p:anim calcmode="lin" valueType="num">
                                      <p:cBhvr additive="base">
                                        <p:cTn id="18" dur="20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5" grpId="1" animBg="1"/>
      <p:bldP spid="51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4648200" y="838201"/>
            <a:ext cx="3505200" cy="6016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
        <p:nvSpPr>
          <p:cNvPr id="11269" name="Text Box 5"/>
          <p:cNvSpPr txBox="1">
            <a:spLocks noChangeArrowheads="1"/>
          </p:cNvSpPr>
          <p:nvPr/>
        </p:nvSpPr>
        <p:spPr bwMode="auto">
          <a:xfrm>
            <a:off x="2057400" y="1524001"/>
            <a:ext cx="8077200" cy="519113"/>
          </a:xfrm>
          <a:prstGeom prst="rect">
            <a:avLst/>
          </a:prstGeom>
          <a:noFill/>
          <a:ln w="9525">
            <a:noFill/>
            <a:miter lim="800000"/>
            <a:headEnd/>
            <a:tailEnd/>
          </a:ln>
        </p:spPr>
        <p:txBody>
          <a:bodyPr>
            <a:spAutoFit/>
          </a:bodyPr>
          <a:lstStyle/>
          <a:p>
            <a:pPr>
              <a:spcBef>
                <a:spcPct val="50000"/>
              </a:spcBef>
            </a:pPr>
            <a:r>
              <a:rPr lang="en-US" sz="2800" b="1"/>
              <a:t>Bài 2. Điền vào chỗ trống</a:t>
            </a:r>
            <a:r>
              <a:rPr lang="en-US" sz="2800" b="1" i="1">
                <a:solidFill>
                  <a:srgbClr val="FF0000"/>
                </a:solidFill>
              </a:rPr>
              <a:t> ao</a:t>
            </a:r>
            <a:r>
              <a:rPr lang="en-US" sz="2800" b="1"/>
              <a:t> hay </a:t>
            </a:r>
            <a:r>
              <a:rPr lang="en-US" sz="2800" b="1" i="1">
                <a:solidFill>
                  <a:srgbClr val="FF0000"/>
                </a:solidFill>
              </a:rPr>
              <a:t>oao</a:t>
            </a:r>
            <a:r>
              <a:rPr lang="en-US" sz="2800" b="1"/>
              <a:t> ?</a:t>
            </a:r>
            <a:endParaRPr lang="vi-VN" sz="2800" b="1"/>
          </a:p>
        </p:txBody>
      </p:sp>
      <p:sp>
        <p:nvSpPr>
          <p:cNvPr id="11270" name="Text Box 6"/>
          <p:cNvSpPr txBox="1">
            <a:spLocks noChangeArrowheads="1"/>
          </p:cNvSpPr>
          <p:nvPr/>
        </p:nvSpPr>
        <p:spPr bwMode="auto">
          <a:xfrm>
            <a:off x="2819400" y="2209800"/>
            <a:ext cx="3048000" cy="579438"/>
          </a:xfrm>
          <a:prstGeom prst="rect">
            <a:avLst/>
          </a:prstGeom>
          <a:noFill/>
          <a:ln w="9525">
            <a:noFill/>
            <a:miter lim="800000"/>
            <a:headEnd/>
            <a:tailEnd/>
          </a:ln>
        </p:spPr>
        <p:txBody>
          <a:bodyPr>
            <a:spAutoFit/>
          </a:bodyPr>
          <a:lstStyle/>
          <a:p>
            <a:pPr>
              <a:spcBef>
                <a:spcPct val="50000"/>
              </a:spcBef>
            </a:pPr>
            <a:r>
              <a:rPr lang="en-US" sz="3200" b="1">
                <a:solidFill>
                  <a:srgbClr val="0033CC"/>
                </a:solidFill>
              </a:rPr>
              <a:t>Ngọt ng…..</a:t>
            </a:r>
            <a:endParaRPr lang="vi-VN" sz="3200" b="1">
              <a:solidFill>
                <a:srgbClr val="0033CC"/>
              </a:solidFill>
            </a:endParaRPr>
          </a:p>
        </p:txBody>
      </p:sp>
      <p:sp>
        <p:nvSpPr>
          <p:cNvPr id="11271" name="Text Box 7"/>
          <p:cNvSpPr txBox="1">
            <a:spLocks noChangeArrowheads="1"/>
          </p:cNvSpPr>
          <p:nvPr/>
        </p:nvSpPr>
        <p:spPr bwMode="auto">
          <a:xfrm>
            <a:off x="2819400" y="3657600"/>
            <a:ext cx="5029200" cy="579438"/>
          </a:xfrm>
          <a:prstGeom prst="rect">
            <a:avLst/>
          </a:prstGeom>
          <a:noFill/>
          <a:ln w="9525">
            <a:noFill/>
            <a:miter lim="800000"/>
            <a:headEnd/>
            <a:tailEnd/>
          </a:ln>
        </p:spPr>
        <p:txBody>
          <a:bodyPr>
            <a:spAutoFit/>
          </a:bodyPr>
          <a:lstStyle/>
          <a:p>
            <a:pPr>
              <a:spcBef>
                <a:spcPct val="50000"/>
              </a:spcBef>
            </a:pPr>
            <a:r>
              <a:rPr lang="en-US" sz="3200" b="1">
                <a:solidFill>
                  <a:srgbClr val="0033CC"/>
                </a:solidFill>
              </a:rPr>
              <a:t>Mèo kêu ng…… ng……</a:t>
            </a:r>
            <a:endParaRPr lang="vi-VN" sz="3200" b="1">
              <a:solidFill>
                <a:srgbClr val="0033CC"/>
              </a:solidFill>
            </a:endParaRPr>
          </a:p>
        </p:txBody>
      </p:sp>
      <p:sp>
        <p:nvSpPr>
          <p:cNvPr id="11272" name="Text Box 8"/>
          <p:cNvSpPr txBox="1">
            <a:spLocks noChangeArrowheads="1"/>
          </p:cNvSpPr>
          <p:nvPr/>
        </p:nvSpPr>
        <p:spPr bwMode="auto">
          <a:xfrm>
            <a:off x="2895600" y="4800600"/>
            <a:ext cx="5029200" cy="579438"/>
          </a:xfrm>
          <a:prstGeom prst="rect">
            <a:avLst/>
          </a:prstGeom>
          <a:noFill/>
          <a:ln w="9525">
            <a:noFill/>
            <a:miter lim="800000"/>
            <a:headEnd/>
            <a:tailEnd/>
          </a:ln>
        </p:spPr>
        <p:txBody>
          <a:bodyPr>
            <a:spAutoFit/>
          </a:bodyPr>
          <a:lstStyle/>
          <a:p>
            <a:pPr>
              <a:spcBef>
                <a:spcPct val="50000"/>
              </a:spcBef>
            </a:pPr>
            <a:r>
              <a:rPr lang="en-US" sz="3200" b="1">
                <a:solidFill>
                  <a:srgbClr val="0033CC"/>
                </a:solidFill>
              </a:rPr>
              <a:t>Ng…. ngán</a:t>
            </a:r>
            <a:endParaRPr lang="vi-VN" sz="3200" b="1">
              <a:solidFill>
                <a:srgbClr val="0033CC"/>
              </a:solidFill>
            </a:endParaRPr>
          </a:p>
        </p:txBody>
      </p:sp>
      <p:sp>
        <p:nvSpPr>
          <p:cNvPr id="11273" name="Text Box 9"/>
          <p:cNvSpPr txBox="1">
            <a:spLocks noChangeArrowheads="1"/>
          </p:cNvSpPr>
          <p:nvPr/>
        </p:nvSpPr>
        <p:spPr bwMode="auto">
          <a:xfrm>
            <a:off x="4495800" y="2133600"/>
            <a:ext cx="4572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a:t>
            </a:r>
            <a:endParaRPr lang="vi-VN" sz="3200" b="1" i="1">
              <a:solidFill>
                <a:srgbClr val="FF0000"/>
              </a:solidFill>
            </a:endParaRPr>
          </a:p>
        </p:txBody>
      </p:sp>
      <p:sp>
        <p:nvSpPr>
          <p:cNvPr id="11274" name="Text Box 10"/>
          <p:cNvSpPr txBox="1">
            <a:spLocks noChangeArrowheads="1"/>
          </p:cNvSpPr>
          <p:nvPr/>
        </p:nvSpPr>
        <p:spPr bwMode="auto">
          <a:xfrm>
            <a:off x="6400800" y="2514600"/>
            <a:ext cx="7620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ao</a:t>
            </a:r>
            <a:endParaRPr lang="vi-VN" sz="3200" b="1" i="1">
              <a:solidFill>
                <a:srgbClr val="FF0000"/>
              </a:solidFill>
            </a:endParaRPr>
          </a:p>
        </p:txBody>
      </p:sp>
      <p:sp>
        <p:nvSpPr>
          <p:cNvPr id="11275" name="Text Box 11"/>
          <p:cNvSpPr txBox="1">
            <a:spLocks noChangeArrowheads="1"/>
          </p:cNvSpPr>
          <p:nvPr/>
        </p:nvSpPr>
        <p:spPr bwMode="auto">
          <a:xfrm>
            <a:off x="5638800" y="4800600"/>
            <a:ext cx="10668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oao</a:t>
            </a:r>
            <a:endParaRPr lang="vi-VN" sz="3200" b="1" i="1">
              <a:solidFill>
                <a:srgbClr val="FF0000"/>
              </a:solidFill>
            </a:endParaRPr>
          </a:p>
        </p:txBody>
      </p:sp>
      <p:sp>
        <p:nvSpPr>
          <p:cNvPr id="11276" name="Text Box 12"/>
          <p:cNvSpPr txBox="1">
            <a:spLocks noChangeArrowheads="1"/>
          </p:cNvSpPr>
          <p:nvPr/>
        </p:nvSpPr>
        <p:spPr bwMode="auto">
          <a:xfrm>
            <a:off x="6934200" y="4724400"/>
            <a:ext cx="9144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oao</a:t>
            </a:r>
            <a:endParaRPr lang="vi-VN" sz="3200" b="1" i="1">
              <a:solidFill>
                <a:srgbClr val="FF0000"/>
              </a:solidFill>
            </a:endParaRPr>
          </a:p>
        </p:txBody>
      </p:sp>
      <p:sp>
        <p:nvSpPr>
          <p:cNvPr id="11277" name="Text Box 13"/>
          <p:cNvSpPr txBox="1">
            <a:spLocks noChangeArrowheads="1"/>
          </p:cNvSpPr>
          <p:nvPr/>
        </p:nvSpPr>
        <p:spPr bwMode="auto">
          <a:xfrm>
            <a:off x="3505200" y="4800600"/>
            <a:ext cx="838200" cy="579438"/>
          </a:xfrm>
          <a:prstGeom prst="rect">
            <a:avLst/>
          </a:prstGeom>
          <a:noFill/>
          <a:ln w="9525">
            <a:noFill/>
            <a:miter lim="800000"/>
            <a:headEnd/>
            <a:tailEnd/>
          </a:ln>
        </p:spPr>
        <p:txBody>
          <a:bodyPr>
            <a:spAutoFit/>
          </a:bodyPr>
          <a:lstStyle/>
          <a:p>
            <a:pPr>
              <a:spcBef>
                <a:spcPct val="50000"/>
              </a:spcBef>
            </a:pPr>
            <a:r>
              <a:rPr lang="en-US" sz="3200" b="1" i="1">
                <a:solidFill>
                  <a:srgbClr val="FF0000"/>
                </a:solidFill>
              </a:rPr>
              <a:t>ao</a:t>
            </a:r>
            <a:endParaRPr lang="vi-VN" sz="3200" b="1" i="1">
              <a:solidFill>
                <a:srgbClr val="FF0000"/>
              </a:solidFill>
            </a:endParaRPr>
          </a:p>
        </p:txBody>
      </p:sp>
      <p:sp>
        <p:nvSpPr>
          <p:cNvPr id="9228" name="Text Box 14"/>
          <p:cNvSpPr txBox="1">
            <a:spLocks noChangeArrowheads="1"/>
          </p:cNvSpPr>
          <p:nvPr/>
        </p:nvSpPr>
        <p:spPr bwMode="auto">
          <a:xfrm>
            <a:off x="4495800" y="136526"/>
            <a:ext cx="4114800" cy="396875"/>
          </a:xfrm>
          <a:prstGeom prst="rect">
            <a:avLst/>
          </a:prstGeom>
          <a:solidFill>
            <a:schemeClr val="bg1"/>
          </a:solidFill>
          <a:ln w="9525">
            <a:noFill/>
            <a:miter lim="800000"/>
            <a:headEnd/>
            <a:tailEnd/>
          </a:ln>
        </p:spPr>
        <p:txBody>
          <a:bodyPr>
            <a:spAutoFit/>
          </a:bodyPr>
          <a:lstStyle/>
          <a:p>
            <a:pPr>
              <a:spcBef>
                <a:spcPct val="50000"/>
              </a:spcBef>
            </a:pPr>
            <a:endParaRPr lang="en-US" sz="2000" i="1">
              <a:solidFill>
                <a:srgbClr val="FF0000"/>
              </a:solidFill>
            </a:endParaRPr>
          </a:p>
        </p:txBody>
      </p:sp>
      <p:sp>
        <p:nvSpPr>
          <p:cNvPr id="9229" name="WordArt 15"/>
          <p:cNvSpPr>
            <a:spLocks noChangeArrowheads="1" noChangeShapeType="1" noTextEdit="1"/>
          </p:cNvSpPr>
          <p:nvPr/>
        </p:nvSpPr>
        <p:spPr bwMode="auto">
          <a:xfrm>
            <a:off x="4724401" y="533400"/>
            <a:ext cx="1704975" cy="2286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CC00"/>
                </a:solidFill>
                <a:latin typeface="Arial"/>
                <a:cs typeface="Arial"/>
              </a:rPr>
              <a:t>Chính tả:</a:t>
            </a:r>
          </a:p>
        </p:txBody>
      </p:sp>
      <p:sp>
        <p:nvSpPr>
          <p:cNvPr id="9230" name="WordArt 16"/>
          <p:cNvSpPr>
            <a:spLocks noChangeArrowheads="1" noChangeShapeType="1" noTextEdit="1"/>
          </p:cNvSpPr>
          <p:nvPr/>
        </p:nvSpPr>
        <p:spPr bwMode="auto">
          <a:xfrm>
            <a:off x="6400800" y="457200"/>
            <a:ext cx="1752600" cy="3810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fade">
                                      <p:cBhvr>
                                        <p:cTn id="12" dur="1000"/>
                                        <p:tgtEl>
                                          <p:spTgt spid="11273"/>
                                        </p:tgtEl>
                                      </p:cBhvr>
                                    </p:animEffect>
                                    <p:anim calcmode="lin" valueType="num">
                                      <p:cBhvr>
                                        <p:cTn id="13" dur="1000" fill="hold"/>
                                        <p:tgtEl>
                                          <p:spTgt spid="11273"/>
                                        </p:tgtEl>
                                        <p:attrNameLst>
                                          <p:attrName>ppt_x</p:attrName>
                                        </p:attrNameLst>
                                      </p:cBhvr>
                                      <p:tavLst>
                                        <p:tav tm="0">
                                          <p:val>
                                            <p:strVal val="#ppt_x"/>
                                          </p:val>
                                        </p:tav>
                                        <p:tav tm="100000">
                                          <p:val>
                                            <p:strVal val="#ppt_x"/>
                                          </p:val>
                                        </p:tav>
                                      </p:tavLst>
                                    </p:anim>
                                    <p:anim calcmode="lin" valueType="num">
                                      <p:cBhvr>
                                        <p:cTn id="14" dur="900" decel="100000" fill="hold"/>
                                        <p:tgtEl>
                                          <p:spTgt spid="1127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273"/>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fade">
                                      <p:cBhvr>
                                        <p:cTn id="18" dur="1000"/>
                                        <p:tgtEl>
                                          <p:spTgt spid="11270"/>
                                        </p:tgtEl>
                                      </p:cBhvr>
                                    </p:animEffect>
                                    <p:anim calcmode="lin" valueType="num">
                                      <p:cBhvr>
                                        <p:cTn id="19" dur="1000" fill="hold"/>
                                        <p:tgtEl>
                                          <p:spTgt spid="11270"/>
                                        </p:tgtEl>
                                        <p:attrNameLst>
                                          <p:attrName>ppt_x</p:attrName>
                                        </p:attrNameLst>
                                      </p:cBhvr>
                                      <p:tavLst>
                                        <p:tav tm="0">
                                          <p:val>
                                            <p:strVal val="#ppt_x"/>
                                          </p:val>
                                        </p:tav>
                                        <p:tav tm="100000">
                                          <p:val>
                                            <p:strVal val="#ppt_x"/>
                                          </p:val>
                                        </p:tav>
                                      </p:tavLst>
                                    </p:anim>
                                    <p:anim calcmode="lin" valueType="num">
                                      <p:cBhvr>
                                        <p:cTn id="20" dur="900" decel="100000" fill="hold"/>
                                        <p:tgtEl>
                                          <p:spTgt spid="1127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270"/>
                                        </p:tgtEl>
                                        <p:attrNameLst>
                                          <p:attrName>ppt_y</p:attrName>
                                        </p:attrNameLst>
                                      </p:cBhvr>
                                      <p:tavLst>
                                        <p:tav tm="0">
                                          <p:val>
                                            <p:strVal val="#ppt_y-.03"/>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grpId="1" nodeType="clickEffect">
                                  <p:stCondLst>
                                    <p:cond delay="0"/>
                                  </p:stCondLst>
                                  <p:childTnLst>
                                    <p:set>
                                      <p:cBhvr>
                                        <p:cTn id="25" dur="1" fill="hold">
                                          <p:stCondLst>
                                            <p:cond delay="0"/>
                                          </p:stCondLst>
                                        </p:cTn>
                                        <p:tgtEl>
                                          <p:spTgt spid="11274"/>
                                        </p:tgtEl>
                                        <p:attrNameLst>
                                          <p:attrName>style.visibility</p:attrName>
                                        </p:attrNameLst>
                                      </p:cBhvr>
                                      <p:to>
                                        <p:strVal val="visible"/>
                                      </p:to>
                                    </p:set>
                                    <p:animEffect transition="in" filter="fade">
                                      <p:cBhvr>
                                        <p:cTn id="26" dur="1000"/>
                                        <p:tgtEl>
                                          <p:spTgt spid="11274"/>
                                        </p:tgtEl>
                                      </p:cBhvr>
                                    </p:animEffect>
                                    <p:anim calcmode="lin" valueType="num">
                                      <p:cBhvr>
                                        <p:cTn id="27" dur="1000" fill="hold"/>
                                        <p:tgtEl>
                                          <p:spTgt spid="11274"/>
                                        </p:tgtEl>
                                        <p:attrNameLst>
                                          <p:attrName>ppt_x</p:attrName>
                                        </p:attrNameLst>
                                      </p:cBhvr>
                                      <p:tavLst>
                                        <p:tav tm="0">
                                          <p:val>
                                            <p:strVal val="#ppt_x"/>
                                          </p:val>
                                        </p:tav>
                                        <p:tav tm="100000">
                                          <p:val>
                                            <p:strVal val="#ppt_x"/>
                                          </p:val>
                                        </p:tav>
                                      </p:tavLst>
                                    </p:anim>
                                    <p:anim calcmode="lin" valueType="num">
                                      <p:cBhvr>
                                        <p:cTn id="28" dur="900" decel="100000" fill="hold"/>
                                        <p:tgtEl>
                                          <p:spTgt spid="1127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274"/>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1000"/>
                            </p:stCondLst>
                            <p:childTnLst>
                              <p:par>
                                <p:cTn id="31" presetID="0" presetClass="path" presetSubtype="0" accel="50000" decel="50000" fill="hold" grpId="0" nodeType="afterEffect">
                                  <p:stCondLst>
                                    <p:cond delay="0"/>
                                  </p:stCondLst>
                                  <p:childTnLst>
                                    <p:animMotion origin="layout" path="M -0.01667 -0.00878 C -0.0908 -0.02034 -0.16476 -0.0319 -0.19913 -0.03699 C -0.23333 -0.04208 -0.22049 -0.03977 -0.22292 -0.04023 " pathEditMode="relative" rAng="0" ptsTypes="aaA">
                                      <p:cBhvr>
                                        <p:cTn id="32" dur="2000" fill="hold"/>
                                        <p:tgtEl>
                                          <p:spTgt spid="11274"/>
                                        </p:tgtEl>
                                        <p:attrNameLst>
                                          <p:attrName>ppt_x</p:attrName>
                                          <p:attrName>ppt_y</p:attrName>
                                        </p:attrNameLst>
                                      </p:cBhvr>
                                      <p:rCtr x="-10800" y="-1700"/>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1271"/>
                                        </p:tgtEl>
                                        <p:attrNameLst>
                                          <p:attrName>style.visibility</p:attrName>
                                        </p:attrNameLst>
                                      </p:cBhvr>
                                      <p:to>
                                        <p:strVal val="visible"/>
                                      </p:to>
                                    </p:set>
                                    <p:anim calcmode="lin" valueType="num">
                                      <p:cBhvr>
                                        <p:cTn id="37" dur="500" fill="hold"/>
                                        <p:tgtEl>
                                          <p:spTgt spid="11271"/>
                                        </p:tgtEl>
                                        <p:attrNameLst>
                                          <p:attrName>ppt_w</p:attrName>
                                        </p:attrNameLst>
                                      </p:cBhvr>
                                      <p:tavLst>
                                        <p:tav tm="0">
                                          <p:val>
                                            <p:fltVal val="0"/>
                                          </p:val>
                                        </p:tav>
                                        <p:tav tm="100000">
                                          <p:val>
                                            <p:strVal val="#ppt_w"/>
                                          </p:val>
                                        </p:tav>
                                      </p:tavLst>
                                    </p:anim>
                                    <p:anim calcmode="lin" valueType="num">
                                      <p:cBhvr>
                                        <p:cTn id="38" dur="500" fill="hold"/>
                                        <p:tgtEl>
                                          <p:spTgt spid="11271"/>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11275"/>
                                        </p:tgtEl>
                                        <p:attrNameLst>
                                          <p:attrName>style.visibility</p:attrName>
                                        </p:attrNameLst>
                                      </p:cBhvr>
                                      <p:to>
                                        <p:strVal val="visible"/>
                                      </p:to>
                                    </p:set>
                                    <p:anim calcmode="lin" valueType="num">
                                      <p:cBhvr>
                                        <p:cTn id="43" dur="1000" fill="hold"/>
                                        <p:tgtEl>
                                          <p:spTgt spid="11275"/>
                                        </p:tgtEl>
                                        <p:attrNameLst>
                                          <p:attrName>ppt_w</p:attrName>
                                        </p:attrNameLst>
                                      </p:cBhvr>
                                      <p:tavLst>
                                        <p:tav tm="0">
                                          <p:val>
                                            <p:fltVal val="0"/>
                                          </p:val>
                                        </p:tav>
                                        <p:tav tm="100000">
                                          <p:val>
                                            <p:strVal val="#ppt_w"/>
                                          </p:val>
                                        </p:tav>
                                      </p:tavLst>
                                    </p:anim>
                                    <p:anim calcmode="lin" valueType="num">
                                      <p:cBhvr>
                                        <p:cTn id="44" dur="1000" fill="hold"/>
                                        <p:tgtEl>
                                          <p:spTgt spid="11275"/>
                                        </p:tgtEl>
                                        <p:attrNameLst>
                                          <p:attrName>ppt_h</p:attrName>
                                        </p:attrNameLst>
                                      </p:cBhvr>
                                      <p:tavLst>
                                        <p:tav tm="0">
                                          <p:val>
                                            <p:fltVal val="0"/>
                                          </p:val>
                                        </p:tav>
                                        <p:tav tm="100000">
                                          <p:val>
                                            <p:strVal val="#ppt_h"/>
                                          </p:val>
                                        </p:tav>
                                      </p:tavLst>
                                    </p:anim>
                                    <p:anim calcmode="lin" valueType="num">
                                      <p:cBhvr>
                                        <p:cTn id="45" dur="1000" fill="hold"/>
                                        <p:tgtEl>
                                          <p:spTgt spid="11275"/>
                                        </p:tgtEl>
                                        <p:attrNameLst>
                                          <p:attrName>style.rotation</p:attrName>
                                        </p:attrNameLst>
                                      </p:cBhvr>
                                      <p:tavLst>
                                        <p:tav tm="0">
                                          <p:val>
                                            <p:fltVal val="90"/>
                                          </p:val>
                                        </p:tav>
                                        <p:tav tm="100000">
                                          <p:val>
                                            <p:fltVal val="0"/>
                                          </p:val>
                                        </p:tav>
                                      </p:tavLst>
                                    </p:anim>
                                    <p:animEffect transition="in" filter="fade">
                                      <p:cBhvr>
                                        <p:cTn id="46" dur="1000"/>
                                        <p:tgtEl>
                                          <p:spTgt spid="11275"/>
                                        </p:tgtEl>
                                      </p:cBhvr>
                                    </p:animEffect>
                                  </p:childTnLst>
                                </p:cTn>
                              </p:par>
                            </p:childTnLst>
                          </p:cTn>
                        </p:par>
                        <p:par>
                          <p:cTn id="47" fill="hold" nodeType="afterGroup">
                            <p:stCondLst>
                              <p:cond delay="1100"/>
                            </p:stCondLst>
                            <p:childTnLst>
                              <p:par>
                                <p:cTn id="48" presetID="0" presetClass="path" presetSubtype="0" accel="50000" decel="50000" fill="hold" grpId="1" nodeType="afterEffect">
                                  <p:stCondLst>
                                    <p:cond delay="0"/>
                                  </p:stCondLst>
                                  <p:iterate type="lt">
                                    <p:tmPct val="0"/>
                                  </p:iterate>
                                  <p:childTnLst>
                                    <p:animMotion origin="layout" path="M 0 -0.00878 L -0.05833 -0.16416 " pathEditMode="relative" rAng="0" ptsTypes="AA">
                                      <p:cBhvr>
                                        <p:cTn id="49" dur="2000" fill="hold"/>
                                        <p:tgtEl>
                                          <p:spTgt spid="11275"/>
                                        </p:tgtEl>
                                        <p:attrNameLst>
                                          <p:attrName>ppt_x</p:attrName>
                                          <p:attrName>ppt_y</p:attrName>
                                        </p:attrNameLst>
                                      </p:cBhvr>
                                      <p:rCtr x="-2900" y="-7800"/>
                                    </p:animMotion>
                                  </p:childTnLst>
                                </p:cTn>
                              </p:par>
                              <p:par>
                                <p:cTn id="50" presetID="31" presetClass="entr" presetSubtype="0" fill="hold" grpId="0" nodeType="withEffect">
                                  <p:stCondLst>
                                    <p:cond delay="0"/>
                                  </p:stCondLst>
                                  <p:iterate type="lt">
                                    <p:tmPct val="5000"/>
                                  </p:iterate>
                                  <p:childTnLst>
                                    <p:set>
                                      <p:cBhvr>
                                        <p:cTn id="51" dur="1" fill="hold">
                                          <p:stCondLst>
                                            <p:cond delay="0"/>
                                          </p:stCondLst>
                                        </p:cTn>
                                        <p:tgtEl>
                                          <p:spTgt spid="11276"/>
                                        </p:tgtEl>
                                        <p:attrNameLst>
                                          <p:attrName>style.visibility</p:attrName>
                                        </p:attrNameLst>
                                      </p:cBhvr>
                                      <p:to>
                                        <p:strVal val="visible"/>
                                      </p:to>
                                    </p:set>
                                    <p:anim calcmode="lin" valueType="num">
                                      <p:cBhvr>
                                        <p:cTn id="52" dur="1000" fill="hold"/>
                                        <p:tgtEl>
                                          <p:spTgt spid="11276"/>
                                        </p:tgtEl>
                                        <p:attrNameLst>
                                          <p:attrName>ppt_w</p:attrName>
                                        </p:attrNameLst>
                                      </p:cBhvr>
                                      <p:tavLst>
                                        <p:tav tm="0">
                                          <p:val>
                                            <p:fltVal val="0"/>
                                          </p:val>
                                        </p:tav>
                                        <p:tav tm="100000">
                                          <p:val>
                                            <p:strVal val="#ppt_w"/>
                                          </p:val>
                                        </p:tav>
                                      </p:tavLst>
                                    </p:anim>
                                    <p:anim calcmode="lin" valueType="num">
                                      <p:cBhvr>
                                        <p:cTn id="53" dur="1000" fill="hold"/>
                                        <p:tgtEl>
                                          <p:spTgt spid="11276"/>
                                        </p:tgtEl>
                                        <p:attrNameLst>
                                          <p:attrName>ppt_h</p:attrName>
                                        </p:attrNameLst>
                                      </p:cBhvr>
                                      <p:tavLst>
                                        <p:tav tm="0">
                                          <p:val>
                                            <p:fltVal val="0"/>
                                          </p:val>
                                        </p:tav>
                                        <p:tav tm="100000">
                                          <p:val>
                                            <p:strVal val="#ppt_h"/>
                                          </p:val>
                                        </p:tav>
                                      </p:tavLst>
                                    </p:anim>
                                    <p:anim calcmode="lin" valueType="num">
                                      <p:cBhvr>
                                        <p:cTn id="54" dur="1000" fill="hold"/>
                                        <p:tgtEl>
                                          <p:spTgt spid="11276"/>
                                        </p:tgtEl>
                                        <p:attrNameLst>
                                          <p:attrName>style.rotation</p:attrName>
                                        </p:attrNameLst>
                                      </p:cBhvr>
                                      <p:tavLst>
                                        <p:tav tm="0">
                                          <p:val>
                                            <p:fltVal val="90"/>
                                          </p:val>
                                        </p:tav>
                                        <p:tav tm="100000">
                                          <p:val>
                                            <p:fltVal val="0"/>
                                          </p:val>
                                        </p:tav>
                                      </p:tavLst>
                                    </p:anim>
                                    <p:animEffect transition="in" filter="fade">
                                      <p:cBhvr>
                                        <p:cTn id="55" dur="1000"/>
                                        <p:tgtEl>
                                          <p:spTgt spid="11276"/>
                                        </p:tgtEl>
                                      </p:cBhvr>
                                    </p:animEffect>
                                  </p:childTnLst>
                                </p:cTn>
                              </p:par>
                            </p:childTnLst>
                          </p:cTn>
                        </p:par>
                        <p:par>
                          <p:cTn id="56" fill="hold" nodeType="afterGroup">
                            <p:stCondLst>
                              <p:cond delay="3100"/>
                            </p:stCondLst>
                            <p:childTnLst>
                              <p:par>
                                <p:cTn id="57" presetID="0" presetClass="path" presetSubtype="0" accel="50000" decel="50000" fill="hold" grpId="1" nodeType="afterEffect">
                                  <p:stCondLst>
                                    <p:cond delay="0"/>
                                  </p:stCondLst>
                                  <p:iterate type="lt">
                                    <p:tmPct val="0"/>
                                  </p:iterate>
                                  <p:childTnLst>
                                    <p:animMotion origin="layout" path="M 0.00833 1.48148E-6 L -0.05 -0.15324 " pathEditMode="relative" rAng="0" ptsTypes="AA">
                                      <p:cBhvr>
                                        <p:cTn id="58" dur="2000" fill="hold"/>
                                        <p:tgtEl>
                                          <p:spTgt spid="11276"/>
                                        </p:tgtEl>
                                        <p:attrNameLst>
                                          <p:attrName>ppt_x</p:attrName>
                                          <p:attrName>ppt_y</p:attrName>
                                        </p:attrNameLst>
                                      </p:cBhvr>
                                      <p:rCtr x="-2900" y="-7700"/>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1272"/>
                                        </p:tgtEl>
                                        <p:attrNameLst>
                                          <p:attrName>style.visibility</p:attrName>
                                        </p:attrNameLst>
                                      </p:cBhvr>
                                      <p:to>
                                        <p:strVal val="visible"/>
                                      </p:to>
                                    </p:set>
                                    <p:anim calcmode="lin" valueType="num">
                                      <p:cBhvr>
                                        <p:cTn id="63" dur="500" fill="hold"/>
                                        <p:tgtEl>
                                          <p:spTgt spid="11272"/>
                                        </p:tgtEl>
                                        <p:attrNameLst>
                                          <p:attrName>ppt_w</p:attrName>
                                        </p:attrNameLst>
                                      </p:cBhvr>
                                      <p:tavLst>
                                        <p:tav tm="0">
                                          <p:val>
                                            <p:fltVal val="0"/>
                                          </p:val>
                                        </p:tav>
                                        <p:tav tm="100000">
                                          <p:val>
                                            <p:strVal val="#ppt_w"/>
                                          </p:val>
                                        </p:tav>
                                      </p:tavLst>
                                    </p:anim>
                                    <p:anim calcmode="lin" valueType="num">
                                      <p:cBhvr>
                                        <p:cTn id="64" dur="500" fill="hold"/>
                                        <p:tgtEl>
                                          <p:spTgt spid="11272"/>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1" presetClass="entr" presetSubtype="0" fill="hold" grpId="0" nodeType="clickEffect">
                                  <p:stCondLst>
                                    <p:cond delay="0"/>
                                  </p:stCondLst>
                                  <p:iterate type="lt">
                                    <p:tmPct val="5000"/>
                                  </p:iterate>
                                  <p:childTnLst>
                                    <p:set>
                                      <p:cBhvr>
                                        <p:cTn id="68" dur="1" fill="hold">
                                          <p:stCondLst>
                                            <p:cond delay="0"/>
                                          </p:stCondLst>
                                        </p:cTn>
                                        <p:tgtEl>
                                          <p:spTgt spid="11277"/>
                                        </p:tgtEl>
                                        <p:attrNameLst>
                                          <p:attrName>style.visibility</p:attrName>
                                        </p:attrNameLst>
                                      </p:cBhvr>
                                      <p:to>
                                        <p:strVal val="visible"/>
                                      </p:to>
                                    </p:set>
                                    <p:anim calcmode="lin" valueType="num">
                                      <p:cBhvr>
                                        <p:cTn id="69" dur="1000" fill="hold"/>
                                        <p:tgtEl>
                                          <p:spTgt spid="11277"/>
                                        </p:tgtEl>
                                        <p:attrNameLst>
                                          <p:attrName>ppt_w</p:attrName>
                                        </p:attrNameLst>
                                      </p:cBhvr>
                                      <p:tavLst>
                                        <p:tav tm="0">
                                          <p:val>
                                            <p:fltVal val="0"/>
                                          </p:val>
                                        </p:tav>
                                        <p:tav tm="100000">
                                          <p:val>
                                            <p:strVal val="#ppt_w"/>
                                          </p:val>
                                        </p:tav>
                                      </p:tavLst>
                                    </p:anim>
                                    <p:anim calcmode="lin" valueType="num">
                                      <p:cBhvr>
                                        <p:cTn id="70" dur="1000" fill="hold"/>
                                        <p:tgtEl>
                                          <p:spTgt spid="11277"/>
                                        </p:tgtEl>
                                        <p:attrNameLst>
                                          <p:attrName>ppt_h</p:attrName>
                                        </p:attrNameLst>
                                      </p:cBhvr>
                                      <p:tavLst>
                                        <p:tav tm="0">
                                          <p:val>
                                            <p:fltVal val="0"/>
                                          </p:val>
                                        </p:tav>
                                        <p:tav tm="100000">
                                          <p:val>
                                            <p:strVal val="#ppt_h"/>
                                          </p:val>
                                        </p:tav>
                                      </p:tavLst>
                                    </p:anim>
                                    <p:anim calcmode="lin" valueType="num">
                                      <p:cBhvr>
                                        <p:cTn id="71" dur="1000" fill="hold"/>
                                        <p:tgtEl>
                                          <p:spTgt spid="11277"/>
                                        </p:tgtEl>
                                        <p:attrNameLst>
                                          <p:attrName>style.rotation</p:attrName>
                                        </p:attrNameLst>
                                      </p:cBhvr>
                                      <p:tavLst>
                                        <p:tav tm="0">
                                          <p:val>
                                            <p:fltVal val="90"/>
                                          </p:val>
                                        </p:tav>
                                        <p:tav tm="100000">
                                          <p:val>
                                            <p:fltVal val="0"/>
                                          </p:val>
                                        </p:tav>
                                      </p:tavLst>
                                    </p:anim>
                                    <p:animEffect transition="in" filter="fade">
                                      <p:cBhvr>
                                        <p:cTn id="72" dur="1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P spid="11274" grpId="0"/>
      <p:bldP spid="11274" grpId="1"/>
      <p:bldP spid="11275" grpId="0"/>
      <p:bldP spid="11275" grpId="1"/>
      <p:bldP spid="11276" grpId="0"/>
      <p:bldP spid="11276" grpId="1"/>
      <p:bldP spid="112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4"/>
          <p:cNvSpPr>
            <a:spLocks noChangeArrowheads="1" noChangeShapeType="1" noTextEdit="1"/>
          </p:cNvSpPr>
          <p:nvPr/>
        </p:nvSpPr>
        <p:spPr bwMode="auto">
          <a:xfrm>
            <a:off x="4724400" y="1066801"/>
            <a:ext cx="3200400" cy="44926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FFFF00"/>
                </a:solidFill>
                <a:effectLst>
                  <a:outerShdw dist="125724" dir="18900000" algn="ctr" rotWithShape="0">
                    <a:srgbClr val="000099"/>
                  </a:outerShdw>
                </a:effectLst>
                <a:latin typeface="Arial"/>
                <a:cs typeface="Arial"/>
              </a:rPr>
              <a:t>Chơi chuyền</a:t>
            </a:r>
            <a:endParaRPr lang="en-US" sz="3600" b="1" kern="10" spc="-360">
              <a:ln w="12700">
                <a:solidFill>
                  <a:srgbClr val="000099"/>
                </a:solidFill>
                <a:round/>
                <a:headEnd/>
                <a:tailEnd/>
              </a:ln>
              <a:solidFill>
                <a:srgbClr val="FFFF00"/>
              </a:solidFill>
              <a:effectLst>
                <a:outerShdw dist="125724" dir="18900000" algn="ctr" rotWithShape="0">
                  <a:srgbClr val="000099"/>
                </a:outerShdw>
              </a:effectLst>
              <a:latin typeface="Arial"/>
              <a:cs typeface="Arial"/>
            </a:endParaRPr>
          </a:p>
        </p:txBody>
      </p:sp>
      <p:sp>
        <p:nvSpPr>
          <p:cNvPr id="12293" name="Text Box 5"/>
          <p:cNvSpPr txBox="1">
            <a:spLocks noChangeArrowheads="1"/>
          </p:cNvSpPr>
          <p:nvPr/>
        </p:nvSpPr>
        <p:spPr bwMode="auto">
          <a:xfrm>
            <a:off x="2286000" y="1524001"/>
            <a:ext cx="7620000" cy="519113"/>
          </a:xfrm>
          <a:prstGeom prst="rect">
            <a:avLst/>
          </a:prstGeom>
          <a:noFill/>
          <a:ln w="9525">
            <a:noFill/>
            <a:miter lim="800000"/>
            <a:headEnd/>
            <a:tailEnd/>
          </a:ln>
        </p:spPr>
        <p:txBody>
          <a:bodyPr>
            <a:spAutoFit/>
          </a:bodyPr>
          <a:lstStyle/>
          <a:p>
            <a:pPr>
              <a:spcBef>
                <a:spcPct val="50000"/>
              </a:spcBef>
            </a:pPr>
            <a:r>
              <a:rPr lang="en-US" sz="2800" b="1"/>
              <a:t>Bài 3. Tìm các từ:</a:t>
            </a:r>
            <a:endParaRPr lang="vi-VN" sz="2800" b="1"/>
          </a:p>
        </p:txBody>
      </p:sp>
      <p:sp>
        <p:nvSpPr>
          <p:cNvPr id="12294" name="Text Box 6"/>
          <p:cNvSpPr txBox="1">
            <a:spLocks noChangeArrowheads="1"/>
          </p:cNvSpPr>
          <p:nvPr/>
        </p:nvSpPr>
        <p:spPr bwMode="auto">
          <a:xfrm>
            <a:off x="2743200" y="2133600"/>
            <a:ext cx="7467600" cy="946150"/>
          </a:xfrm>
          <a:prstGeom prst="rect">
            <a:avLst/>
          </a:prstGeom>
          <a:noFill/>
          <a:ln w="9525">
            <a:noFill/>
            <a:miter lim="800000"/>
            <a:headEnd/>
            <a:tailEnd/>
          </a:ln>
        </p:spPr>
        <p:txBody>
          <a:bodyPr>
            <a:spAutoFit/>
          </a:bodyPr>
          <a:lstStyle/>
          <a:p>
            <a:pPr>
              <a:spcBef>
                <a:spcPct val="50000"/>
              </a:spcBef>
            </a:pPr>
            <a:r>
              <a:rPr lang="en-US" sz="2800" b="1"/>
              <a:t>a) Chứa tiếng bắt đầu bằng </a:t>
            </a:r>
            <a:r>
              <a:rPr lang="en-US" sz="2800" b="1" i="1">
                <a:solidFill>
                  <a:srgbClr val="FF0000"/>
                </a:solidFill>
              </a:rPr>
              <a:t>l</a:t>
            </a:r>
            <a:r>
              <a:rPr lang="en-US" sz="2800" b="1"/>
              <a:t> hay </a:t>
            </a:r>
            <a:r>
              <a:rPr lang="en-US" sz="2800" b="1" i="1">
                <a:solidFill>
                  <a:srgbClr val="FF0000"/>
                </a:solidFill>
              </a:rPr>
              <a:t>n</a:t>
            </a:r>
            <a:r>
              <a:rPr lang="en-US" sz="2800" b="1"/>
              <a:t>, có nghĩa như sau:</a:t>
            </a:r>
            <a:endParaRPr lang="vi-VN" sz="2800" b="1"/>
          </a:p>
        </p:txBody>
      </p:sp>
      <p:sp>
        <p:nvSpPr>
          <p:cNvPr id="12295" name="Text Box 7"/>
          <p:cNvSpPr txBox="1">
            <a:spLocks noChangeArrowheads="1"/>
          </p:cNvSpPr>
          <p:nvPr/>
        </p:nvSpPr>
        <p:spPr bwMode="auto">
          <a:xfrm>
            <a:off x="3276600" y="3276600"/>
            <a:ext cx="6248400" cy="579438"/>
          </a:xfrm>
          <a:prstGeom prst="rect">
            <a:avLst/>
          </a:prstGeom>
          <a:noFill/>
          <a:ln w="9525">
            <a:noFill/>
            <a:miter lim="800000"/>
            <a:headEnd/>
            <a:tailEnd/>
          </a:ln>
        </p:spPr>
        <p:txBody>
          <a:bodyPr>
            <a:spAutoFit/>
          </a:bodyPr>
          <a:lstStyle/>
          <a:p>
            <a:pPr>
              <a:spcBef>
                <a:spcPct val="50000"/>
              </a:spcBef>
            </a:pPr>
            <a:r>
              <a:rPr lang="en-US" sz="3200" b="1"/>
              <a:t>- Cùng nghĩa với </a:t>
            </a:r>
            <a:r>
              <a:rPr lang="en-US" sz="3200" b="1" i="1"/>
              <a:t>hiền:</a:t>
            </a:r>
            <a:endParaRPr lang="vi-VN" sz="3200" b="1" i="1"/>
          </a:p>
        </p:txBody>
      </p:sp>
      <p:sp>
        <p:nvSpPr>
          <p:cNvPr id="12296" name="Text Box 8"/>
          <p:cNvSpPr txBox="1">
            <a:spLocks noChangeArrowheads="1"/>
          </p:cNvSpPr>
          <p:nvPr/>
        </p:nvSpPr>
        <p:spPr bwMode="auto">
          <a:xfrm>
            <a:off x="3352800" y="4191000"/>
            <a:ext cx="6248400" cy="579438"/>
          </a:xfrm>
          <a:prstGeom prst="rect">
            <a:avLst/>
          </a:prstGeom>
          <a:noFill/>
          <a:ln w="9525">
            <a:noFill/>
            <a:miter lim="800000"/>
            <a:headEnd/>
            <a:tailEnd/>
          </a:ln>
        </p:spPr>
        <p:txBody>
          <a:bodyPr>
            <a:spAutoFit/>
          </a:bodyPr>
          <a:lstStyle/>
          <a:p>
            <a:pPr>
              <a:spcBef>
                <a:spcPct val="50000"/>
              </a:spcBef>
            </a:pPr>
            <a:r>
              <a:rPr lang="en-US" sz="3200" b="1" i="1"/>
              <a:t>- Không chìm dưới nước:</a:t>
            </a:r>
            <a:endParaRPr lang="vi-VN" sz="3200" b="1" i="1"/>
          </a:p>
        </p:txBody>
      </p:sp>
      <p:sp>
        <p:nvSpPr>
          <p:cNvPr id="12297" name="Text Box 9"/>
          <p:cNvSpPr txBox="1">
            <a:spLocks noChangeArrowheads="1"/>
          </p:cNvSpPr>
          <p:nvPr/>
        </p:nvSpPr>
        <p:spPr bwMode="auto">
          <a:xfrm>
            <a:off x="3429000" y="5334000"/>
            <a:ext cx="6248400" cy="579438"/>
          </a:xfrm>
          <a:prstGeom prst="rect">
            <a:avLst/>
          </a:prstGeom>
          <a:noFill/>
          <a:ln w="9525">
            <a:noFill/>
            <a:miter lim="800000"/>
            <a:headEnd/>
            <a:tailEnd/>
          </a:ln>
        </p:spPr>
        <p:txBody>
          <a:bodyPr>
            <a:spAutoFit/>
          </a:bodyPr>
          <a:lstStyle/>
          <a:p>
            <a:pPr>
              <a:spcBef>
                <a:spcPct val="50000"/>
              </a:spcBef>
            </a:pPr>
            <a:r>
              <a:rPr lang="en-US" sz="3200" b="1" i="1"/>
              <a:t>- Vật dụng để gặt lúa, cắt cỏ:</a:t>
            </a:r>
            <a:endParaRPr lang="vi-VN" sz="3200" b="1" i="1"/>
          </a:p>
        </p:txBody>
      </p:sp>
      <p:sp>
        <p:nvSpPr>
          <p:cNvPr id="12298" name="AutoShape 10"/>
          <p:cNvSpPr>
            <a:spLocks noChangeArrowheads="1"/>
          </p:cNvSpPr>
          <p:nvPr/>
        </p:nvSpPr>
        <p:spPr bwMode="auto">
          <a:xfrm>
            <a:off x="7848600" y="3276600"/>
            <a:ext cx="457200" cy="609600"/>
          </a:xfrm>
          <a:prstGeom prst="rightArrow">
            <a:avLst>
              <a:gd name="adj1" fmla="val 50000"/>
              <a:gd name="adj2" fmla="val 25000"/>
            </a:avLst>
          </a:prstGeom>
          <a:solidFill>
            <a:srgbClr val="66FF33"/>
          </a:solidFill>
          <a:ln w="9525">
            <a:solidFill>
              <a:schemeClr val="tx1"/>
            </a:solidFill>
            <a:miter lim="800000"/>
            <a:headEnd/>
            <a:tailEnd/>
          </a:ln>
        </p:spPr>
        <p:txBody>
          <a:bodyPr wrap="none" anchor="ctr"/>
          <a:lstStyle/>
          <a:p>
            <a:endParaRPr lang="en-US"/>
          </a:p>
        </p:txBody>
      </p:sp>
      <p:sp>
        <p:nvSpPr>
          <p:cNvPr id="12299" name="Text Box 11"/>
          <p:cNvSpPr txBox="1">
            <a:spLocks noChangeArrowheads="1"/>
          </p:cNvSpPr>
          <p:nvPr/>
        </p:nvSpPr>
        <p:spPr bwMode="auto">
          <a:xfrm>
            <a:off x="8458200" y="3276601"/>
            <a:ext cx="1219200" cy="519113"/>
          </a:xfrm>
          <a:prstGeom prst="rect">
            <a:avLst/>
          </a:prstGeom>
          <a:solidFill>
            <a:schemeClr val="bg1"/>
          </a:solidFill>
          <a:ln w="9525">
            <a:noFill/>
            <a:miter lim="800000"/>
            <a:headEnd/>
            <a:tailEnd/>
          </a:ln>
        </p:spPr>
        <p:txBody>
          <a:bodyPr>
            <a:spAutoFit/>
          </a:bodyPr>
          <a:lstStyle/>
          <a:p>
            <a:pPr>
              <a:spcBef>
                <a:spcPct val="50000"/>
              </a:spcBef>
            </a:pPr>
            <a:r>
              <a:rPr lang="en-US" sz="2800" b="1" i="1">
                <a:solidFill>
                  <a:srgbClr val="FF0000"/>
                </a:solidFill>
              </a:rPr>
              <a:t>lành</a:t>
            </a:r>
            <a:endParaRPr lang="vi-VN" sz="2800" b="1" i="1">
              <a:solidFill>
                <a:srgbClr val="FF0000"/>
              </a:solidFill>
            </a:endParaRPr>
          </a:p>
        </p:txBody>
      </p:sp>
      <p:sp>
        <p:nvSpPr>
          <p:cNvPr id="12300" name="AutoShape 12"/>
          <p:cNvSpPr>
            <a:spLocks noChangeArrowheads="1"/>
          </p:cNvSpPr>
          <p:nvPr/>
        </p:nvSpPr>
        <p:spPr bwMode="auto">
          <a:xfrm>
            <a:off x="8458200" y="4191000"/>
            <a:ext cx="457200" cy="609600"/>
          </a:xfrm>
          <a:prstGeom prst="rightArrow">
            <a:avLst>
              <a:gd name="adj1" fmla="val 50000"/>
              <a:gd name="adj2" fmla="val 25000"/>
            </a:avLst>
          </a:prstGeom>
          <a:solidFill>
            <a:srgbClr val="66FF33"/>
          </a:solidFill>
          <a:ln w="9525">
            <a:solidFill>
              <a:schemeClr val="tx1"/>
            </a:solidFill>
            <a:miter lim="800000"/>
            <a:headEnd/>
            <a:tailEnd/>
          </a:ln>
        </p:spPr>
        <p:txBody>
          <a:bodyPr wrap="none" anchor="ctr"/>
          <a:lstStyle/>
          <a:p>
            <a:endParaRPr lang="en-US"/>
          </a:p>
        </p:txBody>
      </p:sp>
      <p:sp>
        <p:nvSpPr>
          <p:cNvPr id="12301" name="Text Box 13"/>
          <p:cNvSpPr txBox="1">
            <a:spLocks noChangeArrowheads="1"/>
          </p:cNvSpPr>
          <p:nvPr/>
        </p:nvSpPr>
        <p:spPr bwMode="auto">
          <a:xfrm>
            <a:off x="9067800" y="4191001"/>
            <a:ext cx="990600" cy="519113"/>
          </a:xfrm>
          <a:prstGeom prst="rect">
            <a:avLst/>
          </a:prstGeom>
          <a:solidFill>
            <a:schemeClr val="bg1"/>
          </a:solidFill>
          <a:ln w="9525">
            <a:noFill/>
            <a:miter lim="800000"/>
            <a:headEnd/>
            <a:tailEnd/>
          </a:ln>
        </p:spPr>
        <p:txBody>
          <a:bodyPr>
            <a:spAutoFit/>
          </a:bodyPr>
          <a:lstStyle/>
          <a:p>
            <a:pPr>
              <a:spcBef>
                <a:spcPct val="50000"/>
              </a:spcBef>
            </a:pPr>
            <a:r>
              <a:rPr lang="en-US" sz="2800" b="1" i="1">
                <a:solidFill>
                  <a:srgbClr val="FF0000"/>
                </a:solidFill>
              </a:rPr>
              <a:t>nổi</a:t>
            </a:r>
            <a:endParaRPr lang="vi-VN" sz="2800" b="1" i="1">
              <a:solidFill>
                <a:srgbClr val="FF0000"/>
              </a:solidFill>
            </a:endParaRPr>
          </a:p>
        </p:txBody>
      </p:sp>
      <p:sp>
        <p:nvSpPr>
          <p:cNvPr id="12302" name="AutoShape 14"/>
          <p:cNvSpPr>
            <a:spLocks noChangeArrowheads="1"/>
          </p:cNvSpPr>
          <p:nvPr/>
        </p:nvSpPr>
        <p:spPr bwMode="auto">
          <a:xfrm>
            <a:off x="5105400" y="6019800"/>
            <a:ext cx="457200" cy="609600"/>
          </a:xfrm>
          <a:prstGeom prst="rightArrow">
            <a:avLst>
              <a:gd name="adj1" fmla="val 50000"/>
              <a:gd name="adj2" fmla="val 25000"/>
            </a:avLst>
          </a:prstGeom>
          <a:solidFill>
            <a:srgbClr val="66FF33"/>
          </a:solidFill>
          <a:ln w="9525">
            <a:solidFill>
              <a:schemeClr val="tx1"/>
            </a:solidFill>
            <a:miter lim="800000"/>
            <a:headEnd/>
            <a:tailEnd/>
          </a:ln>
        </p:spPr>
        <p:txBody>
          <a:bodyPr wrap="none" anchor="ctr"/>
          <a:lstStyle/>
          <a:p>
            <a:endParaRPr lang="en-US"/>
          </a:p>
        </p:txBody>
      </p:sp>
      <p:sp>
        <p:nvSpPr>
          <p:cNvPr id="12303" name="Text Box 15"/>
          <p:cNvSpPr txBox="1">
            <a:spLocks noChangeArrowheads="1"/>
          </p:cNvSpPr>
          <p:nvPr/>
        </p:nvSpPr>
        <p:spPr bwMode="auto">
          <a:xfrm>
            <a:off x="5715000" y="6019801"/>
            <a:ext cx="1219200" cy="519113"/>
          </a:xfrm>
          <a:prstGeom prst="rect">
            <a:avLst/>
          </a:prstGeom>
          <a:solidFill>
            <a:schemeClr val="bg1"/>
          </a:solidFill>
          <a:ln w="9525">
            <a:noFill/>
            <a:miter lim="800000"/>
            <a:headEnd/>
            <a:tailEnd/>
          </a:ln>
        </p:spPr>
        <p:txBody>
          <a:bodyPr>
            <a:spAutoFit/>
          </a:bodyPr>
          <a:lstStyle/>
          <a:p>
            <a:pPr>
              <a:spcBef>
                <a:spcPct val="50000"/>
              </a:spcBef>
            </a:pPr>
            <a:r>
              <a:rPr lang="en-US" sz="2800" b="1" i="1">
                <a:solidFill>
                  <a:srgbClr val="FF0000"/>
                </a:solidFill>
              </a:rPr>
              <a:t>liềm</a:t>
            </a:r>
            <a:endParaRPr lang="vi-VN" sz="2800" b="1" i="1">
              <a:solidFill>
                <a:srgbClr val="FF0000"/>
              </a:solidFill>
            </a:endParaRPr>
          </a:p>
        </p:txBody>
      </p:sp>
      <p:sp>
        <p:nvSpPr>
          <p:cNvPr id="10254" name="Text Box 16"/>
          <p:cNvSpPr txBox="1">
            <a:spLocks noChangeArrowheads="1"/>
          </p:cNvSpPr>
          <p:nvPr/>
        </p:nvSpPr>
        <p:spPr bwMode="auto">
          <a:xfrm>
            <a:off x="4495800" y="212726"/>
            <a:ext cx="4114800" cy="396875"/>
          </a:xfrm>
          <a:prstGeom prst="rect">
            <a:avLst/>
          </a:prstGeom>
          <a:solidFill>
            <a:schemeClr val="bg1"/>
          </a:solidFill>
          <a:ln w="9525">
            <a:noFill/>
            <a:miter lim="800000"/>
            <a:headEnd/>
            <a:tailEnd/>
          </a:ln>
        </p:spPr>
        <p:txBody>
          <a:bodyPr>
            <a:spAutoFit/>
          </a:bodyPr>
          <a:lstStyle/>
          <a:p>
            <a:pPr>
              <a:spcBef>
                <a:spcPct val="50000"/>
              </a:spcBef>
            </a:pPr>
            <a:endParaRPr lang="en-US" sz="2000" i="1">
              <a:solidFill>
                <a:srgbClr val="990000"/>
              </a:solidFill>
            </a:endParaRPr>
          </a:p>
        </p:txBody>
      </p:sp>
      <p:sp>
        <p:nvSpPr>
          <p:cNvPr id="10255" name="WordArt 17"/>
          <p:cNvSpPr>
            <a:spLocks noChangeArrowheads="1" noChangeShapeType="1" noTextEdit="1"/>
          </p:cNvSpPr>
          <p:nvPr/>
        </p:nvSpPr>
        <p:spPr bwMode="auto">
          <a:xfrm>
            <a:off x="4876801" y="685800"/>
            <a:ext cx="1476375" cy="228600"/>
          </a:xfrm>
          <a:prstGeom prst="rect">
            <a:avLst/>
          </a:prstGeom>
        </p:spPr>
        <p:txBody>
          <a:bodyPr wrap="none" fromWordArt="1">
            <a:prstTxWarp prst="textPlain">
              <a:avLst>
                <a:gd name="adj" fmla="val 50000"/>
              </a:avLst>
            </a:prstTxWarp>
          </a:bodyPr>
          <a:lstStyle/>
          <a:p>
            <a:pPr algn="ctr"/>
            <a:r>
              <a:rPr lang="en-US" sz="3600" kern="10">
                <a:ln w="9525" cap="rnd">
                  <a:solidFill>
                    <a:srgbClr val="003300"/>
                  </a:solidFill>
                  <a:prstDash val="sysDot"/>
                  <a:round/>
                  <a:headEnd/>
                  <a:tailEnd/>
                </a:ln>
                <a:solidFill>
                  <a:srgbClr val="FF0000"/>
                </a:solidFill>
                <a:latin typeface="Arial"/>
                <a:cs typeface="Arial"/>
              </a:rPr>
              <a:t>Chính tả:</a:t>
            </a:r>
          </a:p>
        </p:txBody>
      </p:sp>
      <p:sp>
        <p:nvSpPr>
          <p:cNvPr id="10256" name="WordArt 18"/>
          <p:cNvSpPr>
            <a:spLocks noChangeArrowheads="1" noChangeShapeType="1" noTextEdit="1"/>
          </p:cNvSpPr>
          <p:nvPr/>
        </p:nvSpPr>
        <p:spPr bwMode="auto">
          <a:xfrm>
            <a:off x="6477001" y="609600"/>
            <a:ext cx="1800225" cy="304800"/>
          </a:xfrm>
          <a:prstGeom prst="rect">
            <a:avLst/>
          </a:prstGeom>
        </p:spPr>
        <p:txBody>
          <a:bodyPr wrap="none" fromWordArt="1">
            <a:prstTxWarp prst="textPlain">
              <a:avLst>
                <a:gd name="adj" fmla="val 50000"/>
              </a:avLst>
            </a:prstTxWarp>
          </a:bodyPr>
          <a:lstStyle/>
          <a:p>
            <a:pPr algn="ctr"/>
            <a:r>
              <a:rPr lang="en-US" sz="3600" i="1" kern="10">
                <a:ln w="9525">
                  <a:solidFill>
                    <a:srgbClr val="FFFF00"/>
                  </a:solidFill>
                  <a:round/>
                  <a:headEnd/>
                  <a:tailEnd/>
                </a:ln>
                <a:solidFill>
                  <a:srgbClr val="008000"/>
                </a:solidFill>
                <a:effectLst>
                  <a:outerShdw dist="45791" dir="2021404" algn="ctr" rotWithShape="0">
                    <a:srgbClr val="B2B2B2">
                      <a:alpha val="79999"/>
                    </a:srgbClr>
                  </a:outerShdw>
                </a:effectLst>
                <a:latin typeface="Arial"/>
                <a:cs typeface="Arial"/>
              </a:rPr>
              <a:t>Nghe- viết</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Horizontal)">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2294"/>
                                        </p:tgtEl>
                                        <p:attrNameLst>
                                          <p:attrName>style.visibility</p:attrName>
                                        </p:attrNameLst>
                                      </p:cBhvr>
                                      <p:to>
                                        <p:strVal val="visible"/>
                                      </p:to>
                                    </p:set>
                                    <p:animEffect transition="in" filter="fade">
                                      <p:cBhvr>
                                        <p:cTn id="12" dur="1000"/>
                                        <p:tgtEl>
                                          <p:spTgt spid="12294"/>
                                        </p:tgtEl>
                                      </p:cBhvr>
                                    </p:animEffect>
                                    <p:anim calcmode="lin" valueType="num">
                                      <p:cBhvr>
                                        <p:cTn id="13" dur="1000" fill="hold"/>
                                        <p:tgtEl>
                                          <p:spTgt spid="12294"/>
                                        </p:tgtEl>
                                        <p:attrNameLst>
                                          <p:attrName>ppt_w</p:attrName>
                                        </p:attrNameLst>
                                      </p:cBhvr>
                                      <p:tavLst>
                                        <p:tav tm="0" fmla="#ppt_w*sin(2.5*pi*$)">
                                          <p:val>
                                            <p:fltVal val="0"/>
                                          </p:val>
                                        </p:tav>
                                        <p:tav tm="100000">
                                          <p:val>
                                            <p:fltVal val="1"/>
                                          </p:val>
                                        </p:tav>
                                      </p:tavLst>
                                    </p:anim>
                                    <p:anim calcmode="lin" valueType="num">
                                      <p:cBhvr>
                                        <p:cTn id="14" dur="1000" fill="hold"/>
                                        <p:tgtEl>
                                          <p:spTgt spid="1229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p:cTn id="19" dur="500" fill="hold"/>
                                        <p:tgtEl>
                                          <p:spTgt spid="12295"/>
                                        </p:tgtEl>
                                        <p:attrNameLst>
                                          <p:attrName>ppt_w</p:attrName>
                                        </p:attrNameLst>
                                      </p:cBhvr>
                                      <p:tavLst>
                                        <p:tav tm="0">
                                          <p:val>
                                            <p:fltVal val="0"/>
                                          </p:val>
                                        </p:tav>
                                        <p:tav tm="100000">
                                          <p:val>
                                            <p:strVal val="#ppt_w"/>
                                          </p:val>
                                        </p:tav>
                                      </p:tavLst>
                                    </p:anim>
                                    <p:anim calcmode="lin" valueType="num">
                                      <p:cBhvr>
                                        <p:cTn id="20" dur="500" fill="hold"/>
                                        <p:tgtEl>
                                          <p:spTgt spid="12295"/>
                                        </p:tgtEl>
                                        <p:attrNameLst>
                                          <p:attrName>ppt_h</p:attrName>
                                        </p:attrNameLst>
                                      </p:cBhvr>
                                      <p:tavLst>
                                        <p:tav tm="0">
                                          <p:val>
                                            <p:fltVal val="0"/>
                                          </p:val>
                                        </p:tav>
                                        <p:tav tm="100000">
                                          <p:val>
                                            <p:strVal val="#ppt_h"/>
                                          </p:val>
                                        </p:tav>
                                      </p:tavLst>
                                    </p:anim>
                                    <p:anim calcmode="lin" valueType="num">
                                      <p:cBhvr>
                                        <p:cTn id="21" dur="500" fill="hold"/>
                                        <p:tgtEl>
                                          <p:spTgt spid="12295"/>
                                        </p:tgtEl>
                                        <p:attrNameLst>
                                          <p:attrName>style.rotation</p:attrName>
                                        </p:attrNameLst>
                                      </p:cBhvr>
                                      <p:tavLst>
                                        <p:tav tm="0">
                                          <p:val>
                                            <p:fltVal val="360"/>
                                          </p:val>
                                        </p:tav>
                                        <p:tav tm="100000">
                                          <p:val>
                                            <p:fltVal val="0"/>
                                          </p:val>
                                        </p:tav>
                                      </p:tavLst>
                                    </p:anim>
                                    <p:animEffect transition="in" filter="fade">
                                      <p:cBhvr>
                                        <p:cTn id="22" dur="500"/>
                                        <p:tgtEl>
                                          <p:spTgt spid="12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2298"/>
                                        </p:tgtEl>
                                        <p:attrNameLst>
                                          <p:attrName>style.visibility</p:attrName>
                                        </p:attrNameLst>
                                      </p:cBhvr>
                                      <p:to>
                                        <p:strVal val="visible"/>
                                      </p:to>
                                    </p:set>
                                    <p:anim calcmode="lin" valueType="num">
                                      <p:cBhvr>
                                        <p:cTn id="27" dur="1000" fill="hold"/>
                                        <p:tgtEl>
                                          <p:spTgt spid="12298"/>
                                        </p:tgtEl>
                                        <p:attrNameLst>
                                          <p:attrName>ppt_x</p:attrName>
                                        </p:attrNameLst>
                                      </p:cBhvr>
                                      <p:tavLst>
                                        <p:tav tm="0">
                                          <p:val>
                                            <p:strVal val="#ppt_x-.2"/>
                                          </p:val>
                                        </p:tav>
                                        <p:tav tm="100000">
                                          <p:val>
                                            <p:strVal val="#ppt_x"/>
                                          </p:val>
                                        </p:tav>
                                      </p:tavLst>
                                    </p:anim>
                                    <p:anim calcmode="lin" valueType="num">
                                      <p:cBhvr>
                                        <p:cTn id="28" dur="1000" fill="hold"/>
                                        <p:tgtEl>
                                          <p:spTgt spid="1229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2298"/>
                                        </p:tgtEl>
                                      </p:cBhvr>
                                    </p:animEffect>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2299"/>
                                        </p:tgtEl>
                                        <p:attrNameLst>
                                          <p:attrName>style.visibility</p:attrName>
                                        </p:attrNameLst>
                                      </p:cBhvr>
                                      <p:to>
                                        <p:strVal val="visible"/>
                                      </p:to>
                                    </p:set>
                                    <p:anim calcmode="lin" valueType="num">
                                      <p:cBhvr>
                                        <p:cTn id="33" dur="500" fill="hold"/>
                                        <p:tgtEl>
                                          <p:spTgt spid="12299"/>
                                        </p:tgtEl>
                                        <p:attrNameLst>
                                          <p:attrName>ppt_w</p:attrName>
                                        </p:attrNameLst>
                                      </p:cBhvr>
                                      <p:tavLst>
                                        <p:tav tm="0">
                                          <p:val>
                                            <p:fltVal val="0"/>
                                          </p:val>
                                        </p:tav>
                                        <p:tav tm="100000">
                                          <p:val>
                                            <p:strVal val="#ppt_w"/>
                                          </p:val>
                                        </p:tav>
                                      </p:tavLst>
                                    </p:anim>
                                    <p:anim calcmode="lin" valueType="num">
                                      <p:cBhvr>
                                        <p:cTn id="34" dur="500" fill="hold"/>
                                        <p:tgtEl>
                                          <p:spTgt spid="12299"/>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2296"/>
                                        </p:tgtEl>
                                        <p:attrNameLst>
                                          <p:attrName>style.visibility</p:attrName>
                                        </p:attrNameLst>
                                      </p:cBhvr>
                                      <p:to>
                                        <p:strVal val="visible"/>
                                      </p:to>
                                    </p:set>
                                    <p:animEffect transition="in" filter="strips(downLeft)">
                                      <p:cBhvr>
                                        <p:cTn id="39" dur="500"/>
                                        <p:tgtEl>
                                          <p:spTgt spid="122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2300"/>
                                        </p:tgtEl>
                                        <p:attrNameLst>
                                          <p:attrName>style.visibility</p:attrName>
                                        </p:attrNameLst>
                                      </p:cBhvr>
                                      <p:to>
                                        <p:strVal val="visible"/>
                                      </p:to>
                                    </p:set>
                                    <p:animEffect transition="in" filter="diamond(in)">
                                      <p:cBhvr>
                                        <p:cTn id="44" dur="2000"/>
                                        <p:tgtEl>
                                          <p:spTgt spid="12300"/>
                                        </p:tgtEl>
                                      </p:cBhvr>
                                    </p:animEffect>
                                  </p:childTnLst>
                                </p:cTn>
                              </p:par>
                            </p:childTnLst>
                          </p:cTn>
                        </p:par>
                        <p:par>
                          <p:cTn id="45" fill="hold" nodeType="afterGroup">
                            <p:stCondLst>
                              <p:cond delay="2000"/>
                            </p:stCondLst>
                            <p:childTnLst>
                              <p:par>
                                <p:cTn id="46" presetID="16" presetClass="entr" presetSubtype="26" fill="hold" grpId="0" nodeType="afterEffect">
                                  <p:stCondLst>
                                    <p:cond delay="0"/>
                                  </p:stCondLst>
                                  <p:childTnLst>
                                    <p:set>
                                      <p:cBhvr>
                                        <p:cTn id="47" dur="1" fill="hold">
                                          <p:stCondLst>
                                            <p:cond delay="0"/>
                                          </p:stCondLst>
                                        </p:cTn>
                                        <p:tgtEl>
                                          <p:spTgt spid="12301"/>
                                        </p:tgtEl>
                                        <p:attrNameLst>
                                          <p:attrName>style.visibility</p:attrName>
                                        </p:attrNameLst>
                                      </p:cBhvr>
                                      <p:to>
                                        <p:strVal val="visible"/>
                                      </p:to>
                                    </p:set>
                                    <p:animEffect transition="in" filter="barn(inHorizontal)">
                                      <p:cBhvr>
                                        <p:cTn id="48" dur="500"/>
                                        <p:tgtEl>
                                          <p:spTgt spid="123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2297"/>
                                        </p:tgtEl>
                                        <p:attrNameLst>
                                          <p:attrName>style.visibility</p:attrName>
                                        </p:attrNameLst>
                                      </p:cBhvr>
                                      <p:to>
                                        <p:strVal val="visible"/>
                                      </p:to>
                                    </p:set>
                                    <p:animEffect transition="in" filter="randombar(horizontal)">
                                      <p:cBhvr>
                                        <p:cTn id="53" dur="500"/>
                                        <p:tgtEl>
                                          <p:spTgt spid="122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2302"/>
                                        </p:tgtEl>
                                        <p:attrNameLst>
                                          <p:attrName>style.visibility</p:attrName>
                                        </p:attrNameLst>
                                      </p:cBhvr>
                                      <p:to>
                                        <p:strVal val="visible"/>
                                      </p:to>
                                    </p:set>
                                    <p:animEffect transition="in" filter="slide(fromBottom)">
                                      <p:cBhvr>
                                        <p:cTn id="58" dur="500"/>
                                        <p:tgtEl>
                                          <p:spTgt spid="12302"/>
                                        </p:tgtEl>
                                      </p:cBhvr>
                                    </p:animEffect>
                                  </p:childTnLst>
                                </p:cTn>
                              </p:par>
                            </p:childTnLst>
                          </p:cTn>
                        </p:par>
                        <p:par>
                          <p:cTn id="59" fill="hold" nodeType="afterGroup">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12303"/>
                                        </p:tgtEl>
                                        <p:attrNameLst>
                                          <p:attrName>style.visibility</p:attrName>
                                        </p:attrNameLst>
                                      </p:cBhvr>
                                      <p:to>
                                        <p:strVal val="visible"/>
                                      </p:to>
                                    </p:set>
                                    <p:anim calcmode="lin" valueType="num">
                                      <p:cBhvr>
                                        <p:cTn id="62" dur="1000" fill="hold"/>
                                        <p:tgtEl>
                                          <p:spTgt spid="12303"/>
                                        </p:tgtEl>
                                        <p:attrNameLst>
                                          <p:attrName>ppt_w</p:attrName>
                                        </p:attrNameLst>
                                      </p:cBhvr>
                                      <p:tavLst>
                                        <p:tav tm="0">
                                          <p:val>
                                            <p:strVal val="#ppt_w*0.70"/>
                                          </p:val>
                                        </p:tav>
                                        <p:tav tm="100000">
                                          <p:val>
                                            <p:strVal val="#ppt_w"/>
                                          </p:val>
                                        </p:tav>
                                      </p:tavLst>
                                    </p:anim>
                                    <p:anim calcmode="lin" valueType="num">
                                      <p:cBhvr>
                                        <p:cTn id="63" dur="1000" fill="hold"/>
                                        <p:tgtEl>
                                          <p:spTgt spid="12303"/>
                                        </p:tgtEl>
                                        <p:attrNameLst>
                                          <p:attrName>ppt_h</p:attrName>
                                        </p:attrNameLst>
                                      </p:cBhvr>
                                      <p:tavLst>
                                        <p:tav tm="0">
                                          <p:val>
                                            <p:strVal val="#ppt_h"/>
                                          </p:val>
                                        </p:tav>
                                        <p:tav tm="100000">
                                          <p:val>
                                            <p:strVal val="#ppt_h"/>
                                          </p:val>
                                        </p:tav>
                                      </p:tavLst>
                                    </p:anim>
                                    <p:animEffect transition="in" filter="fade">
                                      <p:cBhvr>
                                        <p:cTn id="64" dur="10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P spid="12298" grpId="0" animBg="1"/>
      <p:bldP spid="12299" grpId="0" animBg="1"/>
      <p:bldP spid="12300" grpId="0" animBg="1"/>
      <p:bldP spid="12301" grpId="0" animBg="1"/>
      <p:bldP spid="12302" grpId="0" animBg="1"/>
      <p:bldP spid="1230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840</Words>
  <Application>Microsoft Office PowerPoint</Application>
  <PresentationFormat>Widescreen</PresentationFormat>
  <Paragraphs>131</Paragraphs>
  <Slides>17</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tu</cp:lastModifiedBy>
  <cp:revision>1</cp:revision>
  <dcterms:created xsi:type="dcterms:W3CDTF">2020-10-17T10:31:51Z</dcterms:created>
  <dcterms:modified xsi:type="dcterms:W3CDTF">2020-10-17T10:33:43Z</dcterms:modified>
</cp:coreProperties>
</file>