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4" r:id="rId3"/>
    <p:sldId id="305" r:id="rId4"/>
    <p:sldId id="315" r:id="rId5"/>
    <p:sldId id="316" r:id="rId6"/>
    <p:sldId id="307" r:id="rId7"/>
    <p:sldId id="308" r:id="rId8"/>
    <p:sldId id="310" r:id="rId9"/>
    <p:sldId id="309" r:id="rId10"/>
    <p:sldId id="311" r:id="rId11"/>
    <p:sldId id="295" r:id="rId12"/>
    <p:sldId id="31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5377D-88BD-4822-A32D-5E58A9B0B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F828C-0542-4745-9DA4-CD62CAB90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5D743-28BB-4BD8-8E56-3CCB58578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8F482-DE84-4188-B7D6-2E56838F6B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234828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04B29-F75C-4DAC-855E-5B25DF26A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1DC8C-4137-418C-AF21-F0B5D70FB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2E43F-2C92-4FC3-A868-0C0C4F45C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1DD5F-FDF1-4B15-8D14-C281430C45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544591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DEC67-DB80-4762-9192-5FDDDB2F2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BC6A9-5CF3-40C6-A43F-53619D519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03140-1A1A-42E7-BB9B-CB08A3DF6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2157F-F1D2-4945-BB9F-3C287C0EF8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341279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2C68D-B443-4C5F-AE99-D8369E281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20987-2711-4FA2-9D23-C84D64ECA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812E3-7127-4367-AF95-692697BD5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350A8-83AE-4CD6-A2D5-F2906211BC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949331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E9DF8-5C88-4142-860D-772C13946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09C08-14A5-4E13-8AAC-520159A5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57599-F4DB-4C50-8B5B-1C4E60002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2DA5E-FE7B-4D82-AAF5-D164A34A2A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423913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82A8A4-679E-4098-95A0-CB3CEB92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AA2A61-692E-4876-835D-32FFCC9EB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3C8363-EEA0-4675-8F4B-4D398661B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34044-A079-44C7-8320-E1DF1FAC21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700632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C188CE8-EEA0-4690-93D9-DC3088883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736240-4C26-4EEC-BA56-776AF8773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092CBFA-6064-4126-ABC6-618E0A138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11F43-CE40-45ED-9894-68C717E404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276894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91FF2F9-866F-45D4-B605-415123CBD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D5D6236-AAB6-4126-8725-C236E212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8091CD2-CEEC-4495-BFCB-3A7BCCAD7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D39F6-D54E-440B-B4C1-66627F1206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71555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F1382F3-0FE3-419A-81EB-12AA0906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FD08298-7D76-4B74-9FFF-F90597618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E47B697-5A08-4B7A-A8EE-E5AC50550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12423-8D20-40E3-954D-736083C577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285112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863B507-3923-4E2C-9671-A80E92168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A60819-2A14-4CF4-9396-540A02619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E1C3907-1538-49E4-808E-A6A6305C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F6E55-5B99-4F98-B7D5-ACEFCD9FAE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369452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E6F33B4-B131-4DAB-8279-4014CA1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F935FE-EECF-4616-8B0F-343FB4696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D08262-8C82-4952-89BF-362BEE93C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6A260-C19A-4415-AA47-E536A1F072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60170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B2A0F9F-214F-4D85-8640-F44A3A91E6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22DF3C0-F18A-4E20-AA2E-E2E1B09AF4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2D3CA-16C3-42E7-9C64-9761E8E77F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DƯƠNG KIM DIỆU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1BE2B-4B3D-46A1-8ABB-BFFDF6FAD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26651-AC43-4225-BA25-14A59110E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9DE40F9-68BB-4C25-A150-048F357B3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101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1100Z">
            <a:extLst>
              <a:ext uri="{FF2B5EF4-FFF2-40B4-BE49-F238E27FC236}">
                <a16:creationId xmlns:a16="http://schemas.microsoft.com/office/drawing/2014/main" id="{A335AACC-77C6-4284-8FD5-8A314AC46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2" descr="DSTARS-P">
            <a:extLst>
              <a:ext uri="{FF2B5EF4-FFF2-40B4-BE49-F238E27FC236}">
                <a16:creationId xmlns:a16="http://schemas.microsoft.com/office/drawing/2014/main" id="{6593B75F-9686-456C-8902-373883462F1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-1524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52" descr="DSTARS-P">
            <a:extLst>
              <a:ext uri="{FF2B5EF4-FFF2-40B4-BE49-F238E27FC236}">
                <a16:creationId xmlns:a16="http://schemas.microsoft.com/office/drawing/2014/main" id="{136AD4E3-3224-4A11-A930-4D16F728A85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1426" y="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2" descr="DSTARS-P">
            <a:extLst>
              <a:ext uri="{FF2B5EF4-FFF2-40B4-BE49-F238E27FC236}">
                <a16:creationId xmlns:a16="http://schemas.microsoft.com/office/drawing/2014/main" id="{1AC9F889-78B9-4C12-A8D5-EC77A3E2524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55118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52" descr="DSTARS-P">
            <a:extLst>
              <a:ext uri="{FF2B5EF4-FFF2-40B4-BE49-F238E27FC236}">
                <a16:creationId xmlns:a16="http://schemas.microsoft.com/office/drawing/2014/main" id="{985861C2-C578-4270-9894-46B2C5E6781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-3048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52" descr="DSTARS-P">
            <a:extLst>
              <a:ext uri="{FF2B5EF4-FFF2-40B4-BE49-F238E27FC236}">
                <a16:creationId xmlns:a16="http://schemas.microsoft.com/office/drawing/2014/main" id="{E449B810-C53A-4E12-9E89-5CFAC807F17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5030788"/>
            <a:ext cx="1806575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9" name="WordArt 11">
            <a:extLst>
              <a:ext uri="{FF2B5EF4-FFF2-40B4-BE49-F238E27FC236}">
                <a16:creationId xmlns:a16="http://schemas.microsoft.com/office/drawing/2014/main" id="{356564EB-E42F-4AA7-BE4F-BD82611F20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91200" y="1524000"/>
            <a:ext cx="4495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kern="1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</p:txBody>
      </p:sp>
      <p:sp>
        <p:nvSpPr>
          <p:cNvPr id="78860" name="WordArt 12">
            <a:extLst>
              <a:ext uri="{FF2B5EF4-FFF2-40B4-BE49-F238E27FC236}">
                <a16:creationId xmlns:a16="http://schemas.microsoft.com/office/drawing/2014/main" id="{D55390D5-66BA-469A-A980-CC6A317D072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3276600"/>
            <a:ext cx="48006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MẸ</a:t>
            </a:r>
            <a:endParaRPr lang="en-US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1" name="Rectangle 9">
            <a:extLst>
              <a:ext uri="{FF2B5EF4-FFF2-40B4-BE49-F238E27FC236}">
                <a16:creationId xmlns:a16="http://schemas.microsoft.com/office/drawing/2014/main" id="{09090780-A2EA-4741-9306-ECEB1DBC7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00601"/>
            <a:ext cx="4953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1F497D"/>
                </a:solidFill>
                <a:latin typeface="Times New Roman" panose="02020603050405020304" pitchFamily="18" charset="0"/>
              </a:rPr>
              <a:t>+ Phân vai</a:t>
            </a: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</a:rPr>
              <a:t> (người dẫn chuyện, bà mẹ, Thần Đêm Tối, bụi gai, hồ nước, Thần Chết) </a:t>
            </a:r>
            <a:r>
              <a:rPr lang="en-US" altLang="en-US" sz="2800" b="1">
                <a:solidFill>
                  <a:srgbClr val="1F497D"/>
                </a:solidFill>
                <a:latin typeface="Times New Roman" panose="02020603050405020304" pitchFamily="18" charset="0"/>
              </a:rPr>
              <a:t>dựng lại câu chuyện</a:t>
            </a: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1F497D"/>
                </a:solidFill>
                <a:latin typeface="Times New Roman" panose="02020603050405020304" pitchFamily="18" charset="0"/>
              </a:rPr>
              <a:t>Người mẹ. </a:t>
            </a:r>
          </a:p>
        </p:txBody>
      </p:sp>
      <p:pic>
        <p:nvPicPr>
          <p:cNvPr id="74768" name="Picture 16" descr="nguoi me">
            <a:extLst>
              <a:ext uri="{FF2B5EF4-FFF2-40B4-BE49-F238E27FC236}">
                <a16:creationId xmlns:a16="http://schemas.microsoft.com/office/drawing/2014/main" id="{D3578030-8763-4F87-9A12-DA71E7588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895600"/>
            <a:ext cx="4267200" cy="39624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4" name="WordArt 20">
            <a:extLst>
              <a:ext uri="{FF2B5EF4-FFF2-40B4-BE49-F238E27FC236}">
                <a16:creationId xmlns:a16="http://schemas.microsoft.com/office/drawing/2014/main" id="{C929FF7F-EC96-49EE-A0C1-CEF91223BD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1524000"/>
            <a:ext cx="7620000" cy="3276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00FF00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8" name="Picture 8" descr="flowers_024">
            <a:extLst>
              <a:ext uri="{FF2B5EF4-FFF2-40B4-BE49-F238E27FC236}">
                <a16:creationId xmlns:a16="http://schemas.microsoft.com/office/drawing/2014/main" id="{C550F563-0521-4A39-BB99-EC460E3BF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627438"/>
            <a:ext cx="1219200" cy="10969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29" name="Picture 9" descr="3919641">
            <a:extLst>
              <a:ext uri="{FF2B5EF4-FFF2-40B4-BE49-F238E27FC236}">
                <a16:creationId xmlns:a16="http://schemas.microsoft.com/office/drawing/2014/main" id="{3E8D6DEC-2581-4BB9-BE31-20BA49F1B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999038"/>
            <a:ext cx="1219200" cy="109696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30" name="Picture 10" descr="post-47-1106442096">
            <a:extLst>
              <a:ext uri="{FF2B5EF4-FFF2-40B4-BE49-F238E27FC236}">
                <a16:creationId xmlns:a16="http://schemas.microsoft.com/office/drawing/2014/main" id="{90172DCB-DBC6-490B-A815-F6DBD5C4D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999038"/>
            <a:ext cx="1339850" cy="10668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31" name="Picture 11" descr="flower_8">
            <a:extLst>
              <a:ext uri="{FF2B5EF4-FFF2-40B4-BE49-F238E27FC236}">
                <a16:creationId xmlns:a16="http://schemas.microsoft.com/office/drawing/2014/main" id="{CCB21D18-8187-4CFD-98BD-CE550B280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27438"/>
            <a:ext cx="12192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32" name="Picture 12" descr="flowers_018">
            <a:extLst>
              <a:ext uri="{FF2B5EF4-FFF2-40B4-BE49-F238E27FC236}">
                <a16:creationId xmlns:a16="http://schemas.microsoft.com/office/drawing/2014/main" id="{01A7EA05-67BA-42EE-8B3C-1A7C35C02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627438"/>
            <a:ext cx="1308100" cy="10969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33" name="Picture 13" descr="DOT_Flowers_A_47">
            <a:extLst>
              <a:ext uri="{FF2B5EF4-FFF2-40B4-BE49-F238E27FC236}">
                <a16:creationId xmlns:a16="http://schemas.microsoft.com/office/drawing/2014/main" id="{DF7BDA6D-C988-4BBC-AAA3-F92DDD7D6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3627438"/>
            <a:ext cx="1252538" cy="109696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34" name="Oval 14" descr="Bouquet">
            <a:extLst>
              <a:ext uri="{FF2B5EF4-FFF2-40B4-BE49-F238E27FC236}">
                <a16:creationId xmlns:a16="http://schemas.microsoft.com/office/drawing/2014/main" id="{00F461BB-9DA1-4BF9-9B07-42A2188C7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971800"/>
            <a:ext cx="1905000" cy="533400"/>
          </a:xfrm>
          <a:prstGeom prst="ellipse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</a:rPr>
              <a:t>ĐỘI A</a:t>
            </a:r>
          </a:p>
        </p:txBody>
      </p:sp>
      <p:sp>
        <p:nvSpPr>
          <p:cNvPr id="56335" name="Oval 15" descr="Bouquet">
            <a:extLst>
              <a:ext uri="{FF2B5EF4-FFF2-40B4-BE49-F238E27FC236}">
                <a16:creationId xmlns:a16="http://schemas.microsoft.com/office/drawing/2014/main" id="{D8692C4A-D82D-4FB4-A408-8EFE79AB6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895600"/>
            <a:ext cx="1905000" cy="533400"/>
          </a:xfrm>
          <a:prstGeom prst="ellipse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</a:rPr>
              <a:t>ĐỘI B</a:t>
            </a:r>
          </a:p>
        </p:txBody>
      </p:sp>
      <p:pic>
        <p:nvPicPr>
          <p:cNvPr id="56345" name="Picture 25" descr="Entertainment-02-june">
            <a:extLst>
              <a:ext uri="{FF2B5EF4-FFF2-40B4-BE49-F238E27FC236}">
                <a16:creationId xmlns:a16="http://schemas.microsoft.com/office/drawing/2014/main" id="{66572D00-EDD6-4D29-B4B8-4B57414E8C4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914400"/>
            <a:ext cx="1600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74" name="WordArt 54">
            <a:extLst>
              <a:ext uri="{FF2B5EF4-FFF2-40B4-BE49-F238E27FC236}">
                <a16:creationId xmlns:a16="http://schemas.microsoft.com/office/drawing/2014/main" id="{C6141CFA-133A-4324-8F98-3DE1F0F76D9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0" y="1905001"/>
            <a:ext cx="5276850" cy="8477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i="1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 KỂ CHUYỆN</a:t>
            </a:r>
          </a:p>
        </p:txBody>
      </p:sp>
      <p:sp>
        <p:nvSpPr>
          <p:cNvPr id="16396" name="AutoShape 55">
            <a:extLst>
              <a:ext uri="{FF2B5EF4-FFF2-40B4-BE49-F238E27FC236}">
                <a16:creationId xmlns:a16="http://schemas.microsoft.com/office/drawing/2014/main" id="{3AF64C68-B771-4F08-81BC-0EEC9E5C393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524000" y="617220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800" b="1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mph" presetSubtype="0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6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63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5"/>
                  </p:tgtEl>
                </p:cond>
              </p:nextCondLst>
            </p:seq>
          </p:childTnLst>
        </p:cTn>
      </p:par>
    </p:tnLst>
    <p:bldLst>
      <p:bldP spid="56334" grpId="0" animBg="1"/>
      <p:bldP spid="563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757966">
            <a:extLst>
              <a:ext uri="{FF2B5EF4-FFF2-40B4-BE49-F238E27FC236}">
                <a16:creationId xmlns:a16="http://schemas.microsoft.com/office/drawing/2014/main" id="{DFB5EF75-D158-4794-9812-162089E6F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52" descr="DSTARS-P">
            <a:extLst>
              <a:ext uri="{FF2B5EF4-FFF2-40B4-BE49-F238E27FC236}">
                <a16:creationId xmlns:a16="http://schemas.microsoft.com/office/drawing/2014/main" id="{81142525-AD77-4786-9DFA-84E1B9A561F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40386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52" descr="DSTARS-P">
            <a:extLst>
              <a:ext uri="{FF2B5EF4-FFF2-40B4-BE49-F238E27FC236}">
                <a16:creationId xmlns:a16="http://schemas.microsoft.com/office/drawing/2014/main" id="{E07A4B9D-D94E-4750-AA95-AF26D4A639D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2" descr="DSTARS-P">
            <a:extLst>
              <a:ext uri="{FF2B5EF4-FFF2-40B4-BE49-F238E27FC236}">
                <a16:creationId xmlns:a16="http://schemas.microsoft.com/office/drawing/2014/main" id="{16ED5A70-431E-4155-B39B-00E1463944D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1" y="2286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52" descr="DSTARS-P">
            <a:extLst>
              <a:ext uri="{FF2B5EF4-FFF2-40B4-BE49-F238E27FC236}">
                <a16:creationId xmlns:a16="http://schemas.microsoft.com/office/drawing/2014/main" id="{4E16D9E8-0AF2-4F33-8B07-30BCAC8CADC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47244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52" descr="DSTARS-P">
            <a:extLst>
              <a:ext uri="{FF2B5EF4-FFF2-40B4-BE49-F238E27FC236}">
                <a16:creationId xmlns:a16="http://schemas.microsoft.com/office/drawing/2014/main" id="{1EF111D9-42FA-4373-8B90-572398A179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52" descr="DSTARS-P">
            <a:extLst>
              <a:ext uri="{FF2B5EF4-FFF2-40B4-BE49-F238E27FC236}">
                <a16:creationId xmlns:a16="http://schemas.microsoft.com/office/drawing/2014/main" id="{F63CA578-A936-4489-8358-AE24A27DB89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53340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5" name="WordArt 13">
            <a:extLst>
              <a:ext uri="{FF2B5EF4-FFF2-40B4-BE49-F238E27FC236}">
                <a16:creationId xmlns:a16="http://schemas.microsoft.com/office/drawing/2014/main" id="{381EF83E-2678-42C6-B138-2A7E54B8C0D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838200"/>
            <a:ext cx="8001000" cy="4572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CÁC EM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94" name="Picture 10" descr="9">
            <a:extLst>
              <a:ext uri="{FF2B5EF4-FFF2-40B4-BE49-F238E27FC236}">
                <a16:creationId xmlns:a16="http://schemas.microsoft.com/office/drawing/2014/main" id="{B0B57B40-8FE1-4848-BA28-1C92C913A5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514600"/>
            <a:ext cx="990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WordArt 15">
            <a:extLst>
              <a:ext uri="{FF2B5EF4-FFF2-40B4-BE49-F238E27FC236}">
                <a16:creationId xmlns:a16="http://schemas.microsoft.com/office/drawing/2014/main" id="{7CE9D7F7-CB72-4E3E-A7F7-FC4584B587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124200" y="1676400"/>
            <a:ext cx="4648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7172" name="Text Box 16">
            <a:extLst>
              <a:ext uri="{FF2B5EF4-FFF2-40B4-BE49-F238E27FC236}">
                <a16:creationId xmlns:a16="http://schemas.microsoft.com/office/drawing/2014/main" id="{6B65AFC4-9E84-463F-8E12-E87191CDE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2766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thuộc lòng : Quạt cho bà ngủ.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8" name="Picture 10" descr="nguoi me">
            <a:extLst>
              <a:ext uri="{FF2B5EF4-FFF2-40B4-BE49-F238E27FC236}">
                <a16:creationId xmlns:a16="http://schemas.microsoft.com/office/drawing/2014/main" id="{702338D4-A582-4D96-951B-CC5CA7428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05000"/>
            <a:ext cx="9144000" cy="49530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Text Box 13">
            <a:extLst>
              <a:ext uri="{FF2B5EF4-FFF2-40B4-BE49-F238E27FC236}">
                <a16:creationId xmlns:a16="http://schemas.microsoft.com/office/drawing/2014/main" id="{74FAD317-6996-4F24-8AB5-1CFA70DFA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mẹ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>
            <a:extLst>
              <a:ext uri="{FF2B5EF4-FFF2-40B4-BE49-F238E27FC236}">
                <a16:creationId xmlns:a16="http://schemas.microsoft.com/office/drawing/2014/main" id="{96C16883-A23B-4C22-A008-3272C4A0C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82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mẹ</a:t>
            </a:r>
          </a:p>
        </p:txBody>
      </p:sp>
      <p:sp>
        <p:nvSpPr>
          <p:cNvPr id="91143" name="Text Box 7">
            <a:extLst>
              <a:ext uri="{FF2B5EF4-FFF2-40B4-BE49-F238E27FC236}">
                <a16:creationId xmlns:a16="http://schemas.microsoft.com/office/drawing/2014/main" id="{9B8F5369-1194-4B5A-A768-CD397ABF7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2590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1A0597"/>
                </a:solidFill>
                <a:latin typeface="Times New Roman" panose="02020603050405020304" pitchFamily="18" charset="0"/>
              </a:rPr>
              <a:t> Luyện đọc</a:t>
            </a:r>
          </a:p>
        </p:txBody>
      </p:sp>
      <p:sp>
        <p:nvSpPr>
          <p:cNvPr id="91144" name="Text Box 8">
            <a:extLst>
              <a:ext uri="{FF2B5EF4-FFF2-40B4-BE49-F238E27FC236}">
                <a16:creationId xmlns:a16="http://schemas.microsoft.com/office/drawing/2014/main" id="{1EE21114-50B8-45A5-9693-AF31CDCB1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Đọc đúng:</a:t>
            </a:r>
            <a:endParaRPr lang="en-US" altLang="en-US" sz="260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145" name="Text Box 9">
            <a:extLst>
              <a:ext uri="{FF2B5EF4-FFF2-40B4-BE49-F238E27FC236}">
                <a16:creationId xmlns:a16="http://schemas.microsoft.com/office/drawing/2014/main" id="{7FB52F7D-3747-4FBE-8978-77250F4EE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812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Hớt hải, thiếp đi, áo choàng, khẩn khoản, lã chã, lạnh lẽo. </a:t>
            </a:r>
          </a:p>
        </p:txBody>
      </p:sp>
      <p:sp>
        <p:nvSpPr>
          <p:cNvPr id="91146" name="Text Box 10">
            <a:extLst>
              <a:ext uri="{FF2B5EF4-FFF2-40B4-BE49-F238E27FC236}">
                <a16:creationId xmlns:a16="http://schemas.microsoft.com/office/drawing/2014/main" id="{9C742790-EE76-42B5-AD35-0CBCC806D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4384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Ngắt câu: </a:t>
            </a:r>
          </a:p>
        </p:txBody>
      </p:sp>
      <p:sp>
        <p:nvSpPr>
          <p:cNvPr id="91147" name="Rectangle 11">
            <a:extLst>
              <a:ext uri="{FF2B5EF4-FFF2-40B4-BE49-F238E27FC236}">
                <a16:creationId xmlns:a16="http://schemas.microsoft.com/office/drawing/2014/main" id="{F530D51B-B6C3-4C7D-B6D0-1A23BFA24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95601"/>
            <a:ext cx="9144000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Thấy bà/. Thần Chết ngạc nhiên hỏi://</a:t>
            </a:r>
            <a:endParaRPr lang="en-US" altLang="en-US" sz="260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Làm sao ngươi có thể tìm đến tận nơi đây?//</a:t>
            </a:r>
            <a:endParaRPr lang="en-US" altLang="en-US" sz="260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 mẹ trả lời: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Vì tôi là mẹ ./ Hãy trả con cho tôi! </a:t>
            </a:r>
            <a:r>
              <a:rPr lang="en-US" altLang="en-US" sz="260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91162" name="Text Box 26">
            <a:extLst>
              <a:ext uri="{FF2B5EF4-FFF2-40B4-BE49-F238E27FC236}">
                <a16:creationId xmlns:a16="http://schemas.microsoft.com/office/drawing/2014/main" id="{BF7C6E92-64E5-4CEA-BC32-957B73FFB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Giải nghĩa từ:</a:t>
            </a:r>
          </a:p>
        </p:txBody>
      </p:sp>
      <p:sp>
        <p:nvSpPr>
          <p:cNvPr id="91163" name="Text Box 27">
            <a:hlinkClick r:id="rId2" action="ppaction://hlinksldjump"/>
            <a:extLst>
              <a:ext uri="{FF2B5EF4-FFF2-40B4-BE49-F238E27FC236}">
                <a16:creationId xmlns:a16="http://schemas.microsoft.com/office/drawing/2014/main" id="{EEDBEB50-852A-4284-B53E-0E0C4DE9C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0292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Mấy đêm ròng</a:t>
            </a:r>
          </a:p>
        </p:txBody>
      </p:sp>
      <p:sp>
        <p:nvSpPr>
          <p:cNvPr id="91164" name="Text Box 28">
            <a:hlinkClick r:id="rId2" action="ppaction://hlinksldjump"/>
            <a:extLst>
              <a:ext uri="{FF2B5EF4-FFF2-40B4-BE49-F238E27FC236}">
                <a16:creationId xmlns:a16="http://schemas.microsoft.com/office/drawing/2014/main" id="{1C656EA1-B518-4AEF-BAB1-8FE3FE63E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864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Thiếp đi </a:t>
            </a:r>
          </a:p>
        </p:txBody>
      </p:sp>
      <p:sp>
        <p:nvSpPr>
          <p:cNvPr id="91165" name="Text Box 29">
            <a:hlinkClick r:id="rId2" action="ppaction://hlinksldjump"/>
            <a:extLst>
              <a:ext uri="{FF2B5EF4-FFF2-40B4-BE49-F238E27FC236}">
                <a16:creationId xmlns:a16="http://schemas.microsoft.com/office/drawing/2014/main" id="{3431FB51-1B7F-45A2-BD6F-E1F4F3AC0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9436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Khẩn khoản </a:t>
            </a:r>
          </a:p>
        </p:txBody>
      </p:sp>
      <p:sp>
        <p:nvSpPr>
          <p:cNvPr id="91166" name="Text Box 30">
            <a:hlinkClick r:id="rId2" action="ppaction://hlinksldjump"/>
            <a:extLst>
              <a:ext uri="{FF2B5EF4-FFF2-40B4-BE49-F238E27FC236}">
                <a16:creationId xmlns:a16="http://schemas.microsoft.com/office/drawing/2014/main" id="{600C4A3B-0F3F-44C2-A84A-6C20AAE6B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338888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Lã chã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91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91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91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91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80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91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91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84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91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91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6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91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91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3" grpId="0"/>
      <p:bldP spid="91144" grpId="0"/>
      <p:bldP spid="91145" grpId="0"/>
      <p:bldP spid="91146" grpId="0"/>
      <p:bldP spid="91147" grpId="0"/>
      <p:bldP spid="91162" grpId="0"/>
      <p:bldP spid="91163" grpId="0"/>
      <p:bldP spid="91164" grpId="0"/>
      <p:bldP spid="91165" grpId="0"/>
      <p:bldP spid="911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7" name="Picture 7" descr="nguoi me">
            <a:extLst>
              <a:ext uri="{FF2B5EF4-FFF2-40B4-BE49-F238E27FC236}">
                <a16:creationId xmlns:a16="http://schemas.microsoft.com/office/drawing/2014/main" id="{8898B5F4-179C-47FB-9D51-B28EC019F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429000"/>
            <a:ext cx="3657600" cy="34290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WordArt 8">
            <a:extLst>
              <a:ext uri="{FF2B5EF4-FFF2-40B4-BE49-F238E27FC236}">
                <a16:creationId xmlns:a16="http://schemas.microsoft.com/office/drawing/2014/main" id="{5FBAB573-4164-4D45-B004-48B157C8BB5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0" y="1600200"/>
            <a:ext cx="6172200" cy="4724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00FF00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NHÓM</a:t>
            </a:r>
          </a:p>
        </p:txBody>
      </p:sp>
      <p:sp>
        <p:nvSpPr>
          <p:cNvPr id="10244" name="WordArt 9">
            <a:extLst>
              <a:ext uri="{FF2B5EF4-FFF2-40B4-BE49-F238E27FC236}">
                <a16:creationId xmlns:a16="http://schemas.microsoft.com/office/drawing/2014/main" id="{0332CFC3-27D6-4B9A-B755-8EA8BDDB957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0" y="1905000"/>
            <a:ext cx="7543800" cy="4572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THI ĐỌC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7" name="Rectangle 11">
            <a:extLst>
              <a:ext uri="{FF2B5EF4-FFF2-40B4-BE49-F238E27FC236}">
                <a16:creationId xmlns:a16="http://schemas.microsoft.com/office/drawing/2014/main" id="{8CE7C7CA-70BE-44C5-8149-6C2FC0A62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981201"/>
            <a:ext cx="5915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</a:rPr>
              <a:t>1. Kể vắn tắt chuyện xảy ra ở đoạn 1?</a:t>
            </a:r>
          </a:p>
        </p:txBody>
      </p:sp>
      <p:sp>
        <p:nvSpPr>
          <p:cNvPr id="70668" name="Rectangle 12">
            <a:extLst>
              <a:ext uri="{FF2B5EF4-FFF2-40B4-BE49-F238E27FC236}">
                <a16:creationId xmlns:a16="http://schemas.microsoft.com/office/drawing/2014/main" id="{835D6704-F9FB-4972-A55E-CB39A1D97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14601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1A0597"/>
                </a:solidFill>
                <a:latin typeface="Times New Roman" panose="02020603050405020304" pitchFamily="18" charset="0"/>
              </a:rPr>
              <a:t>- Bà mẹ thức mấy đêm ròng trông đứa con ốm. Mệt quá,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1A0597"/>
                </a:solidFill>
                <a:latin typeface="Times New Roman" panose="02020603050405020304" pitchFamily="18" charset="0"/>
              </a:rPr>
              <a:t>bà thiếp đi. Tỉnh dậy, thấy mất con, bà hớt hải gọi tìm.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1A0597"/>
                </a:solidFill>
                <a:latin typeface="Times New Roman" panose="02020603050405020304" pitchFamily="18" charset="0"/>
              </a:rPr>
              <a:t>Thần Đêm Tối nói cho bà biết: con bà đã bị Thần Chết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1A0597"/>
                </a:solidFill>
                <a:latin typeface="Times New Roman" panose="02020603050405020304" pitchFamily="18" charset="0"/>
              </a:rPr>
              <a:t>bắt đi. Bà cầu xin Thần Đêm Tối chỉ đường cho bà đuổi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1A0597"/>
                </a:solidFill>
                <a:latin typeface="Times New Roman" panose="02020603050405020304" pitchFamily="18" charset="0"/>
              </a:rPr>
              <a:t>theo Thần Chết, Thần Đêm Tối chỉ đường cho Bà.</a:t>
            </a:r>
          </a:p>
        </p:txBody>
      </p:sp>
      <p:sp>
        <p:nvSpPr>
          <p:cNvPr id="11268" name="Text Box 17">
            <a:extLst>
              <a:ext uri="{FF2B5EF4-FFF2-40B4-BE49-F238E27FC236}">
                <a16:creationId xmlns:a16="http://schemas.microsoft.com/office/drawing/2014/main" id="{C7F81DBF-E83E-448C-B870-8EC0F5BA0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447801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bài</a:t>
            </a:r>
          </a:p>
        </p:txBody>
      </p:sp>
      <p:sp>
        <p:nvSpPr>
          <p:cNvPr id="70674" name="Rectangle 18">
            <a:extLst>
              <a:ext uri="{FF2B5EF4-FFF2-40B4-BE49-F238E27FC236}">
                <a16:creationId xmlns:a16="http://schemas.microsoft.com/office/drawing/2014/main" id="{81F06EB0-DAEF-4568-A9DB-FAB97FFEF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</a:rPr>
              <a:t>2. Người mẹ đã làm gì để bụi gai chỉ đường cho bà?</a:t>
            </a:r>
            <a:endParaRPr lang="en-US" altLang="en-US">
              <a:solidFill>
                <a:srgbClr val="990000"/>
              </a:solidFill>
              <a:latin typeface="Calibri" panose="020F0502020204030204" pitchFamily="34" charset="0"/>
            </a:endParaRPr>
          </a:p>
        </p:txBody>
      </p:sp>
      <p:sp>
        <p:nvSpPr>
          <p:cNvPr id="70675" name="Rectangle 19">
            <a:extLst>
              <a:ext uri="{FF2B5EF4-FFF2-40B4-BE49-F238E27FC236}">
                <a16:creationId xmlns:a16="http://schemas.microsoft.com/office/drawing/2014/main" id="{6ED52BC2-F0B1-472C-93CE-5E29611CB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257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-Bà mẹ chấp nhận yêu cầu của bụi gai: ôm ghì bụi gai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vào lòng để sưởi ẩm cho nó, làm nó đâm chồi, nảy lộc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và nở hoa giữa mùa đông buốt gíá</a:t>
            </a:r>
            <a:r>
              <a:rPr lang="en-US" altLang="en-US" sz="2800">
                <a:solidFill>
                  <a:srgbClr val="000099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7" grpId="0"/>
      <p:bldP spid="70668" grpId="0"/>
      <p:bldP spid="70674" grpId="0"/>
      <p:bldP spid="706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2" name="Rectangle 12">
            <a:extLst>
              <a:ext uri="{FF2B5EF4-FFF2-40B4-BE49-F238E27FC236}">
                <a16:creationId xmlns:a16="http://schemas.microsoft.com/office/drawing/2014/main" id="{DBA6354B-1BD6-45E5-A0C3-C2F99FC95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</a:rPr>
              <a:t>3. Người mẹ đã làm gì để hồ nước chỉ đường cho bà?</a:t>
            </a:r>
            <a:endParaRPr lang="en-US" altLang="en-US">
              <a:solidFill>
                <a:srgbClr val="990000"/>
              </a:solidFill>
              <a:latin typeface="Calibri" panose="020F0502020204030204" pitchFamily="34" charset="0"/>
            </a:endParaRPr>
          </a:p>
        </p:txBody>
      </p:sp>
      <p:sp>
        <p:nvSpPr>
          <p:cNvPr id="71693" name="Rectangle 13">
            <a:extLst>
              <a:ext uri="{FF2B5EF4-FFF2-40B4-BE49-F238E27FC236}">
                <a16:creationId xmlns:a16="http://schemas.microsoft.com/office/drawing/2014/main" id="{A6752A95-FBA7-4441-9D6B-26D141BBB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438400"/>
            <a:ext cx="89836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-Bà mẹ làm theo yêu cầu của hồ nước:khóc đến nỗi đôi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mắt theo dòng lệ rơi xuống hồ, hoá thành 2 hòn ngọc.</a:t>
            </a:r>
          </a:p>
        </p:txBody>
      </p:sp>
      <p:sp>
        <p:nvSpPr>
          <p:cNvPr id="12292" name="Text Box 20">
            <a:extLst>
              <a:ext uri="{FF2B5EF4-FFF2-40B4-BE49-F238E27FC236}">
                <a16:creationId xmlns:a16="http://schemas.microsoft.com/office/drawing/2014/main" id="{7361CCA8-D511-481D-9098-7B365BC89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1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bài</a:t>
            </a:r>
          </a:p>
        </p:txBody>
      </p:sp>
      <p:sp>
        <p:nvSpPr>
          <p:cNvPr id="71701" name="Rectangle 21">
            <a:extLst>
              <a:ext uri="{FF2B5EF4-FFF2-40B4-BE49-F238E27FC236}">
                <a16:creationId xmlns:a16="http://schemas.microsoft.com/office/drawing/2014/main" id="{E0652927-0DA2-48CE-B602-53A3BE113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0" y="3352801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</a:rPr>
              <a:t>4.Thái độ của Thần Chết như thế nào khi thấy người mẹ?</a:t>
            </a:r>
          </a:p>
        </p:txBody>
      </p:sp>
      <p:sp>
        <p:nvSpPr>
          <p:cNvPr id="71702" name="Rectangle 22">
            <a:extLst>
              <a:ext uri="{FF2B5EF4-FFF2-40B4-BE49-F238E27FC236}">
                <a16:creationId xmlns:a16="http://schemas.microsoft.com/office/drawing/2014/main" id="{BFA79BD9-4D6B-400D-B7A1-D76B6BE40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862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- Ngạc nhiên, không hiểu vì sao người mẹ có thể tìm đến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 tận nơi mình ở.</a:t>
            </a:r>
          </a:p>
        </p:txBody>
      </p:sp>
      <p:sp>
        <p:nvSpPr>
          <p:cNvPr id="71703" name="Rectangle 23">
            <a:extLst>
              <a:ext uri="{FF2B5EF4-FFF2-40B4-BE49-F238E27FC236}">
                <a16:creationId xmlns:a16="http://schemas.microsoft.com/office/drawing/2014/main" id="{071362AF-E4E0-4AB4-BD3A-66EB0F764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</a:rPr>
              <a:t>5. Người mẹ trả lời như thế nào?</a:t>
            </a:r>
          </a:p>
        </p:txBody>
      </p:sp>
      <p:sp>
        <p:nvSpPr>
          <p:cNvPr id="71704" name="Rectangle 24">
            <a:extLst>
              <a:ext uri="{FF2B5EF4-FFF2-40B4-BE49-F238E27FC236}">
                <a16:creationId xmlns:a16="http://schemas.microsoft.com/office/drawing/2014/main" id="{E65AD1A8-D090-4428-B8C8-F28B7D192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- Bà trả lời: vì bà là mẹ, người mẹ có thể làm tất cả vì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con và bà đòi Thần Chết trả lại con cho mình.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71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2" grpId="0"/>
      <p:bldP spid="71693" grpId="0"/>
      <p:bldP spid="71701" grpId="0"/>
      <p:bldP spid="71702" grpId="0"/>
      <p:bldP spid="71703" grpId="0"/>
      <p:bldP spid="717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40" name="Rectangle 12">
            <a:extLst>
              <a:ext uri="{FF2B5EF4-FFF2-40B4-BE49-F238E27FC236}">
                <a16:creationId xmlns:a16="http://schemas.microsoft.com/office/drawing/2014/main" id="{0DB3BE46-052E-4F3A-B065-DF0CF8CD0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905001"/>
            <a:ext cx="830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</a:rPr>
              <a:t>+ Chọn ý đúng nhất nói lên nội dung câu chuyện:</a:t>
            </a:r>
          </a:p>
        </p:txBody>
      </p:sp>
      <p:sp>
        <p:nvSpPr>
          <p:cNvPr id="73741" name="Rectangle 13">
            <a:extLst>
              <a:ext uri="{FF2B5EF4-FFF2-40B4-BE49-F238E27FC236}">
                <a16:creationId xmlns:a16="http://schemas.microsoft.com/office/drawing/2014/main" id="{0F41968D-8753-4F80-8B07-4B4EA6097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590801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1F497D"/>
                </a:solidFill>
                <a:latin typeface="Times New Roman" panose="02020603050405020304" pitchFamily="18" charset="0"/>
              </a:rPr>
              <a:t>a) Người mẹ là người rất dũng cảm.</a:t>
            </a:r>
          </a:p>
        </p:txBody>
      </p:sp>
      <p:sp>
        <p:nvSpPr>
          <p:cNvPr id="73742" name="Rectangle 14">
            <a:extLst>
              <a:ext uri="{FF2B5EF4-FFF2-40B4-BE49-F238E27FC236}">
                <a16:creationId xmlns:a16="http://schemas.microsoft.com/office/drawing/2014/main" id="{1A3C069D-5264-419F-9710-A0C67BAFE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124201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1F497D"/>
                </a:solidFill>
                <a:latin typeface="Times New Roman" panose="02020603050405020304" pitchFamily="18" charset="0"/>
              </a:rPr>
              <a:t>b) Người mẹ không sợ Thần Chết.</a:t>
            </a:r>
          </a:p>
        </p:txBody>
      </p:sp>
      <p:sp>
        <p:nvSpPr>
          <p:cNvPr id="73743" name="Rectangle 15">
            <a:extLst>
              <a:ext uri="{FF2B5EF4-FFF2-40B4-BE49-F238E27FC236}">
                <a16:creationId xmlns:a16="http://schemas.microsoft.com/office/drawing/2014/main" id="{40A062A9-7734-4172-AC26-9C06757EA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657601"/>
            <a:ext cx="678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1F497D"/>
                </a:solidFill>
                <a:latin typeface="Times New Roman" panose="02020603050405020304" pitchFamily="18" charset="0"/>
              </a:rPr>
              <a:t>c) Người mẹ có thể hi sinh tất cả vì con.</a:t>
            </a:r>
          </a:p>
        </p:txBody>
      </p:sp>
      <p:sp>
        <p:nvSpPr>
          <p:cNvPr id="73745" name="Oval 17">
            <a:extLst>
              <a:ext uri="{FF2B5EF4-FFF2-40B4-BE49-F238E27FC236}">
                <a16:creationId xmlns:a16="http://schemas.microsoft.com/office/drawing/2014/main" id="{DB21BC02-F640-460E-8C4E-967820CE2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657600"/>
            <a:ext cx="609600" cy="5334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800" b="1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3319" name="Picture 19" descr="Star-05-june">
            <a:hlinkClick r:id="rId2" action="ppaction://hlinksldjump"/>
            <a:extLst>
              <a:ext uri="{FF2B5EF4-FFF2-40B4-BE49-F238E27FC236}">
                <a16:creationId xmlns:a16="http://schemas.microsoft.com/office/drawing/2014/main" id="{DF4093D9-EB00-41E1-A554-16B82E5011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5715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Text Box 23">
            <a:extLst>
              <a:ext uri="{FF2B5EF4-FFF2-40B4-BE49-F238E27FC236}">
                <a16:creationId xmlns:a16="http://schemas.microsoft.com/office/drawing/2014/main" id="{6BC476A7-0BF3-4A10-B065-3FA8127C8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1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bài</a:t>
            </a:r>
          </a:p>
        </p:txBody>
      </p:sp>
      <p:sp>
        <p:nvSpPr>
          <p:cNvPr id="13321" name="Text Box 24">
            <a:extLst>
              <a:ext uri="{FF2B5EF4-FFF2-40B4-BE49-F238E27FC236}">
                <a16:creationId xmlns:a16="http://schemas.microsoft.com/office/drawing/2014/main" id="{6AE13BB6-488B-42B6-93B6-D7E293253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Người mẹ rất yêu con. Vì con, người mẹ có thể làm tất cả.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0" grpId="0"/>
      <p:bldP spid="73741" grpId="0"/>
      <p:bldP spid="73742" grpId="0"/>
      <p:bldP spid="73743" grpId="0"/>
      <p:bldP spid="737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8" descr="Star-05-june">
            <a:hlinkClick r:id="rId2" action="ppaction://hlinksldjump"/>
            <a:extLst>
              <a:ext uri="{FF2B5EF4-FFF2-40B4-BE49-F238E27FC236}">
                <a16:creationId xmlns:a16="http://schemas.microsoft.com/office/drawing/2014/main" id="{5E422F4F-B3BA-41CD-B0E0-BB697AA168D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85800"/>
            <a:ext cx="1828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23" name="Picture 19" descr="nguoi me">
            <a:extLst>
              <a:ext uri="{FF2B5EF4-FFF2-40B4-BE49-F238E27FC236}">
                <a16:creationId xmlns:a16="http://schemas.microsoft.com/office/drawing/2014/main" id="{82F1DB4E-2E8C-412D-988B-DE75E04BE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429000"/>
            <a:ext cx="3657600" cy="34290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0" name="WordArt 20">
            <a:extLst>
              <a:ext uri="{FF2B5EF4-FFF2-40B4-BE49-F238E27FC236}">
                <a16:creationId xmlns:a16="http://schemas.microsoft.com/office/drawing/2014/main" id="{EF966FBF-2A1D-46C0-B739-DCD5D63D6E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1219200"/>
            <a:ext cx="8077200" cy="4953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00FF00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ĐỌC LẠI</a:t>
            </a:r>
          </a:p>
        </p:txBody>
      </p:sp>
      <p:sp>
        <p:nvSpPr>
          <p:cNvPr id="14341" name="WordArt 21">
            <a:extLst>
              <a:ext uri="{FF2B5EF4-FFF2-40B4-BE49-F238E27FC236}">
                <a16:creationId xmlns:a16="http://schemas.microsoft.com/office/drawing/2014/main" id="{FDE30C52-DD87-412B-AF32-F5AFB12FE5D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19400" y="5791200"/>
            <a:ext cx="3886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ĐỌC BÀI THEO VAI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</Words>
  <Application>Microsoft Office PowerPoint</Application>
  <PresentationFormat>Widescreen</PresentationFormat>
  <Paragraphs>56</Paragraphs>
  <Slides>12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2020-11-01T15:38:31Z</dcterms:created>
  <dcterms:modified xsi:type="dcterms:W3CDTF">2020-11-01T15:39:28Z</dcterms:modified>
</cp:coreProperties>
</file>