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415" r:id="rId3"/>
    <p:sldId id="423" r:id="rId4"/>
    <p:sldId id="418" r:id="rId5"/>
    <p:sldId id="430" r:id="rId6"/>
    <p:sldId id="420" r:id="rId7"/>
    <p:sldId id="428" r:id="rId8"/>
    <p:sldId id="42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2D9A8-768B-48E0-844C-8E7271817CD0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BB9D3-6468-408F-A086-FFE85F846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A7F4391-A383-4AF3-A2A5-CC489FEFB9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42B1BEF-42C3-448A-8ECE-EB9F515D2F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F4B4FF8-1997-4CC0-9C16-54AD1AD06A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36987-0AD0-4E23-B4B3-928A58BF1589}" type="slidenum">
              <a:rPr kumimoji="0" lang="en-US" altLang="en-US" sz="12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6A91-9F3D-4106-ACA3-4B0DC17A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AB4CE-019B-4BAA-9BBC-17F65FCF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8C9C1-4A85-4E77-A5A7-3201669E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BFD61-B172-4679-8ED3-D39B276DF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09528-89EB-4241-9A5F-CB4E7FF6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53587-6DD9-426C-8C1D-F7EC8083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6BFC1-D459-4A43-B52B-C3824269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390C1-805D-490B-9F6C-CBAFB5CF5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2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87E3D-FD22-4E3E-B71D-6FBC30C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EF21F-1E02-4F5F-95EF-A51F1D98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CFEB1-6F2B-408E-86A7-39130A16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C6E55-F6DD-4760-96CE-5CF5EE74E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08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38390-215E-4D18-96A3-4CD26077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F8B6-8FA3-4CC2-8C5A-48A5A459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42C4-6A2C-4356-AB49-516D6657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63B78-FB18-4C24-8B64-D6DCB148A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1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4D89-454D-4B02-972C-85EBD66F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8D7E6-11D9-4B65-A276-DC375D1D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403A8-ABC6-4DC1-9502-F411F5F6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C7657-DC61-4F38-8362-C5A5853DB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59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028960-4DEA-456B-B111-810061DC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F2EF5E-4A52-4B5D-B67F-8EE10363C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371791-4458-48E4-BDA5-B50F1F16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199E0-B3E6-41FC-BED0-28E669BA7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6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B09142-A9BD-4C97-BADC-BDA9FC4D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50CAB2-9C6E-4490-9698-1DD2B8612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917EFD-B663-4F3D-8D38-BDC4C618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60835-C3C7-49FD-BE7F-C84A98285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44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91A73E-D0C4-49A9-B111-D5A3C9EE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DC3FC2-6650-4579-90B9-AD8C9511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7AA6307-C8C1-486E-BAC7-B7C4539E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C4F3B-F6EC-426F-AABE-16CD2A18A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33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95A5D3-02EF-4D52-9DCE-9F36C3BC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67E061-748A-4BEA-93B3-80A9994B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92569B-32FC-4705-A881-B4ACE70A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2B6F-F59B-4CBC-B769-0C96C8942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2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AB870-1E1F-4CC6-9942-091B3AE9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E48264-1F16-4CB5-AE73-E7EFC605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20AAF5-80AE-4E2D-930A-B2D65F75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AEE60-B414-4930-92B9-DA4C4CBBF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2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984B27-47D3-45E7-8DBF-CC11FBB7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A4BE60-A16C-49D0-A4E1-C5E02F24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1A39F2-C9D5-471D-A0FA-9A7381FC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F4055-19D1-4FCA-89BA-758890A22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E4ECF3E-C181-4A94-9960-375A6558A8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7CC44D-B515-4210-B197-056761FA97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1225D-9AAA-49A8-818E-9C53A130C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75009-15DD-4C4F-AE50-4F29EFB4B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5B8D9-D75A-4D0C-B359-99411011E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92C8D4-B259-42FC-B6F3-A8AD57BC1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90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31556CAC-37F3-4084-A040-7964320D0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9" y="3871914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>
            <a:extLst>
              <a:ext uri="{FF2B5EF4-FFF2-40B4-BE49-F238E27FC236}">
                <a16:creationId xmlns:a16="http://schemas.microsoft.com/office/drawing/2014/main" id="{00808B2B-FCD3-474C-99D9-2034CD7CB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9" y="3871914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>
            <a:extLst>
              <a:ext uri="{FF2B5EF4-FFF2-40B4-BE49-F238E27FC236}">
                <a16:creationId xmlns:a16="http://schemas.microsoft.com/office/drawing/2014/main" id="{1E2CE470-AE4C-4E7C-AF93-57D695E25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9" y="3871914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>
            <a:extLst>
              <a:ext uri="{FF2B5EF4-FFF2-40B4-BE49-F238E27FC236}">
                <a16:creationId xmlns:a16="http://schemas.microsoft.com/office/drawing/2014/main" id="{92427B47-7FB8-45B3-9BD7-C69F0EE5B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9" y="3871914"/>
            <a:ext cx="476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4">
            <a:extLst>
              <a:ext uri="{FF2B5EF4-FFF2-40B4-BE49-F238E27FC236}">
                <a16:creationId xmlns:a16="http://schemas.microsoft.com/office/drawing/2014/main" id="{9BBBDB1C-BF1C-4249-AE64-6FC6C156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i="0">
              <a:solidFill>
                <a:prstClr val="black"/>
              </a:solidFill>
            </a:endParaRPr>
          </a:p>
        </p:txBody>
      </p:sp>
      <p:pic>
        <p:nvPicPr>
          <p:cNvPr id="8208" name="Picture 16" descr="Untitled-11">
            <a:extLst>
              <a:ext uri="{FF2B5EF4-FFF2-40B4-BE49-F238E27FC236}">
                <a16:creationId xmlns:a16="http://schemas.microsoft.com/office/drawing/2014/main" id="{EF934F64-FC68-48E1-AE12-91C919D39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6714"/>
            <a:ext cx="8763000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66F0D2C9-4EC6-490C-A64F-BA4B86B195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0" y="685800"/>
            <a:ext cx="434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 chích chòe ơi 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đừng hót nữa,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em ốm rồi,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 cho bà ngủ.</a:t>
            </a:r>
            <a:endParaRPr lang="en-US" altLang="en-US" sz="36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8C71F8C9-4BA2-4FA4-8843-6E08C043A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00400"/>
            <a:ext cx="472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cam hoa khế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lặng trong vườn,</a:t>
            </a:r>
            <a:endParaRPr lang="en-US" altLang="en-US" sz="3500" b="1" i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mơ tay cháu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 đầy hương thơm.</a:t>
            </a:r>
            <a:endParaRPr lang="en-US" altLang="en-US" sz="3300" b="1" i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3300" i="0">
              <a:solidFill>
                <a:srgbClr val="0000CC"/>
              </a:solidFill>
              <a:latin typeface=".VnVogue" panose="020B7200000000000000" pitchFamily="34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981E19-2F9C-4329-981E-4142D45F57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685801"/>
            <a:ext cx="4343400" cy="54403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latin typeface=".VnVogue" panose="020B7200000000000000" pitchFamily="34" charset="0"/>
              </a:rPr>
              <a:t> </a:t>
            </a: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 chích chòe ơi</a:t>
            </a:r>
            <a:endParaRPr lang="en-US" altLang="en-US" sz="3600" b="1">
              <a:solidFill>
                <a:srgbClr val="0000CC"/>
              </a:solidFill>
              <a:latin typeface=".VnVogue" panose="020B7200000000000000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đừng hót nữa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em ốm rồi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 cho bà ngủ.</a:t>
            </a:r>
            <a:endParaRPr lang="en-US" altLang="en-US" sz="36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  <a:latin typeface=".VnVogue" panose="020B7200000000000000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E4B6A8E-D8B8-455C-A288-BFD7D330A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17838"/>
            <a:ext cx="4724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cam hoa khế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lặng trong vườn,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mơ tay cháu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 đầy hương thơm.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i="0">
              <a:solidFill>
                <a:srgbClr val="009900"/>
              </a:solidFill>
              <a:latin typeface=".VnVogue" panose="020B7200000000000000" pitchFamily="34" charset="0"/>
            </a:endParaRP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BB168F2D-B265-452B-979B-AC368A591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63200" y="5075238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B1A08108-7B29-4237-92B3-70D20AB00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6096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FD7F1986-D64B-460D-99CA-F764F8C860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1295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1723FA3D-86E6-4C56-97EB-DB8AC4F93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2057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E0A3623A-DF91-4316-ADBF-CDA474689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1600" y="2819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21E4E549-183C-4E03-BD02-51FFF3732A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7750" y="2819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D1AAFBA2-C6A2-408C-90E1-3FE22EE32F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2819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D115A8BD-4D0F-4D39-AAF2-3AB1F70CBB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28956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C6ECFAC5-77C1-469A-8BF9-3E0F76CAF4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20200" y="2819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09" name="Line 13">
            <a:extLst>
              <a:ext uri="{FF2B5EF4-FFF2-40B4-BE49-F238E27FC236}">
                <a16:creationId xmlns:a16="http://schemas.microsoft.com/office/drawing/2014/main" id="{1ECC486E-0F17-4B26-A856-6BFC469A5A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34600" y="3581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8AE007A0-2A6D-4635-85E2-BB479640F3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4343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C81FB5A8-A730-43F3-90E9-CA73689ECD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F0966D4D-8AE1-4271-9662-B314A8C02D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74300" y="5075238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162551DC-CFCD-4292-BA9A-37D04FEB1C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1054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14C4DBAD-E6F0-4B68-8A45-5D71EFD01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"/>
            <a:ext cx="1524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>
            <a:extLst>
              <a:ext uri="{FF2B5EF4-FFF2-40B4-BE49-F238E27FC236}">
                <a16:creationId xmlns:a16="http://schemas.microsoft.com/office/drawing/2014/main" id="{F3D47011-37CD-4C29-AFBB-C2A26D7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</a:rPr>
              <a:t>* C©u, ®o¹n:</a:t>
            </a:r>
          </a:p>
        </p:txBody>
      </p:sp>
      <p:sp>
        <p:nvSpPr>
          <p:cNvPr id="5123" name="Rectangle 22">
            <a:extLst>
              <a:ext uri="{FF2B5EF4-FFF2-40B4-BE49-F238E27FC236}">
                <a16:creationId xmlns:a16="http://schemas.microsoft.com/office/drawing/2014/main" id="{E51AD984-79E2-4C8B-904D-15F578FA2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44613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 chích chòe ơi! </a:t>
            </a:r>
            <a:endParaRPr lang="en-US" altLang="en-US" sz="3200" b="1" i="0">
              <a:solidFill>
                <a:srgbClr val="009900"/>
              </a:solidFill>
              <a:latin typeface=".VnVogue" panose="020B7200000000000000" pitchFamily="34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đừng hót nữa,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em ốm rồi,</a:t>
            </a:r>
          </a:p>
          <a:p>
            <a:pPr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 cho bà ngủ.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="1" i="0">
              <a:solidFill>
                <a:srgbClr val="009900"/>
              </a:solidFill>
              <a:latin typeface=".VnVogue" panose="020B7200000000000000" pitchFamily="34" charset="0"/>
            </a:endParaRPr>
          </a:p>
        </p:txBody>
      </p:sp>
      <p:sp>
        <p:nvSpPr>
          <p:cNvPr id="5124" name="Line 23">
            <a:extLst>
              <a:ext uri="{FF2B5EF4-FFF2-40B4-BE49-F238E27FC236}">
                <a16:creationId xmlns:a16="http://schemas.microsoft.com/office/drawing/2014/main" id="{BAA4741B-AEEC-4328-87FD-41A082801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1349375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25" name="Line 24">
            <a:extLst>
              <a:ext uri="{FF2B5EF4-FFF2-40B4-BE49-F238E27FC236}">
                <a16:creationId xmlns:a16="http://schemas.microsoft.com/office/drawing/2014/main" id="{A4A07540-9335-445E-8261-F70E5472F4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12954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26" name="Line 25">
            <a:extLst>
              <a:ext uri="{FF2B5EF4-FFF2-40B4-BE49-F238E27FC236}">
                <a16:creationId xmlns:a16="http://schemas.microsoft.com/office/drawing/2014/main" id="{50016112-65AD-4AD0-8EBC-B43203DAA3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12954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27" name="Line 26">
            <a:extLst>
              <a:ext uri="{FF2B5EF4-FFF2-40B4-BE49-F238E27FC236}">
                <a16:creationId xmlns:a16="http://schemas.microsoft.com/office/drawing/2014/main" id="{4F73D196-C4E3-40BE-85EC-FA09ED2B7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19812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28" name="Line 27">
            <a:extLst>
              <a:ext uri="{FF2B5EF4-FFF2-40B4-BE49-F238E27FC236}">
                <a16:creationId xmlns:a16="http://schemas.microsoft.com/office/drawing/2014/main" id="{525BD90F-7C91-46C2-ACD5-D60E5AFD40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6670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29" name="Line 28">
            <a:extLst>
              <a:ext uri="{FF2B5EF4-FFF2-40B4-BE49-F238E27FC236}">
                <a16:creationId xmlns:a16="http://schemas.microsoft.com/office/drawing/2014/main" id="{14FE6AF8-D4A2-4A71-B07F-2797C1B315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5700" y="33274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30" name="Line 29">
            <a:extLst>
              <a:ext uri="{FF2B5EF4-FFF2-40B4-BE49-F238E27FC236}">
                <a16:creationId xmlns:a16="http://schemas.microsoft.com/office/drawing/2014/main" id="{929370A0-F478-4CC2-8D0A-6B536243A8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35800" y="33020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  <p:sp>
        <p:nvSpPr>
          <p:cNvPr id="5131" name="Line 30">
            <a:extLst>
              <a:ext uri="{FF2B5EF4-FFF2-40B4-BE49-F238E27FC236}">
                <a16:creationId xmlns:a16="http://schemas.microsoft.com/office/drawing/2014/main" id="{93ED6757-380F-41D8-953B-BAC5357E8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2000" y="330200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i="1">
              <a:solidFill>
                <a:prstClr val="black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AE179-3E46-44D5-A0E3-9FA703800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057400"/>
            <a:ext cx="8229600" cy="2667000"/>
          </a:xfrm>
          <a:solidFill>
            <a:srgbClr val="FFFF00"/>
          </a:solidFill>
          <a:ln>
            <a:solidFill>
              <a:srgbClr val="0000CC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7982EEC4-E8AC-456A-971E-16CFFD818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1"/>
            <a:ext cx="4114800" cy="5897563"/>
          </a:xfrm>
        </p:spPr>
        <p:txBody>
          <a:bodyPr rtlCol="0">
            <a:normAutofit/>
          </a:bodyPr>
          <a:lstStyle/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0000CC"/>
              </a:solidFill>
              <a:latin typeface=".VnVogue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D6019CE8-A908-44AC-848F-24B6EAF1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1"/>
            <a:ext cx="4191000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nhà đã vắng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 chén nằm im.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 mắt lim dim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 ngon bà nhé.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i="0">
              <a:solidFill>
                <a:srgbClr val="000066"/>
              </a:solidFill>
              <a:latin typeface=".VnVogue" panose="020B7200000000000000" pitchFamily="34" charset="0"/>
            </a:endParaRP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cam hoa khế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lặng trong vườn,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mơ tay cháu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 đầy hương thơm.</a:t>
            </a:r>
          </a:p>
          <a:p>
            <a:pPr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3200" i="0">
              <a:solidFill>
                <a:srgbClr val="0000CC"/>
              </a:solidFill>
              <a:latin typeface=".VnVogue" panose="020B7200000000000000" pitchFamily="34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BC373C4-B610-45E4-B403-ED5C5C5D89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1"/>
            <a:ext cx="4114800" cy="5897563"/>
          </a:xfrm>
        </p:spPr>
        <p:txBody>
          <a:bodyPr rtlCol="0">
            <a:normAutofit/>
          </a:bodyPr>
          <a:lstStyle/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…………………!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……….,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……………..,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……………….</a:t>
            </a:r>
            <a:endParaRPr 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0000CC"/>
              </a:solidFill>
              <a:latin typeface=".VnVogue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…………....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…………..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…………….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FC5D5C99-DF66-4D96-9489-B1B9F1B29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1"/>
            <a:ext cx="4191000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nhà đã …….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 chén …………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 mắt …………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 ngon ……….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i="0">
              <a:solidFill>
                <a:srgbClr val="000066"/>
              </a:solidFill>
              <a:latin typeface=".VnVogue" panose="020B7200000000000000" pitchFamily="34" charset="0"/>
            </a:endParaRP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………hoa khế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 …… trong vườn,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mơ ………………...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 đầy ……………..</a:t>
            </a:r>
          </a:p>
          <a:p>
            <a:pPr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3200" i="0">
              <a:solidFill>
                <a:srgbClr val="0000CC"/>
              </a:solidFill>
              <a:latin typeface=".VnVogue" panose="020B7200000000000000" pitchFamily="34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EBA6E85-561B-45D5-8721-E97BE941C4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8601"/>
            <a:ext cx="4114800" cy="5897563"/>
          </a:xfrm>
        </p:spPr>
        <p:txBody>
          <a:bodyPr rtlCol="0">
            <a:normAutofit/>
          </a:bodyPr>
          <a:lstStyle/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…………………!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…………….……….,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……………..,</a:t>
            </a:r>
          </a:p>
          <a:p>
            <a:pPr marL="457200" eaLnBrk="1" fontAlgn="auto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…….……………….</a:t>
            </a:r>
            <a:endParaRPr lang="en-US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0000CC"/>
              </a:solidFill>
              <a:latin typeface=".VnVogue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…………....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…………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56DC1706-4F5A-450E-BEBD-1B0B1925C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1"/>
            <a:ext cx="4191000" cy="589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nhà đã …….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Cốc chén …………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 mắt …………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 ngon ……….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en-US" sz="3200" i="0">
              <a:solidFill>
                <a:srgbClr val="000066"/>
              </a:solidFill>
              <a:latin typeface=".VnVogue" panose="020B7200000000000000" pitchFamily="34" charset="0"/>
            </a:endParaRP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cam ……………..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……………………….,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mơ ……………….</a:t>
            </a:r>
          </a:p>
          <a:p>
            <a:pPr eaLnBrk="1" fontAlgn="base" hangingPunct="1">
              <a:lnSpc>
                <a:spcPts val="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i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………………………...</a:t>
            </a:r>
          </a:p>
          <a:p>
            <a:pPr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3200" i="0">
              <a:solidFill>
                <a:srgbClr val="0000CC"/>
              </a:solidFill>
              <a:latin typeface=".VnVogue" panose="020B7200000000000000" pitchFamily="34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.VnVogue</vt:lpstr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2020-10-18T10:34:15Z</dcterms:created>
  <dcterms:modified xsi:type="dcterms:W3CDTF">2020-10-18T10:35:03Z</dcterms:modified>
</cp:coreProperties>
</file>