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9" r:id="rId2"/>
    <p:sldId id="415" r:id="rId3"/>
    <p:sldId id="423" r:id="rId4"/>
    <p:sldId id="418" r:id="rId5"/>
    <p:sldId id="430" r:id="rId6"/>
    <p:sldId id="420" r:id="rId7"/>
    <p:sldId id="428" r:id="rId8"/>
    <p:sldId id="42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D2D9A8-768B-48E0-844C-8E7271817CD0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2BB9D3-6468-408F-A086-FFE85F846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272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EA7F4391-A383-4AF3-A2A5-CC489FEFB91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642B1BEF-42C3-448A-8ECE-EB9F515D2F6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1F4B4FF8-1997-4CC0-9C16-54AD1AD06A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A36987-0AD0-4E23-B4B3-928A58BF1589}" type="slidenum">
              <a:rPr kumimoji="0" lang="en-US" altLang="en-US" sz="1200" b="0" i="1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F6A91-9F3D-4106-ACA3-4B0DC17AD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AB4CE-019B-4BAA-9BBC-17F65FCFB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8C9C1-4A85-4E77-A5A7-3201669E8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FBFD61-B172-4679-8ED3-D39B276DF8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2534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09528-89EB-4241-9A5F-CB4E7FF6F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53587-6DD9-426C-8C1D-F7EC8083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6BFC1-D459-4A43-B52B-C38242699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7390C1-805D-490B-9F6C-CBAFB5CF54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9211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87E3D-FD22-4E3E-B71D-6FBC30CF4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EF21F-1E02-4F5F-95EF-A51F1D988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CFEB1-6F2B-408E-86A7-39130A167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DC6E55-F6DD-4760-96CE-5CF5EE74EB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5087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38390-215E-4D18-96A3-4CD260774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7F8B6-8FA3-4CC2-8C5A-48A5A459B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D42C4-6A2C-4356-AB49-516D6657D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463B78-FB18-4C24-8B64-D6DCB148A9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417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A4D89-454D-4B02-972C-85EBD66F6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8D7E6-11D9-4B65-A276-DC375D1D9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403A8-ABC6-4DC1-9502-F411F5F6D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DC7657-DC61-4F38-8362-C5A5853DB3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6598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D028960-4DEA-456B-B111-810061DCC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EF2EF5E-4A52-4B5D-B67F-8EE10363C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A371791-4458-48E4-BDA5-B50F1F166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A199E0-B3E6-41FC-BED0-28E669BA7C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0862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4B09142-A9BD-4C97-BADC-BDA9FC4D7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250CAB2-9C6E-4490-9698-1DD2B8612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4917EFD-B663-4F3D-8D38-BDC4C6181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60835-C3C7-49FD-BE7F-C84A98285C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9445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391A73E-D0C4-49A9-B111-D5A3C9EE5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7DC3FC2-6650-4579-90B9-AD8C9511A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7AA6307-C8C1-486E-BAC7-B7C4539E2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1C4F3B-F6EC-426F-AABE-16CD2A18A2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633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095A5D3-02EF-4D52-9DCE-9F36C3BCF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A67E061-748A-4BEA-93B3-80A9994BD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D92569B-32FC-4705-A881-B4ACE70AF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9A2B6F-F59B-4CBC-B769-0C96C8942A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324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25AB870-1E1F-4CC6-9942-091B3AE9B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CE48264-1F16-4CB5-AE73-E7EFC605B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320AAF5-80AE-4E2D-930A-B2D65F755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6AEE60-B414-4930-92B9-DA4C4CBBF4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4623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A984B27-47D3-45E7-8DBF-CC11FBB79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CA4BE60-A16C-49D0-A4E1-C5E02F241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51A39F2-C9D5-471D-A0FA-9A7381FCF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5F4055-19D1-4FCA-89BA-758890A224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9802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E4ECF3E-C181-4A94-9960-375A6558A86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67CC44D-B515-4210-B197-056761FA976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1225D-9AAA-49A8-818E-9C53A130CC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875009-15DD-4C4F-AE50-4F29EFB4B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5B8D9-D75A-4D0C-B359-99411011EB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A92C8D4-B259-42FC-B6F3-A8AD57BC1D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490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strips dir="l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>
            <a:extLst>
              <a:ext uri="{FF2B5EF4-FFF2-40B4-BE49-F238E27FC236}">
                <a16:creationId xmlns:a16="http://schemas.microsoft.com/office/drawing/2014/main" id="{31556CAC-37F3-4084-A040-7964320D0F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9" y="3871914"/>
            <a:ext cx="476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4">
            <a:extLst>
              <a:ext uri="{FF2B5EF4-FFF2-40B4-BE49-F238E27FC236}">
                <a16:creationId xmlns:a16="http://schemas.microsoft.com/office/drawing/2014/main" id="{00808B2B-FCD3-474C-99D9-2034CD7CB0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9" y="3871914"/>
            <a:ext cx="476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5">
            <a:extLst>
              <a:ext uri="{FF2B5EF4-FFF2-40B4-BE49-F238E27FC236}">
                <a16:creationId xmlns:a16="http://schemas.microsoft.com/office/drawing/2014/main" id="{1E2CE470-AE4C-4E7C-AF93-57D695E254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9" y="3871914"/>
            <a:ext cx="476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6">
            <a:extLst>
              <a:ext uri="{FF2B5EF4-FFF2-40B4-BE49-F238E27FC236}">
                <a16:creationId xmlns:a16="http://schemas.microsoft.com/office/drawing/2014/main" id="{92427B47-7FB8-45B3-9BD7-C69F0EE5BC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9" y="3871914"/>
            <a:ext cx="476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 Box 14">
            <a:extLst>
              <a:ext uri="{FF2B5EF4-FFF2-40B4-BE49-F238E27FC236}">
                <a16:creationId xmlns:a16="http://schemas.microsoft.com/office/drawing/2014/main" id="{9BBBDB1C-BF1C-4249-AE64-6FC6C15662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1"/>
            <a:ext cx="3124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i="0">
              <a:solidFill>
                <a:prstClr val="black"/>
              </a:solidFill>
            </a:endParaRPr>
          </a:p>
        </p:txBody>
      </p:sp>
      <p:pic>
        <p:nvPicPr>
          <p:cNvPr id="8208" name="Picture 16" descr="Untitled-11">
            <a:extLst>
              <a:ext uri="{FF2B5EF4-FFF2-40B4-BE49-F238E27FC236}">
                <a16:creationId xmlns:a16="http://schemas.microsoft.com/office/drawing/2014/main" id="{EF934F64-FC68-48E1-AE12-91C919D391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66714"/>
            <a:ext cx="8763000" cy="618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66F0D2C9-4EC6-490C-A64F-BA4B86B195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00200" y="685800"/>
            <a:ext cx="43434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Ơi chích chòe ơi !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 đừng hót nữa,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 em ốm rồi,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Lặng cho bà ngủ.</a:t>
            </a:r>
            <a:endParaRPr lang="en-US" altLang="en-US" sz="360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Rectangle 5">
            <a:extLst>
              <a:ext uri="{FF2B5EF4-FFF2-40B4-BE49-F238E27FC236}">
                <a16:creationId xmlns:a16="http://schemas.microsoft.com/office/drawing/2014/main" id="{8C71F8C9-4BA2-4FA4-8843-6E08C043A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200400"/>
            <a:ext cx="4724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 i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cam hoa khế</a:t>
            </a:r>
          </a:p>
          <a:p>
            <a:pPr eaLnBrk="1" fontAlgn="base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 i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 lặng trong vườn,</a:t>
            </a:r>
            <a:endParaRPr lang="en-US" altLang="en-US" sz="3500" b="1" i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base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 i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 mơ tay cháu</a:t>
            </a:r>
          </a:p>
          <a:p>
            <a:pPr eaLnBrk="1" fontAlgn="base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 i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Quạt đầy hương thơm.</a:t>
            </a:r>
            <a:endParaRPr lang="en-US" altLang="en-US" sz="3300" b="1" i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altLang="en-US" sz="3300" i="0">
              <a:solidFill>
                <a:srgbClr val="0000CC"/>
              </a:solidFill>
              <a:latin typeface=".VnVogue" panose="020B7200000000000000" pitchFamily="34" charset="0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9981E19-2F9C-4329-981E-4142D45F57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685801"/>
            <a:ext cx="4343400" cy="5440363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.VnVogue" panose="020B7200000000000000" pitchFamily="34" charset="0"/>
              </a:rPr>
              <a:t> </a:t>
            </a:r>
            <a:r>
              <a:rPr lang="en-US" alt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Ơi chích chòe ơi</a:t>
            </a:r>
            <a:endParaRPr lang="en-US" altLang="en-US" sz="3600" b="1">
              <a:solidFill>
                <a:srgbClr val="0000CC"/>
              </a:solidFill>
              <a:latin typeface=".VnVogue" panose="020B7200000000000000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 đừng hót nữa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 em ốm rồi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Lặng cho bà ngủ.</a:t>
            </a:r>
            <a:endParaRPr lang="en-US" altLang="en-US" sz="360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>
              <a:solidFill>
                <a:srgbClr val="0000CC"/>
              </a:solidFill>
              <a:latin typeface=".VnVogue" panose="020B7200000000000000" pitchFamily="34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E4B6A8E-D8B8-455C-A288-BFD7D330A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017838"/>
            <a:ext cx="47244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 i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cam hoa khế</a:t>
            </a:r>
          </a:p>
          <a:p>
            <a:pPr eaLnBrk="1" fontAlgn="base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 i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 lặng trong vườn,</a:t>
            </a:r>
          </a:p>
          <a:p>
            <a:pPr eaLnBrk="1" fontAlgn="base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 i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 mơ tay cháu</a:t>
            </a:r>
          </a:p>
          <a:p>
            <a:pPr eaLnBrk="1" fontAlgn="base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 i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Quạt đầy hương thơm.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en-US" altLang="en-US" sz="3200" i="0">
              <a:solidFill>
                <a:srgbClr val="009900"/>
              </a:solidFill>
              <a:latin typeface=".VnVogue" panose="020B7200000000000000" pitchFamily="34" charset="0"/>
            </a:endParaRPr>
          </a:p>
        </p:txBody>
      </p:sp>
      <p:sp>
        <p:nvSpPr>
          <p:cNvPr id="4100" name="Line 4">
            <a:extLst>
              <a:ext uri="{FF2B5EF4-FFF2-40B4-BE49-F238E27FC236}">
                <a16:creationId xmlns:a16="http://schemas.microsoft.com/office/drawing/2014/main" id="{BB168F2D-B265-452B-979B-AC368A591A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363200" y="5075238"/>
            <a:ext cx="152400" cy="685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prstClr val="black"/>
              </a:solidFill>
              <a:latin typeface=".VnTime" panose="020B7200000000000000" pitchFamily="34" charset="0"/>
            </a:endParaRPr>
          </a:p>
        </p:txBody>
      </p:sp>
      <p:sp>
        <p:nvSpPr>
          <p:cNvPr id="4101" name="Line 5">
            <a:extLst>
              <a:ext uri="{FF2B5EF4-FFF2-40B4-BE49-F238E27FC236}">
                <a16:creationId xmlns:a16="http://schemas.microsoft.com/office/drawing/2014/main" id="{B1A08108-7B29-4237-92B3-70D20AB008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609600"/>
            <a:ext cx="152400" cy="685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prstClr val="black"/>
              </a:solidFill>
              <a:latin typeface=".VnTime" panose="020B7200000000000000" pitchFamily="34" charset="0"/>
            </a:endParaRPr>
          </a:p>
        </p:txBody>
      </p:sp>
      <p:sp>
        <p:nvSpPr>
          <p:cNvPr id="4102" name="Line 6">
            <a:extLst>
              <a:ext uri="{FF2B5EF4-FFF2-40B4-BE49-F238E27FC236}">
                <a16:creationId xmlns:a16="http://schemas.microsoft.com/office/drawing/2014/main" id="{FD7F1986-D64B-460D-99CA-F764F8C860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86400" y="1295400"/>
            <a:ext cx="152400" cy="685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prstClr val="black"/>
              </a:solidFill>
              <a:latin typeface=".VnTime" panose="020B7200000000000000" pitchFamily="34" charset="0"/>
            </a:endParaRPr>
          </a:p>
        </p:txBody>
      </p:sp>
      <p:sp>
        <p:nvSpPr>
          <p:cNvPr id="4103" name="Line 7">
            <a:extLst>
              <a:ext uri="{FF2B5EF4-FFF2-40B4-BE49-F238E27FC236}">
                <a16:creationId xmlns:a16="http://schemas.microsoft.com/office/drawing/2014/main" id="{1723FA3D-86E6-4C56-97EB-DB8AC4F93C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7200" y="2057400"/>
            <a:ext cx="152400" cy="685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prstClr val="black"/>
              </a:solidFill>
              <a:latin typeface=".VnTime" panose="020B7200000000000000" pitchFamily="34" charset="0"/>
            </a:endParaRPr>
          </a:p>
        </p:txBody>
      </p:sp>
      <p:sp>
        <p:nvSpPr>
          <p:cNvPr id="4104" name="Line 8">
            <a:extLst>
              <a:ext uri="{FF2B5EF4-FFF2-40B4-BE49-F238E27FC236}">
                <a16:creationId xmlns:a16="http://schemas.microsoft.com/office/drawing/2014/main" id="{E0A3623A-DF91-4316-ADBF-CDA4746898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41600" y="2819400"/>
            <a:ext cx="152400" cy="685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prstClr val="black"/>
              </a:solidFill>
              <a:latin typeface=".VnTime" panose="020B7200000000000000" pitchFamily="34" charset="0"/>
            </a:endParaRPr>
          </a:p>
        </p:txBody>
      </p:sp>
      <p:sp>
        <p:nvSpPr>
          <p:cNvPr id="4105" name="Line 9">
            <a:extLst>
              <a:ext uri="{FF2B5EF4-FFF2-40B4-BE49-F238E27FC236}">
                <a16:creationId xmlns:a16="http://schemas.microsoft.com/office/drawing/2014/main" id="{21E4E549-183C-4E03-BD02-51FFF3732A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57750" y="2819400"/>
            <a:ext cx="152400" cy="685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prstClr val="black"/>
              </a:solidFill>
              <a:latin typeface=".VnTime" panose="020B7200000000000000" pitchFamily="34" charset="0"/>
            </a:endParaRPr>
          </a:p>
        </p:txBody>
      </p:sp>
      <p:sp>
        <p:nvSpPr>
          <p:cNvPr id="4106" name="Line 10">
            <a:extLst>
              <a:ext uri="{FF2B5EF4-FFF2-40B4-BE49-F238E27FC236}">
                <a16:creationId xmlns:a16="http://schemas.microsoft.com/office/drawing/2014/main" id="{D1AAFBA2-C6A2-408C-90E1-3FE22EE32F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3000" y="2819400"/>
            <a:ext cx="152400" cy="685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prstClr val="black"/>
              </a:solidFill>
              <a:latin typeface=".VnTime" panose="020B7200000000000000" pitchFamily="34" charset="0"/>
            </a:endParaRPr>
          </a:p>
        </p:txBody>
      </p:sp>
      <p:sp>
        <p:nvSpPr>
          <p:cNvPr id="4107" name="Line 11">
            <a:extLst>
              <a:ext uri="{FF2B5EF4-FFF2-40B4-BE49-F238E27FC236}">
                <a16:creationId xmlns:a16="http://schemas.microsoft.com/office/drawing/2014/main" id="{D115A8BD-4D0F-4D39-AAF2-3AB1F70CBB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43800" y="2895600"/>
            <a:ext cx="152400" cy="685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prstClr val="black"/>
              </a:solidFill>
              <a:latin typeface=".VnTime" panose="020B7200000000000000" pitchFamily="34" charset="0"/>
            </a:endParaRPr>
          </a:p>
        </p:txBody>
      </p:sp>
      <p:sp>
        <p:nvSpPr>
          <p:cNvPr id="4108" name="Line 12">
            <a:extLst>
              <a:ext uri="{FF2B5EF4-FFF2-40B4-BE49-F238E27FC236}">
                <a16:creationId xmlns:a16="http://schemas.microsoft.com/office/drawing/2014/main" id="{C6ECFAC5-77C1-469A-8BF9-3E0F76CAF4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220200" y="2819400"/>
            <a:ext cx="152400" cy="685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prstClr val="black"/>
              </a:solidFill>
              <a:latin typeface=".VnTime" panose="020B7200000000000000" pitchFamily="34" charset="0"/>
            </a:endParaRPr>
          </a:p>
        </p:txBody>
      </p:sp>
      <p:sp>
        <p:nvSpPr>
          <p:cNvPr id="4109" name="Line 13">
            <a:extLst>
              <a:ext uri="{FF2B5EF4-FFF2-40B4-BE49-F238E27FC236}">
                <a16:creationId xmlns:a16="http://schemas.microsoft.com/office/drawing/2014/main" id="{1ECC486E-0F17-4B26-A856-6BFC469A5A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134600" y="3581400"/>
            <a:ext cx="152400" cy="685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prstClr val="black"/>
              </a:solidFill>
              <a:latin typeface=".VnTime" panose="020B7200000000000000" pitchFamily="34" charset="0"/>
            </a:endParaRPr>
          </a:p>
        </p:txBody>
      </p:sp>
      <p:sp>
        <p:nvSpPr>
          <p:cNvPr id="4110" name="Line 14">
            <a:extLst>
              <a:ext uri="{FF2B5EF4-FFF2-40B4-BE49-F238E27FC236}">
                <a16:creationId xmlns:a16="http://schemas.microsoft.com/office/drawing/2014/main" id="{8AE007A0-2A6D-4635-85E2-BB479640F3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839200" y="4343400"/>
            <a:ext cx="152400" cy="685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prstClr val="black"/>
              </a:solidFill>
              <a:latin typeface=".VnTime" panose="020B7200000000000000" pitchFamily="34" charset="0"/>
            </a:endParaRPr>
          </a:p>
        </p:txBody>
      </p:sp>
      <p:sp>
        <p:nvSpPr>
          <p:cNvPr id="4111" name="Line 15">
            <a:extLst>
              <a:ext uri="{FF2B5EF4-FFF2-40B4-BE49-F238E27FC236}">
                <a16:creationId xmlns:a16="http://schemas.microsoft.com/office/drawing/2014/main" id="{C81FB5A8-A730-43F3-90E9-CA73689ECD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609600"/>
            <a:ext cx="152400" cy="685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prstClr val="black"/>
              </a:solidFill>
              <a:latin typeface=".VnTime" panose="020B7200000000000000" pitchFamily="34" charset="0"/>
            </a:endParaRPr>
          </a:p>
        </p:txBody>
      </p:sp>
      <p:sp>
        <p:nvSpPr>
          <p:cNvPr id="4112" name="Line 16">
            <a:extLst>
              <a:ext uri="{FF2B5EF4-FFF2-40B4-BE49-F238E27FC236}">
                <a16:creationId xmlns:a16="http://schemas.microsoft.com/office/drawing/2014/main" id="{F0966D4D-8AE1-4271-9662-B314A8C02D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274300" y="5075238"/>
            <a:ext cx="152400" cy="685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prstClr val="black"/>
              </a:solidFill>
              <a:latin typeface=".VnTime" panose="020B7200000000000000" pitchFamily="34" charset="0"/>
            </a:endParaRPr>
          </a:p>
        </p:txBody>
      </p:sp>
      <p:sp>
        <p:nvSpPr>
          <p:cNvPr id="4113" name="Line 17">
            <a:extLst>
              <a:ext uri="{FF2B5EF4-FFF2-40B4-BE49-F238E27FC236}">
                <a16:creationId xmlns:a16="http://schemas.microsoft.com/office/drawing/2014/main" id="{162551DC-CFCD-4292-BA9A-37D04FEB1C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0" y="5105400"/>
            <a:ext cx="152400" cy="685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prstClr val="black"/>
              </a:solidFill>
              <a:latin typeface=".VnTime" panose="020B7200000000000000" pitchFamily="34" charset="0"/>
            </a:endParaRPr>
          </a:p>
        </p:txBody>
      </p:sp>
      <p:sp>
        <p:nvSpPr>
          <p:cNvPr id="4114" name="Line 18">
            <a:extLst>
              <a:ext uri="{FF2B5EF4-FFF2-40B4-BE49-F238E27FC236}">
                <a16:creationId xmlns:a16="http://schemas.microsoft.com/office/drawing/2014/main" id="{14C4DBAD-E6F0-4B68-8A45-5D71EFD01E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609600"/>
            <a:ext cx="152400" cy="685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prstClr val="black"/>
              </a:solidFill>
              <a:latin typeface=".VnTime" panose="020B7200000000000000" pitchFamily="34" charset="0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1">
            <a:extLst>
              <a:ext uri="{FF2B5EF4-FFF2-40B4-BE49-F238E27FC236}">
                <a16:creationId xmlns:a16="http://schemas.microsoft.com/office/drawing/2014/main" id="{F3D47011-37CD-4C29-AFBB-C2A26D7B0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28600"/>
            <a:ext cx="2590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i="0">
                <a:solidFill>
                  <a:srgbClr val="0000CC"/>
                </a:solidFill>
              </a:rPr>
              <a:t>* C©u, ®o¹n:</a:t>
            </a:r>
          </a:p>
        </p:txBody>
      </p:sp>
      <p:sp>
        <p:nvSpPr>
          <p:cNvPr id="5123" name="Rectangle 22">
            <a:extLst>
              <a:ext uri="{FF2B5EF4-FFF2-40B4-BE49-F238E27FC236}">
                <a16:creationId xmlns:a16="http://schemas.microsoft.com/office/drawing/2014/main" id="{E51AD984-79E2-4C8B-904D-15F578FA2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344613"/>
            <a:ext cx="38862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i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Ơi chích chòe ơi! </a:t>
            </a:r>
            <a:endParaRPr lang="en-US" altLang="en-US" sz="3200" b="1" i="0">
              <a:solidFill>
                <a:srgbClr val="009900"/>
              </a:solidFill>
              <a:latin typeface=".VnVogue" panose="020B7200000000000000" pitchFamily="34" charset="0"/>
            </a:endParaRPr>
          </a:p>
          <a:p>
            <a:pPr eaLnBrk="1" fontAlgn="base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i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 đừng hót nữa,</a:t>
            </a:r>
          </a:p>
          <a:p>
            <a:pPr eaLnBrk="1" fontAlgn="base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i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 em ốm rồi,</a:t>
            </a:r>
          </a:p>
          <a:p>
            <a:pPr eaLnBrk="1" fontAlgn="base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i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Lặng cho bà ngủ.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3200" b="1" i="0">
              <a:solidFill>
                <a:srgbClr val="009900"/>
              </a:solidFill>
              <a:latin typeface=".VnVogue" panose="020B7200000000000000" pitchFamily="34" charset="0"/>
            </a:endParaRPr>
          </a:p>
        </p:txBody>
      </p:sp>
      <p:sp>
        <p:nvSpPr>
          <p:cNvPr id="5124" name="Line 23">
            <a:extLst>
              <a:ext uri="{FF2B5EF4-FFF2-40B4-BE49-F238E27FC236}">
                <a16:creationId xmlns:a16="http://schemas.microsoft.com/office/drawing/2014/main" id="{BAA4741B-AEEC-4328-87FD-41A082801C4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5800" y="1349375"/>
            <a:ext cx="7620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prstClr val="black"/>
              </a:solidFill>
              <a:latin typeface=".VnTime" panose="020B7200000000000000" pitchFamily="34" charset="0"/>
            </a:endParaRPr>
          </a:p>
        </p:txBody>
      </p:sp>
      <p:sp>
        <p:nvSpPr>
          <p:cNvPr id="5125" name="Line 24">
            <a:extLst>
              <a:ext uri="{FF2B5EF4-FFF2-40B4-BE49-F238E27FC236}">
                <a16:creationId xmlns:a16="http://schemas.microsoft.com/office/drawing/2014/main" id="{A4A07540-9335-445E-8261-F70E5472F4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10400" y="1295400"/>
            <a:ext cx="7620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prstClr val="black"/>
              </a:solidFill>
              <a:latin typeface=".VnTime" panose="020B7200000000000000" pitchFamily="34" charset="0"/>
            </a:endParaRPr>
          </a:p>
        </p:txBody>
      </p:sp>
      <p:sp>
        <p:nvSpPr>
          <p:cNvPr id="5126" name="Line 25">
            <a:extLst>
              <a:ext uri="{FF2B5EF4-FFF2-40B4-BE49-F238E27FC236}">
                <a16:creationId xmlns:a16="http://schemas.microsoft.com/office/drawing/2014/main" id="{50016112-65AD-4AD0-8EBC-B43203DAA3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86600" y="1295400"/>
            <a:ext cx="7620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prstClr val="black"/>
              </a:solidFill>
              <a:latin typeface=".VnTime" panose="020B7200000000000000" pitchFamily="34" charset="0"/>
            </a:endParaRPr>
          </a:p>
        </p:txBody>
      </p:sp>
      <p:sp>
        <p:nvSpPr>
          <p:cNvPr id="5127" name="Line 26">
            <a:extLst>
              <a:ext uri="{FF2B5EF4-FFF2-40B4-BE49-F238E27FC236}">
                <a16:creationId xmlns:a16="http://schemas.microsoft.com/office/drawing/2014/main" id="{4F73D196-C4E3-40BE-85EC-FA09ED2B70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43800" y="1981200"/>
            <a:ext cx="7620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prstClr val="black"/>
              </a:solidFill>
              <a:latin typeface=".VnTime" panose="020B7200000000000000" pitchFamily="34" charset="0"/>
            </a:endParaRPr>
          </a:p>
        </p:txBody>
      </p:sp>
      <p:sp>
        <p:nvSpPr>
          <p:cNvPr id="5128" name="Line 27">
            <a:extLst>
              <a:ext uri="{FF2B5EF4-FFF2-40B4-BE49-F238E27FC236}">
                <a16:creationId xmlns:a16="http://schemas.microsoft.com/office/drawing/2014/main" id="{525BD90F-7C91-46C2-ACD5-D60E5AFD40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77000" y="2667000"/>
            <a:ext cx="7620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prstClr val="black"/>
              </a:solidFill>
              <a:latin typeface=".VnTime" panose="020B7200000000000000" pitchFamily="34" charset="0"/>
            </a:endParaRPr>
          </a:p>
        </p:txBody>
      </p:sp>
      <p:sp>
        <p:nvSpPr>
          <p:cNvPr id="5129" name="Line 28">
            <a:extLst>
              <a:ext uri="{FF2B5EF4-FFF2-40B4-BE49-F238E27FC236}">
                <a16:creationId xmlns:a16="http://schemas.microsoft.com/office/drawing/2014/main" id="{14FE6AF8-D4A2-4A71-B07F-2797C1B315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65700" y="3327400"/>
            <a:ext cx="7620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prstClr val="black"/>
              </a:solidFill>
              <a:latin typeface=".VnTime" panose="020B7200000000000000" pitchFamily="34" charset="0"/>
            </a:endParaRPr>
          </a:p>
        </p:txBody>
      </p:sp>
      <p:sp>
        <p:nvSpPr>
          <p:cNvPr id="5130" name="Line 29">
            <a:extLst>
              <a:ext uri="{FF2B5EF4-FFF2-40B4-BE49-F238E27FC236}">
                <a16:creationId xmlns:a16="http://schemas.microsoft.com/office/drawing/2014/main" id="{929370A0-F478-4CC2-8D0A-6B536243A8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35800" y="3302000"/>
            <a:ext cx="7620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prstClr val="black"/>
              </a:solidFill>
              <a:latin typeface=".VnTime" panose="020B7200000000000000" pitchFamily="34" charset="0"/>
            </a:endParaRPr>
          </a:p>
        </p:txBody>
      </p:sp>
      <p:sp>
        <p:nvSpPr>
          <p:cNvPr id="5131" name="Line 30">
            <a:extLst>
              <a:ext uri="{FF2B5EF4-FFF2-40B4-BE49-F238E27FC236}">
                <a16:creationId xmlns:a16="http://schemas.microsoft.com/office/drawing/2014/main" id="{93ED6757-380F-41D8-953B-BAC5357E854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12000" y="3302000"/>
            <a:ext cx="7620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prstClr val="black"/>
              </a:solidFill>
              <a:latin typeface=".VnTime" panose="020B7200000000000000" pitchFamily="34" charset="0"/>
            </a:endParaRPr>
          </a:p>
        </p:txBody>
      </p:sp>
    </p:spTree>
  </p:cSld>
  <p:clrMapOvr>
    <a:masterClrMapping/>
  </p:clrMapOvr>
  <p:transition spd="slow"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AE179-3E46-44D5-A0E3-9FA703800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2057400"/>
            <a:ext cx="8229600" cy="2667000"/>
          </a:xfrm>
          <a:solidFill>
            <a:srgbClr val="FFFF00"/>
          </a:solidFill>
          <a:ln>
            <a:solidFill>
              <a:srgbClr val="0000CC"/>
            </a:solidFill>
          </a:ln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None/>
              <a:defRPr/>
            </a:pPr>
            <a:r>
              <a:rPr lang="en-US" sz="6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hiếu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slow">
    <p:strips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7982EEC4-E8AC-456A-971E-16CFFD8180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228601"/>
            <a:ext cx="4114800" cy="5897563"/>
          </a:xfrm>
        </p:spPr>
        <p:txBody>
          <a:bodyPr rtlCol="0">
            <a:normAutofit/>
          </a:bodyPr>
          <a:lstStyle/>
          <a:p>
            <a:pPr marL="457200" eaLnBrk="1" fontAlgn="auto" hangingPunct="1">
              <a:lnSpc>
                <a:spcPts val="3000"/>
              </a:lnSpc>
              <a:spcBef>
                <a:spcPct val="50000"/>
              </a:spcBef>
              <a:spcAft>
                <a:spcPts val="0"/>
              </a:spcAft>
              <a:buNone/>
              <a:defRPr/>
            </a:pPr>
            <a:r>
              <a:rPr lang="en-US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chích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chòe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!</a:t>
            </a:r>
          </a:p>
          <a:p>
            <a:pPr marL="457200" eaLnBrk="1" fontAlgn="auto" hangingPunct="1">
              <a:lnSpc>
                <a:spcPts val="3000"/>
              </a:lnSpc>
              <a:spcBef>
                <a:spcPct val="50000"/>
              </a:spcBef>
              <a:spcAft>
                <a:spcPts val="0"/>
              </a:spcAft>
              <a:buNone/>
              <a:defRPr/>
            </a:pPr>
            <a:r>
              <a:rPr lang="en-US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đừng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hót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eaLnBrk="1" fontAlgn="auto" hangingPunct="1">
              <a:lnSpc>
                <a:spcPts val="3000"/>
              </a:lnSpc>
              <a:spcBef>
                <a:spcPct val="50000"/>
              </a:spcBef>
              <a:spcAft>
                <a:spcPts val="0"/>
              </a:spcAft>
              <a:buNone/>
              <a:defRPr/>
            </a:pPr>
            <a:r>
              <a:rPr lang="en-US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ốm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eaLnBrk="1" fontAlgn="auto" hangingPunct="1">
              <a:lnSpc>
                <a:spcPts val="3000"/>
              </a:lnSpc>
              <a:spcBef>
                <a:spcPct val="50000"/>
              </a:spcBef>
              <a:spcAft>
                <a:spcPts val="0"/>
              </a:spcAft>
              <a:buNone/>
              <a:defRPr/>
            </a:pPr>
            <a:r>
              <a:rPr lang="en-US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Lặng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ngủ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US" dirty="0">
              <a:solidFill>
                <a:srgbClr val="0000CC"/>
              </a:solidFill>
              <a:latin typeface=".VnVogue" pitchFamily="34" charset="0"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Vẫy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Ngấn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thiu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thiu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Đậu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tường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Rectangle 6">
            <a:extLst>
              <a:ext uri="{FF2B5EF4-FFF2-40B4-BE49-F238E27FC236}">
                <a16:creationId xmlns:a16="http://schemas.microsoft.com/office/drawing/2014/main" id="{D6019CE8-A908-44AC-848F-24B6EAF18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152401"/>
            <a:ext cx="4191000" cy="589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b="1" i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 nhà đã vắng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b="1" i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Cốc chén nằm im.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b="1" i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 mắt lim dim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b="1" i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 ngon bà nhé.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en-US" altLang="en-US" sz="3200" i="0">
              <a:solidFill>
                <a:srgbClr val="000066"/>
              </a:solidFill>
              <a:latin typeface=".VnVogue" panose="020B7200000000000000" pitchFamily="34" charset="0"/>
            </a:endParaRPr>
          </a:p>
          <a:p>
            <a:pPr eaLnBrk="1" fontAlgn="base" hangingPunct="1">
              <a:lnSpc>
                <a:spcPts val="3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i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cam hoa khế</a:t>
            </a:r>
          </a:p>
          <a:p>
            <a:pPr eaLnBrk="1" fontAlgn="base" hangingPunct="1">
              <a:lnSpc>
                <a:spcPts val="3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i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 lặng trong vườn,</a:t>
            </a:r>
          </a:p>
          <a:p>
            <a:pPr eaLnBrk="1" fontAlgn="base" hangingPunct="1">
              <a:lnSpc>
                <a:spcPts val="3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i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 mơ tay cháu</a:t>
            </a:r>
          </a:p>
          <a:p>
            <a:pPr eaLnBrk="1" fontAlgn="base" hangingPunct="1">
              <a:lnSpc>
                <a:spcPts val="3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i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Quạt đầy hương thơm.</a:t>
            </a:r>
          </a:p>
          <a:p>
            <a:pPr fontAlgn="base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altLang="en-US" sz="3200" i="0">
              <a:solidFill>
                <a:srgbClr val="0000CC"/>
              </a:solidFill>
              <a:latin typeface=".VnVogue" panose="020B7200000000000000" pitchFamily="34" charset="0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BC373C4-B610-45E4-B403-ED5C5C5D89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228601"/>
            <a:ext cx="4114800" cy="5897563"/>
          </a:xfrm>
        </p:spPr>
        <p:txBody>
          <a:bodyPr rtlCol="0">
            <a:normAutofit/>
          </a:bodyPr>
          <a:lstStyle/>
          <a:p>
            <a:pPr marL="457200" eaLnBrk="1" fontAlgn="auto" hangingPunct="1">
              <a:lnSpc>
                <a:spcPts val="3000"/>
              </a:lnSpc>
              <a:spcBef>
                <a:spcPct val="50000"/>
              </a:spcBef>
              <a:spcAft>
                <a:spcPts val="0"/>
              </a:spcAft>
              <a:buNone/>
              <a:defRPr/>
            </a:pPr>
            <a:r>
              <a:rPr lang="en-US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…………………!</a:t>
            </a:r>
          </a:p>
          <a:p>
            <a:pPr marL="457200" eaLnBrk="1" fontAlgn="auto" hangingPunct="1">
              <a:lnSpc>
                <a:spcPts val="3000"/>
              </a:lnSpc>
              <a:spcBef>
                <a:spcPct val="50000"/>
              </a:spcBef>
              <a:spcAft>
                <a:spcPts val="0"/>
              </a:spcAft>
              <a:buNone/>
              <a:defRPr/>
            </a:pPr>
            <a:r>
              <a:rPr lang="en-US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đừng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……….,</a:t>
            </a:r>
          </a:p>
          <a:p>
            <a:pPr marL="457200" eaLnBrk="1" fontAlgn="auto" hangingPunct="1">
              <a:lnSpc>
                <a:spcPts val="3000"/>
              </a:lnSpc>
              <a:spcBef>
                <a:spcPct val="50000"/>
              </a:spcBef>
              <a:spcAft>
                <a:spcPts val="0"/>
              </a:spcAft>
              <a:buNone/>
              <a:defRPr/>
            </a:pPr>
            <a:r>
              <a:rPr lang="en-US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……………..,</a:t>
            </a:r>
          </a:p>
          <a:p>
            <a:pPr marL="457200" eaLnBrk="1" fontAlgn="auto" hangingPunct="1">
              <a:lnSpc>
                <a:spcPts val="3000"/>
              </a:lnSpc>
              <a:spcBef>
                <a:spcPct val="50000"/>
              </a:spcBef>
              <a:spcAft>
                <a:spcPts val="0"/>
              </a:spcAft>
              <a:buNone/>
              <a:defRPr/>
            </a:pPr>
            <a:r>
              <a:rPr lang="en-US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Lặng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……………….</a:t>
            </a:r>
            <a:endParaRPr lang="en-US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US" dirty="0">
              <a:solidFill>
                <a:srgbClr val="0000CC"/>
              </a:solidFill>
              <a:latin typeface=".VnVogue" pitchFamily="34" charset="0"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…………....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Vẫy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…………..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Ngấn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…………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Đậu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…………….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Rectangle 6">
            <a:extLst>
              <a:ext uri="{FF2B5EF4-FFF2-40B4-BE49-F238E27FC236}">
                <a16:creationId xmlns:a16="http://schemas.microsoft.com/office/drawing/2014/main" id="{FC5D5C99-DF66-4D96-9489-B1B9F1B29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152401"/>
            <a:ext cx="4191000" cy="589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b="1" i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 nhà đã …….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b="1" i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Cốc chén …………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b="1" i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 mắt …………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b="1" i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 ngon ……….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en-US" altLang="en-US" sz="3200" i="0">
              <a:solidFill>
                <a:srgbClr val="000066"/>
              </a:solidFill>
              <a:latin typeface=".VnVogue" panose="020B7200000000000000" pitchFamily="34" charset="0"/>
            </a:endParaRPr>
          </a:p>
          <a:p>
            <a:pPr eaLnBrk="1" fontAlgn="base" hangingPunct="1">
              <a:lnSpc>
                <a:spcPts val="3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i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………hoa khế</a:t>
            </a:r>
          </a:p>
          <a:p>
            <a:pPr eaLnBrk="1" fontAlgn="base" hangingPunct="1">
              <a:lnSpc>
                <a:spcPts val="3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i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 …… trong vườn,</a:t>
            </a:r>
          </a:p>
          <a:p>
            <a:pPr eaLnBrk="1" fontAlgn="base" hangingPunct="1">
              <a:lnSpc>
                <a:spcPts val="3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i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 mơ ………………...</a:t>
            </a:r>
          </a:p>
          <a:p>
            <a:pPr eaLnBrk="1" fontAlgn="base" hangingPunct="1">
              <a:lnSpc>
                <a:spcPts val="3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i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Quạt đầy ……………..</a:t>
            </a:r>
          </a:p>
          <a:p>
            <a:pPr fontAlgn="base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altLang="en-US" sz="3200" i="0">
              <a:solidFill>
                <a:srgbClr val="0000CC"/>
              </a:solidFill>
              <a:latin typeface=".VnVogue" panose="020B7200000000000000" pitchFamily="34" charset="0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0EBA6E85-561B-45D5-8721-E97BE941C4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228601"/>
            <a:ext cx="4114800" cy="5897563"/>
          </a:xfrm>
        </p:spPr>
        <p:txBody>
          <a:bodyPr rtlCol="0">
            <a:normAutofit/>
          </a:bodyPr>
          <a:lstStyle/>
          <a:p>
            <a:pPr marL="457200" eaLnBrk="1" fontAlgn="auto" hangingPunct="1">
              <a:lnSpc>
                <a:spcPts val="3000"/>
              </a:lnSpc>
              <a:spcBef>
                <a:spcPct val="50000"/>
              </a:spcBef>
              <a:spcAft>
                <a:spcPts val="0"/>
              </a:spcAft>
              <a:buNone/>
              <a:defRPr/>
            </a:pPr>
            <a:r>
              <a:rPr lang="en-US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…………………!</a:t>
            </a:r>
          </a:p>
          <a:p>
            <a:pPr marL="457200" eaLnBrk="1" fontAlgn="auto" hangingPunct="1">
              <a:lnSpc>
                <a:spcPts val="3000"/>
              </a:lnSpc>
              <a:spcBef>
                <a:spcPct val="50000"/>
              </a:spcBef>
              <a:spcAft>
                <a:spcPts val="0"/>
              </a:spcAft>
              <a:buNone/>
              <a:defRPr/>
            </a:pP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…………….……….,</a:t>
            </a:r>
          </a:p>
          <a:p>
            <a:pPr marL="457200" eaLnBrk="1" fontAlgn="auto" hangingPunct="1">
              <a:lnSpc>
                <a:spcPts val="3000"/>
              </a:lnSpc>
              <a:spcBef>
                <a:spcPct val="50000"/>
              </a:spcBef>
              <a:spcAft>
                <a:spcPts val="0"/>
              </a:spcAft>
              <a:buNone/>
              <a:defRPr/>
            </a:pPr>
            <a:r>
              <a:rPr lang="en-US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……………..,</a:t>
            </a:r>
          </a:p>
          <a:p>
            <a:pPr marL="457200" eaLnBrk="1" fontAlgn="auto" hangingPunct="1">
              <a:lnSpc>
                <a:spcPts val="3000"/>
              </a:lnSpc>
              <a:spcBef>
                <a:spcPct val="50000"/>
              </a:spcBef>
              <a:spcAft>
                <a:spcPts val="0"/>
              </a:spcAft>
              <a:buNone/>
              <a:defRPr/>
            </a:pP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…….……………….</a:t>
            </a:r>
            <a:endParaRPr lang="en-US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US" dirty="0">
              <a:solidFill>
                <a:srgbClr val="0000CC"/>
              </a:solidFill>
              <a:latin typeface=".VnVogue" pitchFamily="34" charset="0"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…………....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………………………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Ngấn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…………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………………………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Rectangle 6">
            <a:extLst>
              <a:ext uri="{FF2B5EF4-FFF2-40B4-BE49-F238E27FC236}">
                <a16:creationId xmlns:a16="http://schemas.microsoft.com/office/drawing/2014/main" id="{56DC1706-4F5A-450E-BEBD-1B0B1925CC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152401"/>
            <a:ext cx="4191000" cy="589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b="1" i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 nhà đã …….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b="1" i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Cốc chén …………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b="1" i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 mắt …………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b="1" i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 ngon ……….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en-US" altLang="en-US" sz="3200" i="0">
              <a:solidFill>
                <a:srgbClr val="000066"/>
              </a:solidFill>
              <a:latin typeface=".VnVogue" panose="020B7200000000000000" pitchFamily="34" charset="0"/>
            </a:endParaRPr>
          </a:p>
          <a:p>
            <a:pPr eaLnBrk="1" fontAlgn="base" hangingPunct="1">
              <a:lnSpc>
                <a:spcPts val="3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i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cam ……………..</a:t>
            </a:r>
          </a:p>
          <a:p>
            <a:pPr eaLnBrk="1" fontAlgn="base" hangingPunct="1">
              <a:lnSpc>
                <a:spcPts val="3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i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……………………….,</a:t>
            </a:r>
          </a:p>
          <a:p>
            <a:pPr eaLnBrk="1" fontAlgn="base" hangingPunct="1">
              <a:lnSpc>
                <a:spcPts val="3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i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 mơ ……………….</a:t>
            </a:r>
          </a:p>
          <a:p>
            <a:pPr eaLnBrk="1" fontAlgn="base" hangingPunct="1">
              <a:lnSpc>
                <a:spcPts val="3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i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………………………...</a:t>
            </a:r>
          </a:p>
          <a:p>
            <a:pPr fontAlgn="base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altLang="en-US" sz="3200" i="0">
              <a:solidFill>
                <a:srgbClr val="0000CC"/>
              </a:solidFill>
              <a:latin typeface=".VnVogue" panose="020B7200000000000000" pitchFamily="34" charset="0"/>
            </a:endParaRPr>
          </a:p>
        </p:txBody>
      </p:sp>
    </p:spTree>
  </p:cSld>
  <p:clrMapOvr>
    <a:masterClrMapping/>
  </p:clrMapOvr>
  <p:transition spd="slow">
    <p:strips dir="ld"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284</Words>
  <Application>Microsoft Office PowerPoint</Application>
  <PresentationFormat>Widescreen</PresentationFormat>
  <Paragraphs>77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.VnTime</vt:lpstr>
      <vt:lpstr>.VnVogue</vt:lpstr>
      <vt:lpstr>Arial</vt:lpstr>
      <vt:lpstr>Calibri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</dc:creator>
  <cp:lastModifiedBy>tu</cp:lastModifiedBy>
  <cp:revision>1</cp:revision>
  <dcterms:created xsi:type="dcterms:W3CDTF">2020-10-18T10:34:15Z</dcterms:created>
  <dcterms:modified xsi:type="dcterms:W3CDTF">2020-10-18T10:35:03Z</dcterms:modified>
</cp:coreProperties>
</file>