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6"/>
  </p:notesMasterIdLst>
  <p:sldIdLst>
    <p:sldId id="257" r:id="rId3"/>
    <p:sldId id="258" r:id="rId4"/>
    <p:sldId id="261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7" d="100"/>
          <a:sy n="87" d="100"/>
        </p:scale>
        <p:origin x="528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150C41-6AAD-48B2-9988-54EE45770FBE}" type="datetimeFigureOut">
              <a:rPr lang="en-US" smtClean="0"/>
              <a:t>10/18/2020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ADE72B-EBB9-45EC-8AFD-83CA3B74F7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618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>
            <a:extLst>
              <a:ext uri="{FF2B5EF4-FFF2-40B4-BE49-F238E27FC236}">
                <a16:creationId xmlns:a16="http://schemas.microsoft.com/office/drawing/2014/main" id="{65EFC3FF-D422-4E45-84F0-51900BC7F81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74E13A4-AA45-4A65-AC03-E9CCA1EE7954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7411" name="Rectangle 2">
            <a:extLst>
              <a:ext uri="{FF2B5EF4-FFF2-40B4-BE49-F238E27FC236}">
                <a16:creationId xmlns:a16="http://schemas.microsoft.com/office/drawing/2014/main" id="{FACAF8A7-B343-43D7-9E38-6862D201473B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>
            <a:extLst>
              <a:ext uri="{FF2B5EF4-FFF2-40B4-BE49-F238E27FC236}">
                <a16:creationId xmlns:a16="http://schemas.microsoft.com/office/drawing/2014/main" id="{0D05CB4D-5D01-45AF-8972-A73A771D295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>
                <a:latin typeface="Arial" panose="020B0604020202020204" pitchFamily="34" charset="0"/>
              </a:rPr>
              <a:t>HS doc mau don trong SGK. GV cho hien tung dong, phan tich bo cuc cua don, gioi thieu cach dien don. HS dien vao SGK bang but chi.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177A9F3-3EBA-4BCD-A762-5B156DCBFE5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56C8855-06A5-4CB8-BF31-ADE5921267D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EE45D3F-EF13-4C2D-816A-74C029A16A4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5244D7-E81E-45B4-BA90-A5732E6E10F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65626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01F24DD-3F25-4E2A-954F-21C23BEE7AC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97F0CDC-5D50-422F-AC7D-EACBAC40B4A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8AB8D55-B699-43F6-A4C1-DABE9E45179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2C6404-8373-4C19-8D89-051082D2E66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428271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1AD9087-CD80-451D-B731-C74D94BB4D0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861DCEA-0B96-4F5F-BFD4-C7F973ADDE9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ECFEB23-F8E1-4241-8A5D-1A67B96F59E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9FF525-A34D-4FC7-9D23-D4FFE27DF11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38355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B81D772-190F-4260-80A6-5B9DDDDF53D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36D1D8D-28D7-4D8C-B89F-F12C367931A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41A99F3-1084-4511-9C8D-76C02CAC7AA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4AD68E-E587-464B-9F55-D2F3B800946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34804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770749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83121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3730058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2482571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3780593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3727828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132667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19DF4F6-1767-4945-BA6A-AF7E71D818B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B1D9954-C747-4D0D-BE70-9BD865DAE17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7BC4EED-4D49-4F1E-A119-269367320D0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9FCDCE-5022-4000-9D43-CF0BEA26693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4602085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5644608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2337863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314668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ADB5210-45B4-4B1C-8B3A-AF8BEAB65D6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D120703-F6BC-45CD-BCF7-92E65CEC605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E0A6998-2A42-4502-BCB9-2D91F28C2DA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71700D-E9AD-446E-ACED-2E63D149EE1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166649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FDCB1D2-3404-40B8-992F-017B20D470A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FB26F73-A499-420B-AEF9-2119C0D0528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0C9BA03-E91B-4A54-9F62-C13A0D39E11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22FCD5-DEF5-435F-B370-175CB52F62C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725348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992F4CD8-89F3-4014-8209-33B45D46E67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B72B01EC-1037-40CB-A11C-2DA61DF8214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A99EA450-F685-4617-BC6C-97CAFA231CD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496F77-5047-4B8A-99A8-95DC6A5AB26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956412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36A3C5DD-4628-43A2-BB3B-8D45218CFDA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8C05B24A-DC2E-45E3-9A53-7DCF830101D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FDD2B5CE-0F8D-4F2A-B6FB-C6539919D40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B6D728-7828-496F-9FC2-5F5FBB68240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495661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5687B648-A6CD-4156-B67E-1C1687F65D8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D509AEC6-6FFD-43A1-AEBA-8B3E62C9CB7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D97050E1-ECF8-4B11-B96B-D02ACA627B9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E6A6A0-6B79-4096-A412-23F8EFE1772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912714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168E7DB-2BEE-4834-BD41-10D511996A1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9759DA8-2376-4DF9-942A-6F563BDF61C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B43B7EA-4D1E-4279-A047-6CE5C029F9E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4FE284-3F72-464B-BA1F-0E3C6510831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591561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CD1C101-711D-4454-A845-93C95188FAA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7C6992C-62D3-4C8C-B51D-A24910FFEA8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B6ECACC-D11A-4B8D-B520-74ACD950659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B227C0-BB35-4CD7-9FEB-997536789AC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922399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6ACA2AD3-8802-4638-BDB0-2219DF2A00E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5FD7F977-4515-462C-B00D-A65BDA62F78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7DCB8827-8538-4357-990D-ED492D40015C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4F3188F0-708E-4C9D-957F-4F9D89503BED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C979C9C8-1AD6-4F5F-94B9-0B38EC59AF6F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D2DD1425-5749-44FA-9905-7E9627CB7A8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985200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61BC4D7B-C4C0-4BF9-9AC8-C1BC6A154A0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E7974AE6-AFBB-4177-9424-0E37B383130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100" name="Rectangle 4">
            <a:extLst>
              <a:ext uri="{FF2B5EF4-FFF2-40B4-BE49-F238E27FC236}">
                <a16:creationId xmlns:a16="http://schemas.microsoft.com/office/drawing/2014/main" id="{1E0D6B5F-2941-4813-84F9-AEBFC549C4FC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BF16D616-5FB1-443C-92EB-93F874E9ABB1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id="{41AE775A-9308-473A-B540-26C4A9BB71E3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F9F32205-867A-464E-8D05-80BD1C591DC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77723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4" descr="gia dinh">
            <a:extLst>
              <a:ext uri="{FF2B5EF4-FFF2-40B4-BE49-F238E27FC236}">
                <a16:creationId xmlns:a16="http://schemas.microsoft.com/office/drawing/2014/main" id="{8270DFF5-CF63-4D3A-BEE5-BD213C9955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Text Box 5">
            <a:extLst>
              <a:ext uri="{FF2B5EF4-FFF2-40B4-BE49-F238E27FC236}">
                <a16:creationId xmlns:a16="http://schemas.microsoft.com/office/drawing/2014/main" id="{B9482E3D-39F1-4E7D-B61D-2A1EE23D85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3200" y="288925"/>
            <a:ext cx="48768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None/>
            </a:pPr>
            <a:r>
              <a:rPr lang="en-US" altLang="en-US" sz="3600" b="1" u="sng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1</a:t>
            </a:r>
            <a:r>
              <a:rPr lang="en-US" altLang="en-US" sz="3600" b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Kể về gia đình.</a:t>
            </a:r>
          </a:p>
        </p:txBody>
      </p:sp>
      <p:sp>
        <p:nvSpPr>
          <p:cNvPr id="3090" name="Text Box 18">
            <a:extLst>
              <a:ext uri="{FF2B5EF4-FFF2-40B4-BE49-F238E27FC236}">
                <a16:creationId xmlns:a16="http://schemas.microsoft.com/office/drawing/2014/main" id="{02EC1082-BBB9-412E-A130-52F6A2F868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00500" y="285751"/>
            <a:ext cx="9144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None/>
            </a:pPr>
            <a:r>
              <a:rPr lang="en-US" altLang="en-US" sz="3600" b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Kể</a:t>
            </a:r>
            <a:endParaRPr lang="en-US" altLang="en-US" sz="360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91" name="Text Box 19">
            <a:extLst>
              <a:ext uri="{FF2B5EF4-FFF2-40B4-BE49-F238E27FC236}">
                <a16:creationId xmlns:a16="http://schemas.microsoft.com/office/drawing/2014/main" id="{A4CDD6E0-84BA-4445-8AF8-2E414E11CE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16525" y="285750"/>
            <a:ext cx="22098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None/>
            </a:pPr>
            <a:r>
              <a:rPr lang="en-US" altLang="en-US" sz="3600" b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gia đình</a:t>
            </a:r>
          </a:p>
        </p:txBody>
      </p:sp>
      <p:sp>
        <p:nvSpPr>
          <p:cNvPr id="3092" name="Text Box 20">
            <a:extLst>
              <a:ext uri="{FF2B5EF4-FFF2-40B4-BE49-F238E27FC236}">
                <a16:creationId xmlns:a16="http://schemas.microsoft.com/office/drawing/2014/main" id="{BEE9685F-A38C-4484-BBDB-7D47A7F5FA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1219201"/>
            <a:ext cx="8991600" cy="561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fontAlgn="base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None/>
            </a:pPr>
            <a:r>
              <a:rPr lang="en-US" altLang="en-US" sz="3600" b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Gợi ý:</a:t>
            </a:r>
          </a:p>
          <a:p>
            <a:pPr fontAlgn="base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Tx/>
              <a:buAutoNum type="arabicPeriod"/>
            </a:pPr>
            <a:r>
              <a:rPr lang="en-US" altLang="en-US" sz="3600" b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Gia đình em gồm những ai?</a:t>
            </a:r>
          </a:p>
          <a:p>
            <a:pPr fontAlgn="base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Tx/>
              <a:buAutoNum type="arabicPeriod"/>
            </a:pPr>
            <a:r>
              <a:rPr lang="en-US" altLang="en-US" sz="3600" b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Kể cụ thể về từng người trong gia đình:</a:t>
            </a:r>
          </a:p>
          <a:p>
            <a:pPr fontAlgn="base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Tx/>
              <a:buChar char="-"/>
            </a:pPr>
            <a:r>
              <a:rPr lang="en-US" altLang="en-US" sz="36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Mọi người thường làm những công việc gì? </a:t>
            </a:r>
          </a:p>
          <a:p>
            <a:pPr fontAlgn="base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None/>
            </a:pPr>
            <a:r>
              <a:rPr lang="en-US" altLang="en-US" sz="36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ông bà, bố mẹ, các anh chị em....)</a:t>
            </a:r>
          </a:p>
          <a:p>
            <a:pPr fontAlgn="base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Tx/>
              <a:buChar char="-"/>
            </a:pPr>
            <a:r>
              <a:rPr lang="en-US" altLang="en-US" sz="36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Mọi người trong gia đình em có gì </a:t>
            </a:r>
            <a:r>
              <a:rPr lang="en-US" altLang="en-US" sz="3600" u="sng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đặc biệt</a:t>
            </a:r>
            <a:r>
              <a:rPr lang="en-US" altLang="en-US" sz="36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 (Tính tình, sở thích...)</a:t>
            </a:r>
            <a:endParaRPr lang="en-US" altLang="en-US" sz="3600" i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Tx/>
              <a:buChar char="-"/>
            </a:pPr>
            <a:r>
              <a:rPr lang="en-US" altLang="en-US" sz="36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Tình cảm của mọi người đối với nhau như thế nào? ( Yêu thương, quan tâm , chăm sóc...)</a:t>
            </a:r>
          </a:p>
          <a:p>
            <a:pPr fontAlgn="base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None/>
            </a:pPr>
            <a:r>
              <a:rPr lang="en-US" altLang="en-US" sz="360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en-US" altLang="en-US" sz="3600" b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Tình cảm của em đối với gia đình.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0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0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30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30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30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30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5" dur="500"/>
                                        <p:tgtEl>
                                          <p:spTgt spid="30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0" dur="500"/>
                                        <p:tgtEl>
                                          <p:spTgt spid="30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5" dur="500"/>
                                        <p:tgtEl>
                                          <p:spTgt spid="309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0" dur="80"/>
                                        <p:tgtEl>
                                          <p:spTgt spid="309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1" dur="80"/>
                                        <p:tgtEl>
                                          <p:spTgt spid="309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80"/>
                                        <p:tgtEl>
                                          <p:spTgt spid="309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09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09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09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7" grpId="0"/>
      <p:bldP spid="3090" grpId="0"/>
      <p:bldP spid="309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>
            <a:extLst>
              <a:ext uri="{FF2B5EF4-FFF2-40B4-BE49-F238E27FC236}">
                <a16:creationId xmlns:a16="http://schemas.microsoft.com/office/drawing/2014/main" id="{B0794424-DDC2-4155-9C0E-F6C25D7944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3200" y="76200"/>
            <a:ext cx="7315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  <a:buNone/>
            </a:pPr>
            <a:r>
              <a:rPr lang="en-US" altLang="en-US" sz="2400">
                <a:solidFill>
                  <a:srgbClr val="000000"/>
                </a:solidFill>
                <a:latin typeface=".VnTimeH" panose="020B7200000000000000" pitchFamily="34" charset="0"/>
              </a:rPr>
              <a:t>Céng hoµ x</a:t>
            </a:r>
            <a:r>
              <a:rPr lang="en-US" altLang="en-US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Ã</a:t>
            </a:r>
            <a:r>
              <a:rPr lang="en-US" altLang="en-US" sz="2400">
                <a:solidFill>
                  <a:srgbClr val="000000"/>
                </a:solidFill>
                <a:latin typeface=".VnTimeH" panose="020B7200000000000000" pitchFamily="34" charset="0"/>
              </a:rPr>
              <a:t> héi chñ nghÜa ViÖt Nam</a:t>
            </a:r>
          </a:p>
        </p:txBody>
      </p:sp>
      <p:sp>
        <p:nvSpPr>
          <p:cNvPr id="16387" name="Text Box 3">
            <a:extLst>
              <a:ext uri="{FF2B5EF4-FFF2-40B4-BE49-F238E27FC236}">
                <a16:creationId xmlns:a16="http://schemas.microsoft.com/office/drawing/2014/main" id="{0A226B1E-202B-413B-83F4-8A72F1FA63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9600" y="457200"/>
            <a:ext cx="4724400" cy="420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None/>
            </a:pPr>
            <a:r>
              <a:rPr lang="en-US" altLang="en-US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</a:t>
            </a:r>
            <a:r>
              <a:rPr lang="en-US" altLang="en-US" sz="2400">
                <a:solidFill>
                  <a:srgbClr val="000000"/>
                </a:solidFill>
                <a:latin typeface=".VnTime" panose="020B7200000000000000" pitchFamily="34" charset="0"/>
              </a:rPr>
              <a:t>éc lËp – Tù do – H¹nh phóc</a:t>
            </a:r>
          </a:p>
        </p:txBody>
      </p:sp>
      <p:sp>
        <p:nvSpPr>
          <p:cNvPr id="16388" name="Line 4">
            <a:extLst>
              <a:ext uri="{FF2B5EF4-FFF2-40B4-BE49-F238E27FC236}">
                <a16:creationId xmlns:a16="http://schemas.microsoft.com/office/drawing/2014/main" id="{13898721-49DC-4B94-B887-08CA385403C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578350" y="838200"/>
            <a:ext cx="3429000" cy="0"/>
          </a:xfrm>
          <a:prstGeom prst="line">
            <a:avLst/>
          </a:prstGeom>
          <a:noFill/>
          <a:ln w="1905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4800">
              <a:solidFill>
                <a:srgbClr val="000000"/>
              </a:solidFill>
              <a:latin typeface=".VnTime" panose="020B7200000000000000" pitchFamily="34" charset="0"/>
              <a:cs typeface="Arial"/>
            </a:endParaRPr>
          </a:p>
        </p:txBody>
      </p:sp>
      <p:sp>
        <p:nvSpPr>
          <p:cNvPr id="16389" name="Text Box 5">
            <a:extLst>
              <a:ext uri="{FF2B5EF4-FFF2-40B4-BE49-F238E27FC236}">
                <a16:creationId xmlns:a16="http://schemas.microsoft.com/office/drawing/2014/main" id="{C29A1296-EFC6-4D86-96A6-F9C1AAE782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05400" y="852489"/>
            <a:ext cx="5562600" cy="420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None/>
            </a:pPr>
            <a:r>
              <a:rPr lang="en-US" altLang="en-US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………., ngày……tháng …….năm…….</a:t>
            </a:r>
          </a:p>
        </p:txBody>
      </p:sp>
      <p:sp>
        <p:nvSpPr>
          <p:cNvPr id="8198" name="Text Box 6">
            <a:extLst>
              <a:ext uri="{FF2B5EF4-FFF2-40B4-BE49-F238E27FC236}">
                <a16:creationId xmlns:a16="http://schemas.microsoft.com/office/drawing/2014/main" id="{C74336DB-7532-4576-B8FC-B783009A6D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02225" y="828675"/>
            <a:ext cx="1295400" cy="420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None/>
            </a:pPr>
            <a:r>
              <a:rPr lang="en-US" altLang="en-US" sz="240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 Nội</a:t>
            </a:r>
          </a:p>
        </p:txBody>
      </p:sp>
      <p:sp>
        <p:nvSpPr>
          <p:cNvPr id="8199" name="Text Box 7">
            <a:extLst>
              <a:ext uri="{FF2B5EF4-FFF2-40B4-BE49-F238E27FC236}">
                <a16:creationId xmlns:a16="http://schemas.microsoft.com/office/drawing/2014/main" id="{033D0D92-50C6-4200-8D2A-025A679F82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38963" y="839789"/>
            <a:ext cx="615950" cy="420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None/>
            </a:pPr>
            <a:r>
              <a:rPr lang="en-US" altLang="en-US" sz="240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</a:p>
        </p:txBody>
      </p:sp>
      <p:sp>
        <p:nvSpPr>
          <p:cNvPr id="8200" name="Text Box 8">
            <a:extLst>
              <a:ext uri="{FF2B5EF4-FFF2-40B4-BE49-F238E27FC236}">
                <a16:creationId xmlns:a16="http://schemas.microsoft.com/office/drawing/2014/main" id="{2AA3F6F2-A07F-4C3A-B124-405138F870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0" y="835025"/>
            <a:ext cx="457200" cy="420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None/>
            </a:pPr>
            <a:r>
              <a:rPr lang="en-US" altLang="en-US" sz="240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</a:p>
        </p:txBody>
      </p:sp>
      <p:sp>
        <p:nvSpPr>
          <p:cNvPr id="8201" name="Text Box 9">
            <a:extLst>
              <a:ext uri="{FF2B5EF4-FFF2-40B4-BE49-F238E27FC236}">
                <a16:creationId xmlns:a16="http://schemas.microsoft.com/office/drawing/2014/main" id="{5248F77F-FC11-4DAF-B7A5-7E1C064DE9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25000" y="798513"/>
            <a:ext cx="1066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None/>
            </a:pPr>
            <a:r>
              <a:rPr lang="en-US" altLang="en-US" sz="240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2013</a:t>
            </a:r>
          </a:p>
        </p:txBody>
      </p:sp>
      <p:sp>
        <p:nvSpPr>
          <p:cNvPr id="16394" name="Text Box 10">
            <a:extLst>
              <a:ext uri="{FF2B5EF4-FFF2-40B4-BE49-F238E27FC236}">
                <a16:creationId xmlns:a16="http://schemas.microsoft.com/office/drawing/2014/main" id="{D4917CB2-17A6-4749-B20C-59DE561516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2800" y="1255714"/>
            <a:ext cx="5562600" cy="420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None/>
            </a:pPr>
            <a:r>
              <a:rPr lang="en-US" altLang="en-US" sz="24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ĐƠN XIN PHÉP NGHỈ HỌC</a:t>
            </a:r>
          </a:p>
        </p:txBody>
      </p:sp>
      <p:sp>
        <p:nvSpPr>
          <p:cNvPr id="16395" name="Text Box 11">
            <a:extLst>
              <a:ext uri="{FF2B5EF4-FFF2-40B4-BE49-F238E27FC236}">
                <a16:creationId xmlns:a16="http://schemas.microsoft.com/office/drawing/2014/main" id="{DDF66C82-B76D-4F25-A16A-C93569254A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03400" y="1638301"/>
            <a:ext cx="8458200" cy="5305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None/>
            </a:pPr>
            <a:r>
              <a:rPr lang="en-US" altLang="en-US" sz="27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Kính gửi: Cô giáo chủ nhiệm lớp .....………	    </a:t>
            </a:r>
          </a:p>
          <a:p>
            <a:pPr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None/>
            </a:pPr>
            <a:r>
              <a:rPr lang="en-US" altLang="en-US" sz="27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Trường Tiểu học…………………………</a:t>
            </a:r>
          </a:p>
          <a:p>
            <a:pPr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None/>
            </a:pPr>
            <a:r>
              <a:rPr lang="en-US" altLang="en-US" sz="27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 tên là:…………………………………….</a:t>
            </a:r>
          </a:p>
          <a:p>
            <a:pPr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None/>
            </a:pPr>
            <a:r>
              <a:rPr lang="en-US" altLang="en-US" sz="27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 sinh lớp:…………………………………</a:t>
            </a:r>
          </a:p>
          <a:p>
            <a:pPr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None/>
            </a:pPr>
            <a:r>
              <a:rPr lang="en-US" altLang="en-US" sz="27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 làm đơn này xin phép cô cho em nghỉ buổi học:…......</a:t>
            </a:r>
          </a:p>
          <a:p>
            <a:pPr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None/>
            </a:pPr>
            <a:r>
              <a:rPr lang="en-US" altLang="en-US" sz="27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........................</a:t>
            </a:r>
          </a:p>
          <a:p>
            <a:pPr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None/>
            </a:pPr>
            <a:r>
              <a:rPr lang="en-US" altLang="en-US" sz="27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Lí do nghỉ học:…………….</a:t>
            </a:r>
          </a:p>
          <a:p>
            <a:pPr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None/>
            </a:pPr>
            <a:r>
              <a:rPr lang="en-US" altLang="en-US" sz="27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 xin hứa:………………………………………</a:t>
            </a:r>
          </a:p>
          <a:p>
            <a:pPr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None/>
            </a:pPr>
            <a:r>
              <a:rPr lang="en-US" altLang="en-US" sz="27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Ý kiến của gia đình học sinh			Học sinh</a:t>
            </a:r>
          </a:p>
        </p:txBody>
      </p:sp>
      <p:sp>
        <p:nvSpPr>
          <p:cNvPr id="8223" name="Text Box 31">
            <a:extLst>
              <a:ext uri="{FF2B5EF4-FFF2-40B4-BE49-F238E27FC236}">
                <a16:creationId xmlns:a16="http://schemas.microsoft.com/office/drawing/2014/main" id="{CB181ED6-1107-4069-8783-FB5A4FD163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1600200"/>
            <a:ext cx="1219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None/>
            </a:pPr>
            <a:r>
              <a:rPr lang="en-US" altLang="en-US" sz="24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3A1</a:t>
            </a:r>
          </a:p>
        </p:txBody>
      </p:sp>
      <p:sp>
        <p:nvSpPr>
          <p:cNvPr id="8224" name="Text Box 32">
            <a:extLst>
              <a:ext uri="{FF2B5EF4-FFF2-40B4-BE49-F238E27FC236}">
                <a16:creationId xmlns:a16="http://schemas.microsoft.com/office/drawing/2014/main" id="{F5581779-BF0A-4FAA-BE78-37085C59ED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46725" y="2190750"/>
            <a:ext cx="426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None/>
            </a:pPr>
            <a:r>
              <a:rPr lang="en-US" altLang="en-US" sz="24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Dân lập Đoàn Thị Điểm</a:t>
            </a:r>
          </a:p>
        </p:txBody>
      </p:sp>
      <p:sp>
        <p:nvSpPr>
          <p:cNvPr id="8225" name="Text Box 33">
            <a:extLst>
              <a:ext uri="{FF2B5EF4-FFF2-40B4-BE49-F238E27FC236}">
                <a16:creationId xmlns:a16="http://schemas.microsoft.com/office/drawing/2014/main" id="{235C0D1A-618E-4A50-A143-7B0F03F81D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38538" y="2727325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None/>
            </a:pPr>
            <a:r>
              <a:rPr lang="en-US" altLang="en-US" sz="24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Nguyễn Châu Anh</a:t>
            </a:r>
          </a:p>
        </p:txBody>
      </p:sp>
      <p:sp>
        <p:nvSpPr>
          <p:cNvPr id="8226" name="Text Box 34">
            <a:extLst>
              <a:ext uri="{FF2B5EF4-FFF2-40B4-BE49-F238E27FC236}">
                <a16:creationId xmlns:a16="http://schemas.microsoft.com/office/drawing/2014/main" id="{1902F040-D909-48C0-930A-AAF057BEDE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22700" y="3343275"/>
            <a:ext cx="1219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None/>
            </a:pPr>
            <a:r>
              <a:rPr lang="en-US" altLang="en-US" sz="24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3A1</a:t>
            </a:r>
          </a:p>
        </p:txBody>
      </p:sp>
      <p:sp>
        <p:nvSpPr>
          <p:cNvPr id="8227" name="Text Box 35">
            <a:extLst>
              <a:ext uri="{FF2B5EF4-FFF2-40B4-BE49-F238E27FC236}">
                <a16:creationId xmlns:a16="http://schemas.microsoft.com/office/drawing/2014/main" id="{3B15B473-8B4C-409F-A188-E904893974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57375" y="4478338"/>
            <a:ext cx="61722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None/>
            </a:pPr>
            <a:r>
              <a:rPr lang="en-US" altLang="en-US" sz="2400" b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 10 tháng 9 năm 2013</a:t>
            </a:r>
          </a:p>
        </p:txBody>
      </p:sp>
      <p:sp>
        <p:nvSpPr>
          <p:cNvPr id="8228" name="Text Box 36">
            <a:extLst>
              <a:ext uri="{FF2B5EF4-FFF2-40B4-BE49-F238E27FC236}">
                <a16:creationId xmlns:a16="http://schemas.microsoft.com/office/drawing/2014/main" id="{37C3FF40-90B1-407F-8F7B-551F4FA9C8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13188" y="5068888"/>
            <a:ext cx="178276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400" b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Vì em bị ốm</a:t>
            </a:r>
          </a:p>
        </p:txBody>
      </p:sp>
      <p:sp>
        <p:nvSpPr>
          <p:cNvPr id="8229" name="Text Box 37">
            <a:extLst>
              <a:ext uri="{FF2B5EF4-FFF2-40B4-BE49-F238E27FC236}">
                <a16:creationId xmlns:a16="http://schemas.microsoft.com/office/drawing/2014/main" id="{1EDCBD47-5D3D-4069-A31B-6A05354C43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68714" y="5653088"/>
            <a:ext cx="400843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400" b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sẽ học bài và chép bài đầy đủ</a:t>
            </a:r>
          </a:p>
        </p:txBody>
      </p:sp>
      <p:sp>
        <p:nvSpPr>
          <p:cNvPr id="21" name="Text Box 35">
            <a:extLst>
              <a:ext uri="{FF2B5EF4-FFF2-40B4-BE49-F238E27FC236}">
                <a16:creationId xmlns:a16="http://schemas.microsoft.com/office/drawing/2014/main" id="{5F8D35A1-4D82-4A9D-BF59-299DCDA499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43975" y="3917951"/>
            <a:ext cx="1676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None/>
            </a:pPr>
            <a:r>
              <a:rPr lang="en-US" altLang="en-US" sz="2400" b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 sáu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8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8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8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8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8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8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8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8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2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82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2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8" grpId="0"/>
      <p:bldP spid="8199" grpId="0"/>
      <p:bldP spid="8200" grpId="0"/>
      <p:bldP spid="8201" grpId="0"/>
      <p:bldP spid="8223" grpId="0"/>
      <p:bldP spid="8224" grpId="0"/>
      <p:bldP spid="8225" grpId="0"/>
      <p:bldP spid="8226" grpId="0"/>
      <p:bldP spid="8228" grpId="0"/>
      <p:bldP spid="8229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1_Default Design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262</Words>
  <Application>Microsoft Office PowerPoint</Application>
  <PresentationFormat>Widescreen</PresentationFormat>
  <Paragraphs>38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.VnTime</vt:lpstr>
      <vt:lpstr>.VnTimeH</vt:lpstr>
      <vt:lpstr>Arial</vt:lpstr>
      <vt:lpstr>Calibri</vt:lpstr>
      <vt:lpstr>Times New Roman</vt:lpstr>
      <vt:lpstr>Default Design</vt:lpstr>
      <vt:lpstr>1_Default Design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tu</dc:creator>
  <cp:lastModifiedBy>tu</cp:lastModifiedBy>
  <cp:revision>1</cp:revision>
  <dcterms:created xsi:type="dcterms:W3CDTF">2020-10-18T10:37:28Z</dcterms:created>
  <dcterms:modified xsi:type="dcterms:W3CDTF">2020-10-18T10:37:54Z</dcterms:modified>
</cp:coreProperties>
</file>