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tags/tag1.xml" ContentType="application/vnd.openxmlformats-officedocument.presentationml.tags+xml"/>
  <Override PartName="/ppt/activeX/activeX2.xml" ContentType="application/vnd.ms-office.activeX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67" r:id="rId3"/>
    <p:sldId id="266" r:id="rId4"/>
    <p:sldId id="265" r:id="rId5"/>
    <p:sldId id="268" r:id="rId6"/>
    <p:sldId id="257" r:id="rId7"/>
    <p:sldId id="259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CCCC6-BEB5-47AF-BF7B-E6C1EE691DB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6FC01-00A0-4DE7-B120-1C54C323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7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CFE3C1-450D-4393-BCB7-2155AAE2CC89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70EEA8-502B-4424-8BA3-CF4C5A3B0AA4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A9386-D400-43C7-88F6-5878EB92AF4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285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E8555-F0A3-4747-865A-F34EC4EA0E2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3740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92585-3D0B-4F74-94D0-42A54BB96C5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94136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BF35E39-C010-4C6D-A389-32FE7A6697D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3246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EE86E43-BDFB-4026-87AA-C92D9E84288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4435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89EBA-48A0-4153-B617-DE0AAB84327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7660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E3980-9DA1-4108-9A1A-715C9590B88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0098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E488F-B847-419A-8E7F-BC77496ABAF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0972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AF332-8BE7-4F57-AE31-10EE0C4DA43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7398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19C87-815C-44A6-9C3D-4843B8E9425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3193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14DB7-B0C3-4082-BEA5-7884F5A2C09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3198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D34FF-726A-444E-81AF-557A5102C06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9418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EF97C-E0AF-4548-B7D2-D1801CD0BDA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7441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0C60AB-B531-4FA2-9501-F630C770C56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3150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control" Target="../activeX/activeX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control" Target="../activeX/activeX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TH\Desktop\nhac.wma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286000" y="1371601"/>
            <a:ext cx="7696200" cy="26066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 pitchFamily="34" charset="0"/>
              </a:rPr>
              <a:t>ĐAN NONG MỐT</a:t>
            </a:r>
          </a:p>
        </p:txBody>
      </p:sp>
      <p:pic>
        <p:nvPicPr>
          <p:cNvPr id="16389" name="Picture 5" descr="026-C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15000"/>
            <a:ext cx="8077200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4267200" y="4038601"/>
            <a:ext cx="3505200" cy="1273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</a:rPr>
              <a:t>Lớp:3A</a:t>
            </a:r>
          </a:p>
        </p:txBody>
      </p:sp>
    </p:spTree>
  </p:cSld>
  <p:clrMapOvr>
    <a:masterClrMapping/>
  </p:clrMapOvr>
  <p:transition>
    <p:checker/>
    <p:sndAc>
      <p:stSnd>
        <p:snd r:embed="rId3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99"/>
            </a:gs>
            <a:gs pos="50000">
              <a:schemeClr val="bg1"/>
            </a:gs>
            <a:gs pos="100000">
              <a:srgbClr val="66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590800" y="1676400"/>
            <a:ext cx="7391400" cy="1219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kern="10" dirty="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Vogue"/>
              </a:rPr>
              <a:t>Chóc c¸c em häc giái</a:t>
            </a:r>
            <a:endParaRPr lang="vi-VN" sz="3600" kern="10" dirty="0">
              <a:ln w="12700">
                <a:solidFill>
                  <a:srgbClr val="339966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1524000" y="0"/>
            <a:ext cx="9144000" cy="6948488"/>
            <a:chOff x="0" y="-19"/>
            <a:chExt cx="5760" cy="4377"/>
          </a:xfrm>
        </p:grpSpPr>
        <p:pic>
          <p:nvPicPr>
            <p:cNvPr id="19462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3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4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5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phongvh310308-MC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3200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tap2_12186008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90600"/>
            <a:ext cx="22098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5006300tj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173865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t="4022" r="3197" b="1466"/>
          <a:stretch>
            <a:fillRect/>
          </a:stretch>
        </p:blipFill>
        <p:spPr bwMode="auto">
          <a:xfrm>
            <a:off x="6324600" y="3541714"/>
            <a:ext cx="4038600" cy="316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maytred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26" t="69400"/>
          <a:stretch>
            <a:fillRect/>
          </a:stretch>
        </p:blipFill>
        <p:spPr bwMode="auto">
          <a:xfrm>
            <a:off x="7848601" y="990600"/>
            <a:ext cx="23209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209800" y="228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00"/>
                </a:solidFill>
                <a:latin typeface=".VnArial" pitchFamily="34" charset="0"/>
              </a:rPr>
              <a:t>M</a:t>
            </a:r>
            <a:r>
              <a:rPr lang="en-US" altLang="vi-VN" sz="2400" b="1">
                <a:solidFill>
                  <a:srgbClr val="000000"/>
                </a:solidFill>
                <a:latin typeface="Arial" pitchFamily="34" charset="0"/>
              </a:rPr>
              <a:t>ột số sản phẩm ứng dụng đan nong mốt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8" t="31441" r="36148" b="28319"/>
          <a:stretch>
            <a:fillRect/>
          </a:stretch>
        </p:blipFill>
        <p:spPr bwMode="auto">
          <a:xfrm>
            <a:off x="3962400" y="1981201"/>
            <a:ext cx="45720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1752600" y="122238"/>
            <a:ext cx="8763000" cy="1477962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vi-VN" sz="3200">
                <a:latin typeface=".VnVogue" pitchFamily="34" charset="0"/>
              </a:rPr>
              <a:t>Bµi 13:</a:t>
            </a:r>
            <a:br>
              <a:rPr lang="en-US" altLang="vi-VN" sz="3200">
                <a:latin typeface=".VnVogue" pitchFamily="34" charset="0"/>
              </a:rPr>
            </a:br>
            <a:r>
              <a:rPr lang="en-US" altLang="vi-VN" sz="3200">
                <a:latin typeface=".VnVogue" pitchFamily="34" charset="0"/>
              </a:rPr>
              <a:t>§an nong mèt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7" t="26482" r="40012" b="25133"/>
          <a:stretch>
            <a:fillRect/>
          </a:stretch>
        </p:blipFill>
        <p:spPr>
          <a:xfrm>
            <a:off x="2257426" y="4456114"/>
            <a:ext cx="2481263" cy="2173287"/>
          </a:xfrm>
          <a:noFill/>
          <a:ln/>
        </p:spPr>
      </p:pic>
      <p:pic>
        <p:nvPicPr>
          <p:cNvPr id="22532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5954714" y="4505326"/>
            <a:ext cx="2281237" cy="2092325"/>
          </a:xfrm>
          <a:noFill/>
          <a:ln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38300" y="355600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133600" y="750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a. C¾t nan däc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91200" y="750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b. C¾t 7 nan ngang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805488" y="2163763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6629401" y="1236664"/>
            <a:ext cx="25495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6629400" y="2592388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633539" y="3646489"/>
            <a:ext cx="3633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334126" y="3646489"/>
            <a:ext cx="3343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22541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8382000" y="4486275"/>
            <a:ext cx="2266950" cy="2141538"/>
          </a:xfrm>
          <a:noFill/>
          <a:ln/>
        </p:spPr>
      </p:pic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8153400" y="56467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2514600" y="1187451"/>
            <a:ext cx="28956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vi-VN" altLang="vi-V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vi-VN" altLang="vi-VN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8685714" imgH="6512563"/>
        </mc:Choice>
        <mc:Fallback>
          <p:control r:id="rId1" imgW="8685714" imgH="6512563">
            <p:pic>
              <p:nvPicPr>
                <p:cNvPr id="2" name="FOfficeDoc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589"/>
                  <a:ext cx="8686800" cy="6511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r:id="rId1" imgW="8914286" imgH="6683946"/>
        </mc:Choice>
        <mc:Fallback>
          <p:control r:id="rId1" imgW="8914286" imgH="6683946">
            <p:pic>
              <p:nvPicPr>
                <p:cNvPr id="2" name="FOfficeDoc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"/>
                  <a:ext cx="8915400" cy="6683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191000" y="85726"/>
            <a:ext cx="4495800" cy="715963"/>
          </a:xfrm>
        </p:spPr>
        <p:txBody>
          <a:bodyPr/>
          <a:lstStyle/>
          <a:p>
            <a:r>
              <a:rPr lang="en-US" altLang="vi-VN" sz="2800">
                <a:solidFill>
                  <a:schemeClr val="accent2"/>
                </a:solidFill>
                <a:latin typeface=".VnVogue" pitchFamily="34" charset="0"/>
              </a:rPr>
              <a:t>C¸c b­íc ®an nong mèt</a:t>
            </a:r>
          </a:p>
        </p:txBody>
      </p:sp>
      <p:pic>
        <p:nvPicPr>
          <p:cNvPr id="9227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2" t="26482" r="40012" b="25133"/>
          <a:stretch>
            <a:fillRect/>
          </a:stretch>
        </p:blipFill>
        <p:spPr>
          <a:xfrm>
            <a:off x="2243138" y="4667250"/>
            <a:ext cx="2495550" cy="2173288"/>
          </a:xfrm>
          <a:noFill/>
          <a:ln/>
        </p:spPr>
      </p:pic>
      <p:pic>
        <p:nvPicPr>
          <p:cNvPr id="9232" name="Picture 1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5954714" y="4716464"/>
            <a:ext cx="2281237" cy="2092325"/>
          </a:xfrm>
          <a:noFill/>
          <a:ln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38300" y="719138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1336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a. C¾t nan däc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912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b. C¾t 7 nan ngang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05488" y="2527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6629401" y="1600200"/>
            <a:ext cx="25495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6629400" y="295592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33539" y="3857626"/>
            <a:ext cx="3633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334126" y="3857626"/>
            <a:ext cx="3343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9235" name="Picture 1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8382000" y="4697414"/>
            <a:ext cx="2266950" cy="2141537"/>
          </a:xfrm>
          <a:noFill/>
          <a:ln/>
        </p:spPr>
      </p:pic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8153400" y="5857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2514600" y="1550988"/>
            <a:ext cx="289560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92" name="Picture 680" descr="Frames PPT 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458" name="Group 146"/>
          <p:cNvGraphicFramePr>
            <a:graphicFrameLocks noGrp="1"/>
          </p:cNvGraphicFramePr>
          <p:nvPr>
            <p:ph/>
          </p:nvPr>
        </p:nvGraphicFramePr>
        <p:xfrm>
          <a:off x="2590800" y="1143001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692" name="Group 380"/>
          <p:cNvGraphicFramePr>
            <a:graphicFrameLocks noGrp="1"/>
          </p:cNvGraphicFramePr>
          <p:nvPr/>
        </p:nvGraphicFramePr>
        <p:xfrm>
          <a:off x="6781800" y="1143001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929" name="Group 617"/>
          <p:cNvGraphicFramePr>
            <a:graphicFrameLocks noGrp="1"/>
          </p:cNvGraphicFramePr>
          <p:nvPr/>
        </p:nvGraphicFramePr>
        <p:xfrm>
          <a:off x="2590800" y="3886201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990" name="Group 678"/>
          <p:cNvGraphicFramePr>
            <a:graphicFrameLocks noGrp="1"/>
          </p:cNvGraphicFramePr>
          <p:nvPr/>
        </p:nvGraphicFramePr>
        <p:xfrm>
          <a:off x="6781800" y="3886201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991" name="Rectangle 679"/>
          <p:cNvSpPr>
            <a:spLocks noChangeArrowheads="1"/>
          </p:cNvSpPr>
          <p:nvPr/>
        </p:nvSpPr>
        <p:spPr bwMode="auto">
          <a:xfrm>
            <a:off x="4114800" y="274638"/>
            <a:ext cx="4495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800">
                <a:solidFill>
                  <a:srgbClr val="333399"/>
                </a:solidFill>
                <a:latin typeface=".VnVogue" pitchFamily="34" charset="0"/>
              </a:rPr>
              <a:t>Mét sè s¶n phÈm mÉu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2" name="nhac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810000" y="85726"/>
            <a:ext cx="4876800" cy="715963"/>
          </a:xfrm>
        </p:spPr>
        <p:txBody>
          <a:bodyPr/>
          <a:lstStyle/>
          <a:p>
            <a:r>
              <a:rPr lang="en-US" altLang="vi-VN" sz="3200">
                <a:solidFill>
                  <a:schemeClr val="accent2"/>
                </a:solidFill>
                <a:latin typeface=".VnVogue" pitchFamily="34" charset="0"/>
              </a:rPr>
              <a:t>Thùc hµnh ®an nong mèt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6" t="26482" r="40012" b="25133"/>
          <a:stretch>
            <a:fillRect/>
          </a:stretch>
        </p:blipFill>
        <p:spPr>
          <a:xfrm>
            <a:off x="2228850" y="4667250"/>
            <a:ext cx="2509838" cy="2173288"/>
          </a:xfrm>
          <a:noFill/>
          <a:ln/>
        </p:spPr>
      </p:pic>
      <p:pic>
        <p:nvPicPr>
          <p:cNvPr id="14340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5954714" y="4716464"/>
            <a:ext cx="2281237" cy="2092325"/>
          </a:xfrm>
          <a:noFill/>
          <a:ln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38300" y="719138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336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a. C¾t nan däc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7912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b. C¾t 7 nan ngang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805488" y="2527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>
                <a:solidFill>
                  <a:srgbClr val="000000"/>
                </a:solidFill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6629401" y="1600200"/>
            <a:ext cx="25495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6629400" y="295592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633539" y="3857626"/>
            <a:ext cx="3633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334126" y="3857626"/>
            <a:ext cx="3343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14349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8382000" y="4697414"/>
            <a:ext cx="2266950" cy="2141537"/>
          </a:xfrm>
          <a:noFill/>
          <a:ln/>
        </p:spPr>
      </p:pic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8153400" y="5857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2514600" y="1550988"/>
            <a:ext cx="289560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568" fill="hold"/>
                                        <p:tgtEl>
                                          <p:spTgt spid="143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2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28</Paragraphs>
  <Slides>10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.VnArial</vt:lpstr>
      <vt:lpstr>.VnTime</vt:lpstr>
      <vt:lpstr>.VnVogue</vt:lpstr>
      <vt:lpstr>Arial</vt:lpstr>
      <vt:lpstr>Calibri</vt:lpstr>
      <vt:lpstr>Default Design</vt:lpstr>
      <vt:lpstr>PowerPoint Presentation</vt:lpstr>
      <vt:lpstr>PowerPoint Presentation</vt:lpstr>
      <vt:lpstr>Bµi 13: §an nong mèt</vt:lpstr>
      <vt:lpstr>PowerPoint Presentation</vt:lpstr>
      <vt:lpstr>PowerPoint Presentation</vt:lpstr>
      <vt:lpstr>PowerPoint Presentation</vt:lpstr>
      <vt:lpstr>C¸c b­íc ®an nong mèt</vt:lpstr>
      <vt:lpstr>PowerPoint Presentation</vt:lpstr>
      <vt:lpstr>Thùc hµnh ®an nong mèt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2021-01-17T13:07:30Z</dcterms:created>
  <dcterms:modified xsi:type="dcterms:W3CDTF">2021-01-17T13:07:47Z</dcterms:modified>
</cp:coreProperties>
</file>