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sldIdLst>
    <p:sldId id="270" r:id="rId4"/>
    <p:sldId id="280" r:id="rId5"/>
    <p:sldId id="265" r:id="rId6"/>
    <p:sldId id="263" r:id="rId7"/>
    <p:sldId id="268" r:id="rId8"/>
    <p:sldId id="281" r:id="rId9"/>
    <p:sldId id="292" r:id="rId10"/>
    <p:sldId id="296" r:id="rId11"/>
    <p:sldId id="294" r:id="rId12"/>
    <p:sldId id="297" r:id="rId13"/>
    <p:sldId id="299"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C87D841-6837-4B86-A332-30919E390A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E46411-9FFA-4347-84EF-47140F08F5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E0D2F6-43CC-41D9-A080-069FD7CE61D4}"/>
              </a:ext>
            </a:extLst>
          </p:cNvPr>
          <p:cNvSpPr>
            <a:spLocks noGrp="1" noChangeArrowheads="1"/>
          </p:cNvSpPr>
          <p:nvPr>
            <p:ph type="sldNum" sz="quarter" idx="12"/>
          </p:nvPr>
        </p:nvSpPr>
        <p:spPr>
          <a:ln/>
        </p:spPr>
        <p:txBody>
          <a:bodyPr/>
          <a:lstStyle>
            <a:lvl1pPr>
              <a:defRPr/>
            </a:lvl1pPr>
          </a:lstStyle>
          <a:p>
            <a:fld id="{6C17F12E-6C5D-48A9-AE54-DA6897ACAAFB}" type="slidenum">
              <a:rPr lang="en-US" altLang="en-US"/>
              <a:pPr/>
              <a:t>‹#›</a:t>
            </a:fld>
            <a:endParaRPr lang="en-US" altLang="en-US"/>
          </a:p>
        </p:txBody>
      </p:sp>
    </p:spTree>
    <p:extLst>
      <p:ext uri="{BB962C8B-B14F-4D97-AF65-F5344CB8AC3E}">
        <p14:creationId xmlns:p14="http://schemas.microsoft.com/office/powerpoint/2010/main" val="139722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5FB325-615C-4CD3-BBAD-6E09CB19E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20BFA0-A0CA-4CC7-B3B9-37BB43B12F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3C4A46-B79A-476A-BEB4-BCE56649595A}"/>
              </a:ext>
            </a:extLst>
          </p:cNvPr>
          <p:cNvSpPr>
            <a:spLocks noGrp="1" noChangeArrowheads="1"/>
          </p:cNvSpPr>
          <p:nvPr>
            <p:ph type="sldNum" sz="quarter" idx="12"/>
          </p:nvPr>
        </p:nvSpPr>
        <p:spPr>
          <a:ln/>
        </p:spPr>
        <p:txBody>
          <a:bodyPr/>
          <a:lstStyle>
            <a:lvl1pPr>
              <a:defRPr/>
            </a:lvl1pPr>
          </a:lstStyle>
          <a:p>
            <a:fld id="{B4CB3BBC-48B0-4EAD-81F6-230187904FC7}" type="slidenum">
              <a:rPr lang="en-US" altLang="en-US"/>
              <a:pPr/>
              <a:t>‹#›</a:t>
            </a:fld>
            <a:endParaRPr lang="en-US" altLang="en-US"/>
          </a:p>
        </p:txBody>
      </p:sp>
    </p:spTree>
    <p:extLst>
      <p:ext uri="{BB962C8B-B14F-4D97-AF65-F5344CB8AC3E}">
        <p14:creationId xmlns:p14="http://schemas.microsoft.com/office/powerpoint/2010/main" val="34699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F2EA0B-6C61-408C-A116-4307B6FF66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2836E9-79AA-419C-B8B6-334733DB06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EA244B-BC36-4C62-AB04-44D59BFDC0E9}"/>
              </a:ext>
            </a:extLst>
          </p:cNvPr>
          <p:cNvSpPr>
            <a:spLocks noGrp="1" noChangeArrowheads="1"/>
          </p:cNvSpPr>
          <p:nvPr>
            <p:ph type="sldNum" sz="quarter" idx="12"/>
          </p:nvPr>
        </p:nvSpPr>
        <p:spPr>
          <a:ln/>
        </p:spPr>
        <p:txBody>
          <a:bodyPr/>
          <a:lstStyle>
            <a:lvl1pPr>
              <a:defRPr/>
            </a:lvl1pPr>
          </a:lstStyle>
          <a:p>
            <a:fld id="{2BC267B8-313E-4363-8EEC-8E2ED5D4FA8F}" type="slidenum">
              <a:rPr lang="en-US" altLang="en-US"/>
              <a:pPr/>
              <a:t>‹#›</a:t>
            </a:fld>
            <a:endParaRPr lang="en-US" altLang="en-US"/>
          </a:p>
        </p:txBody>
      </p:sp>
    </p:spTree>
    <p:extLst>
      <p:ext uri="{BB962C8B-B14F-4D97-AF65-F5344CB8AC3E}">
        <p14:creationId xmlns:p14="http://schemas.microsoft.com/office/powerpoint/2010/main" val="156155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C72994B-B65D-4781-A1DD-A86A66F152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8A4B5F4-4481-4B9C-9BCD-8BCBFA0696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4AF6DC3-1E03-47F5-852D-15661DB13BD5}"/>
              </a:ext>
            </a:extLst>
          </p:cNvPr>
          <p:cNvSpPr>
            <a:spLocks noGrp="1" noChangeArrowheads="1"/>
          </p:cNvSpPr>
          <p:nvPr>
            <p:ph type="sldNum" sz="quarter" idx="12"/>
          </p:nvPr>
        </p:nvSpPr>
        <p:spPr>
          <a:ln/>
        </p:spPr>
        <p:txBody>
          <a:bodyPr/>
          <a:lstStyle>
            <a:lvl1pPr>
              <a:defRPr/>
            </a:lvl1pPr>
          </a:lstStyle>
          <a:p>
            <a:fld id="{BE02AFE5-E365-4200-8476-F580A0B63DDB}" type="slidenum">
              <a:rPr lang="en-US" altLang="en-US"/>
              <a:pPr/>
              <a:t>‹#›</a:t>
            </a:fld>
            <a:endParaRPr lang="en-US" altLang="en-US"/>
          </a:p>
        </p:txBody>
      </p:sp>
    </p:spTree>
    <p:extLst>
      <p:ext uri="{BB962C8B-B14F-4D97-AF65-F5344CB8AC3E}">
        <p14:creationId xmlns:p14="http://schemas.microsoft.com/office/powerpoint/2010/main" val="1180642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96C090-3377-4F5B-AB74-60A2C35A91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179E6E-A7BB-4EBF-B4E7-46E81414B4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805AC5-AA4D-4A95-B804-76D0D5FD1F81}"/>
              </a:ext>
            </a:extLst>
          </p:cNvPr>
          <p:cNvSpPr>
            <a:spLocks noGrp="1" noChangeArrowheads="1"/>
          </p:cNvSpPr>
          <p:nvPr>
            <p:ph type="sldNum" sz="quarter" idx="12"/>
          </p:nvPr>
        </p:nvSpPr>
        <p:spPr>
          <a:ln/>
        </p:spPr>
        <p:txBody>
          <a:bodyPr/>
          <a:lstStyle>
            <a:lvl1pPr>
              <a:defRPr/>
            </a:lvl1pPr>
          </a:lstStyle>
          <a:p>
            <a:fld id="{B3D533DB-68E0-49B6-9891-E511DE7ABD44}" type="slidenum">
              <a:rPr lang="en-US" altLang="en-US"/>
              <a:pPr/>
              <a:t>‹#›</a:t>
            </a:fld>
            <a:endParaRPr lang="en-US" altLang="en-US"/>
          </a:p>
        </p:txBody>
      </p:sp>
    </p:spTree>
    <p:extLst>
      <p:ext uri="{BB962C8B-B14F-4D97-AF65-F5344CB8AC3E}">
        <p14:creationId xmlns:p14="http://schemas.microsoft.com/office/powerpoint/2010/main" val="129191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64E34F-C158-472D-83F6-D296A17D2D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948C51-3739-45FE-A039-1F8329569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A8BAA1-F873-4219-A952-B2DA00F6D232}"/>
              </a:ext>
            </a:extLst>
          </p:cNvPr>
          <p:cNvSpPr>
            <a:spLocks noGrp="1" noChangeArrowheads="1"/>
          </p:cNvSpPr>
          <p:nvPr>
            <p:ph type="sldNum" sz="quarter" idx="12"/>
          </p:nvPr>
        </p:nvSpPr>
        <p:spPr>
          <a:ln/>
        </p:spPr>
        <p:txBody>
          <a:bodyPr/>
          <a:lstStyle>
            <a:lvl1pPr>
              <a:defRPr/>
            </a:lvl1pPr>
          </a:lstStyle>
          <a:p>
            <a:fld id="{EEFD15FB-FB66-437E-84CF-CCB8C54DB8DA}" type="slidenum">
              <a:rPr lang="en-US" altLang="en-US"/>
              <a:pPr/>
              <a:t>‹#›</a:t>
            </a:fld>
            <a:endParaRPr lang="en-US" altLang="en-US"/>
          </a:p>
        </p:txBody>
      </p:sp>
    </p:spTree>
    <p:extLst>
      <p:ext uri="{BB962C8B-B14F-4D97-AF65-F5344CB8AC3E}">
        <p14:creationId xmlns:p14="http://schemas.microsoft.com/office/powerpoint/2010/main" val="60428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34793C-26D3-4F95-9CDA-EDFCE7AF50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22FEB4-F316-4A13-9E25-8720CF265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73D4A7-5155-4D6D-896C-4A9E73540DBF}"/>
              </a:ext>
            </a:extLst>
          </p:cNvPr>
          <p:cNvSpPr>
            <a:spLocks noGrp="1" noChangeArrowheads="1"/>
          </p:cNvSpPr>
          <p:nvPr>
            <p:ph type="sldNum" sz="quarter" idx="12"/>
          </p:nvPr>
        </p:nvSpPr>
        <p:spPr>
          <a:ln/>
        </p:spPr>
        <p:txBody>
          <a:bodyPr/>
          <a:lstStyle>
            <a:lvl1pPr>
              <a:defRPr/>
            </a:lvl1pPr>
          </a:lstStyle>
          <a:p>
            <a:fld id="{E330691F-211E-431D-B977-206C65F072E8}" type="slidenum">
              <a:rPr lang="en-US" altLang="en-US"/>
              <a:pPr/>
              <a:t>‹#›</a:t>
            </a:fld>
            <a:endParaRPr lang="en-US" altLang="en-US"/>
          </a:p>
        </p:txBody>
      </p:sp>
    </p:spTree>
    <p:extLst>
      <p:ext uri="{BB962C8B-B14F-4D97-AF65-F5344CB8AC3E}">
        <p14:creationId xmlns:p14="http://schemas.microsoft.com/office/powerpoint/2010/main" val="8839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123E19-1A43-4E28-9BE4-A507486E08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4D7799-149B-4F2E-8BE2-7087DEF0CA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92AA07-5E51-4DD6-93AB-EBA0E709F889}"/>
              </a:ext>
            </a:extLst>
          </p:cNvPr>
          <p:cNvSpPr>
            <a:spLocks noGrp="1" noChangeArrowheads="1"/>
          </p:cNvSpPr>
          <p:nvPr>
            <p:ph type="sldNum" sz="quarter" idx="12"/>
          </p:nvPr>
        </p:nvSpPr>
        <p:spPr>
          <a:ln/>
        </p:spPr>
        <p:txBody>
          <a:bodyPr/>
          <a:lstStyle>
            <a:lvl1pPr>
              <a:defRPr/>
            </a:lvl1pPr>
          </a:lstStyle>
          <a:p>
            <a:fld id="{B872C2A2-C6D9-456D-9948-FDC7FE60FC06}" type="slidenum">
              <a:rPr lang="en-US" altLang="en-US"/>
              <a:pPr/>
              <a:t>‹#›</a:t>
            </a:fld>
            <a:endParaRPr lang="en-US" altLang="en-US"/>
          </a:p>
        </p:txBody>
      </p:sp>
    </p:spTree>
    <p:extLst>
      <p:ext uri="{BB962C8B-B14F-4D97-AF65-F5344CB8AC3E}">
        <p14:creationId xmlns:p14="http://schemas.microsoft.com/office/powerpoint/2010/main" val="19381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0E1835-A918-43BE-AD16-A647B89FF7F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99735FB-B54A-4C42-8C8E-FF00C2D5F7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070947-277B-41CB-B426-1B37F244B2A0}"/>
              </a:ext>
            </a:extLst>
          </p:cNvPr>
          <p:cNvSpPr>
            <a:spLocks noGrp="1" noChangeArrowheads="1"/>
          </p:cNvSpPr>
          <p:nvPr>
            <p:ph type="sldNum" sz="quarter" idx="12"/>
          </p:nvPr>
        </p:nvSpPr>
        <p:spPr>
          <a:ln/>
        </p:spPr>
        <p:txBody>
          <a:bodyPr/>
          <a:lstStyle>
            <a:lvl1pPr>
              <a:defRPr/>
            </a:lvl1pPr>
          </a:lstStyle>
          <a:p>
            <a:fld id="{1FC570C3-3D10-474F-828A-9C2F9CE775FB}" type="slidenum">
              <a:rPr lang="en-US" altLang="en-US"/>
              <a:pPr/>
              <a:t>‹#›</a:t>
            </a:fld>
            <a:endParaRPr lang="en-US" altLang="en-US"/>
          </a:p>
        </p:txBody>
      </p:sp>
    </p:spTree>
    <p:extLst>
      <p:ext uri="{BB962C8B-B14F-4D97-AF65-F5344CB8AC3E}">
        <p14:creationId xmlns:p14="http://schemas.microsoft.com/office/powerpoint/2010/main" val="185111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87E335-0A77-44B3-86F2-F5C90928DC8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6C3022-26AB-4B26-808B-C24BA2F714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4AD483-04AB-4ADB-95F7-501C581C9C40}"/>
              </a:ext>
            </a:extLst>
          </p:cNvPr>
          <p:cNvSpPr>
            <a:spLocks noGrp="1" noChangeArrowheads="1"/>
          </p:cNvSpPr>
          <p:nvPr>
            <p:ph type="sldNum" sz="quarter" idx="12"/>
          </p:nvPr>
        </p:nvSpPr>
        <p:spPr>
          <a:ln/>
        </p:spPr>
        <p:txBody>
          <a:bodyPr/>
          <a:lstStyle>
            <a:lvl1pPr>
              <a:defRPr/>
            </a:lvl1pPr>
          </a:lstStyle>
          <a:p>
            <a:fld id="{3321FD01-5872-453F-B95E-5A1C79731971}" type="slidenum">
              <a:rPr lang="en-US" altLang="en-US"/>
              <a:pPr/>
              <a:t>‹#›</a:t>
            </a:fld>
            <a:endParaRPr lang="en-US" altLang="en-US"/>
          </a:p>
        </p:txBody>
      </p:sp>
    </p:spTree>
    <p:extLst>
      <p:ext uri="{BB962C8B-B14F-4D97-AF65-F5344CB8AC3E}">
        <p14:creationId xmlns:p14="http://schemas.microsoft.com/office/powerpoint/2010/main" val="5104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ABCD9E-AEEC-4329-872B-3DA99234BBA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AA8261-749D-4411-B7D3-23A4F5F029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B96AA72-C74D-455A-80CD-E4AED225F923}"/>
              </a:ext>
            </a:extLst>
          </p:cNvPr>
          <p:cNvSpPr>
            <a:spLocks noGrp="1" noChangeArrowheads="1"/>
          </p:cNvSpPr>
          <p:nvPr>
            <p:ph type="sldNum" sz="quarter" idx="12"/>
          </p:nvPr>
        </p:nvSpPr>
        <p:spPr>
          <a:ln/>
        </p:spPr>
        <p:txBody>
          <a:bodyPr/>
          <a:lstStyle>
            <a:lvl1pPr>
              <a:defRPr/>
            </a:lvl1pPr>
          </a:lstStyle>
          <a:p>
            <a:fld id="{692326C4-297F-4600-A051-4BC3CEC99F71}" type="slidenum">
              <a:rPr lang="en-US" altLang="en-US"/>
              <a:pPr/>
              <a:t>‹#›</a:t>
            </a:fld>
            <a:endParaRPr lang="en-US" altLang="en-US"/>
          </a:p>
        </p:txBody>
      </p:sp>
    </p:spTree>
    <p:extLst>
      <p:ext uri="{BB962C8B-B14F-4D97-AF65-F5344CB8AC3E}">
        <p14:creationId xmlns:p14="http://schemas.microsoft.com/office/powerpoint/2010/main" val="132131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ECF11A-B028-46E4-9AAF-983E4222CF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D6267-BF8C-450B-832E-7B51345E27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55111C-E5AE-4A12-99DE-44801E1E50AE}"/>
              </a:ext>
            </a:extLst>
          </p:cNvPr>
          <p:cNvSpPr>
            <a:spLocks noGrp="1" noChangeArrowheads="1"/>
          </p:cNvSpPr>
          <p:nvPr>
            <p:ph type="sldNum" sz="quarter" idx="12"/>
          </p:nvPr>
        </p:nvSpPr>
        <p:spPr>
          <a:ln/>
        </p:spPr>
        <p:txBody>
          <a:bodyPr/>
          <a:lstStyle>
            <a:lvl1pPr>
              <a:defRPr/>
            </a:lvl1pPr>
          </a:lstStyle>
          <a:p>
            <a:fld id="{505BBE4F-24B4-4404-A21A-B4CA96AFEEFA}" type="slidenum">
              <a:rPr lang="en-US" altLang="en-US"/>
              <a:pPr/>
              <a:t>‹#›</a:t>
            </a:fld>
            <a:endParaRPr lang="en-US" altLang="en-US"/>
          </a:p>
        </p:txBody>
      </p:sp>
    </p:spTree>
    <p:extLst>
      <p:ext uri="{BB962C8B-B14F-4D97-AF65-F5344CB8AC3E}">
        <p14:creationId xmlns:p14="http://schemas.microsoft.com/office/powerpoint/2010/main" val="117334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FFD71C-372F-4D93-BC4D-7061844A81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09A635-E3D9-4CE4-AE47-312C577192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9EC3BC-9005-4763-8577-4E241469EF56}"/>
              </a:ext>
            </a:extLst>
          </p:cNvPr>
          <p:cNvSpPr>
            <a:spLocks noGrp="1" noChangeArrowheads="1"/>
          </p:cNvSpPr>
          <p:nvPr>
            <p:ph type="sldNum" sz="quarter" idx="12"/>
          </p:nvPr>
        </p:nvSpPr>
        <p:spPr>
          <a:ln/>
        </p:spPr>
        <p:txBody>
          <a:bodyPr/>
          <a:lstStyle>
            <a:lvl1pPr>
              <a:defRPr/>
            </a:lvl1pPr>
          </a:lstStyle>
          <a:p>
            <a:fld id="{6478D892-7ED4-4AB3-AFE3-73B7E96E1F3F}" type="slidenum">
              <a:rPr lang="en-US" altLang="en-US"/>
              <a:pPr/>
              <a:t>‹#›</a:t>
            </a:fld>
            <a:endParaRPr lang="en-US" altLang="en-US"/>
          </a:p>
        </p:txBody>
      </p:sp>
    </p:spTree>
    <p:extLst>
      <p:ext uri="{BB962C8B-B14F-4D97-AF65-F5344CB8AC3E}">
        <p14:creationId xmlns:p14="http://schemas.microsoft.com/office/powerpoint/2010/main" val="587556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351E66-B251-4923-B0A5-88725F5C00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48D49C-3288-4858-B95C-C39C026384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9A564D-2D98-4379-B91D-4BD35644AEED}"/>
              </a:ext>
            </a:extLst>
          </p:cNvPr>
          <p:cNvSpPr>
            <a:spLocks noGrp="1" noChangeArrowheads="1"/>
          </p:cNvSpPr>
          <p:nvPr>
            <p:ph type="sldNum" sz="quarter" idx="12"/>
          </p:nvPr>
        </p:nvSpPr>
        <p:spPr>
          <a:ln/>
        </p:spPr>
        <p:txBody>
          <a:bodyPr/>
          <a:lstStyle>
            <a:lvl1pPr>
              <a:defRPr/>
            </a:lvl1pPr>
          </a:lstStyle>
          <a:p>
            <a:fld id="{877F39DD-F0B8-481D-9E51-D3363DDFC646}" type="slidenum">
              <a:rPr lang="en-US" altLang="en-US"/>
              <a:pPr/>
              <a:t>‹#›</a:t>
            </a:fld>
            <a:endParaRPr lang="en-US" altLang="en-US"/>
          </a:p>
        </p:txBody>
      </p:sp>
    </p:spTree>
    <p:extLst>
      <p:ext uri="{BB962C8B-B14F-4D97-AF65-F5344CB8AC3E}">
        <p14:creationId xmlns:p14="http://schemas.microsoft.com/office/powerpoint/2010/main" val="2064680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1A47D9-87F6-4B30-9713-538E90E9FE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383A3E-C14D-4A92-AA2E-83358F9D67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C52D0E-C5F5-40C8-B37C-3A028F991245}"/>
              </a:ext>
            </a:extLst>
          </p:cNvPr>
          <p:cNvSpPr>
            <a:spLocks noGrp="1" noChangeArrowheads="1"/>
          </p:cNvSpPr>
          <p:nvPr>
            <p:ph type="sldNum" sz="quarter" idx="12"/>
          </p:nvPr>
        </p:nvSpPr>
        <p:spPr>
          <a:ln/>
        </p:spPr>
        <p:txBody>
          <a:bodyPr/>
          <a:lstStyle>
            <a:lvl1pPr>
              <a:defRPr/>
            </a:lvl1pPr>
          </a:lstStyle>
          <a:p>
            <a:fld id="{8495DDC9-ABD2-4CEB-93A4-15492FF97401}" type="slidenum">
              <a:rPr lang="en-US" altLang="en-US"/>
              <a:pPr/>
              <a:t>‹#›</a:t>
            </a:fld>
            <a:endParaRPr lang="en-US" altLang="en-US"/>
          </a:p>
        </p:txBody>
      </p:sp>
    </p:spTree>
    <p:extLst>
      <p:ext uri="{BB962C8B-B14F-4D97-AF65-F5344CB8AC3E}">
        <p14:creationId xmlns:p14="http://schemas.microsoft.com/office/powerpoint/2010/main" val="105109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67F0B7-C146-407C-B722-D57BE8026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F2E669-124D-4BD1-B934-6C9276DB5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A5697B-4BA4-4974-A852-67CCF8DD2404}"/>
              </a:ext>
            </a:extLst>
          </p:cNvPr>
          <p:cNvSpPr>
            <a:spLocks noGrp="1" noChangeArrowheads="1"/>
          </p:cNvSpPr>
          <p:nvPr>
            <p:ph type="sldNum" sz="quarter" idx="12"/>
          </p:nvPr>
        </p:nvSpPr>
        <p:spPr>
          <a:ln/>
        </p:spPr>
        <p:txBody>
          <a:bodyPr/>
          <a:lstStyle>
            <a:lvl1pPr>
              <a:defRPr/>
            </a:lvl1pPr>
          </a:lstStyle>
          <a:p>
            <a:fld id="{9CBCFDF2-1542-478C-AE47-5041E0C4DB19}" type="slidenum">
              <a:rPr lang="en-US" altLang="en-US"/>
              <a:pPr/>
              <a:t>‹#›</a:t>
            </a:fld>
            <a:endParaRPr lang="en-US" altLang="en-US"/>
          </a:p>
        </p:txBody>
      </p:sp>
    </p:spTree>
    <p:extLst>
      <p:ext uri="{BB962C8B-B14F-4D97-AF65-F5344CB8AC3E}">
        <p14:creationId xmlns:p14="http://schemas.microsoft.com/office/powerpoint/2010/main" val="249396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0373289-57A3-4356-998D-DCE4A562E7E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153799A-E7D9-4DDD-9528-E2CF11E44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68B9DEA-E318-47CA-B83F-3AE9EEC35349}"/>
              </a:ext>
            </a:extLst>
          </p:cNvPr>
          <p:cNvSpPr>
            <a:spLocks noGrp="1" noChangeArrowheads="1"/>
          </p:cNvSpPr>
          <p:nvPr>
            <p:ph type="sldNum" sz="quarter" idx="12"/>
          </p:nvPr>
        </p:nvSpPr>
        <p:spPr>
          <a:ln/>
        </p:spPr>
        <p:txBody>
          <a:bodyPr/>
          <a:lstStyle>
            <a:lvl1pPr>
              <a:defRPr/>
            </a:lvl1pPr>
          </a:lstStyle>
          <a:p>
            <a:fld id="{58E914B6-4EF9-489C-BB96-4F55DB2F7E21}" type="slidenum">
              <a:rPr lang="en-US" altLang="en-US"/>
              <a:pPr/>
              <a:t>‹#›</a:t>
            </a:fld>
            <a:endParaRPr lang="en-US" altLang="en-US"/>
          </a:p>
        </p:txBody>
      </p:sp>
    </p:spTree>
    <p:extLst>
      <p:ext uri="{BB962C8B-B14F-4D97-AF65-F5344CB8AC3E}">
        <p14:creationId xmlns:p14="http://schemas.microsoft.com/office/powerpoint/2010/main" val="3682996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9968297C-17F0-483D-928A-CB1EEF55D6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52FE36-983C-4670-B122-FCB931F8B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826A44-E283-4765-BB61-7DF5CFEB0E10}"/>
              </a:ext>
            </a:extLst>
          </p:cNvPr>
          <p:cNvSpPr>
            <a:spLocks noGrp="1" noChangeArrowheads="1"/>
          </p:cNvSpPr>
          <p:nvPr>
            <p:ph type="sldNum" sz="quarter" idx="12"/>
          </p:nvPr>
        </p:nvSpPr>
        <p:spPr>
          <a:ln/>
        </p:spPr>
        <p:txBody>
          <a:bodyPr/>
          <a:lstStyle>
            <a:lvl1pPr>
              <a:defRPr/>
            </a:lvl1pPr>
          </a:lstStyle>
          <a:p>
            <a:fld id="{5A212C4E-3D3A-4B7E-80DA-7A280CF4B87D}" type="slidenum">
              <a:rPr lang="en-US" altLang="en-US"/>
              <a:pPr/>
              <a:t>‹#›</a:t>
            </a:fld>
            <a:endParaRPr lang="en-US" altLang="en-US"/>
          </a:p>
        </p:txBody>
      </p:sp>
    </p:spTree>
    <p:extLst>
      <p:ext uri="{BB962C8B-B14F-4D97-AF65-F5344CB8AC3E}">
        <p14:creationId xmlns:p14="http://schemas.microsoft.com/office/powerpoint/2010/main" val="3508397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F66F607-BE6F-4506-92C3-6221E17955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29EC78-C1A1-417A-92AB-33A361D15C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67AC1D-313C-4868-B0D2-54A4593A0A43}"/>
              </a:ext>
            </a:extLst>
          </p:cNvPr>
          <p:cNvSpPr>
            <a:spLocks noGrp="1" noChangeArrowheads="1"/>
          </p:cNvSpPr>
          <p:nvPr>
            <p:ph type="sldNum" sz="quarter" idx="12"/>
          </p:nvPr>
        </p:nvSpPr>
        <p:spPr>
          <a:ln/>
        </p:spPr>
        <p:txBody>
          <a:bodyPr/>
          <a:lstStyle>
            <a:lvl1pPr>
              <a:defRPr/>
            </a:lvl1pPr>
          </a:lstStyle>
          <a:p>
            <a:fld id="{F4963818-96E8-450D-919E-7374ED9A0A20}" type="slidenum">
              <a:rPr lang="en-US" altLang="en-US"/>
              <a:pPr/>
              <a:t>‹#›</a:t>
            </a:fld>
            <a:endParaRPr lang="en-US" altLang="en-US"/>
          </a:p>
        </p:txBody>
      </p:sp>
    </p:spTree>
    <p:extLst>
      <p:ext uri="{BB962C8B-B14F-4D97-AF65-F5344CB8AC3E}">
        <p14:creationId xmlns:p14="http://schemas.microsoft.com/office/powerpoint/2010/main" val="3220063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F26D3B-4EFC-4293-B278-50864C9A05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16EDC7-991E-4CB2-9C45-5AD57AB729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F6498C-E253-4F6A-BDBA-2150AA2DE6E0}"/>
              </a:ext>
            </a:extLst>
          </p:cNvPr>
          <p:cNvSpPr>
            <a:spLocks noGrp="1" noChangeArrowheads="1"/>
          </p:cNvSpPr>
          <p:nvPr>
            <p:ph type="sldNum" sz="quarter" idx="12"/>
          </p:nvPr>
        </p:nvSpPr>
        <p:spPr>
          <a:ln/>
        </p:spPr>
        <p:txBody>
          <a:bodyPr/>
          <a:lstStyle>
            <a:lvl1pPr>
              <a:defRPr/>
            </a:lvl1pPr>
          </a:lstStyle>
          <a:p>
            <a:fld id="{6F7012EA-8FFB-44B7-952E-B8E8899E53EE}" type="slidenum">
              <a:rPr lang="en-US" altLang="en-US"/>
              <a:pPr/>
              <a:t>‹#›</a:t>
            </a:fld>
            <a:endParaRPr lang="en-US" altLang="en-US"/>
          </a:p>
        </p:txBody>
      </p:sp>
    </p:spTree>
    <p:extLst>
      <p:ext uri="{BB962C8B-B14F-4D97-AF65-F5344CB8AC3E}">
        <p14:creationId xmlns:p14="http://schemas.microsoft.com/office/powerpoint/2010/main" val="2704234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7C78DF3-CBCE-4316-9F9A-4CFF389E63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C96B61-9C3A-4EFF-BC8E-4655BB85D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EB68DF-9CCF-4737-B252-1070BD8D7C18}"/>
              </a:ext>
            </a:extLst>
          </p:cNvPr>
          <p:cNvSpPr>
            <a:spLocks noGrp="1" noChangeArrowheads="1"/>
          </p:cNvSpPr>
          <p:nvPr>
            <p:ph type="sldNum" sz="quarter" idx="12"/>
          </p:nvPr>
        </p:nvSpPr>
        <p:spPr>
          <a:ln/>
        </p:spPr>
        <p:txBody>
          <a:bodyPr/>
          <a:lstStyle>
            <a:lvl1pPr>
              <a:defRPr/>
            </a:lvl1pPr>
          </a:lstStyle>
          <a:p>
            <a:fld id="{96551F9A-1526-4B92-ACA1-9D7049D4041D}" type="slidenum">
              <a:rPr lang="en-US" altLang="en-US"/>
              <a:pPr/>
              <a:t>‹#›</a:t>
            </a:fld>
            <a:endParaRPr lang="en-US" altLang="en-US"/>
          </a:p>
        </p:txBody>
      </p:sp>
    </p:spTree>
    <p:extLst>
      <p:ext uri="{BB962C8B-B14F-4D97-AF65-F5344CB8AC3E}">
        <p14:creationId xmlns:p14="http://schemas.microsoft.com/office/powerpoint/2010/main" val="2554001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88BAF7-40DE-4E15-B7CA-124EE2A95F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AA6707-AA7F-4ADA-B708-A255E25A1A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24ED66-94A1-41A8-92B4-891257F7528E}"/>
              </a:ext>
            </a:extLst>
          </p:cNvPr>
          <p:cNvSpPr>
            <a:spLocks noGrp="1" noChangeArrowheads="1"/>
          </p:cNvSpPr>
          <p:nvPr>
            <p:ph type="sldNum" sz="quarter" idx="12"/>
          </p:nvPr>
        </p:nvSpPr>
        <p:spPr>
          <a:ln/>
        </p:spPr>
        <p:txBody>
          <a:bodyPr/>
          <a:lstStyle>
            <a:lvl1pPr>
              <a:defRPr/>
            </a:lvl1pPr>
          </a:lstStyle>
          <a:p>
            <a:fld id="{D64EB32D-0A19-4D9A-9718-A687F74AD236}" type="slidenum">
              <a:rPr lang="en-US" altLang="en-US"/>
              <a:pPr/>
              <a:t>‹#›</a:t>
            </a:fld>
            <a:endParaRPr lang="en-US" altLang="en-US"/>
          </a:p>
        </p:txBody>
      </p:sp>
    </p:spTree>
    <p:extLst>
      <p:ext uri="{BB962C8B-B14F-4D97-AF65-F5344CB8AC3E}">
        <p14:creationId xmlns:p14="http://schemas.microsoft.com/office/powerpoint/2010/main" val="401457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27CFC8-2A9E-40C6-9458-7FF7C3F06E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B9449A-D3E9-45ED-A5AA-8B1B31F789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99B9D5-C41B-4932-B7AE-C3F68D50C99C}"/>
              </a:ext>
            </a:extLst>
          </p:cNvPr>
          <p:cNvSpPr>
            <a:spLocks noGrp="1" noChangeArrowheads="1"/>
          </p:cNvSpPr>
          <p:nvPr>
            <p:ph type="sldNum" sz="quarter" idx="12"/>
          </p:nvPr>
        </p:nvSpPr>
        <p:spPr>
          <a:ln/>
        </p:spPr>
        <p:txBody>
          <a:bodyPr/>
          <a:lstStyle>
            <a:lvl1pPr>
              <a:defRPr/>
            </a:lvl1pPr>
          </a:lstStyle>
          <a:p>
            <a:fld id="{2E710642-4CA2-4A31-BFA6-761852E4FB44}" type="slidenum">
              <a:rPr lang="en-US" altLang="en-US"/>
              <a:pPr/>
              <a:t>‹#›</a:t>
            </a:fld>
            <a:endParaRPr lang="en-US" altLang="en-US"/>
          </a:p>
        </p:txBody>
      </p:sp>
    </p:spTree>
    <p:extLst>
      <p:ext uri="{BB962C8B-B14F-4D97-AF65-F5344CB8AC3E}">
        <p14:creationId xmlns:p14="http://schemas.microsoft.com/office/powerpoint/2010/main" val="1073184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519FE06-4AAC-4F5F-993F-D1B002E498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385A435-F77E-4915-9259-1ABEBF7FC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A02E78-6811-4A1F-9FA3-2E6C95DBAB9F}"/>
              </a:ext>
            </a:extLst>
          </p:cNvPr>
          <p:cNvSpPr>
            <a:spLocks noGrp="1" noChangeArrowheads="1"/>
          </p:cNvSpPr>
          <p:nvPr>
            <p:ph type="sldNum" sz="quarter" idx="12"/>
          </p:nvPr>
        </p:nvSpPr>
        <p:spPr>
          <a:ln/>
        </p:spPr>
        <p:txBody>
          <a:bodyPr/>
          <a:lstStyle>
            <a:lvl1pPr>
              <a:defRPr/>
            </a:lvl1pPr>
          </a:lstStyle>
          <a:p>
            <a:fld id="{49E6ECA2-B28E-4AF1-9C2A-35BE6A05CB88}" type="slidenum">
              <a:rPr lang="en-US" altLang="en-US"/>
              <a:pPr/>
              <a:t>‹#›</a:t>
            </a:fld>
            <a:endParaRPr lang="en-US" altLang="en-US"/>
          </a:p>
        </p:txBody>
      </p:sp>
    </p:spTree>
    <p:extLst>
      <p:ext uri="{BB962C8B-B14F-4D97-AF65-F5344CB8AC3E}">
        <p14:creationId xmlns:p14="http://schemas.microsoft.com/office/powerpoint/2010/main" val="66010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BC9636-883D-40FD-B575-6712575BEDB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9ABE7C4-1AE0-4495-9C2F-20968F137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47865D4-2276-4B72-B6BB-34A96D47D119}"/>
              </a:ext>
            </a:extLst>
          </p:cNvPr>
          <p:cNvSpPr>
            <a:spLocks noGrp="1" noChangeArrowheads="1"/>
          </p:cNvSpPr>
          <p:nvPr>
            <p:ph type="sldNum" sz="quarter" idx="12"/>
          </p:nvPr>
        </p:nvSpPr>
        <p:spPr>
          <a:ln/>
        </p:spPr>
        <p:txBody>
          <a:bodyPr/>
          <a:lstStyle>
            <a:lvl1pPr>
              <a:defRPr/>
            </a:lvl1pPr>
          </a:lstStyle>
          <a:p>
            <a:fld id="{69E864F5-31A8-4EDB-994E-D6A761C05F97}" type="slidenum">
              <a:rPr lang="en-US" altLang="en-US"/>
              <a:pPr/>
              <a:t>‹#›</a:t>
            </a:fld>
            <a:endParaRPr lang="en-US" altLang="en-US"/>
          </a:p>
        </p:txBody>
      </p:sp>
    </p:spTree>
    <p:extLst>
      <p:ext uri="{BB962C8B-B14F-4D97-AF65-F5344CB8AC3E}">
        <p14:creationId xmlns:p14="http://schemas.microsoft.com/office/powerpoint/2010/main" val="247793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E4671D-8F1A-4B4F-816A-B022C1473FD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938D8A5-4456-4D20-B158-D9251C6AFD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A432A09-782A-41A2-9569-817E56307099}"/>
              </a:ext>
            </a:extLst>
          </p:cNvPr>
          <p:cNvSpPr>
            <a:spLocks noGrp="1" noChangeArrowheads="1"/>
          </p:cNvSpPr>
          <p:nvPr>
            <p:ph type="sldNum" sz="quarter" idx="12"/>
          </p:nvPr>
        </p:nvSpPr>
        <p:spPr>
          <a:ln/>
        </p:spPr>
        <p:txBody>
          <a:bodyPr/>
          <a:lstStyle>
            <a:lvl1pPr>
              <a:defRPr/>
            </a:lvl1pPr>
          </a:lstStyle>
          <a:p>
            <a:fld id="{794EA4F8-9614-4070-AB15-12B6DE833CE0}" type="slidenum">
              <a:rPr lang="en-US" altLang="en-US"/>
              <a:pPr/>
              <a:t>‹#›</a:t>
            </a:fld>
            <a:endParaRPr lang="en-US" altLang="en-US"/>
          </a:p>
        </p:txBody>
      </p:sp>
    </p:spTree>
    <p:extLst>
      <p:ext uri="{BB962C8B-B14F-4D97-AF65-F5344CB8AC3E}">
        <p14:creationId xmlns:p14="http://schemas.microsoft.com/office/powerpoint/2010/main" val="231116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BE8CF0-9DDA-4AD7-94D8-495D567CC1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5AE9F8-DDB1-423C-B6E8-C756ACBEA0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363D16-751B-4315-A5F7-20C85F5B3552}"/>
              </a:ext>
            </a:extLst>
          </p:cNvPr>
          <p:cNvSpPr>
            <a:spLocks noGrp="1" noChangeArrowheads="1"/>
          </p:cNvSpPr>
          <p:nvPr>
            <p:ph type="sldNum" sz="quarter" idx="12"/>
          </p:nvPr>
        </p:nvSpPr>
        <p:spPr>
          <a:ln/>
        </p:spPr>
        <p:txBody>
          <a:bodyPr/>
          <a:lstStyle>
            <a:lvl1pPr>
              <a:defRPr/>
            </a:lvl1pPr>
          </a:lstStyle>
          <a:p>
            <a:fld id="{30E47706-FB09-4369-A459-830CFA51E9E3}" type="slidenum">
              <a:rPr lang="en-US" altLang="en-US"/>
              <a:pPr/>
              <a:t>‹#›</a:t>
            </a:fld>
            <a:endParaRPr lang="en-US" altLang="en-US"/>
          </a:p>
        </p:txBody>
      </p:sp>
    </p:spTree>
    <p:extLst>
      <p:ext uri="{BB962C8B-B14F-4D97-AF65-F5344CB8AC3E}">
        <p14:creationId xmlns:p14="http://schemas.microsoft.com/office/powerpoint/2010/main" val="336973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BEBE7E5-482B-4BB8-B012-A82300B27E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4EBA36-79E1-47D4-B163-32565EF01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E05BB9-9AF9-49AF-9945-5D04660A09E2}"/>
              </a:ext>
            </a:extLst>
          </p:cNvPr>
          <p:cNvSpPr>
            <a:spLocks noGrp="1" noChangeArrowheads="1"/>
          </p:cNvSpPr>
          <p:nvPr>
            <p:ph type="sldNum" sz="quarter" idx="12"/>
          </p:nvPr>
        </p:nvSpPr>
        <p:spPr>
          <a:ln/>
        </p:spPr>
        <p:txBody>
          <a:bodyPr/>
          <a:lstStyle>
            <a:lvl1pPr>
              <a:defRPr/>
            </a:lvl1pPr>
          </a:lstStyle>
          <a:p>
            <a:fld id="{39C5C4D0-D736-41E5-892E-EE7E9AC4BDAE}" type="slidenum">
              <a:rPr lang="en-US" altLang="en-US"/>
              <a:pPr/>
              <a:t>‹#›</a:t>
            </a:fld>
            <a:endParaRPr lang="en-US" altLang="en-US"/>
          </a:p>
        </p:txBody>
      </p:sp>
    </p:spTree>
    <p:extLst>
      <p:ext uri="{BB962C8B-B14F-4D97-AF65-F5344CB8AC3E}">
        <p14:creationId xmlns:p14="http://schemas.microsoft.com/office/powerpoint/2010/main" val="400473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5809EF-85DF-45EB-BE54-09B713E2A7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02B256-61B6-4992-AC3D-E31F8C9BC3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DF8283-9FDE-455A-9DE4-33EF365CF5E7}"/>
              </a:ext>
            </a:extLst>
          </p:cNvPr>
          <p:cNvSpPr>
            <a:spLocks noGrp="1" noChangeArrowheads="1"/>
          </p:cNvSpPr>
          <p:nvPr>
            <p:ph type="sldNum" sz="quarter" idx="12"/>
          </p:nvPr>
        </p:nvSpPr>
        <p:spPr>
          <a:ln/>
        </p:spPr>
        <p:txBody>
          <a:bodyPr/>
          <a:lstStyle>
            <a:lvl1pPr>
              <a:defRPr/>
            </a:lvl1pPr>
          </a:lstStyle>
          <a:p>
            <a:fld id="{9192AAB2-29ED-47FA-B1E8-C26F37E8CE33}" type="slidenum">
              <a:rPr lang="en-US" altLang="en-US"/>
              <a:pPr/>
              <a:t>‹#›</a:t>
            </a:fld>
            <a:endParaRPr lang="en-US" altLang="en-US"/>
          </a:p>
        </p:txBody>
      </p:sp>
    </p:spTree>
    <p:extLst>
      <p:ext uri="{BB962C8B-B14F-4D97-AF65-F5344CB8AC3E}">
        <p14:creationId xmlns:p14="http://schemas.microsoft.com/office/powerpoint/2010/main" val="1073183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040043-CEFB-460B-A8ED-B15679CCEC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672317-E961-4144-A042-44979D72D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4CAD66-EA0B-4FA2-AF04-BBE7E05CB235}"/>
              </a:ext>
            </a:extLst>
          </p:cNvPr>
          <p:cNvSpPr>
            <a:spLocks noGrp="1" noChangeArrowheads="1"/>
          </p:cNvSpPr>
          <p:nvPr>
            <p:ph type="sldNum" sz="quarter" idx="12"/>
          </p:nvPr>
        </p:nvSpPr>
        <p:spPr>
          <a:ln/>
        </p:spPr>
        <p:txBody>
          <a:bodyPr/>
          <a:lstStyle>
            <a:lvl1pPr>
              <a:defRPr/>
            </a:lvl1pPr>
          </a:lstStyle>
          <a:p>
            <a:fld id="{31127B34-7408-4147-9A8A-8EA135BC7009}" type="slidenum">
              <a:rPr lang="en-US" altLang="en-US"/>
              <a:pPr/>
              <a:t>‹#›</a:t>
            </a:fld>
            <a:endParaRPr lang="en-US" altLang="en-US"/>
          </a:p>
        </p:txBody>
      </p:sp>
    </p:spTree>
    <p:extLst>
      <p:ext uri="{BB962C8B-B14F-4D97-AF65-F5344CB8AC3E}">
        <p14:creationId xmlns:p14="http://schemas.microsoft.com/office/powerpoint/2010/main" val="1803918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B1B8072-9B4C-431E-A505-DD8D1847EBE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86CE1BD-4EBA-4DE6-8734-BD5ED58819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2A3DC45-678A-4C7B-AE51-5D06701D3CC3}"/>
              </a:ext>
            </a:extLst>
          </p:cNvPr>
          <p:cNvSpPr>
            <a:spLocks noGrp="1" noChangeArrowheads="1"/>
          </p:cNvSpPr>
          <p:nvPr>
            <p:ph type="sldNum" sz="quarter" idx="12"/>
          </p:nvPr>
        </p:nvSpPr>
        <p:spPr>
          <a:ln/>
        </p:spPr>
        <p:txBody>
          <a:bodyPr/>
          <a:lstStyle>
            <a:lvl1pPr>
              <a:defRPr/>
            </a:lvl1pPr>
          </a:lstStyle>
          <a:p>
            <a:fld id="{3B09CCF5-831D-4261-8B75-6DB2F767778E}" type="slidenum">
              <a:rPr lang="en-US" altLang="en-US"/>
              <a:pPr/>
              <a:t>‹#›</a:t>
            </a:fld>
            <a:endParaRPr lang="en-US" altLang="en-US"/>
          </a:p>
        </p:txBody>
      </p:sp>
    </p:spTree>
    <p:extLst>
      <p:ext uri="{BB962C8B-B14F-4D97-AF65-F5344CB8AC3E}">
        <p14:creationId xmlns:p14="http://schemas.microsoft.com/office/powerpoint/2010/main" val="102732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5DC83B-FF80-4354-81A0-84D754B391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F8A3D8-0562-4C4E-923B-3C76E86C63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3FE61A-3984-4008-9B4D-50CAA9993B3B}"/>
              </a:ext>
            </a:extLst>
          </p:cNvPr>
          <p:cNvSpPr>
            <a:spLocks noGrp="1" noChangeArrowheads="1"/>
          </p:cNvSpPr>
          <p:nvPr>
            <p:ph type="sldNum" sz="quarter" idx="12"/>
          </p:nvPr>
        </p:nvSpPr>
        <p:spPr>
          <a:ln/>
        </p:spPr>
        <p:txBody>
          <a:bodyPr/>
          <a:lstStyle>
            <a:lvl1pPr>
              <a:defRPr/>
            </a:lvl1pPr>
          </a:lstStyle>
          <a:p>
            <a:fld id="{6F8BDEC0-6428-4028-9168-D265F09F9840}" type="slidenum">
              <a:rPr lang="en-US" altLang="en-US"/>
              <a:pPr/>
              <a:t>‹#›</a:t>
            </a:fld>
            <a:endParaRPr lang="en-US" altLang="en-US"/>
          </a:p>
        </p:txBody>
      </p:sp>
    </p:spTree>
    <p:extLst>
      <p:ext uri="{BB962C8B-B14F-4D97-AF65-F5344CB8AC3E}">
        <p14:creationId xmlns:p14="http://schemas.microsoft.com/office/powerpoint/2010/main" val="186050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CF6C29-7281-4338-A9D2-777E251F617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5B2B7A5-EA58-4EC5-A1DE-47074C9134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DA0B66E-0188-441E-A54C-3C622D8BDB65}"/>
              </a:ext>
            </a:extLst>
          </p:cNvPr>
          <p:cNvSpPr>
            <a:spLocks noGrp="1" noChangeArrowheads="1"/>
          </p:cNvSpPr>
          <p:nvPr>
            <p:ph type="sldNum" sz="quarter" idx="12"/>
          </p:nvPr>
        </p:nvSpPr>
        <p:spPr>
          <a:ln/>
        </p:spPr>
        <p:txBody>
          <a:bodyPr/>
          <a:lstStyle>
            <a:lvl1pPr>
              <a:defRPr/>
            </a:lvl1pPr>
          </a:lstStyle>
          <a:p>
            <a:fld id="{98D7E69D-955D-412A-BAD7-1EFB24366944}" type="slidenum">
              <a:rPr lang="en-US" altLang="en-US"/>
              <a:pPr/>
              <a:t>‹#›</a:t>
            </a:fld>
            <a:endParaRPr lang="en-US" altLang="en-US"/>
          </a:p>
        </p:txBody>
      </p:sp>
    </p:spTree>
    <p:extLst>
      <p:ext uri="{BB962C8B-B14F-4D97-AF65-F5344CB8AC3E}">
        <p14:creationId xmlns:p14="http://schemas.microsoft.com/office/powerpoint/2010/main" val="5567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001DE7F-BF07-49F5-BF3E-DDA5D514AE5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51BC16-4282-4CC8-A8CC-103CB50C89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E29FF07-A2C1-4E17-9198-C473581ACAF4}"/>
              </a:ext>
            </a:extLst>
          </p:cNvPr>
          <p:cNvSpPr>
            <a:spLocks noGrp="1" noChangeArrowheads="1"/>
          </p:cNvSpPr>
          <p:nvPr>
            <p:ph type="sldNum" sz="quarter" idx="12"/>
          </p:nvPr>
        </p:nvSpPr>
        <p:spPr>
          <a:ln/>
        </p:spPr>
        <p:txBody>
          <a:bodyPr/>
          <a:lstStyle>
            <a:lvl1pPr>
              <a:defRPr/>
            </a:lvl1pPr>
          </a:lstStyle>
          <a:p>
            <a:fld id="{A32859E0-15BE-40B7-AAD3-991A02EB5ECA}" type="slidenum">
              <a:rPr lang="en-US" altLang="en-US"/>
              <a:pPr/>
              <a:t>‹#›</a:t>
            </a:fld>
            <a:endParaRPr lang="en-US" altLang="en-US"/>
          </a:p>
        </p:txBody>
      </p:sp>
    </p:spTree>
    <p:extLst>
      <p:ext uri="{BB962C8B-B14F-4D97-AF65-F5344CB8AC3E}">
        <p14:creationId xmlns:p14="http://schemas.microsoft.com/office/powerpoint/2010/main" val="207262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AB7472-013B-4DC5-9D55-E7F602A5C7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697E763-CF0B-4764-97F7-FA22DC1242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B9083DB-03D1-4D84-88F4-07BBF2C30253}"/>
              </a:ext>
            </a:extLst>
          </p:cNvPr>
          <p:cNvSpPr>
            <a:spLocks noGrp="1" noChangeArrowheads="1"/>
          </p:cNvSpPr>
          <p:nvPr>
            <p:ph type="sldNum" sz="quarter" idx="12"/>
          </p:nvPr>
        </p:nvSpPr>
        <p:spPr>
          <a:ln/>
        </p:spPr>
        <p:txBody>
          <a:bodyPr/>
          <a:lstStyle>
            <a:lvl1pPr>
              <a:defRPr/>
            </a:lvl1pPr>
          </a:lstStyle>
          <a:p>
            <a:fld id="{8493CC30-10FB-41FD-A68A-717A87E4906B}" type="slidenum">
              <a:rPr lang="en-US" altLang="en-US"/>
              <a:pPr/>
              <a:t>‹#›</a:t>
            </a:fld>
            <a:endParaRPr lang="en-US" altLang="en-US"/>
          </a:p>
        </p:txBody>
      </p:sp>
    </p:spTree>
    <p:extLst>
      <p:ext uri="{BB962C8B-B14F-4D97-AF65-F5344CB8AC3E}">
        <p14:creationId xmlns:p14="http://schemas.microsoft.com/office/powerpoint/2010/main" val="425290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E2556E-3D16-4616-A278-A0FE7F25F9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5C0B28-1712-45FF-96F1-5E3CC37FB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CD02AD-36DA-4BBB-8DAA-7D4965D0BC99}"/>
              </a:ext>
            </a:extLst>
          </p:cNvPr>
          <p:cNvSpPr>
            <a:spLocks noGrp="1" noChangeArrowheads="1"/>
          </p:cNvSpPr>
          <p:nvPr>
            <p:ph type="sldNum" sz="quarter" idx="12"/>
          </p:nvPr>
        </p:nvSpPr>
        <p:spPr>
          <a:ln/>
        </p:spPr>
        <p:txBody>
          <a:bodyPr/>
          <a:lstStyle>
            <a:lvl1pPr>
              <a:defRPr/>
            </a:lvl1pPr>
          </a:lstStyle>
          <a:p>
            <a:fld id="{2774A143-933D-42D5-9983-87EB9EB23BF0}" type="slidenum">
              <a:rPr lang="en-US" altLang="en-US"/>
              <a:pPr/>
              <a:t>‹#›</a:t>
            </a:fld>
            <a:endParaRPr lang="en-US" altLang="en-US"/>
          </a:p>
        </p:txBody>
      </p:sp>
    </p:spTree>
    <p:extLst>
      <p:ext uri="{BB962C8B-B14F-4D97-AF65-F5344CB8AC3E}">
        <p14:creationId xmlns:p14="http://schemas.microsoft.com/office/powerpoint/2010/main" val="40967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C87EFE-6402-4088-BB8B-8B5BACCE8B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0EBDFA-D957-4D25-BC5E-22AE48D69C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CBF9A5-9930-44BD-A439-20F5AEB12BC1}"/>
              </a:ext>
            </a:extLst>
          </p:cNvPr>
          <p:cNvSpPr>
            <a:spLocks noGrp="1" noChangeArrowheads="1"/>
          </p:cNvSpPr>
          <p:nvPr>
            <p:ph type="sldNum" sz="quarter" idx="12"/>
          </p:nvPr>
        </p:nvSpPr>
        <p:spPr>
          <a:ln/>
        </p:spPr>
        <p:txBody>
          <a:bodyPr/>
          <a:lstStyle>
            <a:lvl1pPr>
              <a:defRPr/>
            </a:lvl1pPr>
          </a:lstStyle>
          <a:p>
            <a:fld id="{745D56C8-376E-446B-A4C5-8B991EE4F41C}" type="slidenum">
              <a:rPr lang="en-US" altLang="en-US"/>
              <a:pPr/>
              <a:t>‹#›</a:t>
            </a:fld>
            <a:endParaRPr lang="en-US" altLang="en-US"/>
          </a:p>
        </p:txBody>
      </p:sp>
    </p:spTree>
    <p:extLst>
      <p:ext uri="{BB962C8B-B14F-4D97-AF65-F5344CB8AC3E}">
        <p14:creationId xmlns:p14="http://schemas.microsoft.com/office/powerpoint/2010/main" val="233062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9DEE50-6F50-468C-8C6E-20CDBEEF6CB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E65CE3E5-A558-457B-98C8-6C029AFEF2C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0" name="Rectangle 4">
            <a:extLst>
              <a:ext uri="{FF2B5EF4-FFF2-40B4-BE49-F238E27FC236}">
                <a16:creationId xmlns:a16="http://schemas.microsoft.com/office/drawing/2014/main" id="{C24938CA-142A-4798-8D85-3540874299D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65541" name="Rectangle 5">
            <a:extLst>
              <a:ext uri="{FF2B5EF4-FFF2-40B4-BE49-F238E27FC236}">
                <a16:creationId xmlns:a16="http://schemas.microsoft.com/office/drawing/2014/main" id="{8C0CD140-E01E-4D76-B280-6B198A67841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65542" name="Rectangle 6">
            <a:extLst>
              <a:ext uri="{FF2B5EF4-FFF2-40B4-BE49-F238E27FC236}">
                <a16:creationId xmlns:a16="http://schemas.microsoft.com/office/drawing/2014/main" id="{12149D78-3D2E-472E-A452-28505D882B1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E6DF3A-DADE-4C84-B0B3-FEA4D31C811D}" type="slidenum">
              <a:rPr lang="en-US" altLang="en-US"/>
              <a:pPr/>
              <a:t>‹#›</a:t>
            </a:fld>
            <a:endParaRPr lang="en-US" altLang="en-US"/>
          </a:p>
        </p:txBody>
      </p:sp>
      <p:sp>
        <p:nvSpPr>
          <p:cNvPr id="65543" name="Text Box 7">
            <a:extLst>
              <a:ext uri="{FF2B5EF4-FFF2-40B4-BE49-F238E27FC236}">
                <a16:creationId xmlns:a16="http://schemas.microsoft.com/office/drawing/2014/main" id="{57618C09-61BE-4192-828B-3EC7DEFDFC7B}"/>
              </a:ext>
            </a:extLst>
          </p:cNvPr>
          <p:cNvSpPr txBox="1">
            <a:spLocks noChangeArrowheads="1"/>
          </p:cNvSpPr>
          <p:nvPr userDrawn="1"/>
        </p:nvSpPr>
        <p:spPr bwMode="auto">
          <a:xfrm>
            <a:off x="8373533" y="6491288"/>
            <a:ext cx="2890535" cy="369332"/>
          </a:xfrm>
          <a:prstGeom prst="rect">
            <a:avLst/>
          </a:prstGeom>
          <a:noFill/>
          <a:ln w="9525">
            <a:noFill/>
            <a:miter lim="800000"/>
            <a:headEnd/>
            <a:tailEnd/>
          </a:ln>
          <a:effectLst/>
        </p:spPr>
        <p:txBody>
          <a:bodyPr wrap="none">
            <a:spAutoFit/>
          </a:bodyPr>
          <a:lstStyle/>
          <a:p>
            <a:pPr>
              <a:defRPr/>
            </a:pPr>
            <a:r>
              <a:rPr lang="en-US" sz="1800">
                <a:latin typeface="Arial" charset="0"/>
              </a:rPr>
              <a:t>http://nguyentuyen.vnn.ms</a:t>
            </a:r>
          </a:p>
        </p:txBody>
      </p:sp>
    </p:spTree>
    <p:extLst>
      <p:ext uri="{BB962C8B-B14F-4D97-AF65-F5344CB8AC3E}">
        <p14:creationId xmlns:p14="http://schemas.microsoft.com/office/powerpoint/2010/main" val="6245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ECB0696-9CCC-4673-B4E6-BE996DD523B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118BF073-868D-4B29-B98B-A60A1393694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4927E93-937C-4845-9225-B1D0DB57127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D1E74897-6287-44F0-9278-719FE2028C7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2BB37734-9DD1-4B0A-B608-2EE3B570035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040D6C-C9B2-4C31-B768-39A224C47257}" type="slidenum">
              <a:rPr lang="en-US" altLang="en-US"/>
              <a:pPr/>
              <a:t>‹#›</a:t>
            </a:fld>
            <a:endParaRPr lang="en-US" altLang="en-US"/>
          </a:p>
        </p:txBody>
      </p:sp>
      <p:sp>
        <p:nvSpPr>
          <p:cNvPr id="1031" name="Text Box 7">
            <a:extLst>
              <a:ext uri="{FF2B5EF4-FFF2-40B4-BE49-F238E27FC236}">
                <a16:creationId xmlns:a16="http://schemas.microsoft.com/office/drawing/2014/main" id="{5648ADA9-8475-471D-A599-25CD84BA90F3}"/>
              </a:ext>
            </a:extLst>
          </p:cNvPr>
          <p:cNvSpPr txBox="1">
            <a:spLocks noChangeArrowheads="1"/>
          </p:cNvSpPr>
          <p:nvPr userDrawn="1"/>
        </p:nvSpPr>
        <p:spPr bwMode="auto">
          <a:xfrm>
            <a:off x="8373533" y="6491288"/>
            <a:ext cx="2890535" cy="369332"/>
          </a:xfrm>
          <a:prstGeom prst="rect">
            <a:avLst/>
          </a:prstGeom>
          <a:noFill/>
          <a:ln w="9525">
            <a:noFill/>
            <a:miter lim="800000"/>
            <a:headEnd/>
            <a:tailEnd/>
          </a:ln>
          <a:effectLst/>
        </p:spPr>
        <p:txBody>
          <a:bodyPr wrap="none">
            <a:spAutoFit/>
          </a:bodyPr>
          <a:lstStyle/>
          <a:p>
            <a:pPr>
              <a:defRPr/>
            </a:pPr>
            <a:r>
              <a:rPr lang="en-US" sz="1800">
                <a:latin typeface="Arial" charset="0"/>
              </a:rPr>
              <a:t>http://nguyentuyen.vnn.ms</a:t>
            </a:r>
          </a:p>
        </p:txBody>
      </p:sp>
    </p:spTree>
    <p:extLst>
      <p:ext uri="{BB962C8B-B14F-4D97-AF65-F5344CB8AC3E}">
        <p14:creationId xmlns:p14="http://schemas.microsoft.com/office/powerpoint/2010/main" val="32082391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2715846-AD05-4F6C-BAAD-197F20B5A94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vi-VN" altLang="en-US"/>
          </a:p>
        </p:txBody>
      </p:sp>
      <p:sp>
        <p:nvSpPr>
          <p:cNvPr id="4099" name="Rectangle 3">
            <a:extLst>
              <a:ext uri="{FF2B5EF4-FFF2-40B4-BE49-F238E27FC236}">
                <a16:creationId xmlns:a16="http://schemas.microsoft.com/office/drawing/2014/main" id="{D9675F31-7666-4053-849B-E04166338B6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948" name="Rectangle 4">
            <a:extLst>
              <a:ext uri="{FF2B5EF4-FFF2-40B4-BE49-F238E27FC236}">
                <a16:creationId xmlns:a16="http://schemas.microsoft.com/office/drawing/2014/main" id="{64040B04-9602-4D36-A8B1-D788F0A7A05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82949" name="Rectangle 5">
            <a:extLst>
              <a:ext uri="{FF2B5EF4-FFF2-40B4-BE49-F238E27FC236}">
                <a16:creationId xmlns:a16="http://schemas.microsoft.com/office/drawing/2014/main" id="{2B58F590-E0EC-46CE-87C2-260F4950154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82950" name="Rectangle 6">
            <a:extLst>
              <a:ext uri="{FF2B5EF4-FFF2-40B4-BE49-F238E27FC236}">
                <a16:creationId xmlns:a16="http://schemas.microsoft.com/office/drawing/2014/main" id="{AC120C84-FF62-4448-8A71-238FD202E4E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53E2D6-BD13-4BEC-94F8-589BB0BA0973}" type="slidenum">
              <a:rPr lang="en-US" altLang="en-US"/>
              <a:pPr/>
              <a:t>‹#›</a:t>
            </a:fld>
            <a:endParaRPr lang="en-US" altLang="en-US"/>
          </a:p>
        </p:txBody>
      </p:sp>
      <p:sp>
        <p:nvSpPr>
          <p:cNvPr id="82951" name="Text Box 7">
            <a:extLst>
              <a:ext uri="{FF2B5EF4-FFF2-40B4-BE49-F238E27FC236}">
                <a16:creationId xmlns:a16="http://schemas.microsoft.com/office/drawing/2014/main" id="{E9B19A97-C66E-452E-8B15-001E2DF59DA3}"/>
              </a:ext>
            </a:extLst>
          </p:cNvPr>
          <p:cNvSpPr txBox="1">
            <a:spLocks noChangeArrowheads="1"/>
          </p:cNvSpPr>
          <p:nvPr userDrawn="1"/>
        </p:nvSpPr>
        <p:spPr bwMode="auto">
          <a:xfrm>
            <a:off x="8373533" y="6491288"/>
            <a:ext cx="2890535" cy="369332"/>
          </a:xfrm>
          <a:prstGeom prst="rect">
            <a:avLst/>
          </a:prstGeom>
          <a:noFill/>
          <a:ln w="9525">
            <a:noFill/>
            <a:miter lim="800000"/>
            <a:headEnd/>
            <a:tailEnd/>
          </a:ln>
          <a:effectLst/>
        </p:spPr>
        <p:txBody>
          <a:bodyPr wrap="none">
            <a:spAutoFit/>
          </a:bodyPr>
          <a:lstStyle/>
          <a:p>
            <a:pPr>
              <a:defRPr/>
            </a:pPr>
            <a:r>
              <a:rPr lang="en-US" sz="1800">
                <a:latin typeface="Arial" charset="0"/>
              </a:rPr>
              <a:t>http://nguyentuyen.vnn.ms</a:t>
            </a:r>
          </a:p>
        </p:txBody>
      </p:sp>
    </p:spTree>
    <p:extLst>
      <p:ext uri="{BB962C8B-B14F-4D97-AF65-F5344CB8AC3E}">
        <p14:creationId xmlns:p14="http://schemas.microsoft.com/office/powerpoint/2010/main" val="13174974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chuyen%20mon\giao%20an%20dien%20tu\khoi%203\TNXH\Quan%20he%20ho%20hang\03%20Track%203.wma" TargetMode="Externa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37.xml"/><Relationship Id="rId5" Type="http://schemas.openxmlformats.org/officeDocument/2006/relationships/image" Target="../media/image20.gif"/><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hyperlink" Target="http://images.google.com.vn/imgres?imgurl=http://www.music.elan-sport.com/medias/intro_medias/intro_index_06.jpg&amp;imgrefurl=http://www.music.elan-sport.com/&amp;h=257&amp;w=410&amp;sz=27&amp;hl=vi&amp;start=105&amp;tbnid=WUgPzqBxdmCDlM:&amp;tbnh=78&amp;tbnw=125&amp;prev=/images%3Fq%3Dmusical%26start%3D100%26ndsp%3D20%26svnum%3D10%26hl%3Dvi%26lr%3D%26sa%3DN" TargetMode="External"/><Relationship Id="rId11" Type="http://schemas.openxmlformats.org/officeDocument/2006/relationships/image" Target="../media/image15.gif"/><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hyperlink" Target="http://images.google.com.vn/imgres?imgurl=http://creative-musical-instruments.com/gif/musical-instruments-250.gif&amp;imgrefurl=http://creative-musical-instruments.com/&amp;h=214&amp;w=250&amp;sz=18&amp;hl=vi&amp;start=32&amp;tbnid=hQULjYuANigwIM:&amp;tbnh=95&amp;tbnw=111&amp;prev=/images%3Fq%3Dmusical%26start%3D20%26ndsp%3D20%26svnum%3D10%26hl%3Dvi%26lr%3D%26sa%3DN"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7.gif"/><Relationship Id="rId12"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6.gif"/><Relationship Id="rId11" Type="http://schemas.openxmlformats.org/officeDocument/2006/relationships/audio" Target="../media/audio4.wav"/><Relationship Id="rId5" Type="http://schemas.openxmlformats.org/officeDocument/2006/relationships/image" Target="../media/image5.jpe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5.wav"/><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audio" Target="../media/audio5.wav"/><Relationship Id="rId1" Type="http://schemas.openxmlformats.org/officeDocument/2006/relationships/slideLayout" Target="../slideLayouts/slideLayout27.xml"/><Relationship Id="rId6" Type="http://schemas.openxmlformats.org/officeDocument/2006/relationships/audio" Target="../media/audio6.wav"/><Relationship Id="rId5" Type="http://schemas.openxmlformats.org/officeDocument/2006/relationships/audio" Target="../media/audio2.wav"/><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23.gif"/></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7.wav"/><Relationship Id="rId1" Type="http://schemas.openxmlformats.org/officeDocument/2006/relationships/slideLayout" Target="../slideLayouts/slideLayout32.xml"/><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WordArt 2">
            <a:extLst>
              <a:ext uri="{FF2B5EF4-FFF2-40B4-BE49-F238E27FC236}">
                <a16:creationId xmlns:a16="http://schemas.microsoft.com/office/drawing/2014/main" id="{EF48C500-D1D7-4991-A6C8-5215352C4445}"/>
              </a:ext>
            </a:extLst>
          </p:cNvPr>
          <p:cNvSpPr>
            <a:spLocks noChangeArrowheads="1" noChangeShapeType="1" noTextEdit="1"/>
          </p:cNvSpPr>
          <p:nvPr/>
        </p:nvSpPr>
        <p:spPr bwMode="auto">
          <a:xfrm>
            <a:off x="1524000" y="2895600"/>
            <a:ext cx="6324600" cy="2514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spc="-18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THỰC HÀNH: PHÂN TÍCH</a:t>
            </a:r>
          </a:p>
          <a:p>
            <a:pPr algn="ctr" fontAlgn="base">
              <a:spcBef>
                <a:spcPct val="0"/>
              </a:spcBef>
              <a:spcAft>
                <a:spcPct val="0"/>
              </a:spcAft>
            </a:pPr>
            <a:r>
              <a:rPr lang="vi-VN" sz="3600" b="1" kern="10" spc="-18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VÀ VẼ SƠ ĐỒ MỐI QUAN HỆ HỌ HÀNG</a:t>
            </a:r>
            <a:endParaRPr lang="en-US" sz="3600" b="1" kern="10" spc="-18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66567" name="03 Track 3.wma">
            <a:hlinkClick r:id="" action="ppaction://media"/>
            <a:extLst>
              <a:ext uri="{FF2B5EF4-FFF2-40B4-BE49-F238E27FC236}">
                <a16:creationId xmlns:a16="http://schemas.microsoft.com/office/drawing/2014/main" id="{8CE4F235-B3D9-4479-B5BF-4BD67DACE75D}"/>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hoadong">
            <a:extLst>
              <a:ext uri="{FF2B5EF4-FFF2-40B4-BE49-F238E27FC236}">
                <a16:creationId xmlns:a16="http://schemas.microsoft.com/office/drawing/2014/main" id="{578AD9F9-3883-4750-BA3F-FF8DFD93F29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098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hoadong">
            <a:extLst>
              <a:ext uri="{FF2B5EF4-FFF2-40B4-BE49-F238E27FC236}">
                <a16:creationId xmlns:a16="http://schemas.microsoft.com/office/drawing/2014/main" id="{9525427C-D325-410D-9815-FAE8870198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2590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hoadong">
            <a:extLst>
              <a:ext uri="{FF2B5EF4-FFF2-40B4-BE49-F238E27FC236}">
                <a16:creationId xmlns:a16="http://schemas.microsoft.com/office/drawing/2014/main" id="{14B6B439-1870-4B44-99BC-C2AB74801E6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124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hoadong">
            <a:extLst>
              <a:ext uri="{FF2B5EF4-FFF2-40B4-BE49-F238E27FC236}">
                <a16:creationId xmlns:a16="http://schemas.microsoft.com/office/drawing/2014/main" id="{9A3585D1-AA5C-4BE3-816D-555ECB13A1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6002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fltVal val="0"/>
                                          </p:val>
                                        </p:tav>
                                        <p:tav tm="100000">
                                          <p:val>
                                            <p:strVal val="#ppt_w"/>
                                          </p:val>
                                        </p:tav>
                                      </p:tavLst>
                                    </p:anim>
                                    <p:anim calcmode="lin" valueType="num">
                                      <p:cBhvr>
                                        <p:cTn id="8" dur="1000" fill="hold"/>
                                        <p:tgtEl>
                                          <p:spTgt spid="66562"/>
                                        </p:tgtEl>
                                        <p:attrNameLst>
                                          <p:attrName>ppt_h</p:attrName>
                                        </p:attrNameLst>
                                      </p:cBhvr>
                                      <p:tavLst>
                                        <p:tav tm="0">
                                          <p:val>
                                            <p:fltVal val="0"/>
                                          </p:val>
                                        </p:tav>
                                        <p:tav tm="100000">
                                          <p:val>
                                            <p:strVal val="#ppt_h"/>
                                          </p:val>
                                        </p:tav>
                                      </p:tavLst>
                                    </p:anim>
                                    <p:anim calcmode="lin" valueType="num">
                                      <p:cBhvr>
                                        <p:cTn id="9" dur="1000" fill="hold"/>
                                        <p:tgtEl>
                                          <p:spTgt spid="66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2"/>
                                        </p:tgtEl>
                                        <p:attrNameLst>
                                          <p:attrName>ppt_y</p:attrName>
                                        </p:attrNameLst>
                                      </p:cBhvr>
                                      <p:tavLst>
                                        <p:tav tm="0" fmla="#ppt_y+(sin(-2*pi*(1-$))*-#ppt_x+cos(-2*pi*(1-$))*(1-#ppt_y))*(1-$)">
                                          <p:val>
                                            <p:fltVal val="0"/>
                                          </p:val>
                                        </p:tav>
                                        <p:tav tm="100000">
                                          <p:val>
                                            <p:fltVal val="1"/>
                                          </p:val>
                                        </p:tav>
                                      </p:tavLst>
                                    </p:anim>
                                  </p:childTnLst>
                                </p:cTn>
                              </p:par>
                              <p:par>
                                <p:cTn id="11" presetID="7" presetClass="emph" presetSubtype="2" fill="hold" nodeType="withEffect">
                                  <p:stCondLst>
                                    <p:cond delay="0"/>
                                  </p:stCondLst>
                                  <p:childTnLst>
                                    <p:animClr clrSpc="rgb" dir="cw">
                                      <p:cBhvr>
                                        <p:cTn id="12" dur="2000" fill="hold"/>
                                        <p:tgtEl>
                                          <p:spTgt spid="66562"/>
                                        </p:tgtEl>
                                        <p:attrNameLst>
                                          <p:attrName>stroke.color</p:attrName>
                                        </p:attrNameLst>
                                      </p:cBhvr>
                                      <p:to>
                                        <a:schemeClr val="accent2"/>
                                      </p:to>
                                    </p:animClr>
                                    <p:set>
                                      <p:cBhvr>
                                        <p:cTn id="13" dur="2000" fill="hold"/>
                                        <p:tgtEl>
                                          <p:spTgt spid="66562"/>
                                        </p:tgtEl>
                                        <p:attrNameLst>
                                          <p:attrName>stroke.on</p:attrName>
                                        </p:attrNameLst>
                                      </p:cBhvr>
                                      <p:to>
                                        <p:strVal val="true"/>
                                      </p:to>
                                    </p:set>
                                  </p:childTnLst>
                                </p:cTn>
                              </p:par>
                            </p:childTnLst>
                          </p:cTn>
                        </p:par>
                        <p:par>
                          <p:cTn id="14" fill="hold" nodeType="afterGroup">
                            <p:stCondLst>
                              <p:cond delay="2000"/>
                            </p:stCondLst>
                            <p:childTnLst>
                              <p:par>
                                <p:cTn id="15" presetID="1" presetClass="mediacall" presetSubtype="0" fill="hold" nodeType="afterEffect">
                                  <p:stCondLst>
                                    <p:cond delay="0"/>
                                  </p:stCondLst>
                                  <p:childTnLst>
                                    <p:cmd type="call" cmd="playFrom(0.0)">
                                      <p:cBhvr>
                                        <p:cTn id="16" dur="252386" fill="hold"/>
                                        <p:tgtEl>
                                          <p:spTgt spid="665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656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795E349-79AC-4853-AFE7-066BDFDD9699}"/>
              </a:ext>
            </a:extLst>
          </p:cNvPr>
          <p:cNvSpPr>
            <a:spLocks noGrp="1" noChangeArrowheads="1"/>
          </p:cNvSpPr>
          <p:nvPr>
            <p:ph type="title"/>
          </p:nvPr>
        </p:nvSpPr>
        <p:spPr/>
        <p:txBody>
          <a:bodyPr/>
          <a:lstStyle/>
          <a:p>
            <a:pPr eaLnBrk="1" hangingPunct="1"/>
            <a:r>
              <a:rPr lang="en-US" altLang="en-US"/>
              <a:t>e5</a:t>
            </a:r>
          </a:p>
        </p:txBody>
      </p:sp>
      <p:pic>
        <p:nvPicPr>
          <p:cNvPr id="14339" name="Picture 3" descr="rgb-on-white-01">
            <a:extLst>
              <a:ext uri="{FF2B5EF4-FFF2-40B4-BE49-F238E27FC236}">
                <a16:creationId xmlns:a16="http://schemas.microsoft.com/office/drawing/2014/main" id="{A8664EB2-E018-45CB-BD3D-888F75D9CEB5}"/>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4340" name="Text Box 24">
            <a:extLst>
              <a:ext uri="{FF2B5EF4-FFF2-40B4-BE49-F238E27FC236}">
                <a16:creationId xmlns:a16="http://schemas.microsoft.com/office/drawing/2014/main" id="{8FA7ED0B-B8F0-4B60-B7B8-71E028E3F251}"/>
              </a:ext>
            </a:extLst>
          </p:cNvPr>
          <p:cNvSpPr txBox="1">
            <a:spLocks noChangeArrowheads="1"/>
          </p:cNvSpPr>
          <p:nvPr/>
        </p:nvSpPr>
        <p:spPr bwMode="auto">
          <a:xfrm>
            <a:off x="2819400" y="7391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1" name="Rectangle 25">
            <a:extLst>
              <a:ext uri="{FF2B5EF4-FFF2-40B4-BE49-F238E27FC236}">
                <a16:creationId xmlns:a16="http://schemas.microsoft.com/office/drawing/2014/main" id="{670CF7D3-D295-4864-AF95-99A437979863}"/>
              </a:ext>
            </a:extLst>
          </p:cNvPr>
          <p:cNvSpPr>
            <a:spLocks noChangeArrowheads="1"/>
          </p:cNvSpPr>
          <p:nvPr/>
        </p:nvSpPr>
        <p:spPr bwMode="auto">
          <a:xfrm>
            <a:off x="2895600" y="7315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4342" name="Text Box 26">
            <a:extLst>
              <a:ext uri="{FF2B5EF4-FFF2-40B4-BE49-F238E27FC236}">
                <a16:creationId xmlns:a16="http://schemas.microsoft.com/office/drawing/2014/main" id="{7192DA7B-0A92-43EF-B604-164CB48E23F1}"/>
              </a:ext>
            </a:extLst>
          </p:cNvPr>
          <p:cNvSpPr txBox="1">
            <a:spLocks noChangeArrowheads="1"/>
          </p:cNvSpPr>
          <p:nvPr/>
        </p:nvSpPr>
        <p:spPr bwMode="auto">
          <a:xfrm>
            <a:off x="3352800" y="716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3" name="Text Box 27">
            <a:extLst>
              <a:ext uri="{FF2B5EF4-FFF2-40B4-BE49-F238E27FC236}">
                <a16:creationId xmlns:a16="http://schemas.microsoft.com/office/drawing/2014/main" id="{4A288520-448D-4778-9D35-11854F641D78}"/>
              </a:ext>
            </a:extLst>
          </p:cNvPr>
          <p:cNvSpPr txBox="1">
            <a:spLocks noChangeArrowheads="1"/>
          </p:cNvSpPr>
          <p:nvPr/>
        </p:nvSpPr>
        <p:spPr bwMode="auto">
          <a:xfrm>
            <a:off x="3048000" y="7162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4" name="Text Box 28">
            <a:extLst>
              <a:ext uri="{FF2B5EF4-FFF2-40B4-BE49-F238E27FC236}">
                <a16:creationId xmlns:a16="http://schemas.microsoft.com/office/drawing/2014/main" id="{1EFAED42-5AFC-47E3-90F2-534466E9122B}"/>
              </a:ext>
            </a:extLst>
          </p:cNvPr>
          <p:cNvSpPr txBox="1">
            <a:spLocks noChangeArrowheads="1"/>
          </p:cNvSpPr>
          <p:nvPr/>
        </p:nvSpPr>
        <p:spPr bwMode="auto">
          <a:xfrm>
            <a:off x="3581400" y="7543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5" name="Text Box 29">
            <a:extLst>
              <a:ext uri="{FF2B5EF4-FFF2-40B4-BE49-F238E27FC236}">
                <a16:creationId xmlns:a16="http://schemas.microsoft.com/office/drawing/2014/main" id="{F8EAFE09-2C59-4E97-9C35-C0E6B16D3557}"/>
              </a:ext>
            </a:extLst>
          </p:cNvPr>
          <p:cNvSpPr txBox="1">
            <a:spLocks noChangeArrowheads="1"/>
          </p:cNvSpPr>
          <p:nvPr/>
        </p:nvSpPr>
        <p:spPr bwMode="auto">
          <a:xfrm>
            <a:off x="4038600" y="73914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6" name="Text Box 30">
            <a:extLst>
              <a:ext uri="{FF2B5EF4-FFF2-40B4-BE49-F238E27FC236}">
                <a16:creationId xmlns:a16="http://schemas.microsoft.com/office/drawing/2014/main" id="{73200F24-E859-456F-9F69-0A5377F95772}"/>
              </a:ext>
            </a:extLst>
          </p:cNvPr>
          <p:cNvSpPr txBox="1">
            <a:spLocks noChangeArrowheads="1"/>
          </p:cNvSpPr>
          <p:nvPr/>
        </p:nvSpPr>
        <p:spPr bwMode="auto">
          <a:xfrm>
            <a:off x="2743200" y="6096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7" name="Text Box 31">
            <a:extLst>
              <a:ext uri="{FF2B5EF4-FFF2-40B4-BE49-F238E27FC236}">
                <a16:creationId xmlns:a16="http://schemas.microsoft.com/office/drawing/2014/main" id="{694EAB3F-814D-496C-94E7-271E96E59C72}"/>
              </a:ext>
            </a:extLst>
          </p:cNvPr>
          <p:cNvSpPr txBox="1">
            <a:spLocks noChangeArrowheads="1"/>
          </p:cNvSpPr>
          <p:nvPr/>
        </p:nvSpPr>
        <p:spPr bwMode="auto">
          <a:xfrm>
            <a:off x="3200400" y="7696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8" name="Text Box 32">
            <a:extLst>
              <a:ext uri="{FF2B5EF4-FFF2-40B4-BE49-F238E27FC236}">
                <a16:creationId xmlns:a16="http://schemas.microsoft.com/office/drawing/2014/main" id="{CC96D711-F3C1-4B3E-B624-5FC6CD2BC1E0}"/>
              </a:ext>
            </a:extLst>
          </p:cNvPr>
          <p:cNvSpPr txBox="1">
            <a:spLocks noChangeArrowheads="1"/>
          </p:cNvSpPr>
          <p:nvPr/>
        </p:nvSpPr>
        <p:spPr bwMode="auto">
          <a:xfrm>
            <a:off x="3276600" y="7391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49" name="Text Box 33">
            <a:extLst>
              <a:ext uri="{FF2B5EF4-FFF2-40B4-BE49-F238E27FC236}">
                <a16:creationId xmlns:a16="http://schemas.microsoft.com/office/drawing/2014/main" id="{DF24216E-1DCE-44F5-95BA-D86CC0A3C8B4}"/>
              </a:ext>
            </a:extLst>
          </p:cNvPr>
          <p:cNvSpPr txBox="1">
            <a:spLocks noChangeArrowheads="1"/>
          </p:cNvSpPr>
          <p:nvPr/>
        </p:nvSpPr>
        <p:spPr bwMode="auto">
          <a:xfrm>
            <a:off x="3505200" y="7315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50" name="Text Box 34">
            <a:extLst>
              <a:ext uri="{FF2B5EF4-FFF2-40B4-BE49-F238E27FC236}">
                <a16:creationId xmlns:a16="http://schemas.microsoft.com/office/drawing/2014/main" id="{EE364664-55A8-4F8E-B8CA-E0E199A4B6C2}"/>
              </a:ext>
            </a:extLst>
          </p:cNvPr>
          <p:cNvSpPr txBox="1">
            <a:spLocks noChangeArrowheads="1"/>
          </p:cNvSpPr>
          <p:nvPr/>
        </p:nvSpPr>
        <p:spPr bwMode="auto">
          <a:xfrm>
            <a:off x="3048000" y="7620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4351" name="Text Box 36">
            <a:extLst>
              <a:ext uri="{FF2B5EF4-FFF2-40B4-BE49-F238E27FC236}">
                <a16:creationId xmlns:a16="http://schemas.microsoft.com/office/drawing/2014/main" id="{318999FA-0FB0-4682-A52A-FFE68C895388}"/>
              </a:ext>
            </a:extLst>
          </p:cNvPr>
          <p:cNvSpPr txBox="1">
            <a:spLocks noChangeArrowheads="1"/>
          </p:cNvSpPr>
          <p:nvPr/>
        </p:nvSpPr>
        <p:spPr bwMode="auto">
          <a:xfrm>
            <a:off x="2590800" y="7086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14352" name="Picture 37" descr="flrule3">
            <a:extLst>
              <a:ext uri="{FF2B5EF4-FFF2-40B4-BE49-F238E27FC236}">
                <a16:creationId xmlns:a16="http://schemas.microsoft.com/office/drawing/2014/main" id="{A506DAD7-A8A9-4861-8F6E-98F43F3DB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9">
            <a:extLst>
              <a:ext uri="{FF2B5EF4-FFF2-40B4-BE49-F238E27FC236}">
                <a16:creationId xmlns:a16="http://schemas.microsoft.com/office/drawing/2014/main" id="{46DE3409-2637-41A5-B2E9-627BA884E38E}"/>
              </a:ext>
            </a:extLst>
          </p:cNvPr>
          <p:cNvGrpSpPr>
            <a:grpSpLocks/>
          </p:cNvGrpSpPr>
          <p:nvPr/>
        </p:nvGrpSpPr>
        <p:grpSpPr bwMode="auto">
          <a:xfrm>
            <a:off x="1847850" y="0"/>
            <a:ext cx="3943350" cy="2667000"/>
            <a:chOff x="204" y="0"/>
            <a:chExt cx="2484" cy="1680"/>
          </a:xfrm>
        </p:grpSpPr>
        <p:grpSp>
          <p:nvGrpSpPr>
            <p:cNvPr id="14424" name="Group 54">
              <a:extLst>
                <a:ext uri="{FF2B5EF4-FFF2-40B4-BE49-F238E27FC236}">
                  <a16:creationId xmlns:a16="http://schemas.microsoft.com/office/drawing/2014/main" id="{DBEED669-3DD4-495E-ACDC-EF47527065DF}"/>
                </a:ext>
              </a:extLst>
            </p:cNvPr>
            <p:cNvGrpSpPr>
              <a:grpSpLocks/>
            </p:cNvGrpSpPr>
            <p:nvPr/>
          </p:nvGrpSpPr>
          <p:grpSpPr bwMode="auto">
            <a:xfrm>
              <a:off x="772" y="290"/>
              <a:ext cx="1465" cy="347"/>
              <a:chOff x="2544" y="1056"/>
              <a:chExt cx="1416" cy="576"/>
            </a:xfrm>
          </p:grpSpPr>
          <p:sp>
            <p:nvSpPr>
              <p:cNvPr id="14439" name="Line 55">
                <a:extLst>
                  <a:ext uri="{FF2B5EF4-FFF2-40B4-BE49-F238E27FC236}">
                    <a16:creationId xmlns:a16="http://schemas.microsoft.com/office/drawing/2014/main" id="{D258A112-DEC3-48F3-946E-48522872ADEA}"/>
                  </a:ext>
                </a:extLst>
              </p:cNvPr>
              <p:cNvSpPr>
                <a:spLocks noChangeShapeType="1"/>
              </p:cNvSpPr>
              <p:nvPr/>
            </p:nvSpPr>
            <p:spPr bwMode="auto">
              <a:xfrm>
                <a:off x="3216" y="1056"/>
                <a:ext cx="0" cy="192"/>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40" name="Line 56">
                <a:extLst>
                  <a:ext uri="{FF2B5EF4-FFF2-40B4-BE49-F238E27FC236}">
                    <a16:creationId xmlns:a16="http://schemas.microsoft.com/office/drawing/2014/main" id="{E69EEF53-E99A-4C4A-8224-4B9B225DAF59}"/>
                  </a:ext>
                </a:extLst>
              </p:cNvPr>
              <p:cNvSpPr>
                <a:spLocks noChangeShapeType="1"/>
              </p:cNvSpPr>
              <p:nvPr/>
            </p:nvSpPr>
            <p:spPr bwMode="auto">
              <a:xfrm>
                <a:off x="2544" y="1248"/>
                <a:ext cx="1408" cy="0"/>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41" name="Line 57">
                <a:extLst>
                  <a:ext uri="{FF2B5EF4-FFF2-40B4-BE49-F238E27FC236}">
                    <a16:creationId xmlns:a16="http://schemas.microsoft.com/office/drawing/2014/main" id="{3A50DF7B-BCF9-4F51-BCB4-8236902A33DF}"/>
                  </a:ext>
                </a:extLst>
              </p:cNvPr>
              <p:cNvSpPr>
                <a:spLocks noChangeShapeType="1"/>
              </p:cNvSpPr>
              <p:nvPr/>
            </p:nvSpPr>
            <p:spPr bwMode="auto">
              <a:xfrm>
                <a:off x="2544" y="1248"/>
                <a:ext cx="0" cy="384"/>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42" name="Line 58">
                <a:extLst>
                  <a:ext uri="{FF2B5EF4-FFF2-40B4-BE49-F238E27FC236}">
                    <a16:creationId xmlns:a16="http://schemas.microsoft.com/office/drawing/2014/main" id="{AC1FD299-F72F-48A7-8483-E6205172F05F}"/>
                  </a:ext>
                </a:extLst>
              </p:cNvPr>
              <p:cNvSpPr>
                <a:spLocks noChangeShapeType="1"/>
              </p:cNvSpPr>
              <p:nvPr/>
            </p:nvSpPr>
            <p:spPr bwMode="auto">
              <a:xfrm>
                <a:off x="3960" y="1240"/>
                <a:ext cx="0" cy="384"/>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14425" name="Group 133">
              <a:extLst>
                <a:ext uri="{FF2B5EF4-FFF2-40B4-BE49-F238E27FC236}">
                  <a16:creationId xmlns:a16="http://schemas.microsoft.com/office/drawing/2014/main" id="{01149C81-ED7C-432B-A4B8-AF4CB60C599B}"/>
                </a:ext>
              </a:extLst>
            </p:cNvPr>
            <p:cNvGrpSpPr>
              <a:grpSpLocks/>
            </p:cNvGrpSpPr>
            <p:nvPr/>
          </p:nvGrpSpPr>
          <p:grpSpPr bwMode="auto">
            <a:xfrm>
              <a:off x="204" y="0"/>
              <a:ext cx="2484" cy="1680"/>
              <a:chOff x="204" y="0"/>
              <a:chExt cx="2484" cy="1680"/>
            </a:xfrm>
          </p:grpSpPr>
          <p:sp>
            <p:nvSpPr>
              <p:cNvPr id="14426" name="AutoShape 41">
                <a:extLst>
                  <a:ext uri="{FF2B5EF4-FFF2-40B4-BE49-F238E27FC236}">
                    <a16:creationId xmlns:a16="http://schemas.microsoft.com/office/drawing/2014/main" id="{386EA52D-DA9E-44F1-9B89-2F5E47440693}"/>
                  </a:ext>
                </a:extLst>
              </p:cNvPr>
              <p:cNvSpPr>
                <a:spLocks noChangeArrowheads="1"/>
              </p:cNvSpPr>
              <p:nvPr/>
            </p:nvSpPr>
            <p:spPr bwMode="auto">
              <a:xfrm>
                <a:off x="772" y="0"/>
                <a:ext cx="507" cy="290"/>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 Ông </a:t>
                </a:r>
              </a:p>
            </p:txBody>
          </p:sp>
          <p:sp>
            <p:nvSpPr>
              <p:cNvPr id="14427" name="AutoShape 42">
                <a:extLst>
                  <a:ext uri="{FF2B5EF4-FFF2-40B4-BE49-F238E27FC236}">
                    <a16:creationId xmlns:a16="http://schemas.microsoft.com/office/drawing/2014/main" id="{DAA363D3-F9DA-45EE-977E-A4BD1E280232}"/>
                  </a:ext>
                </a:extLst>
              </p:cNvPr>
              <p:cNvSpPr>
                <a:spLocks noChangeArrowheads="1"/>
              </p:cNvSpPr>
              <p:nvPr/>
            </p:nvSpPr>
            <p:spPr bwMode="auto">
              <a:xfrm>
                <a:off x="479" y="1390"/>
                <a:ext cx="620" cy="290"/>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Trang</a:t>
                </a:r>
              </a:p>
            </p:txBody>
          </p:sp>
          <p:sp>
            <p:nvSpPr>
              <p:cNvPr id="14428" name="AutoShape 46">
                <a:extLst>
                  <a:ext uri="{FF2B5EF4-FFF2-40B4-BE49-F238E27FC236}">
                    <a16:creationId xmlns:a16="http://schemas.microsoft.com/office/drawing/2014/main" id="{32745495-7553-4B98-A35C-57C73949E99D}"/>
                  </a:ext>
                </a:extLst>
              </p:cNvPr>
              <p:cNvSpPr>
                <a:spLocks noChangeArrowheads="1"/>
              </p:cNvSpPr>
              <p:nvPr/>
            </p:nvSpPr>
            <p:spPr bwMode="auto">
              <a:xfrm>
                <a:off x="1674" y="0"/>
                <a:ext cx="507" cy="290"/>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Bà</a:t>
                </a:r>
              </a:p>
            </p:txBody>
          </p:sp>
          <p:sp>
            <p:nvSpPr>
              <p:cNvPr id="14429" name="Text Box 47">
                <a:extLst>
                  <a:ext uri="{FF2B5EF4-FFF2-40B4-BE49-F238E27FC236}">
                    <a16:creationId xmlns:a16="http://schemas.microsoft.com/office/drawing/2014/main" id="{82B5AD13-38B9-4644-8602-E2CEE2E86232}"/>
                  </a:ext>
                </a:extLst>
              </p:cNvPr>
              <p:cNvSpPr txBox="1">
                <a:spLocks noChangeArrowheads="1"/>
              </p:cNvSpPr>
              <p:nvPr/>
            </p:nvSpPr>
            <p:spPr bwMode="auto">
              <a:xfrm>
                <a:off x="1336" y="58"/>
                <a:ext cx="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666633"/>
                    </a:solidFill>
                  </a:rPr>
                  <a:t>X</a:t>
                </a:r>
              </a:p>
            </p:txBody>
          </p:sp>
          <p:sp>
            <p:nvSpPr>
              <p:cNvPr id="14430" name="Text Box 48">
                <a:extLst>
                  <a:ext uri="{FF2B5EF4-FFF2-40B4-BE49-F238E27FC236}">
                    <a16:creationId xmlns:a16="http://schemas.microsoft.com/office/drawing/2014/main" id="{C806B99D-8996-498F-BA51-29AB3689CE82}"/>
                  </a:ext>
                </a:extLst>
              </p:cNvPr>
              <p:cNvSpPr txBox="1">
                <a:spLocks noChangeArrowheads="1"/>
              </p:cNvSpPr>
              <p:nvPr/>
            </p:nvSpPr>
            <p:spPr bwMode="auto">
              <a:xfrm>
                <a:off x="581" y="695"/>
                <a:ext cx="3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666633"/>
                    </a:solidFill>
                  </a:rPr>
                  <a:t>X</a:t>
                </a:r>
              </a:p>
            </p:txBody>
          </p:sp>
          <p:sp>
            <p:nvSpPr>
              <p:cNvPr id="14431" name="Text Box 49">
                <a:extLst>
                  <a:ext uri="{FF2B5EF4-FFF2-40B4-BE49-F238E27FC236}">
                    <a16:creationId xmlns:a16="http://schemas.microsoft.com/office/drawing/2014/main" id="{79105A35-3E04-404B-B53D-18EDE3DA1E58}"/>
                  </a:ext>
                </a:extLst>
              </p:cNvPr>
              <p:cNvSpPr txBox="1">
                <a:spLocks noChangeArrowheads="1"/>
              </p:cNvSpPr>
              <p:nvPr/>
            </p:nvSpPr>
            <p:spPr bwMode="auto">
              <a:xfrm>
                <a:off x="2047" y="682"/>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666633"/>
                    </a:solidFill>
                  </a:rPr>
                  <a:t>X</a:t>
                </a:r>
              </a:p>
            </p:txBody>
          </p:sp>
          <p:sp>
            <p:nvSpPr>
              <p:cNvPr id="14432" name="AutoShape 50">
                <a:extLst>
                  <a:ext uri="{FF2B5EF4-FFF2-40B4-BE49-F238E27FC236}">
                    <a16:creationId xmlns:a16="http://schemas.microsoft.com/office/drawing/2014/main" id="{1EC99831-B2FE-4DE0-A4E0-8F94FB3A89A1}"/>
                  </a:ext>
                </a:extLst>
              </p:cNvPr>
              <p:cNvSpPr>
                <a:spLocks noChangeArrowheads="1"/>
              </p:cNvSpPr>
              <p:nvPr/>
            </p:nvSpPr>
            <p:spPr bwMode="auto">
              <a:xfrm>
                <a:off x="204" y="637"/>
                <a:ext cx="507" cy="406"/>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666633"/>
                    </a:solidFill>
                    <a:latin typeface="Times New Roman" panose="02020603050405020304" pitchFamily="18" charset="0"/>
                  </a:rPr>
                  <a:t>Trangï </a:t>
                </a:r>
              </a:p>
            </p:txBody>
          </p:sp>
          <p:sp>
            <p:nvSpPr>
              <p:cNvPr id="14433" name="AutoShape 51">
                <a:extLst>
                  <a:ext uri="{FF2B5EF4-FFF2-40B4-BE49-F238E27FC236}">
                    <a16:creationId xmlns:a16="http://schemas.microsoft.com/office/drawing/2014/main" id="{F7C0AC79-A674-443D-A249-C80D76ADBC0F}"/>
                  </a:ext>
                </a:extLst>
              </p:cNvPr>
              <p:cNvSpPr>
                <a:spLocks noChangeArrowheads="1"/>
              </p:cNvSpPr>
              <p:nvPr/>
            </p:nvSpPr>
            <p:spPr bwMode="auto">
              <a:xfrm>
                <a:off x="838" y="637"/>
                <a:ext cx="451" cy="406"/>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Bố </a:t>
                </a:r>
              </a:p>
              <a:p>
                <a:pPr algn="ctr" eaLnBrk="1" fontAlgn="base" hangingPunct="1">
                  <a:spcBef>
                    <a:spcPct val="0"/>
                  </a:spcBef>
                  <a:spcAft>
                    <a:spcPct val="0"/>
                  </a:spcAft>
                </a:pPr>
                <a:r>
                  <a:rPr lang="en-US" altLang="en-US" b="1">
                    <a:solidFill>
                      <a:srgbClr val="666633"/>
                    </a:solidFill>
                    <a:latin typeface="Times New Roman" panose="02020603050405020304" pitchFamily="18" charset="0"/>
                  </a:rPr>
                  <a:t>Trang</a:t>
                </a:r>
              </a:p>
            </p:txBody>
          </p:sp>
          <p:sp>
            <p:nvSpPr>
              <p:cNvPr id="14434" name="AutoShape 52">
                <a:extLst>
                  <a:ext uri="{FF2B5EF4-FFF2-40B4-BE49-F238E27FC236}">
                    <a16:creationId xmlns:a16="http://schemas.microsoft.com/office/drawing/2014/main" id="{403C8BAC-F16B-4EF8-89CD-677DD1D4CA25}"/>
                  </a:ext>
                </a:extLst>
              </p:cNvPr>
              <p:cNvSpPr>
                <a:spLocks noChangeArrowheads="1"/>
              </p:cNvSpPr>
              <p:nvPr/>
            </p:nvSpPr>
            <p:spPr bwMode="auto">
              <a:xfrm>
                <a:off x="1777" y="637"/>
                <a:ext cx="404" cy="396"/>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666633"/>
                    </a:solidFill>
                    <a:latin typeface="Times New Roman" panose="02020603050405020304" pitchFamily="18" charset="0"/>
                  </a:rPr>
                  <a:t> Hiền</a:t>
                </a:r>
              </a:p>
            </p:txBody>
          </p:sp>
          <p:sp>
            <p:nvSpPr>
              <p:cNvPr id="14435" name="AutoShape 53">
                <a:extLst>
                  <a:ext uri="{FF2B5EF4-FFF2-40B4-BE49-F238E27FC236}">
                    <a16:creationId xmlns:a16="http://schemas.microsoft.com/office/drawing/2014/main" id="{ABAB417F-72E2-468B-B9B6-1E992DDDC25E}"/>
                  </a:ext>
                </a:extLst>
              </p:cNvPr>
              <p:cNvSpPr>
                <a:spLocks noChangeArrowheads="1"/>
              </p:cNvSpPr>
              <p:nvPr/>
            </p:nvSpPr>
            <p:spPr bwMode="auto">
              <a:xfrm>
                <a:off x="2294" y="637"/>
                <a:ext cx="394" cy="406"/>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Bố</a:t>
                </a:r>
              </a:p>
              <a:p>
                <a:pPr algn="ctr" eaLnBrk="1" fontAlgn="base" hangingPunct="1">
                  <a:spcBef>
                    <a:spcPct val="0"/>
                  </a:spcBef>
                  <a:spcAft>
                    <a:spcPct val="0"/>
                  </a:spcAft>
                </a:pPr>
                <a:r>
                  <a:rPr lang="en-US" altLang="en-US" b="1">
                    <a:solidFill>
                      <a:srgbClr val="666633"/>
                    </a:solidFill>
                    <a:latin typeface="Times New Roman" panose="02020603050405020304" pitchFamily="18" charset="0"/>
                  </a:rPr>
                  <a:t>Hiền</a:t>
                </a:r>
              </a:p>
            </p:txBody>
          </p:sp>
          <p:sp>
            <p:nvSpPr>
              <p:cNvPr id="14436" name="Line 69">
                <a:extLst>
                  <a:ext uri="{FF2B5EF4-FFF2-40B4-BE49-F238E27FC236}">
                    <a16:creationId xmlns:a16="http://schemas.microsoft.com/office/drawing/2014/main" id="{1A277F1A-5EA2-4B31-866F-A92FFE0CC4B5}"/>
                  </a:ext>
                </a:extLst>
              </p:cNvPr>
              <p:cNvSpPr>
                <a:spLocks noChangeShapeType="1"/>
              </p:cNvSpPr>
              <p:nvPr/>
            </p:nvSpPr>
            <p:spPr bwMode="auto">
              <a:xfrm>
                <a:off x="782" y="1043"/>
                <a:ext cx="0" cy="347"/>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37" name="AutoShape 70">
                <a:extLst>
                  <a:ext uri="{FF2B5EF4-FFF2-40B4-BE49-F238E27FC236}">
                    <a16:creationId xmlns:a16="http://schemas.microsoft.com/office/drawing/2014/main" id="{6FBBF74D-6694-49FD-B745-C3255412E2F8}"/>
                  </a:ext>
                </a:extLst>
              </p:cNvPr>
              <p:cNvSpPr>
                <a:spLocks noChangeArrowheads="1"/>
              </p:cNvSpPr>
              <p:nvPr/>
            </p:nvSpPr>
            <p:spPr bwMode="auto">
              <a:xfrm>
                <a:off x="1899" y="1390"/>
                <a:ext cx="620" cy="290"/>
              </a:xfrm>
              <a:prstGeom prst="flowChartAlternateProcess">
                <a:avLst/>
              </a:prstGeom>
              <a:gradFill rotWithShape="1">
                <a:gsLst>
                  <a:gs pos="0">
                    <a:srgbClr val="0099FF"/>
                  </a:gs>
                  <a:gs pos="100000">
                    <a:schemeClr val="bg1"/>
                  </a:gs>
                </a:gsLst>
                <a:lin ang="5400000" scaled="1"/>
              </a:gradFill>
              <a:ln w="9525" cmpd="dbl">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666633"/>
                    </a:solidFill>
                    <a:latin typeface="Times New Roman" panose="02020603050405020304" pitchFamily="18" charset="0"/>
                  </a:rPr>
                  <a:t>Hiền</a:t>
                </a:r>
              </a:p>
            </p:txBody>
          </p:sp>
          <p:sp>
            <p:nvSpPr>
              <p:cNvPr id="14438" name="Line 71">
                <a:extLst>
                  <a:ext uri="{FF2B5EF4-FFF2-40B4-BE49-F238E27FC236}">
                    <a16:creationId xmlns:a16="http://schemas.microsoft.com/office/drawing/2014/main" id="{C082FEEE-8867-4D02-91CB-4F4A12154CFB}"/>
                  </a:ext>
                </a:extLst>
              </p:cNvPr>
              <p:cNvSpPr>
                <a:spLocks noChangeShapeType="1"/>
              </p:cNvSpPr>
              <p:nvPr/>
            </p:nvSpPr>
            <p:spPr bwMode="auto">
              <a:xfrm>
                <a:off x="2237" y="1043"/>
                <a:ext cx="0" cy="347"/>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grpSp>
        <p:nvGrpSpPr>
          <p:cNvPr id="5" name="Group 150">
            <a:extLst>
              <a:ext uri="{FF2B5EF4-FFF2-40B4-BE49-F238E27FC236}">
                <a16:creationId xmlns:a16="http://schemas.microsoft.com/office/drawing/2014/main" id="{084DC088-0EC3-470E-8DC0-F7116EA8CE44}"/>
              </a:ext>
            </a:extLst>
          </p:cNvPr>
          <p:cNvGrpSpPr>
            <a:grpSpLocks/>
          </p:cNvGrpSpPr>
          <p:nvPr/>
        </p:nvGrpSpPr>
        <p:grpSpPr bwMode="auto">
          <a:xfrm>
            <a:off x="6743700" y="0"/>
            <a:ext cx="3924300" cy="2667000"/>
            <a:chOff x="3288" y="0"/>
            <a:chExt cx="2472" cy="1680"/>
          </a:xfrm>
        </p:grpSpPr>
        <p:grpSp>
          <p:nvGrpSpPr>
            <p:cNvPr id="14405" name="Group 84">
              <a:extLst>
                <a:ext uri="{FF2B5EF4-FFF2-40B4-BE49-F238E27FC236}">
                  <a16:creationId xmlns:a16="http://schemas.microsoft.com/office/drawing/2014/main" id="{AF635BBC-371D-407C-AAA0-8BBC299C2F04}"/>
                </a:ext>
              </a:extLst>
            </p:cNvPr>
            <p:cNvGrpSpPr>
              <a:grpSpLocks/>
            </p:cNvGrpSpPr>
            <p:nvPr/>
          </p:nvGrpSpPr>
          <p:grpSpPr bwMode="auto">
            <a:xfrm>
              <a:off x="3844" y="290"/>
              <a:ext cx="1465" cy="347"/>
              <a:chOff x="2544" y="1056"/>
              <a:chExt cx="1416" cy="576"/>
            </a:xfrm>
          </p:grpSpPr>
          <p:sp>
            <p:nvSpPr>
              <p:cNvPr id="14420" name="Line 85">
                <a:extLst>
                  <a:ext uri="{FF2B5EF4-FFF2-40B4-BE49-F238E27FC236}">
                    <a16:creationId xmlns:a16="http://schemas.microsoft.com/office/drawing/2014/main" id="{C632E339-3E37-428F-B51A-DDB6C9C94B2B}"/>
                  </a:ext>
                </a:extLst>
              </p:cNvPr>
              <p:cNvSpPr>
                <a:spLocks noChangeShapeType="1"/>
              </p:cNvSpPr>
              <p:nvPr/>
            </p:nvSpPr>
            <p:spPr bwMode="auto">
              <a:xfrm>
                <a:off x="3216" y="1056"/>
                <a:ext cx="0" cy="19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21" name="Line 86">
                <a:extLst>
                  <a:ext uri="{FF2B5EF4-FFF2-40B4-BE49-F238E27FC236}">
                    <a16:creationId xmlns:a16="http://schemas.microsoft.com/office/drawing/2014/main" id="{F465551B-CC25-4D35-A8AF-7698108C98BE}"/>
                  </a:ext>
                </a:extLst>
              </p:cNvPr>
              <p:cNvSpPr>
                <a:spLocks noChangeShapeType="1"/>
              </p:cNvSpPr>
              <p:nvPr/>
            </p:nvSpPr>
            <p:spPr bwMode="auto">
              <a:xfrm>
                <a:off x="2544" y="1248"/>
                <a:ext cx="1408"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22" name="Line 87">
                <a:extLst>
                  <a:ext uri="{FF2B5EF4-FFF2-40B4-BE49-F238E27FC236}">
                    <a16:creationId xmlns:a16="http://schemas.microsoft.com/office/drawing/2014/main" id="{4AC77AA4-58E0-4F2C-BF02-81E5D61813E7}"/>
                  </a:ext>
                </a:extLst>
              </p:cNvPr>
              <p:cNvSpPr>
                <a:spLocks noChangeShapeType="1"/>
              </p:cNvSpPr>
              <p:nvPr/>
            </p:nvSpPr>
            <p:spPr bwMode="auto">
              <a:xfrm>
                <a:off x="2544" y="1248"/>
                <a:ext cx="0" cy="384"/>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23" name="Line 88">
                <a:extLst>
                  <a:ext uri="{FF2B5EF4-FFF2-40B4-BE49-F238E27FC236}">
                    <a16:creationId xmlns:a16="http://schemas.microsoft.com/office/drawing/2014/main" id="{242129CE-4EA5-42D4-83E8-3EBF9072AECA}"/>
                  </a:ext>
                </a:extLst>
              </p:cNvPr>
              <p:cNvSpPr>
                <a:spLocks noChangeShapeType="1"/>
              </p:cNvSpPr>
              <p:nvPr/>
            </p:nvSpPr>
            <p:spPr bwMode="auto">
              <a:xfrm>
                <a:off x="3960" y="1240"/>
                <a:ext cx="0" cy="384"/>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14406" name="Group 147">
              <a:extLst>
                <a:ext uri="{FF2B5EF4-FFF2-40B4-BE49-F238E27FC236}">
                  <a16:creationId xmlns:a16="http://schemas.microsoft.com/office/drawing/2014/main" id="{A5D34F32-8762-4D13-9DC0-9E6441189448}"/>
                </a:ext>
              </a:extLst>
            </p:cNvPr>
            <p:cNvGrpSpPr>
              <a:grpSpLocks/>
            </p:cNvGrpSpPr>
            <p:nvPr/>
          </p:nvGrpSpPr>
          <p:grpSpPr bwMode="auto">
            <a:xfrm>
              <a:off x="3288" y="0"/>
              <a:ext cx="2472" cy="1680"/>
              <a:chOff x="3288" y="0"/>
              <a:chExt cx="2472" cy="1680"/>
            </a:xfrm>
          </p:grpSpPr>
          <p:sp>
            <p:nvSpPr>
              <p:cNvPr id="14407" name="AutoShape 74">
                <a:extLst>
                  <a:ext uri="{FF2B5EF4-FFF2-40B4-BE49-F238E27FC236}">
                    <a16:creationId xmlns:a16="http://schemas.microsoft.com/office/drawing/2014/main" id="{8D4C5A27-49BA-4C21-87AC-32EF7DFE3D77}"/>
                  </a:ext>
                </a:extLst>
              </p:cNvPr>
              <p:cNvSpPr>
                <a:spLocks noChangeArrowheads="1"/>
              </p:cNvSpPr>
              <p:nvPr/>
            </p:nvSpPr>
            <p:spPr bwMode="auto">
              <a:xfrm>
                <a:off x="3844" y="0"/>
                <a:ext cx="507" cy="290"/>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 Ông </a:t>
                </a:r>
              </a:p>
            </p:txBody>
          </p:sp>
          <p:sp>
            <p:nvSpPr>
              <p:cNvPr id="14408" name="AutoShape 75">
                <a:extLst>
                  <a:ext uri="{FF2B5EF4-FFF2-40B4-BE49-F238E27FC236}">
                    <a16:creationId xmlns:a16="http://schemas.microsoft.com/office/drawing/2014/main" id="{126379D7-09CA-4ADD-8012-B70518B6A971}"/>
                  </a:ext>
                </a:extLst>
              </p:cNvPr>
              <p:cNvSpPr>
                <a:spLocks noChangeArrowheads="1"/>
              </p:cNvSpPr>
              <p:nvPr/>
            </p:nvSpPr>
            <p:spPr bwMode="auto">
              <a:xfrm>
                <a:off x="3563" y="1390"/>
                <a:ext cx="620" cy="290"/>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Hà</a:t>
                </a:r>
              </a:p>
            </p:txBody>
          </p:sp>
          <p:sp>
            <p:nvSpPr>
              <p:cNvPr id="14409" name="AutoShape 76">
                <a:extLst>
                  <a:ext uri="{FF2B5EF4-FFF2-40B4-BE49-F238E27FC236}">
                    <a16:creationId xmlns:a16="http://schemas.microsoft.com/office/drawing/2014/main" id="{4FFE139D-EE31-4CAB-92A5-D8E72C39E09F}"/>
                  </a:ext>
                </a:extLst>
              </p:cNvPr>
              <p:cNvSpPr>
                <a:spLocks noChangeArrowheads="1"/>
              </p:cNvSpPr>
              <p:nvPr/>
            </p:nvSpPr>
            <p:spPr bwMode="auto">
              <a:xfrm>
                <a:off x="4746" y="0"/>
                <a:ext cx="507" cy="290"/>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Bà</a:t>
                </a:r>
              </a:p>
            </p:txBody>
          </p:sp>
          <p:sp>
            <p:nvSpPr>
              <p:cNvPr id="14410" name="Text Box 77">
                <a:extLst>
                  <a:ext uri="{FF2B5EF4-FFF2-40B4-BE49-F238E27FC236}">
                    <a16:creationId xmlns:a16="http://schemas.microsoft.com/office/drawing/2014/main" id="{1F6C13C4-D4AA-45C7-B030-D6CFD2E86504}"/>
                  </a:ext>
                </a:extLst>
              </p:cNvPr>
              <p:cNvSpPr txBox="1">
                <a:spLocks noChangeArrowheads="1"/>
              </p:cNvSpPr>
              <p:nvPr/>
            </p:nvSpPr>
            <p:spPr bwMode="auto">
              <a:xfrm>
                <a:off x="4408" y="58"/>
                <a:ext cx="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0000FF"/>
                    </a:solidFill>
                  </a:rPr>
                  <a:t>X</a:t>
                </a:r>
              </a:p>
            </p:txBody>
          </p:sp>
          <p:sp>
            <p:nvSpPr>
              <p:cNvPr id="14411" name="Text Box 78">
                <a:extLst>
                  <a:ext uri="{FF2B5EF4-FFF2-40B4-BE49-F238E27FC236}">
                    <a16:creationId xmlns:a16="http://schemas.microsoft.com/office/drawing/2014/main" id="{4A4EFC00-B6C6-4A9A-B0EE-76EC295CAF20}"/>
                  </a:ext>
                </a:extLst>
              </p:cNvPr>
              <p:cNvSpPr txBox="1">
                <a:spLocks noChangeArrowheads="1"/>
              </p:cNvSpPr>
              <p:nvPr/>
            </p:nvSpPr>
            <p:spPr bwMode="auto">
              <a:xfrm>
                <a:off x="3665" y="695"/>
                <a:ext cx="3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0000FF"/>
                    </a:solidFill>
                  </a:rPr>
                  <a:t>X</a:t>
                </a:r>
              </a:p>
            </p:txBody>
          </p:sp>
          <p:sp>
            <p:nvSpPr>
              <p:cNvPr id="14412" name="Text Box 79">
                <a:extLst>
                  <a:ext uri="{FF2B5EF4-FFF2-40B4-BE49-F238E27FC236}">
                    <a16:creationId xmlns:a16="http://schemas.microsoft.com/office/drawing/2014/main" id="{7334C3D7-ACDA-4B7C-A6D4-8625A7C05238}"/>
                  </a:ext>
                </a:extLst>
              </p:cNvPr>
              <p:cNvSpPr txBox="1">
                <a:spLocks noChangeArrowheads="1"/>
              </p:cNvSpPr>
              <p:nvPr/>
            </p:nvSpPr>
            <p:spPr bwMode="auto">
              <a:xfrm>
                <a:off x="5119" y="682"/>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0000FF"/>
                    </a:solidFill>
                  </a:rPr>
                  <a:t>X</a:t>
                </a:r>
              </a:p>
            </p:txBody>
          </p:sp>
          <p:sp>
            <p:nvSpPr>
              <p:cNvPr id="14413" name="AutoShape 80">
                <a:extLst>
                  <a:ext uri="{FF2B5EF4-FFF2-40B4-BE49-F238E27FC236}">
                    <a16:creationId xmlns:a16="http://schemas.microsoft.com/office/drawing/2014/main" id="{2B398F39-E5C6-459F-991D-E16467968EE9}"/>
                  </a:ext>
                </a:extLst>
              </p:cNvPr>
              <p:cNvSpPr>
                <a:spLocks noChangeArrowheads="1"/>
              </p:cNvSpPr>
              <p:nvPr/>
            </p:nvSpPr>
            <p:spPr bwMode="auto">
              <a:xfrm>
                <a:off x="3288" y="637"/>
                <a:ext cx="507" cy="406"/>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Hà </a:t>
                </a:r>
              </a:p>
            </p:txBody>
          </p:sp>
          <p:sp>
            <p:nvSpPr>
              <p:cNvPr id="14414" name="AutoShape 81">
                <a:extLst>
                  <a:ext uri="{FF2B5EF4-FFF2-40B4-BE49-F238E27FC236}">
                    <a16:creationId xmlns:a16="http://schemas.microsoft.com/office/drawing/2014/main" id="{3539A82C-5C4A-47FD-8549-6E67FFAE26E3}"/>
                  </a:ext>
                </a:extLst>
              </p:cNvPr>
              <p:cNvSpPr>
                <a:spLocks noChangeArrowheads="1"/>
              </p:cNvSpPr>
              <p:nvPr/>
            </p:nvSpPr>
            <p:spPr bwMode="auto">
              <a:xfrm>
                <a:off x="3922" y="637"/>
                <a:ext cx="451" cy="406"/>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Bố</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Hà</a:t>
                </a:r>
              </a:p>
            </p:txBody>
          </p:sp>
          <p:sp>
            <p:nvSpPr>
              <p:cNvPr id="14415" name="AutoShape 82">
                <a:extLst>
                  <a:ext uri="{FF2B5EF4-FFF2-40B4-BE49-F238E27FC236}">
                    <a16:creationId xmlns:a16="http://schemas.microsoft.com/office/drawing/2014/main" id="{22124344-DC00-421D-AD7C-C7CD8A03FE6B}"/>
                  </a:ext>
                </a:extLst>
              </p:cNvPr>
              <p:cNvSpPr>
                <a:spLocks noChangeArrowheads="1"/>
              </p:cNvSpPr>
              <p:nvPr/>
            </p:nvSpPr>
            <p:spPr bwMode="auto">
              <a:xfrm>
                <a:off x="4849" y="637"/>
                <a:ext cx="404" cy="396"/>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 Lý</a:t>
                </a:r>
              </a:p>
            </p:txBody>
          </p:sp>
          <p:sp>
            <p:nvSpPr>
              <p:cNvPr id="14416" name="AutoShape 83">
                <a:extLst>
                  <a:ext uri="{FF2B5EF4-FFF2-40B4-BE49-F238E27FC236}">
                    <a16:creationId xmlns:a16="http://schemas.microsoft.com/office/drawing/2014/main" id="{5A6EE4C9-9BDB-458D-9064-4FDE2204CFE2}"/>
                  </a:ext>
                </a:extLst>
              </p:cNvPr>
              <p:cNvSpPr>
                <a:spLocks noChangeArrowheads="1"/>
              </p:cNvSpPr>
              <p:nvPr/>
            </p:nvSpPr>
            <p:spPr bwMode="auto">
              <a:xfrm>
                <a:off x="5366" y="637"/>
                <a:ext cx="394" cy="406"/>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Bố</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Lý</a:t>
                </a:r>
              </a:p>
            </p:txBody>
          </p:sp>
          <p:sp>
            <p:nvSpPr>
              <p:cNvPr id="14417" name="Line 89">
                <a:extLst>
                  <a:ext uri="{FF2B5EF4-FFF2-40B4-BE49-F238E27FC236}">
                    <a16:creationId xmlns:a16="http://schemas.microsoft.com/office/drawing/2014/main" id="{2B5071B7-6C8E-4CA9-A3DE-112E3365D00D}"/>
                  </a:ext>
                </a:extLst>
              </p:cNvPr>
              <p:cNvSpPr>
                <a:spLocks noChangeShapeType="1"/>
              </p:cNvSpPr>
              <p:nvPr/>
            </p:nvSpPr>
            <p:spPr bwMode="auto">
              <a:xfrm>
                <a:off x="3866" y="1043"/>
                <a:ext cx="0" cy="347"/>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18" name="AutoShape 90">
                <a:extLst>
                  <a:ext uri="{FF2B5EF4-FFF2-40B4-BE49-F238E27FC236}">
                    <a16:creationId xmlns:a16="http://schemas.microsoft.com/office/drawing/2014/main" id="{8B1B1C60-42BE-4FF0-BEC2-CCD905291E00}"/>
                  </a:ext>
                </a:extLst>
              </p:cNvPr>
              <p:cNvSpPr>
                <a:spLocks noChangeArrowheads="1"/>
              </p:cNvSpPr>
              <p:nvPr/>
            </p:nvSpPr>
            <p:spPr bwMode="auto">
              <a:xfrm>
                <a:off x="4971" y="1390"/>
                <a:ext cx="620" cy="290"/>
              </a:xfrm>
              <a:prstGeom prst="flowChartAlternateProcess">
                <a:avLst/>
              </a:prstGeom>
              <a:gradFill rotWithShape="1">
                <a:gsLst>
                  <a:gs pos="0">
                    <a:srgbClr val="FF99FF"/>
                  </a:gs>
                  <a:gs pos="100000">
                    <a:schemeClr val="bg1"/>
                  </a:gs>
                </a:gsLst>
                <a:lin ang="5400000" scaled="1"/>
              </a:gradFill>
              <a:ln w="15875" cmpd="dbl">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Lý</a:t>
                </a:r>
              </a:p>
            </p:txBody>
          </p:sp>
          <p:sp>
            <p:nvSpPr>
              <p:cNvPr id="14419" name="Line 91">
                <a:extLst>
                  <a:ext uri="{FF2B5EF4-FFF2-40B4-BE49-F238E27FC236}">
                    <a16:creationId xmlns:a16="http://schemas.microsoft.com/office/drawing/2014/main" id="{9A1BEBE2-6333-43F4-8265-5FF51ACAEA4F}"/>
                  </a:ext>
                </a:extLst>
              </p:cNvPr>
              <p:cNvSpPr>
                <a:spLocks noChangeShapeType="1"/>
              </p:cNvSpPr>
              <p:nvPr/>
            </p:nvSpPr>
            <p:spPr bwMode="auto">
              <a:xfrm>
                <a:off x="5309" y="1043"/>
                <a:ext cx="0" cy="347"/>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grpSp>
        <p:nvGrpSpPr>
          <p:cNvPr id="8" name="Group 134">
            <a:extLst>
              <a:ext uri="{FF2B5EF4-FFF2-40B4-BE49-F238E27FC236}">
                <a16:creationId xmlns:a16="http://schemas.microsoft.com/office/drawing/2014/main" id="{235422DF-CE5A-48F2-B6C2-C53F9F58AFE8}"/>
              </a:ext>
            </a:extLst>
          </p:cNvPr>
          <p:cNvGrpSpPr>
            <a:grpSpLocks/>
          </p:cNvGrpSpPr>
          <p:nvPr/>
        </p:nvGrpSpPr>
        <p:grpSpPr bwMode="auto">
          <a:xfrm>
            <a:off x="1919288" y="3276600"/>
            <a:ext cx="3948112" cy="2667000"/>
            <a:chOff x="249" y="2064"/>
            <a:chExt cx="2487" cy="1680"/>
          </a:xfrm>
        </p:grpSpPr>
        <p:sp>
          <p:nvSpPr>
            <p:cNvPr id="14387" name="AutoShape 93">
              <a:extLst>
                <a:ext uri="{FF2B5EF4-FFF2-40B4-BE49-F238E27FC236}">
                  <a16:creationId xmlns:a16="http://schemas.microsoft.com/office/drawing/2014/main" id="{932F103F-566B-409A-B632-EDA7B07462C2}"/>
                </a:ext>
              </a:extLst>
            </p:cNvPr>
            <p:cNvSpPr>
              <a:spLocks noChangeArrowheads="1"/>
            </p:cNvSpPr>
            <p:nvPr/>
          </p:nvSpPr>
          <p:spPr bwMode="auto">
            <a:xfrm>
              <a:off x="820" y="2064"/>
              <a:ext cx="507" cy="29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 Ông </a:t>
              </a:r>
            </a:p>
          </p:txBody>
        </p:sp>
        <p:sp>
          <p:nvSpPr>
            <p:cNvPr id="14388" name="AutoShape 94">
              <a:extLst>
                <a:ext uri="{FF2B5EF4-FFF2-40B4-BE49-F238E27FC236}">
                  <a16:creationId xmlns:a16="http://schemas.microsoft.com/office/drawing/2014/main" id="{C961E323-0C1F-4B5A-8AFF-465B820E77EF}"/>
                </a:ext>
              </a:extLst>
            </p:cNvPr>
            <p:cNvSpPr>
              <a:spLocks noChangeArrowheads="1"/>
            </p:cNvSpPr>
            <p:nvPr/>
          </p:nvSpPr>
          <p:spPr bwMode="auto">
            <a:xfrm>
              <a:off x="524" y="3454"/>
              <a:ext cx="620" cy="29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Trang</a:t>
              </a:r>
            </a:p>
          </p:txBody>
        </p:sp>
        <p:sp>
          <p:nvSpPr>
            <p:cNvPr id="14389" name="AutoShape 95">
              <a:extLst>
                <a:ext uri="{FF2B5EF4-FFF2-40B4-BE49-F238E27FC236}">
                  <a16:creationId xmlns:a16="http://schemas.microsoft.com/office/drawing/2014/main" id="{B6F4CB5B-2FAA-40C1-9EB9-593236F8211D}"/>
                </a:ext>
              </a:extLst>
            </p:cNvPr>
            <p:cNvSpPr>
              <a:spLocks noChangeArrowheads="1"/>
            </p:cNvSpPr>
            <p:nvPr/>
          </p:nvSpPr>
          <p:spPr bwMode="auto">
            <a:xfrm>
              <a:off x="1722" y="2064"/>
              <a:ext cx="507" cy="29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Bà</a:t>
              </a:r>
            </a:p>
          </p:txBody>
        </p:sp>
        <p:sp>
          <p:nvSpPr>
            <p:cNvPr id="14390" name="Text Box 96">
              <a:extLst>
                <a:ext uri="{FF2B5EF4-FFF2-40B4-BE49-F238E27FC236}">
                  <a16:creationId xmlns:a16="http://schemas.microsoft.com/office/drawing/2014/main" id="{69E3F43A-D9FA-4355-94A9-96AB9C109AA3}"/>
                </a:ext>
              </a:extLst>
            </p:cNvPr>
            <p:cNvSpPr txBox="1">
              <a:spLocks noChangeArrowheads="1"/>
            </p:cNvSpPr>
            <p:nvPr/>
          </p:nvSpPr>
          <p:spPr bwMode="auto">
            <a:xfrm>
              <a:off x="1384" y="2122"/>
              <a:ext cx="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3333FF"/>
                  </a:solidFill>
                </a:rPr>
                <a:t>X</a:t>
              </a:r>
            </a:p>
          </p:txBody>
        </p:sp>
        <p:sp>
          <p:nvSpPr>
            <p:cNvPr id="14391" name="Text Box 97">
              <a:extLst>
                <a:ext uri="{FF2B5EF4-FFF2-40B4-BE49-F238E27FC236}">
                  <a16:creationId xmlns:a16="http://schemas.microsoft.com/office/drawing/2014/main" id="{B32B2BCA-9D54-4148-A6E1-7F6710A2747B}"/>
                </a:ext>
              </a:extLst>
            </p:cNvPr>
            <p:cNvSpPr txBox="1">
              <a:spLocks noChangeArrowheads="1"/>
            </p:cNvSpPr>
            <p:nvPr/>
          </p:nvSpPr>
          <p:spPr bwMode="auto">
            <a:xfrm>
              <a:off x="626" y="2759"/>
              <a:ext cx="3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3333FF"/>
                  </a:solidFill>
                </a:rPr>
                <a:t>X</a:t>
              </a:r>
            </a:p>
          </p:txBody>
        </p:sp>
        <p:sp>
          <p:nvSpPr>
            <p:cNvPr id="14392" name="Text Box 98">
              <a:extLst>
                <a:ext uri="{FF2B5EF4-FFF2-40B4-BE49-F238E27FC236}">
                  <a16:creationId xmlns:a16="http://schemas.microsoft.com/office/drawing/2014/main" id="{13A9A3FB-26B5-4160-9122-162728C0F50D}"/>
                </a:ext>
              </a:extLst>
            </p:cNvPr>
            <p:cNvSpPr txBox="1">
              <a:spLocks noChangeArrowheads="1"/>
            </p:cNvSpPr>
            <p:nvPr/>
          </p:nvSpPr>
          <p:spPr bwMode="auto">
            <a:xfrm>
              <a:off x="2095" y="2746"/>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3333FF"/>
                  </a:solidFill>
                </a:rPr>
                <a:t>X</a:t>
              </a:r>
            </a:p>
          </p:txBody>
        </p:sp>
        <p:sp>
          <p:nvSpPr>
            <p:cNvPr id="14393" name="AutoShape 99">
              <a:extLst>
                <a:ext uri="{FF2B5EF4-FFF2-40B4-BE49-F238E27FC236}">
                  <a16:creationId xmlns:a16="http://schemas.microsoft.com/office/drawing/2014/main" id="{3AD9456C-E76F-41B0-AB58-75F29BF5C02B}"/>
                </a:ext>
              </a:extLst>
            </p:cNvPr>
            <p:cNvSpPr>
              <a:spLocks noChangeArrowheads="1"/>
            </p:cNvSpPr>
            <p:nvPr/>
          </p:nvSpPr>
          <p:spPr bwMode="auto">
            <a:xfrm>
              <a:off x="249" y="2701"/>
              <a:ext cx="507" cy="406"/>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CC00FF"/>
                  </a:solidFill>
                  <a:latin typeface="Times New Roman" panose="02020603050405020304" pitchFamily="18" charset="0"/>
                </a:rPr>
                <a:t>Trangï </a:t>
              </a:r>
            </a:p>
          </p:txBody>
        </p:sp>
        <p:sp>
          <p:nvSpPr>
            <p:cNvPr id="14394" name="AutoShape 100">
              <a:extLst>
                <a:ext uri="{FF2B5EF4-FFF2-40B4-BE49-F238E27FC236}">
                  <a16:creationId xmlns:a16="http://schemas.microsoft.com/office/drawing/2014/main" id="{46049820-4D5E-4A4F-867B-FF9F269037FD}"/>
                </a:ext>
              </a:extLst>
            </p:cNvPr>
            <p:cNvSpPr>
              <a:spLocks noChangeArrowheads="1"/>
            </p:cNvSpPr>
            <p:nvPr/>
          </p:nvSpPr>
          <p:spPr bwMode="auto">
            <a:xfrm>
              <a:off x="883" y="2701"/>
              <a:ext cx="451" cy="406"/>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Bố </a:t>
              </a:r>
            </a:p>
            <a:p>
              <a:pPr algn="ctr" eaLnBrk="1" fontAlgn="base" hangingPunct="1">
                <a:spcBef>
                  <a:spcPct val="0"/>
                </a:spcBef>
                <a:spcAft>
                  <a:spcPct val="0"/>
                </a:spcAft>
              </a:pPr>
              <a:r>
                <a:rPr lang="en-US" altLang="en-US" b="1">
                  <a:solidFill>
                    <a:srgbClr val="CC00FF"/>
                  </a:solidFill>
                  <a:latin typeface="Times New Roman" panose="02020603050405020304" pitchFamily="18" charset="0"/>
                </a:rPr>
                <a:t>Trang</a:t>
              </a:r>
            </a:p>
          </p:txBody>
        </p:sp>
        <p:sp>
          <p:nvSpPr>
            <p:cNvPr id="14395" name="AutoShape 101">
              <a:extLst>
                <a:ext uri="{FF2B5EF4-FFF2-40B4-BE49-F238E27FC236}">
                  <a16:creationId xmlns:a16="http://schemas.microsoft.com/office/drawing/2014/main" id="{68EE3A6D-6109-41D3-94F6-098279EB4777}"/>
                </a:ext>
              </a:extLst>
            </p:cNvPr>
            <p:cNvSpPr>
              <a:spLocks noChangeArrowheads="1"/>
            </p:cNvSpPr>
            <p:nvPr/>
          </p:nvSpPr>
          <p:spPr bwMode="auto">
            <a:xfrm>
              <a:off x="1825" y="2701"/>
              <a:ext cx="404" cy="396"/>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CC00FF"/>
                  </a:solidFill>
                  <a:latin typeface="Times New Roman" panose="02020603050405020304" pitchFamily="18" charset="0"/>
                </a:rPr>
                <a:t> Hiền</a:t>
              </a:r>
            </a:p>
          </p:txBody>
        </p:sp>
        <p:sp>
          <p:nvSpPr>
            <p:cNvPr id="14396" name="AutoShape 102">
              <a:extLst>
                <a:ext uri="{FF2B5EF4-FFF2-40B4-BE49-F238E27FC236}">
                  <a16:creationId xmlns:a16="http://schemas.microsoft.com/office/drawing/2014/main" id="{6C32ADC2-8A2C-4FFD-81D8-43EFA5D7178F}"/>
                </a:ext>
              </a:extLst>
            </p:cNvPr>
            <p:cNvSpPr>
              <a:spLocks noChangeArrowheads="1"/>
            </p:cNvSpPr>
            <p:nvPr/>
          </p:nvSpPr>
          <p:spPr bwMode="auto">
            <a:xfrm>
              <a:off x="2342" y="2701"/>
              <a:ext cx="394" cy="406"/>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Bố</a:t>
              </a:r>
            </a:p>
            <a:p>
              <a:pPr algn="ctr" eaLnBrk="1" fontAlgn="base" hangingPunct="1">
                <a:spcBef>
                  <a:spcPct val="0"/>
                </a:spcBef>
                <a:spcAft>
                  <a:spcPct val="0"/>
                </a:spcAft>
              </a:pPr>
              <a:r>
                <a:rPr lang="en-US" altLang="en-US" b="1">
                  <a:solidFill>
                    <a:srgbClr val="CC00FF"/>
                  </a:solidFill>
                  <a:latin typeface="Times New Roman" panose="02020603050405020304" pitchFamily="18" charset="0"/>
                </a:rPr>
                <a:t>Hiền</a:t>
              </a:r>
            </a:p>
          </p:txBody>
        </p:sp>
        <p:grpSp>
          <p:nvGrpSpPr>
            <p:cNvPr id="14397" name="Group 103">
              <a:extLst>
                <a:ext uri="{FF2B5EF4-FFF2-40B4-BE49-F238E27FC236}">
                  <a16:creationId xmlns:a16="http://schemas.microsoft.com/office/drawing/2014/main" id="{3EB343EC-EAFA-454B-9D79-4E1F108B70FA}"/>
                </a:ext>
              </a:extLst>
            </p:cNvPr>
            <p:cNvGrpSpPr>
              <a:grpSpLocks/>
            </p:cNvGrpSpPr>
            <p:nvPr/>
          </p:nvGrpSpPr>
          <p:grpSpPr bwMode="auto">
            <a:xfrm>
              <a:off x="820" y="2354"/>
              <a:ext cx="1465" cy="347"/>
              <a:chOff x="2544" y="1056"/>
              <a:chExt cx="1416" cy="576"/>
            </a:xfrm>
          </p:grpSpPr>
          <p:sp>
            <p:nvSpPr>
              <p:cNvPr id="14401" name="Line 104">
                <a:extLst>
                  <a:ext uri="{FF2B5EF4-FFF2-40B4-BE49-F238E27FC236}">
                    <a16:creationId xmlns:a16="http://schemas.microsoft.com/office/drawing/2014/main" id="{97E038F8-6C0F-49F7-AE68-D57036D73396}"/>
                  </a:ext>
                </a:extLst>
              </p:cNvPr>
              <p:cNvSpPr>
                <a:spLocks noChangeShapeType="1"/>
              </p:cNvSpPr>
              <p:nvPr/>
            </p:nvSpPr>
            <p:spPr bwMode="auto">
              <a:xfrm>
                <a:off x="3216" y="1056"/>
                <a:ext cx="0" cy="19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02" name="Line 105">
                <a:extLst>
                  <a:ext uri="{FF2B5EF4-FFF2-40B4-BE49-F238E27FC236}">
                    <a16:creationId xmlns:a16="http://schemas.microsoft.com/office/drawing/2014/main" id="{7957E798-5516-42B4-A14E-26814ACFE690}"/>
                  </a:ext>
                </a:extLst>
              </p:cNvPr>
              <p:cNvSpPr>
                <a:spLocks noChangeShapeType="1"/>
              </p:cNvSpPr>
              <p:nvPr/>
            </p:nvSpPr>
            <p:spPr bwMode="auto">
              <a:xfrm>
                <a:off x="2544" y="1248"/>
                <a:ext cx="140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03" name="Line 106">
                <a:extLst>
                  <a:ext uri="{FF2B5EF4-FFF2-40B4-BE49-F238E27FC236}">
                    <a16:creationId xmlns:a16="http://schemas.microsoft.com/office/drawing/2014/main" id="{EBFD23DD-9709-4CC3-8F2B-4FC42979D816}"/>
                  </a:ext>
                </a:extLst>
              </p:cNvPr>
              <p:cNvSpPr>
                <a:spLocks noChangeShapeType="1"/>
              </p:cNvSpPr>
              <p:nvPr/>
            </p:nvSpPr>
            <p:spPr bwMode="auto">
              <a:xfrm>
                <a:off x="2544" y="1248"/>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404" name="Line 107">
                <a:extLst>
                  <a:ext uri="{FF2B5EF4-FFF2-40B4-BE49-F238E27FC236}">
                    <a16:creationId xmlns:a16="http://schemas.microsoft.com/office/drawing/2014/main" id="{20F354B8-C5CC-496E-8EAA-FC8FB9356212}"/>
                  </a:ext>
                </a:extLst>
              </p:cNvPr>
              <p:cNvSpPr>
                <a:spLocks noChangeShapeType="1"/>
              </p:cNvSpPr>
              <p:nvPr/>
            </p:nvSpPr>
            <p:spPr bwMode="auto">
              <a:xfrm>
                <a:off x="3960" y="1240"/>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14398" name="Line 108">
              <a:extLst>
                <a:ext uri="{FF2B5EF4-FFF2-40B4-BE49-F238E27FC236}">
                  <a16:creationId xmlns:a16="http://schemas.microsoft.com/office/drawing/2014/main" id="{E985E814-AED5-47A2-AAB5-354480757BCE}"/>
                </a:ext>
              </a:extLst>
            </p:cNvPr>
            <p:cNvSpPr>
              <a:spLocks noChangeShapeType="1"/>
            </p:cNvSpPr>
            <p:nvPr/>
          </p:nvSpPr>
          <p:spPr bwMode="auto">
            <a:xfrm>
              <a:off x="827" y="3107"/>
              <a:ext cx="0" cy="347"/>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99" name="AutoShape 109">
              <a:extLst>
                <a:ext uri="{FF2B5EF4-FFF2-40B4-BE49-F238E27FC236}">
                  <a16:creationId xmlns:a16="http://schemas.microsoft.com/office/drawing/2014/main" id="{0BEFDA37-6FCA-4D60-A6CE-DC26C32E63D4}"/>
                </a:ext>
              </a:extLst>
            </p:cNvPr>
            <p:cNvSpPr>
              <a:spLocks noChangeArrowheads="1"/>
            </p:cNvSpPr>
            <p:nvPr/>
          </p:nvSpPr>
          <p:spPr bwMode="auto">
            <a:xfrm>
              <a:off x="1947" y="3454"/>
              <a:ext cx="620" cy="29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00FF"/>
                  </a:solidFill>
                  <a:latin typeface="Times New Roman" panose="02020603050405020304" pitchFamily="18" charset="0"/>
                </a:rPr>
                <a:t>Hiền</a:t>
              </a:r>
            </a:p>
          </p:txBody>
        </p:sp>
        <p:sp>
          <p:nvSpPr>
            <p:cNvPr id="14400" name="Line 110">
              <a:extLst>
                <a:ext uri="{FF2B5EF4-FFF2-40B4-BE49-F238E27FC236}">
                  <a16:creationId xmlns:a16="http://schemas.microsoft.com/office/drawing/2014/main" id="{3F885FCF-D27E-4E53-8FAA-42D507555743}"/>
                </a:ext>
              </a:extLst>
            </p:cNvPr>
            <p:cNvSpPr>
              <a:spLocks noChangeShapeType="1"/>
            </p:cNvSpPr>
            <p:nvPr/>
          </p:nvSpPr>
          <p:spPr bwMode="auto">
            <a:xfrm>
              <a:off x="2285" y="3107"/>
              <a:ext cx="0" cy="347"/>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10" name="Group 148">
            <a:extLst>
              <a:ext uri="{FF2B5EF4-FFF2-40B4-BE49-F238E27FC236}">
                <a16:creationId xmlns:a16="http://schemas.microsoft.com/office/drawing/2014/main" id="{0FC331C5-DD0B-468C-947A-B1E1DC6DB9A5}"/>
              </a:ext>
            </a:extLst>
          </p:cNvPr>
          <p:cNvGrpSpPr>
            <a:grpSpLocks/>
          </p:cNvGrpSpPr>
          <p:nvPr/>
        </p:nvGrpSpPr>
        <p:grpSpPr bwMode="auto">
          <a:xfrm>
            <a:off x="6543676" y="3276600"/>
            <a:ext cx="3914775" cy="2667000"/>
            <a:chOff x="3162" y="2064"/>
            <a:chExt cx="2466" cy="1680"/>
          </a:xfrm>
        </p:grpSpPr>
        <p:sp>
          <p:nvSpPr>
            <p:cNvPr id="14369" name="AutoShape 112">
              <a:extLst>
                <a:ext uri="{FF2B5EF4-FFF2-40B4-BE49-F238E27FC236}">
                  <a16:creationId xmlns:a16="http://schemas.microsoft.com/office/drawing/2014/main" id="{3FB66BE3-B6C5-4E5A-87B4-2F5E9697D5B5}"/>
                </a:ext>
              </a:extLst>
            </p:cNvPr>
            <p:cNvSpPr>
              <a:spLocks noChangeArrowheads="1"/>
            </p:cNvSpPr>
            <p:nvPr/>
          </p:nvSpPr>
          <p:spPr bwMode="auto">
            <a:xfrm>
              <a:off x="3712" y="2064"/>
              <a:ext cx="507" cy="290"/>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 Ông </a:t>
              </a:r>
            </a:p>
          </p:txBody>
        </p:sp>
        <p:sp>
          <p:nvSpPr>
            <p:cNvPr id="14370" name="AutoShape 113">
              <a:extLst>
                <a:ext uri="{FF2B5EF4-FFF2-40B4-BE49-F238E27FC236}">
                  <a16:creationId xmlns:a16="http://schemas.microsoft.com/office/drawing/2014/main" id="{28B1E28E-97F9-4620-8680-867B6C11E6C5}"/>
                </a:ext>
              </a:extLst>
            </p:cNvPr>
            <p:cNvSpPr>
              <a:spLocks noChangeArrowheads="1"/>
            </p:cNvSpPr>
            <p:nvPr/>
          </p:nvSpPr>
          <p:spPr bwMode="auto">
            <a:xfrm>
              <a:off x="3437" y="3454"/>
              <a:ext cx="620" cy="290"/>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Trang</a:t>
              </a:r>
            </a:p>
          </p:txBody>
        </p:sp>
        <p:sp>
          <p:nvSpPr>
            <p:cNvPr id="14371" name="AutoShape 114">
              <a:extLst>
                <a:ext uri="{FF2B5EF4-FFF2-40B4-BE49-F238E27FC236}">
                  <a16:creationId xmlns:a16="http://schemas.microsoft.com/office/drawing/2014/main" id="{00EF83E4-389A-41BC-AD7B-EADA8677691D}"/>
                </a:ext>
              </a:extLst>
            </p:cNvPr>
            <p:cNvSpPr>
              <a:spLocks noChangeArrowheads="1"/>
            </p:cNvSpPr>
            <p:nvPr/>
          </p:nvSpPr>
          <p:spPr bwMode="auto">
            <a:xfrm>
              <a:off x="4614" y="2064"/>
              <a:ext cx="507" cy="290"/>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Bà</a:t>
              </a:r>
            </a:p>
          </p:txBody>
        </p:sp>
        <p:sp>
          <p:nvSpPr>
            <p:cNvPr id="14372" name="Text Box 115">
              <a:extLst>
                <a:ext uri="{FF2B5EF4-FFF2-40B4-BE49-F238E27FC236}">
                  <a16:creationId xmlns:a16="http://schemas.microsoft.com/office/drawing/2014/main" id="{9D7C41EA-D9B6-40DF-9749-B857CE3DA190}"/>
                </a:ext>
              </a:extLst>
            </p:cNvPr>
            <p:cNvSpPr txBox="1">
              <a:spLocks noChangeArrowheads="1"/>
            </p:cNvSpPr>
            <p:nvPr/>
          </p:nvSpPr>
          <p:spPr bwMode="auto">
            <a:xfrm>
              <a:off x="4276" y="2122"/>
              <a:ext cx="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0000FF"/>
                  </a:solidFill>
                </a:rPr>
                <a:t>X</a:t>
              </a:r>
            </a:p>
          </p:txBody>
        </p:sp>
        <p:sp>
          <p:nvSpPr>
            <p:cNvPr id="14373" name="Text Box 116">
              <a:extLst>
                <a:ext uri="{FF2B5EF4-FFF2-40B4-BE49-F238E27FC236}">
                  <a16:creationId xmlns:a16="http://schemas.microsoft.com/office/drawing/2014/main" id="{25D6ECFA-5AAD-4FC6-A99B-1C31DC6E152F}"/>
                </a:ext>
              </a:extLst>
            </p:cNvPr>
            <p:cNvSpPr txBox="1">
              <a:spLocks noChangeArrowheads="1"/>
            </p:cNvSpPr>
            <p:nvPr/>
          </p:nvSpPr>
          <p:spPr bwMode="auto">
            <a:xfrm>
              <a:off x="3539" y="2759"/>
              <a:ext cx="3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0000FF"/>
                  </a:solidFill>
                </a:rPr>
                <a:t>X</a:t>
              </a:r>
            </a:p>
          </p:txBody>
        </p:sp>
        <p:sp>
          <p:nvSpPr>
            <p:cNvPr id="14374" name="Text Box 117">
              <a:extLst>
                <a:ext uri="{FF2B5EF4-FFF2-40B4-BE49-F238E27FC236}">
                  <a16:creationId xmlns:a16="http://schemas.microsoft.com/office/drawing/2014/main" id="{93A8D533-E307-4C39-8B78-2E8C16CC8939}"/>
                </a:ext>
              </a:extLst>
            </p:cNvPr>
            <p:cNvSpPr txBox="1">
              <a:spLocks noChangeArrowheads="1"/>
            </p:cNvSpPr>
            <p:nvPr/>
          </p:nvSpPr>
          <p:spPr bwMode="auto">
            <a:xfrm>
              <a:off x="4987" y="2746"/>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600" b="1">
                  <a:solidFill>
                    <a:srgbClr val="0000FF"/>
                  </a:solidFill>
                </a:rPr>
                <a:t>X</a:t>
              </a:r>
            </a:p>
          </p:txBody>
        </p:sp>
        <p:sp>
          <p:nvSpPr>
            <p:cNvPr id="14375" name="AutoShape 118">
              <a:extLst>
                <a:ext uri="{FF2B5EF4-FFF2-40B4-BE49-F238E27FC236}">
                  <a16:creationId xmlns:a16="http://schemas.microsoft.com/office/drawing/2014/main" id="{EAC473F2-BEEC-4DB5-B1DB-7909E0C68EF0}"/>
                </a:ext>
              </a:extLst>
            </p:cNvPr>
            <p:cNvSpPr>
              <a:spLocks noChangeArrowheads="1"/>
            </p:cNvSpPr>
            <p:nvPr/>
          </p:nvSpPr>
          <p:spPr bwMode="auto">
            <a:xfrm>
              <a:off x="3162" y="2701"/>
              <a:ext cx="507" cy="406"/>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Trangï </a:t>
              </a:r>
            </a:p>
          </p:txBody>
        </p:sp>
        <p:sp>
          <p:nvSpPr>
            <p:cNvPr id="14376" name="AutoShape 119">
              <a:extLst>
                <a:ext uri="{FF2B5EF4-FFF2-40B4-BE49-F238E27FC236}">
                  <a16:creationId xmlns:a16="http://schemas.microsoft.com/office/drawing/2014/main" id="{6CE3698C-8303-4829-A2AA-3BE26DE68687}"/>
                </a:ext>
              </a:extLst>
            </p:cNvPr>
            <p:cNvSpPr>
              <a:spLocks noChangeArrowheads="1"/>
            </p:cNvSpPr>
            <p:nvPr/>
          </p:nvSpPr>
          <p:spPr bwMode="auto">
            <a:xfrm>
              <a:off x="3796" y="2701"/>
              <a:ext cx="451" cy="406"/>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Bố </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Trang</a:t>
              </a:r>
            </a:p>
          </p:txBody>
        </p:sp>
        <p:sp>
          <p:nvSpPr>
            <p:cNvPr id="14377" name="AutoShape 120">
              <a:extLst>
                <a:ext uri="{FF2B5EF4-FFF2-40B4-BE49-F238E27FC236}">
                  <a16:creationId xmlns:a16="http://schemas.microsoft.com/office/drawing/2014/main" id="{350358CD-8046-4CA4-8E26-0C5AF3183F84}"/>
                </a:ext>
              </a:extLst>
            </p:cNvPr>
            <p:cNvSpPr>
              <a:spLocks noChangeArrowheads="1"/>
            </p:cNvSpPr>
            <p:nvPr/>
          </p:nvSpPr>
          <p:spPr bwMode="auto">
            <a:xfrm>
              <a:off x="4717" y="2701"/>
              <a:ext cx="404" cy="396"/>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Mẹ</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 Hiền</a:t>
              </a:r>
            </a:p>
          </p:txBody>
        </p:sp>
        <p:sp>
          <p:nvSpPr>
            <p:cNvPr id="14378" name="AutoShape 121">
              <a:extLst>
                <a:ext uri="{FF2B5EF4-FFF2-40B4-BE49-F238E27FC236}">
                  <a16:creationId xmlns:a16="http://schemas.microsoft.com/office/drawing/2014/main" id="{92269BAC-4902-4515-AF52-6DCEEB496324}"/>
                </a:ext>
              </a:extLst>
            </p:cNvPr>
            <p:cNvSpPr>
              <a:spLocks noChangeArrowheads="1"/>
            </p:cNvSpPr>
            <p:nvPr/>
          </p:nvSpPr>
          <p:spPr bwMode="auto">
            <a:xfrm>
              <a:off x="5234" y="2701"/>
              <a:ext cx="394" cy="406"/>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Bố</a:t>
              </a:r>
            </a:p>
            <a:p>
              <a:pPr algn="ctr" eaLnBrk="1" fontAlgn="base" hangingPunct="1">
                <a:spcBef>
                  <a:spcPct val="0"/>
                </a:spcBef>
                <a:spcAft>
                  <a:spcPct val="0"/>
                </a:spcAft>
              </a:pPr>
              <a:r>
                <a:rPr lang="en-US" altLang="en-US" b="1">
                  <a:solidFill>
                    <a:srgbClr val="0000FF"/>
                  </a:solidFill>
                  <a:latin typeface="Times New Roman" panose="02020603050405020304" pitchFamily="18" charset="0"/>
                </a:rPr>
                <a:t>Hiền</a:t>
              </a:r>
            </a:p>
          </p:txBody>
        </p:sp>
        <p:grpSp>
          <p:nvGrpSpPr>
            <p:cNvPr id="14379" name="Group 122">
              <a:extLst>
                <a:ext uri="{FF2B5EF4-FFF2-40B4-BE49-F238E27FC236}">
                  <a16:creationId xmlns:a16="http://schemas.microsoft.com/office/drawing/2014/main" id="{0A57C0A3-A641-40AD-9607-D6CC2CD3E631}"/>
                </a:ext>
              </a:extLst>
            </p:cNvPr>
            <p:cNvGrpSpPr>
              <a:grpSpLocks/>
            </p:cNvGrpSpPr>
            <p:nvPr/>
          </p:nvGrpSpPr>
          <p:grpSpPr bwMode="auto">
            <a:xfrm>
              <a:off x="3712" y="2354"/>
              <a:ext cx="1465" cy="347"/>
              <a:chOff x="2544" y="1056"/>
              <a:chExt cx="1416" cy="576"/>
            </a:xfrm>
          </p:grpSpPr>
          <p:sp>
            <p:nvSpPr>
              <p:cNvPr id="14383" name="Line 123">
                <a:extLst>
                  <a:ext uri="{FF2B5EF4-FFF2-40B4-BE49-F238E27FC236}">
                    <a16:creationId xmlns:a16="http://schemas.microsoft.com/office/drawing/2014/main" id="{43A88CCF-0E0F-4FFD-B60C-5B14A75DDE13}"/>
                  </a:ext>
                </a:extLst>
              </p:cNvPr>
              <p:cNvSpPr>
                <a:spLocks noChangeShapeType="1"/>
              </p:cNvSpPr>
              <p:nvPr/>
            </p:nvSpPr>
            <p:spPr bwMode="auto">
              <a:xfrm>
                <a:off x="3216" y="1056"/>
                <a:ext cx="0" cy="19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84" name="Line 124">
                <a:extLst>
                  <a:ext uri="{FF2B5EF4-FFF2-40B4-BE49-F238E27FC236}">
                    <a16:creationId xmlns:a16="http://schemas.microsoft.com/office/drawing/2014/main" id="{0B08E3AB-34C7-4761-965D-B8E8188AC24E}"/>
                  </a:ext>
                </a:extLst>
              </p:cNvPr>
              <p:cNvSpPr>
                <a:spLocks noChangeShapeType="1"/>
              </p:cNvSpPr>
              <p:nvPr/>
            </p:nvSpPr>
            <p:spPr bwMode="auto">
              <a:xfrm>
                <a:off x="2544" y="1248"/>
                <a:ext cx="1408"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85" name="Line 125">
                <a:extLst>
                  <a:ext uri="{FF2B5EF4-FFF2-40B4-BE49-F238E27FC236}">
                    <a16:creationId xmlns:a16="http://schemas.microsoft.com/office/drawing/2014/main" id="{E2719EA0-8E84-4F24-AA5F-88D6EADB7F1A}"/>
                  </a:ext>
                </a:extLst>
              </p:cNvPr>
              <p:cNvSpPr>
                <a:spLocks noChangeShapeType="1"/>
              </p:cNvSpPr>
              <p:nvPr/>
            </p:nvSpPr>
            <p:spPr bwMode="auto">
              <a:xfrm>
                <a:off x="2544" y="1248"/>
                <a:ext cx="0" cy="38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86" name="Line 126">
                <a:extLst>
                  <a:ext uri="{FF2B5EF4-FFF2-40B4-BE49-F238E27FC236}">
                    <a16:creationId xmlns:a16="http://schemas.microsoft.com/office/drawing/2014/main" id="{C9D46160-797F-47B8-B6A0-F24BE62D3E59}"/>
                  </a:ext>
                </a:extLst>
              </p:cNvPr>
              <p:cNvSpPr>
                <a:spLocks noChangeShapeType="1"/>
              </p:cNvSpPr>
              <p:nvPr/>
            </p:nvSpPr>
            <p:spPr bwMode="auto">
              <a:xfrm>
                <a:off x="3960" y="1240"/>
                <a:ext cx="0" cy="38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14380" name="Line 127">
              <a:extLst>
                <a:ext uri="{FF2B5EF4-FFF2-40B4-BE49-F238E27FC236}">
                  <a16:creationId xmlns:a16="http://schemas.microsoft.com/office/drawing/2014/main" id="{31ECECBF-8993-4BB3-A664-85C72C61E27B}"/>
                </a:ext>
              </a:extLst>
            </p:cNvPr>
            <p:cNvSpPr>
              <a:spLocks noChangeShapeType="1"/>
            </p:cNvSpPr>
            <p:nvPr/>
          </p:nvSpPr>
          <p:spPr bwMode="auto">
            <a:xfrm>
              <a:off x="3740" y="3107"/>
              <a:ext cx="0" cy="347"/>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81" name="AutoShape 128">
              <a:extLst>
                <a:ext uri="{FF2B5EF4-FFF2-40B4-BE49-F238E27FC236}">
                  <a16:creationId xmlns:a16="http://schemas.microsoft.com/office/drawing/2014/main" id="{768D7AF4-F0F4-47A6-8515-113A41811B25}"/>
                </a:ext>
              </a:extLst>
            </p:cNvPr>
            <p:cNvSpPr>
              <a:spLocks noChangeArrowheads="1"/>
            </p:cNvSpPr>
            <p:nvPr/>
          </p:nvSpPr>
          <p:spPr bwMode="auto">
            <a:xfrm>
              <a:off x="4839" y="3454"/>
              <a:ext cx="620" cy="290"/>
            </a:xfrm>
            <a:prstGeom prst="flowChartAlternateProcess">
              <a:avLst/>
            </a:prstGeom>
            <a:gradFill rotWithShape="1">
              <a:gsLst>
                <a:gs pos="0">
                  <a:srgbClr val="FFFF66"/>
                </a:gs>
                <a:gs pos="100000">
                  <a:schemeClr val="bg1"/>
                </a:gs>
              </a:gsLst>
              <a:lin ang="5400000" scaled="1"/>
            </a:gradFill>
            <a:ln w="9525" cmpd="dbl">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FF"/>
                  </a:solidFill>
                  <a:latin typeface="Times New Roman" panose="02020603050405020304" pitchFamily="18" charset="0"/>
                </a:rPr>
                <a:t>Hiền</a:t>
              </a:r>
            </a:p>
          </p:txBody>
        </p:sp>
        <p:sp>
          <p:nvSpPr>
            <p:cNvPr id="14382" name="Line 129">
              <a:extLst>
                <a:ext uri="{FF2B5EF4-FFF2-40B4-BE49-F238E27FC236}">
                  <a16:creationId xmlns:a16="http://schemas.microsoft.com/office/drawing/2014/main" id="{258E3F57-1E7C-420F-AF37-35331705D8EA}"/>
                </a:ext>
              </a:extLst>
            </p:cNvPr>
            <p:cNvSpPr>
              <a:spLocks noChangeShapeType="1"/>
            </p:cNvSpPr>
            <p:nvPr/>
          </p:nvSpPr>
          <p:spPr bwMode="auto">
            <a:xfrm>
              <a:off x="5177" y="3107"/>
              <a:ext cx="0" cy="347"/>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14357" name="Group 137">
            <a:extLst>
              <a:ext uri="{FF2B5EF4-FFF2-40B4-BE49-F238E27FC236}">
                <a16:creationId xmlns:a16="http://schemas.microsoft.com/office/drawing/2014/main" id="{9FDCF553-38EF-4A4F-8FC7-7A99DAE9968E}"/>
              </a:ext>
            </a:extLst>
          </p:cNvPr>
          <p:cNvGrpSpPr>
            <a:grpSpLocks/>
          </p:cNvGrpSpPr>
          <p:nvPr/>
        </p:nvGrpSpPr>
        <p:grpSpPr bwMode="auto">
          <a:xfrm>
            <a:off x="1581150" y="-457200"/>
            <a:ext cx="857250" cy="1828800"/>
            <a:chOff x="0" y="0"/>
            <a:chExt cx="540" cy="1152"/>
          </a:xfrm>
        </p:grpSpPr>
        <p:pic>
          <p:nvPicPr>
            <p:cNvPr id="14367" name="Picture 135" descr="96">
              <a:hlinkClick r:id="" action="ppaction://hlinkshowjump?jump=previousslide">
                <a:snd r:embed="rId4" name="chimes.wav"/>
              </a:hlinkClick>
              <a:extLst>
                <a:ext uri="{FF2B5EF4-FFF2-40B4-BE49-F238E27FC236}">
                  <a16:creationId xmlns:a16="http://schemas.microsoft.com/office/drawing/2014/main" id="{1CF53AB8-CB9A-458A-96C3-E3C89DB4161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88"/>
              <a:ext cx="540"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Oval 136">
              <a:extLst>
                <a:ext uri="{FF2B5EF4-FFF2-40B4-BE49-F238E27FC236}">
                  <a16:creationId xmlns:a16="http://schemas.microsoft.com/office/drawing/2014/main" id="{1690B0DD-E0CD-44FD-B4BD-9378ABA4424D}"/>
                </a:ext>
              </a:extLst>
            </p:cNvPr>
            <p:cNvSpPr>
              <a:spLocks noChangeArrowheads="1"/>
            </p:cNvSpPr>
            <p:nvPr/>
          </p:nvSpPr>
          <p:spPr bwMode="auto">
            <a:xfrm>
              <a:off x="0" y="0"/>
              <a:ext cx="528" cy="115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800">
                  <a:solidFill>
                    <a:srgbClr val="0000FF"/>
                  </a:solidFill>
                </a:rPr>
                <a:t>1</a:t>
              </a:r>
            </a:p>
          </p:txBody>
        </p:sp>
      </p:grpSp>
      <p:grpSp>
        <p:nvGrpSpPr>
          <p:cNvPr id="14358" name="Group 138">
            <a:extLst>
              <a:ext uri="{FF2B5EF4-FFF2-40B4-BE49-F238E27FC236}">
                <a16:creationId xmlns:a16="http://schemas.microsoft.com/office/drawing/2014/main" id="{D965F1EF-2238-4BE2-83AD-01EE844E466E}"/>
              </a:ext>
            </a:extLst>
          </p:cNvPr>
          <p:cNvGrpSpPr>
            <a:grpSpLocks/>
          </p:cNvGrpSpPr>
          <p:nvPr/>
        </p:nvGrpSpPr>
        <p:grpSpPr bwMode="auto">
          <a:xfrm>
            <a:off x="6096000" y="-457200"/>
            <a:ext cx="857250" cy="1828800"/>
            <a:chOff x="0" y="0"/>
            <a:chExt cx="540" cy="1152"/>
          </a:xfrm>
        </p:grpSpPr>
        <p:pic>
          <p:nvPicPr>
            <p:cNvPr id="14365" name="Picture 139" descr="96">
              <a:hlinkClick r:id="" action="ppaction://hlinkshowjump?jump=previousslide">
                <a:snd r:embed="rId4" name="chimes.wav"/>
              </a:hlinkClick>
              <a:extLst>
                <a:ext uri="{FF2B5EF4-FFF2-40B4-BE49-F238E27FC236}">
                  <a16:creationId xmlns:a16="http://schemas.microsoft.com/office/drawing/2014/main" id="{03E250A1-ADEC-4F00-AF28-B04A2B501E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88"/>
              <a:ext cx="540"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Oval 140">
              <a:extLst>
                <a:ext uri="{FF2B5EF4-FFF2-40B4-BE49-F238E27FC236}">
                  <a16:creationId xmlns:a16="http://schemas.microsoft.com/office/drawing/2014/main" id="{31F05511-7498-4571-A84F-98C72EDBB523}"/>
                </a:ext>
              </a:extLst>
            </p:cNvPr>
            <p:cNvSpPr>
              <a:spLocks noChangeArrowheads="1"/>
            </p:cNvSpPr>
            <p:nvPr/>
          </p:nvSpPr>
          <p:spPr bwMode="auto">
            <a:xfrm>
              <a:off x="0" y="0"/>
              <a:ext cx="528" cy="115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800">
                  <a:solidFill>
                    <a:srgbClr val="0000FF"/>
                  </a:solidFill>
                </a:rPr>
                <a:t>2</a:t>
              </a:r>
            </a:p>
          </p:txBody>
        </p:sp>
      </p:grpSp>
      <p:grpSp>
        <p:nvGrpSpPr>
          <p:cNvPr id="14359" name="Group 141">
            <a:extLst>
              <a:ext uri="{FF2B5EF4-FFF2-40B4-BE49-F238E27FC236}">
                <a16:creationId xmlns:a16="http://schemas.microsoft.com/office/drawing/2014/main" id="{ADCDCEF3-5189-4666-9371-297E047314FD}"/>
              </a:ext>
            </a:extLst>
          </p:cNvPr>
          <p:cNvGrpSpPr>
            <a:grpSpLocks/>
          </p:cNvGrpSpPr>
          <p:nvPr/>
        </p:nvGrpSpPr>
        <p:grpSpPr bwMode="auto">
          <a:xfrm>
            <a:off x="1524000" y="2590800"/>
            <a:ext cx="857250" cy="1828800"/>
            <a:chOff x="0" y="0"/>
            <a:chExt cx="540" cy="1152"/>
          </a:xfrm>
        </p:grpSpPr>
        <p:pic>
          <p:nvPicPr>
            <p:cNvPr id="14363" name="Picture 142" descr="96">
              <a:hlinkClick r:id="" action="ppaction://hlinkshowjump?jump=previousslide">
                <a:snd r:embed="rId4" name="chimes.wav"/>
              </a:hlinkClick>
              <a:extLst>
                <a:ext uri="{FF2B5EF4-FFF2-40B4-BE49-F238E27FC236}">
                  <a16:creationId xmlns:a16="http://schemas.microsoft.com/office/drawing/2014/main" id="{69026B6C-9F24-4793-B0A2-F8CAA1B05CC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88"/>
              <a:ext cx="540"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Oval 143">
              <a:extLst>
                <a:ext uri="{FF2B5EF4-FFF2-40B4-BE49-F238E27FC236}">
                  <a16:creationId xmlns:a16="http://schemas.microsoft.com/office/drawing/2014/main" id="{C610FA53-4FC9-4BE3-84DC-C21A34DE6CFD}"/>
                </a:ext>
              </a:extLst>
            </p:cNvPr>
            <p:cNvSpPr>
              <a:spLocks noChangeArrowheads="1"/>
            </p:cNvSpPr>
            <p:nvPr/>
          </p:nvSpPr>
          <p:spPr bwMode="auto">
            <a:xfrm>
              <a:off x="0" y="0"/>
              <a:ext cx="528" cy="115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800">
                  <a:solidFill>
                    <a:srgbClr val="0000FF"/>
                  </a:solidFill>
                </a:rPr>
                <a:t>3</a:t>
              </a:r>
            </a:p>
          </p:txBody>
        </p:sp>
      </p:grpSp>
      <p:grpSp>
        <p:nvGrpSpPr>
          <p:cNvPr id="14360" name="Group 144">
            <a:extLst>
              <a:ext uri="{FF2B5EF4-FFF2-40B4-BE49-F238E27FC236}">
                <a16:creationId xmlns:a16="http://schemas.microsoft.com/office/drawing/2014/main" id="{26400AA7-7DD0-4DD8-8C94-9AE471332046}"/>
              </a:ext>
            </a:extLst>
          </p:cNvPr>
          <p:cNvGrpSpPr>
            <a:grpSpLocks/>
          </p:cNvGrpSpPr>
          <p:nvPr/>
        </p:nvGrpSpPr>
        <p:grpSpPr bwMode="auto">
          <a:xfrm>
            <a:off x="6096000" y="2590800"/>
            <a:ext cx="857250" cy="1828800"/>
            <a:chOff x="0" y="0"/>
            <a:chExt cx="540" cy="1152"/>
          </a:xfrm>
        </p:grpSpPr>
        <p:pic>
          <p:nvPicPr>
            <p:cNvPr id="14361" name="Picture 145" descr="96">
              <a:hlinkClick r:id="" action="ppaction://hlinkshowjump?jump=previousslide">
                <a:snd r:embed="rId4" name="chimes.wav"/>
              </a:hlinkClick>
              <a:extLst>
                <a:ext uri="{FF2B5EF4-FFF2-40B4-BE49-F238E27FC236}">
                  <a16:creationId xmlns:a16="http://schemas.microsoft.com/office/drawing/2014/main" id="{EC5B5925-3C11-4719-BCF4-5E5F1362E68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88"/>
              <a:ext cx="540"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Oval 146">
              <a:extLst>
                <a:ext uri="{FF2B5EF4-FFF2-40B4-BE49-F238E27FC236}">
                  <a16:creationId xmlns:a16="http://schemas.microsoft.com/office/drawing/2014/main" id="{72C489D2-8F46-4DD4-AA35-5721CCC67B71}"/>
                </a:ext>
              </a:extLst>
            </p:cNvPr>
            <p:cNvSpPr>
              <a:spLocks noChangeArrowheads="1"/>
            </p:cNvSpPr>
            <p:nvPr/>
          </p:nvSpPr>
          <p:spPr bwMode="auto">
            <a:xfrm>
              <a:off x="0" y="0"/>
              <a:ext cx="528" cy="115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800">
                  <a:solidFill>
                    <a:srgbClr val="0000FF"/>
                  </a:solidFill>
                </a:rPr>
                <a:t>4</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07523" name="Object 3">
            <a:extLst>
              <a:ext uri="{FF2B5EF4-FFF2-40B4-BE49-F238E27FC236}">
                <a16:creationId xmlns:a16="http://schemas.microsoft.com/office/drawing/2014/main" id="{C2B586A9-D3AA-4A08-89CA-3FC73DA98AF0}"/>
              </a:ext>
            </a:extLst>
          </p:cNvPr>
          <p:cNvGraphicFramePr>
            <a:graphicFrameLocks noChangeAspect="1"/>
          </p:cNvGraphicFramePr>
          <p:nvPr>
            <p:ph/>
          </p:nvPr>
        </p:nvGraphicFramePr>
        <p:xfrm>
          <a:off x="2133600" y="5943601"/>
          <a:ext cx="990600" cy="485775"/>
        </p:xfrm>
        <a:graphic>
          <a:graphicData uri="http://schemas.openxmlformats.org/presentationml/2006/ole">
            <mc:AlternateContent xmlns:mc="http://schemas.openxmlformats.org/markup-compatibility/2006">
              <mc:Choice xmlns:v="urn:schemas-microsoft-com:vml" Requires="v">
                <p:oleObj spid="_x0000_s1026" name="Package" r:id="rId4" imgW="4762440" imgH="485640" progId="Package">
                  <p:embed/>
                </p:oleObj>
              </mc:Choice>
              <mc:Fallback>
                <p:oleObj name="Package" r:id="rId4" imgW="4762440" imgH="485640" progId="Package">
                  <p:embed/>
                  <p:pic>
                    <p:nvPicPr>
                      <p:cNvPr id="107523" name="Object 3">
                        <a:extLst>
                          <a:ext uri="{FF2B5EF4-FFF2-40B4-BE49-F238E27FC236}">
                            <a16:creationId xmlns:a16="http://schemas.microsoft.com/office/drawing/2014/main" id="{C2B586A9-D3AA-4A08-89CA-3FC73DA98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943601"/>
                        <a:ext cx="990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WordArt 5">
            <a:extLst>
              <a:ext uri="{FF2B5EF4-FFF2-40B4-BE49-F238E27FC236}">
                <a16:creationId xmlns:a16="http://schemas.microsoft.com/office/drawing/2014/main" id="{D6586498-21EB-423C-95EC-6C5EC375B08C}"/>
              </a:ext>
            </a:extLst>
          </p:cNvPr>
          <p:cNvSpPr>
            <a:spLocks noChangeArrowheads="1" noChangeShapeType="1" noTextEdit="1"/>
          </p:cNvSpPr>
          <p:nvPr/>
        </p:nvSpPr>
        <p:spPr bwMode="auto">
          <a:xfrm>
            <a:off x="2667000" y="1828800"/>
            <a:ext cx="6477000" cy="3124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p:cTn id="7" dur="1000" fill="hold"/>
                                        <p:tgtEl>
                                          <p:spTgt spid="1075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75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7523"/>
                                        </p:tgtEl>
                                        <p:attrNameLst>
                                          <p:attrName>ppt_y</p:attrName>
                                        </p:attrNameLst>
                                      </p:cBhvr>
                                      <p:tavLst>
                                        <p:tav tm="0">
                                          <p:val>
                                            <p:strVal val="#ppt_y"/>
                                          </p:val>
                                        </p:tav>
                                        <p:tav tm="100000">
                                          <p:val>
                                            <p:strVal val="#ppt_y"/>
                                          </p:val>
                                        </p:tav>
                                      </p:tavLst>
                                    </p:anim>
                                    <p:animEffect transition="in" filter="fade">
                                      <p:cBhvr>
                                        <p:cTn id="10" dur="10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2" descr="96">
            <a:extLst>
              <a:ext uri="{FF2B5EF4-FFF2-40B4-BE49-F238E27FC236}">
                <a16:creationId xmlns:a16="http://schemas.microsoft.com/office/drawing/2014/main" id="{C6AA0AD3-EFD2-4F9A-B706-A24AF79775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2263"/>
            <a:ext cx="857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96">
            <a:extLst>
              <a:ext uri="{FF2B5EF4-FFF2-40B4-BE49-F238E27FC236}">
                <a16:creationId xmlns:a16="http://schemas.microsoft.com/office/drawing/2014/main" id="{59D64387-78FA-42DC-B6CD-455EA54229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82150" y="5613401"/>
            <a:ext cx="857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96">
            <a:extLst>
              <a:ext uri="{FF2B5EF4-FFF2-40B4-BE49-F238E27FC236}">
                <a16:creationId xmlns:a16="http://schemas.microsoft.com/office/drawing/2014/main" id="{4F398336-FB33-4594-9E7C-AACD6BDC02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20150" y="5608638"/>
            <a:ext cx="857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96">
            <a:extLst>
              <a:ext uri="{FF2B5EF4-FFF2-40B4-BE49-F238E27FC236}">
                <a16:creationId xmlns:a16="http://schemas.microsoft.com/office/drawing/2014/main" id="{D06A29C5-EA74-460B-B2AF-7A6449C8FE8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1031538"/>
            <a:ext cx="857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96">
            <a:extLst>
              <a:ext uri="{FF2B5EF4-FFF2-40B4-BE49-F238E27FC236}">
                <a16:creationId xmlns:a16="http://schemas.microsoft.com/office/drawing/2014/main" id="{9F5421AD-8005-4FBB-819E-26799A6E19F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358776"/>
            <a:ext cx="857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4" name="WordArt 4">
            <a:extLst>
              <a:ext uri="{FF2B5EF4-FFF2-40B4-BE49-F238E27FC236}">
                <a16:creationId xmlns:a16="http://schemas.microsoft.com/office/drawing/2014/main" id="{7E40EA4A-DF47-4783-9E93-7FC0B563D463}"/>
              </a:ext>
            </a:extLst>
          </p:cNvPr>
          <p:cNvSpPr>
            <a:spLocks noChangeArrowheads="1" noChangeShapeType="1" noTextEdit="1"/>
          </p:cNvSpPr>
          <p:nvPr/>
        </p:nvSpPr>
        <p:spPr bwMode="auto">
          <a:xfrm>
            <a:off x="2209800" y="1676400"/>
            <a:ext cx="3962400" cy="1143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spc="720">
                <a:ln w="9525">
                  <a:solidFill>
                    <a:srgbClr val="FF0000"/>
                  </a:solidFill>
                  <a:round/>
                  <a:headEnd/>
                  <a:tailEnd/>
                </a:ln>
                <a:solidFill>
                  <a:srgbClr val="0000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KIỂM TRA BÀI CŨ.</a:t>
            </a:r>
          </a:p>
        </p:txBody>
      </p:sp>
      <p:sp>
        <p:nvSpPr>
          <p:cNvPr id="76807" name="Text Box 7">
            <a:extLst>
              <a:ext uri="{FF2B5EF4-FFF2-40B4-BE49-F238E27FC236}">
                <a16:creationId xmlns:a16="http://schemas.microsoft.com/office/drawing/2014/main" id="{92A9E0C8-F159-400D-A6E0-8B7FA23C442E}"/>
              </a:ext>
            </a:extLst>
          </p:cNvPr>
          <p:cNvSpPr txBox="1">
            <a:spLocks noChangeArrowheads="1"/>
          </p:cNvSpPr>
          <p:nvPr/>
        </p:nvSpPr>
        <p:spPr bwMode="auto">
          <a:xfrm>
            <a:off x="2590800" y="3344864"/>
            <a:ext cx="800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1. Hãy giới thiệu họ hàng bên nội của em?</a:t>
            </a:r>
          </a:p>
        </p:txBody>
      </p:sp>
      <p:sp>
        <p:nvSpPr>
          <p:cNvPr id="76808" name="Text Box 8">
            <a:extLst>
              <a:ext uri="{FF2B5EF4-FFF2-40B4-BE49-F238E27FC236}">
                <a16:creationId xmlns:a16="http://schemas.microsoft.com/office/drawing/2014/main" id="{BEFF4D51-FE7F-41E8-B8F9-AB030C9B0160}"/>
              </a:ext>
            </a:extLst>
          </p:cNvPr>
          <p:cNvSpPr txBox="1">
            <a:spLocks noChangeArrowheads="1"/>
          </p:cNvSpPr>
          <p:nvPr/>
        </p:nvSpPr>
        <p:spPr bwMode="auto">
          <a:xfrm>
            <a:off x="2667000" y="4191000"/>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2. Hãy giới thiệu họ hàng bên ngoại của em?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6807"/>
                                        </p:tgtEl>
                                        <p:attrNameLst>
                                          <p:attrName>style.visibility</p:attrName>
                                        </p:attrNameLst>
                                      </p:cBhvr>
                                      <p:to>
                                        <p:strVal val="visible"/>
                                      </p:to>
                                    </p:set>
                                    <p:anim calcmode="discrete" valueType="clr">
                                      <p:cBhvr override="childStyle">
                                        <p:cTn id="13" dur="80"/>
                                        <p:tgtEl>
                                          <p:spTgt spid="7680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6807"/>
                                        </p:tgtEl>
                                        <p:attrNameLst>
                                          <p:attrName>fillcolor</p:attrName>
                                        </p:attrNameLst>
                                      </p:cBhvr>
                                      <p:tavLst>
                                        <p:tav tm="0">
                                          <p:val>
                                            <p:clrVal>
                                              <a:schemeClr val="accent2"/>
                                            </p:clrVal>
                                          </p:val>
                                        </p:tav>
                                        <p:tav tm="50000">
                                          <p:val>
                                            <p:clrVal>
                                              <a:schemeClr val="hlink"/>
                                            </p:clrVal>
                                          </p:val>
                                        </p:tav>
                                      </p:tavLst>
                                    </p:anim>
                                    <p:set>
                                      <p:cBhvr>
                                        <p:cTn id="15" dur="80"/>
                                        <p:tgtEl>
                                          <p:spTgt spid="7680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6808">
                                            <p:txEl>
                                              <p:pRg st="0" end="0"/>
                                            </p:txEl>
                                          </p:spTgt>
                                        </p:tgtEl>
                                        <p:attrNameLst>
                                          <p:attrName>style.visibility</p:attrName>
                                        </p:attrNameLst>
                                      </p:cBhvr>
                                      <p:to>
                                        <p:strVal val="visible"/>
                                      </p:to>
                                    </p:set>
                                    <p:anim calcmode="discrete" valueType="clr">
                                      <p:cBhvr override="childStyle">
                                        <p:cTn id="20" dur="80"/>
                                        <p:tgtEl>
                                          <p:spTgt spid="7680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680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7680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D481F9-F93A-4324-9347-C479755586CA}"/>
              </a:ext>
            </a:extLst>
          </p:cNvPr>
          <p:cNvSpPr>
            <a:spLocks noGrp="1" noChangeArrowheads="1"/>
          </p:cNvSpPr>
          <p:nvPr>
            <p:ph type="title"/>
          </p:nvPr>
        </p:nvSpPr>
        <p:spPr/>
        <p:txBody>
          <a:bodyPr/>
          <a:lstStyle/>
          <a:p>
            <a:pPr eaLnBrk="1" hangingPunct="1"/>
            <a:endParaRPr lang="en-US" altLang="en-US"/>
          </a:p>
        </p:txBody>
      </p:sp>
      <p:pic>
        <p:nvPicPr>
          <p:cNvPr id="7171" name="Picture 3" descr="rgb-on-white-01">
            <a:extLst>
              <a:ext uri="{FF2B5EF4-FFF2-40B4-BE49-F238E27FC236}">
                <a16:creationId xmlns:a16="http://schemas.microsoft.com/office/drawing/2014/main" id="{A98FCBA5-AE33-4BA5-92B5-33AB2E4D79A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solidFill>
            <a:srgbClr val="808000"/>
          </a:solidFill>
        </p:spPr>
      </p:pic>
      <p:sp>
        <p:nvSpPr>
          <p:cNvPr id="7172" name="Text Box 45">
            <a:extLst>
              <a:ext uri="{FF2B5EF4-FFF2-40B4-BE49-F238E27FC236}">
                <a16:creationId xmlns:a16="http://schemas.microsoft.com/office/drawing/2014/main" id="{1179D3EB-6518-41F3-A0FF-F9EDAC4534BC}"/>
              </a:ext>
            </a:extLst>
          </p:cNvPr>
          <p:cNvSpPr txBox="1">
            <a:spLocks noChangeArrowheads="1"/>
          </p:cNvSpPr>
          <p:nvPr/>
        </p:nvSpPr>
        <p:spPr bwMode="auto">
          <a:xfrm>
            <a:off x="3124200" y="7086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7173" name="Text Box 49">
            <a:extLst>
              <a:ext uri="{FF2B5EF4-FFF2-40B4-BE49-F238E27FC236}">
                <a16:creationId xmlns:a16="http://schemas.microsoft.com/office/drawing/2014/main" id="{1849A655-DB93-45F9-8E9A-7D19DEB5544E}"/>
              </a:ext>
            </a:extLst>
          </p:cNvPr>
          <p:cNvSpPr txBox="1">
            <a:spLocks noChangeArrowheads="1"/>
          </p:cNvSpPr>
          <p:nvPr/>
        </p:nvSpPr>
        <p:spPr bwMode="auto">
          <a:xfrm>
            <a:off x="3581400" y="7239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7174" name="Text Box 50">
            <a:extLst>
              <a:ext uri="{FF2B5EF4-FFF2-40B4-BE49-F238E27FC236}">
                <a16:creationId xmlns:a16="http://schemas.microsoft.com/office/drawing/2014/main" id="{65CDD56D-2B28-4C48-A519-AD4848FA04B6}"/>
              </a:ext>
            </a:extLst>
          </p:cNvPr>
          <p:cNvSpPr txBox="1">
            <a:spLocks noChangeArrowheads="1"/>
          </p:cNvSpPr>
          <p:nvPr/>
        </p:nvSpPr>
        <p:spPr bwMode="auto">
          <a:xfrm>
            <a:off x="4191000" y="7391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7175" name="Text Box 55">
            <a:extLst>
              <a:ext uri="{FF2B5EF4-FFF2-40B4-BE49-F238E27FC236}">
                <a16:creationId xmlns:a16="http://schemas.microsoft.com/office/drawing/2014/main" id="{0AC44E7D-D833-42C6-9F10-354D2F229DE3}"/>
              </a:ext>
            </a:extLst>
          </p:cNvPr>
          <p:cNvSpPr txBox="1">
            <a:spLocks noChangeArrowheads="1"/>
          </p:cNvSpPr>
          <p:nvPr/>
        </p:nvSpPr>
        <p:spPr bwMode="auto">
          <a:xfrm>
            <a:off x="2819400" y="7162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7176" name="Text Box 58">
            <a:extLst>
              <a:ext uri="{FF2B5EF4-FFF2-40B4-BE49-F238E27FC236}">
                <a16:creationId xmlns:a16="http://schemas.microsoft.com/office/drawing/2014/main" id="{FD324182-CBD8-4A4B-9E46-ECB295DB1902}"/>
              </a:ext>
            </a:extLst>
          </p:cNvPr>
          <p:cNvSpPr txBox="1">
            <a:spLocks noChangeArrowheads="1"/>
          </p:cNvSpPr>
          <p:nvPr/>
        </p:nvSpPr>
        <p:spPr bwMode="auto">
          <a:xfrm>
            <a:off x="4038600" y="7315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7177" name="Text Box 61">
            <a:extLst>
              <a:ext uri="{FF2B5EF4-FFF2-40B4-BE49-F238E27FC236}">
                <a16:creationId xmlns:a16="http://schemas.microsoft.com/office/drawing/2014/main" id="{9EB73296-524F-4FC1-A254-70873AD3B5B9}"/>
              </a:ext>
            </a:extLst>
          </p:cNvPr>
          <p:cNvSpPr txBox="1">
            <a:spLocks noChangeArrowheads="1"/>
          </p:cNvSpPr>
          <p:nvPr/>
        </p:nvSpPr>
        <p:spPr bwMode="auto">
          <a:xfrm>
            <a:off x="4114800" y="7467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19525" name="Picture 69" descr="Quan_he_ho_hang">
            <a:extLst>
              <a:ext uri="{FF2B5EF4-FFF2-40B4-BE49-F238E27FC236}">
                <a16:creationId xmlns:a16="http://schemas.microsoft.com/office/drawing/2014/main" id="{22A70CEF-F906-40BE-953F-6BC5101CB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525"/>
                                        </p:tgtEl>
                                        <p:attrNameLst>
                                          <p:attrName>style.visibility</p:attrName>
                                        </p:attrNameLst>
                                      </p:cBhvr>
                                      <p:to>
                                        <p:strVal val="visible"/>
                                      </p:to>
                                    </p:set>
                                    <p:animEffect transition="in" filter="blinds(horizontal)">
                                      <p:cBhvr>
                                        <p:cTn id="7" dur="500"/>
                                        <p:tgtEl>
                                          <p:spTgt spid="19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9" descr="Rotation of FRD3DE~1">
            <a:extLst>
              <a:ext uri="{FF2B5EF4-FFF2-40B4-BE49-F238E27FC236}">
                <a16:creationId xmlns:a16="http://schemas.microsoft.com/office/drawing/2014/main" id="{7F6DE537-BEA3-4F1E-91FF-AA5CB8A1B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
            <a:ext cx="457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75">
            <a:extLst>
              <a:ext uri="{FF2B5EF4-FFF2-40B4-BE49-F238E27FC236}">
                <a16:creationId xmlns:a16="http://schemas.microsoft.com/office/drawing/2014/main" id="{0DE4D913-B474-496D-ADDA-EACEA92B194C}"/>
              </a:ext>
            </a:extLst>
          </p:cNvPr>
          <p:cNvSpPr>
            <a:spLocks noGrp="1" noChangeArrowheads="1"/>
          </p:cNvSpPr>
          <p:nvPr>
            <p:ph type="title"/>
          </p:nvPr>
        </p:nvSpPr>
        <p:spPr>
          <a:xfrm>
            <a:off x="1981200" y="-182563"/>
            <a:ext cx="8229600" cy="1143001"/>
          </a:xfrm>
        </p:spPr>
        <p:txBody>
          <a:bodyPr/>
          <a:lstStyle/>
          <a:p>
            <a:pPr eaLnBrk="1" hangingPunct="1"/>
            <a:endParaRPr lang="en-US" altLang="en-US"/>
          </a:p>
        </p:txBody>
      </p:sp>
      <p:pic>
        <p:nvPicPr>
          <p:cNvPr id="8196" name="Picture 3" descr="rgb-on-white-01">
            <a:extLst>
              <a:ext uri="{FF2B5EF4-FFF2-40B4-BE49-F238E27FC236}">
                <a16:creationId xmlns:a16="http://schemas.microsoft.com/office/drawing/2014/main" id="{6261282B-A869-4F25-84D2-CF7F28BB300E}"/>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381000"/>
            <a:ext cx="9144000" cy="6858000"/>
          </a:xfrm>
          <a:noFill/>
        </p:spPr>
      </p:pic>
      <p:sp>
        <p:nvSpPr>
          <p:cNvPr id="8197" name="Text Box 27">
            <a:extLst>
              <a:ext uri="{FF2B5EF4-FFF2-40B4-BE49-F238E27FC236}">
                <a16:creationId xmlns:a16="http://schemas.microsoft.com/office/drawing/2014/main" id="{44A8AF6D-E155-4198-B2A2-C00964D4B2A2}"/>
              </a:ext>
            </a:extLst>
          </p:cNvPr>
          <p:cNvSpPr txBox="1">
            <a:spLocks noChangeArrowheads="1"/>
          </p:cNvSpPr>
          <p:nvPr/>
        </p:nvSpPr>
        <p:spPr bwMode="auto">
          <a:xfrm>
            <a:off x="2819400" y="6934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198" name="Rectangle 31">
            <a:extLst>
              <a:ext uri="{FF2B5EF4-FFF2-40B4-BE49-F238E27FC236}">
                <a16:creationId xmlns:a16="http://schemas.microsoft.com/office/drawing/2014/main" id="{ACED5AB3-A8CB-4885-8EB2-A051A15904C3}"/>
              </a:ext>
            </a:extLst>
          </p:cNvPr>
          <p:cNvSpPr>
            <a:spLocks noChangeArrowheads="1"/>
          </p:cNvSpPr>
          <p:nvPr/>
        </p:nvSpPr>
        <p:spPr bwMode="auto">
          <a:xfrm>
            <a:off x="2895600" y="68580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8199" name="Text Box 32">
            <a:extLst>
              <a:ext uri="{FF2B5EF4-FFF2-40B4-BE49-F238E27FC236}">
                <a16:creationId xmlns:a16="http://schemas.microsoft.com/office/drawing/2014/main" id="{545B08DC-69CD-49BF-8C5F-A587E8720FD3}"/>
              </a:ext>
            </a:extLst>
          </p:cNvPr>
          <p:cNvSpPr txBox="1">
            <a:spLocks noChangeArrowheads="1"/>
          </p:cNvSpPr>
          <p:nvPr/>
        </p:nvSpPr>
        <p:spPr bwMode="auto">
          <a:xfrm>
            <a:off x="3352800" y="67056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0" name="Text Box 35">
            <a:extLst>
              <a:ext uri="{FF2B5EF4-FFF2-40B4-BE49-F238E27FC236}">
                <a16:creationId xmlns:a16="http://schemas.microsoft.com/office/drawing/2014/main" id="{CCAE7750-E6FB-4886-891F-30FDD7C6C9E0}"/>
              </a:ext>
            </a:extLst>
          </p:cNvPr>
          <p:cNvSpPr txBox="1">
            <a:spLocks noChangeArrowheads="1"/>
          </p:cNvSpPr>
          <p:nvPr/>
        </p:nvSpPr>
        <p:spPr bwMode="auto">
          <a:xfrm>
            <a:off x="3048000" y="67056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1" name="Text Box 44">
            <a:extLst>
              <a:ext uri="{FF2B5EF4-FFF2-40B4-BE49-F238E27FC236}">
                <a16:creationId xmlns:a16="http://schemas.microsoft.com/office/drawing/2014/main" id="{B17278BB-701A-41B8-87FB-032BB8C09E44}"/>
              </a:ext>
            </a:extLst>
          </p:cNvPr>
          <p:cNvSpPr txBox="1">
            <a:spLocks noChangeArrowheads="1"/>
          </p:cNvSpPr>
          <p:nvPr/>
        </p:nvSpPr>
        <p:spPr bwMode="auto">
          <a:xfrm>
            <a:off x="3581400" y="7086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2" name="Text Box 47">
            <a:extLst>
              <a:ext uri="{FF2B5EF4-FFF2-40B4-BE49-F238E27FC236}">
                <a16:creationId xmlns:a16="http://schemas.microsoft.com/office/drawing/2014/main" id="{A595476F-BFAD-4C2A-BDDA-94100ACD6866}"/>
              </a:ext>
            </a:extLst>
          </p:cNvPr>
          <p:cNvSpPr txBox="1">
            <a:spLocks noChangeArrowheads="1"/>
          </p:cNvSpPr>
          <p:nvPr/>
        </p:nvSpPr>
        <p:spPr bwMode="auto">
          <a:xfrm>
            <a:off x="4038600" y="6934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3" name="Text Box 55">
            <a:extLst>
              <a:ext uri="{FF2B5EF4-FFF2-40B4-BE49-F238E27FC236}">
                <a16:creationId xmlns:a16="http://schemas.microsoft.com/office/drawing/2014/main" id="{FE51945A-C201-4F49-AE98-6657E9400083}"/>
              </a:ext>
            </a:extLst>
          </p:cNvPr>
          <p:cNvSpPr txBox="1">
            <a:spLocks noChangeArrowheads="1"/>
          </p:cNvSpPr>
          <p:nvPr/>
        </p:nvSpPr>
        <p:spPr bwMode="auto">
          <a:xfrm>
            <a:off x="2743200" y="1524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4" name="Text Box 62">
            <a:extLst>
              <a:ext uri="{FF2B5EF4-FFF2-40B4-BE49-F238E27FC236}">
                <a16:creationId xmlns:a16="http://schemas.microsoft.com/office/drawing/2014/main" id="{AD6AF3DA-6635-4C51-846B-0D8B40A5D2D4}"/>
              </a:ext>
            </a:extLst>
          </p:cNvPr>
          <p:cNvSpPr txBox="1">
            <a:spLocks noChangeArrowheads="1"/>
          </p:cNvSpPr>
          <p:nvPr/>
        </p:nvSpPr>
        <p:spPr bwMode="auto">
          <a:xfrm>
            <a:off x="3200400" y="7239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5" name="Text Box 65">
            <a:extLst>
              <a:ext uri="{FF2B5EF4-FFF2-40B4-BE49-F238E27FC236}">
                <a16:creationId xmlns:a16="http://schemas.microsoft.com/office/drawing/2014/main" id="{DBEDD256-9520-4D39-AF58-629921AED7FE}"/>
              </a:ext>
            </a:extLst>
          </p:cNvPr>
          <p:cNvSpPr txBox="1">
            <a:spLocks noChangeArrowheads="1"/>
          </p:cNvSpPr>
          <p:nvPr/>
        </p:nvSpPr>
        <p:spPr bwMode="auto">
          <a:xfrm>
            <a:off x="3276600" y="6934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8206" name="Text Box 73">
            <a:extLst>
              <a:ext uri="{FF2B5EF4-FFF2-40B4-BE49-F238E27FC236}">
                <a16:creationId xmlns:a16="http://schemas.microsoft.com/office/drawing/2014/main" id="{ED55126E-1F3D-4821-8EAF-390EA4DED727}"/>
              </a:ext>
            </a:extLst>
          </p:cNvPr>
          <p:cNvSpPr txBox="1">
            <a:spLocks noChangeArrowheads="1"/>
          </p:cNvSpPr>
          <p:nvPr/>
        </p:nvSpPr>
        <p:spPr bwMode="auto">
          <a:xfrm>
            <a:off x="3048000" y="7162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8207" name="Picture 81" descr="flowlin2.gif (13943 bytes)">
            <a:extLst>
              <a:ext uri="{FF2B5EF4-FFF2-40B4-BE49-F238E27FC236}">
                <a16:creationId xmlns:a16="http://schemas.microsoft.com/office/drawing/2014/main" id="{16BB79F3-E0D4-463D-91CB-AFF1B1A39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65800"/>
            <a:ext cx="4648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8" name="Group 94">
            <a:extLst>
              <a:ext uri="{FF2B5EF4-FFF2-40B4-BE49-F238E27FC236}">
                <a16:creationId xmlns:a16="http://schemas.microsoft.com/office/drawing/2014/main" id="{95C37A2E-308A-44FC-99C4-9D5EEB19E34B}"/>
              </a:ext>
            </a:extLst>
          </p:cNvPr>
          <p:cNvGrpSpPr>
            <a:grpSpLocks/>
          </p:cNvGrpSpPr>
          <p:nvPr/>
        </p:nvGrpSpPr>
        <p:grpSpPr bwMode="auto">
          <a:xfrm>
            <a:off x="5257800" y="2133600"/>
            <a:ext cx="5410200" cy="4267200"/>
            <a:chOff x="1248" y="0"/>
            <a:chExt cx="2928" cy="2016"/>
          </a:xfrm>
        </p:grpSpPr>
        <p:pic>
          <p:nvPicPr>
            <p:cNvPr id="8214" name="Picture 91" descr="Rotation of FRD3DE~1">
              <a:extLst>
                <a:ext uri="{FF2B5EF4-FFF2-40B4-BE49-F238E27FC236}">
                  <a16:creationId xmlns:a16="http://schemas.microsoft.com/office/drawing/2014/main" id="{5D0C2895-792C-4B9E-ACE6-36EDA474E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0"/>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92" descr="Quan_he_ho_hang">
              <a:extLst>
                <a:ext uri="{FF2B5EF4-FFF2-40B4-BE49-F238E27FC236}">
                  <a16:creationId xmlns:a16="http://schemas.microsoft.com/office/drawing/2014/main" id="{8136605D-64D5-4A1E-9035-748581F8D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11"/>
              <a:ext cx="2736" cy="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9" name="Text Box 100">
            <a:extLst>
              <a:ext uri="{FF2B5EF4-FFF2-40B4-BE49-F238E27FC236}">
                <a16:creationId xmlns:a16="http://schemas.microsoft.com/office/drawing/2014/main" id="{E21582BA-2E70-4939-A5CB-71C02D8A575D}"/>
              </a:ext>
            </a:extLst>
          </p:cNvPr>
          <p:cNvSpPr txBox="1">
            <a:spLocks noChangeArrowheads="1"/>
          </p:cNvSpPr>
          <p:nvPr/>
        </p:nvSpPr>
        <p:spPr bwMode="auto">
          <a:xfrm>
            <a:off x="2209800" y="2819401"/>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7511" name="Text Box 103">
            <a:extLst>
              <a:ext uri="{FF2B5EF4-FFF2-40B4-BE49-F238E27FC236}">
                <a16:creationId xmlns:a16="http://schemas.microsoft.com/office/drawing/2014/main" id="{D8AADC65-B7E6-472A-84CC-9494D8F917D1}"/>
              </a:ext>
            </a:extLst>
          </p:cNvPr>
          <p:cNvSpPr txBox="1">
            <a:spLocks noChangeArrowheads="1"/>
          </p:cNvSpPr>
          <p:nvPr/>
        </p:nvSpPr>
        <p:spPr bwMode="auto">
          <a:xfrm>
            <a:off x="1524000" y="4648201"/>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4. Ai là cháu nội, ai là cháu ngoại của ông bà?</a:t>
            </a:r>
          </a:p>
        </p:txBody>
      </p:sp>
      <p:sp>
        <p:nvSpPr>
          <p:cNvPr id="17512" name="Text Box 104">
            <a:extLst>
              <a:ext uri="{FF2B5EF4-FFF2-40B4-BE49-F238E27FC236}">
                <a16:creationId xmlns:a16="http://schemas.microsoft.com/office/drawing/2014/main" id="{3C3F75BC-EEA3-455B-9010-21B7F865C22B}"/>
              </a:ext>
            </a:extLst>
          </p:cNvPr>
          <p:cNvSpPr txBox="1">
            <a:spLocks noChangeArrowheads="1"/>
          </p:cNvSpPr>
          <p:nvPr/>
        </p:nvSpPr>
        <p:spPr bwMode="auto">
          <a:xfrm>
            <a:off x="1524000" y="3352801"/>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3. Ai là con dâu và con rể của ông bà?</a:t>
            </a:r>
          </a:p>
        </p:txBody>
      </p:sp>
      <p:sp>
        <p:nvSpPr>
          <p:cNvPr id="17513" name="Text Box 105">
            <a:extLst>
              <a:ext uri="{FF2B5EF4-FFF2-40B4-BE49-F238E27FC236}">
                <a16:creationId xmlns:a16="http://schemas.microsoft.com/office/drawing/2014/main" id="{075CF991-269B-4AD5-BB73-CFD8EB913DBC}"/>
              </a:ext>
            </a:extLst>
          </p:cNvPr>
          <p:cNvSpPr txBox="1">
            <a:spLocks noChangeArrowheads="1"/>
          </p:cNvSpPr>
          <p:nvPr/>
        </p:nvSpPr>
        <p:spPr bwMode="auto">
          <a:xfrm>
            <a:off x="1524000" y="1828801"/>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2. Ông bà Quang có bao nhiêu người con? Đó là những ai?</a:t>
            </a:r>
          </a:p>
        </p:txBody>
      </p:sp>
      <p:sp>
        <p:nvSpPr>
          <p:cNvPr id="17514" name="Text Box 106">
            <a:extLst>
              <a:ext uri="{FF2B5EF4-FFF2-40B4-BE49-F238E27FC236}">
                <a16:creationId xmlns:a16="http://schemas.microsoft.com/office/drawing/2014/main" id="{671E9253-5B45-43AD-AA2A-6BB2CE25ED8F}"/>
              </a:ext>
            </a:extLst>
          </p:cNvPr>
          <p:cNvSpPr txBox="1">
            <a:spLocks noChangeArrowheads="1"/>
          </p:cNvSpPr>
          <p:nvPr/>
        </p:nvSpPr>
        <p:spPr bwMode="auto">
          <a:xfrm>
            <a:off x="1524000" y="304801"/>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1. Trong gia đình của bạn Quang có bao nhiêu người? Đó là những ai?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514"/>
                                        </p:tgtEl>
                                        <p:attrNameLst>
                                          <p:attrName>style.visibility</p:attrName>
                                        </p:attrNameLst>
                                      </p:cBhvr>
                                      <p:to>
                                        <p:strVal val="visible"/>
                                      </p:to>
                                    </p:set>
                                    <p:anim calcmode="discrete" valueType="clr">
                                      <p:cBhvr override="childStyle">
                                        <p:cTn id="7" dur="80"/>
                                        <p:tgtEl>
                                          <p:spTgt spid="17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514"/>
                                        </p:tgtEl>
                                        <p:attrNameLst>
                                          <p:attrName>fillcolor</p:attrName>
                                        </p:attrNameLst>
                                      </p:cBhvr>
                                      <p:tavLst>
                                        <p:tav tm="0">
                                          <p:val>
                                            <p:clrVal>
                                              <a:schemeClr val="accent2"/>
                                            </p:clrVal>
                                          </p:val>
                                        </p:tav>
                                        <p:tav tm="50000">
                                          <p:val>
                                            <p:clrVal>
                                              <a:schemeClr val="hlink"/>
                                            </p:clrVal>
                                          </p:val>
                                        </p:tav>
                                      </p:tavLst>
                                    </p:anim>
                                    <p:set>
                                      <p:cBhvr>
                                        <p:cTn id="9" dur="80"/>
                                        <p:tgtEl>
                                          <p:spTgt spid="175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513">
                                            <p:txEl>
                                              <p:pRg st="0" end="0"/>
                                            </p:txEl>
                                          </p:spTgt>
                                        </p:tgtEl>
                                        <p:attrNameLst>
                                          <p:attrName>style.visibility</p:attrName>
                                        </p:attrNameLst>
                                      </p:cBhvr>
                                      <p:to>
                                        <p:strVal val="visible"/>
                                      </p:to>
                                    </p:set>
                                    <p:anim calcmode="discrete" valueType="clr">
                                      <p:cBhvr override="childStyle">
                                        <p:cTn id="14" dur="80"/>
                                        <p:tgtEl>
                                          <p:spTgt spid="175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51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7513">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512"/>
                                        </p:tgtEl>
                                        <p:attrNameLst>
                                          <p:attrName>style.visibility</p:attrName>
                                        </p:attrNameLst>
                                      </p:cBhvr>
                                      <p:to>
                                        <p:strVal val="visible"/>
                                      </p:to>
                                    </p:set>
                                    <p:anim calcmode="discrete" valueType="clr">
                                      <p:cBhvr override="childStyle">
                                        <p:cTn id="21" dur="80"/>
                                        <p:tgtEl>
                                          <p:spTgt spid="175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512"/>
                                        </p:tgtEl>
                                        <p:attrNameLst>
                                          <p:attrName>fillcolor</p:attrName>
                                        </p:attrNameLst>
                                      </p:cBhvr>
                                      <p:tavLst>
                                        <p:tav tm="0">
                                          <p:val>
                                            <p:clrVal>
                                              <a:schemeClr val="accent2"/>
                                            </p:clrVal>
                                          </p:val>
                                        </p:tav>
                                        <p:tav tm="50000">
                                          <p:val>
                                            <p:clrVal>
                                              <a:schemeClr val="hlink"/>
                                            </p:clrVal>
                                          </p:val>
                                        </p:tav>
                                      </p:tavLst>
                                    </p:anim>
                                    <p:set>
                                      <p:cBhvr>
                                        <p:cTn id="23" dur="80"/>
                                        <p:tgtEl>
                                          <p:spTgt spid="1751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511"/>
                                        </p:tgtEl>
                                        <p:attrNameLst>
                                          <p:attrName>style.visibility</p:attrName>
                                        </p:attrNameLst>
                                      </p:cBhvr>
                                      <p:to>
                                        <p:strVal val="visible"/>
                                      </p:to>
                                    </p:set>
                                    <p:anim calcmode="discrete" valueType="clr">
                                      <p:cBhvr override="childStyle">
                                        <p:cTn id="28" dur="80"/>
                                        <p:tgtEl>
                                          <p:spTgt spid="175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511"/>
                                        </p:tgtEl>
                                        <p:attrNameLst>
                                          <p:attrName>fillcolor</p:attrName>
                                        </p:attrNameLst>
                                      </p:cBhvr>
                                      <p:tavLst>
                                        <p:tav tm="0">
                                          <p:val>
                                            <p:clrVal>
                                              <a:schemeClr val="accent2"/>
                                            </p:clrVal>
                                          </p:val>
                                        </p:tav>
                                        <p:tav tm="50000">
                                          <p:val>
                                            <p:clrVal>
                                              <a:schemeClr val="hlink"/>
                                            </p:clrVal>
                                          </p:val>
                                        </p:tav>
                                      </p:tavLst>
                                    </p:anim>
                                    <p:set>
                                      <p:cBhvr>
                                        <p:cTn id="30" dur="80"/>
                                        <p:tgtEl>
                                          <p:spTgt spid="17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 grpId="0"/>
      <p:bldP spid="17512" grpId="0"/>
      <p:bldP spid="175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4">
            <a:extLst>
              <a:ext uri="{FF2B5EF4-FFF2-40B4-BE49-F238E27FC236}">
                <a16:creationId xmlns:a16="http://schemas.microsoft.com/office/drawing/2014/main" id="{3E670C9E-EEEE-4047-975A-33543B1BC3FA}"/>
              </a:ext>
            </a:extLst>
          </p:cNvPr>
          <p:cNvSpPr>
            <a:spLocks noGrp="1" noChangeArrowheads="1"/>
          </p:cNvSpPr>
          <p:nvPr>
            <p:ph type="title"/>
          </p:nvPr>
        </p:nvSpPr>
        <p:spPr>
          <a:xfrm>
            <a:off x="1981200" y="46038"/>
            <a:ext cx="8229600" cy="1143000"/>
          </a:xfrm>
        </p:spPr>
        <p:txBody>
          <a:bodyPr/>
          <a:lstStyle/>
          <a:p>
            <a:pPr eaLnBrk="1" hangingPunct="1"/>
            <a:endParaRPr lang="en-US" altLang="en-US"/>
          </a:p>
        </p:txBody>
      </p:sp>
      <p:pic>
        <p:nvPicPr>
          <p:cNvPr id="9219" name="Picture 4" descr="rgb-on-white-01">
            <a:extLst>
              <a:ext uri="{FF2B5EF4-FFF2-40B4-BE49-F238E27FC236}">
                <a16:creationId xmlns:a16="http://schemas.microsoft.com/office/drawing/2014/main" id="{87A99F0B-B7CA-4987-951E-5F143E0D03F0}"/>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381000"/>
            <a:ext cx="9144000" cy="6858000"/>
          </a:xfrm>
          <a:noFill/>
        </p:spPr>
      </p:pic>
      <p:sp>
        <p:nvSpPr>
          <p:cNvPr id="9220" name="Text Box 142">
            <a:extLst>
              <a:ext uri="{FF2B5EF4-FFF2-40B4-BE49-F238E27FC236}">
                <a16:creationId xmlns:a16="http://schemas.microsoft.com/office/drawing/2014/main" id="{2031E48B-3516-47B0-BEA6-D098D20900A3}"/>
              </a:ext>
            </a:extLst>
          </p:cNvPr>
          <p:cNvSpPr txBox="1">
            <a:spLocks noChangeArrowheads="1"/>
          </p:cNvSpPr>
          <p:nvPr/>
        </p:nvSpPr>
        <p:spPr bwMode="auto">
          <a:xfrm>
            <a:off x="3657600" y="7239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9221" name="Picture 143" descr="image7">
            <a:extLst>
              <a:ext uri="{FF2B5EF4-FFF2-40B4-BE49-F238E27FC236}">
                <a16:creationId xmlns:a16="http://schemas.microsoft.com/office/drawing/2014/main" id="{CFB1DCEB-779E-407F-A7A2-7A0D59F70B30}"/>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0" y="-228600"/>
            <a:ext cx="1066800" cy="1009650"/>
          </a:xfrm>
          <a:noFill/>
        </p:spPr>
      </p:pic>
      <p:grpSp>
        <p:nvGrpSpPr>
          <p:cNvPr id="9222" name="Group 153">
            <a:extLst>
              <a:ext uri="{FF2B5EF4-FFF2-40B4-BE49-F238E27FC236}">
                <a16:creationId xmlns:a16="http://schemas.microsoft.com/office/drawing/2014/main" id="{16B05F30-6464-4A3D-B882-891141E6FF72}"/>
              </a:ext>
            </a:extLst>
          </p:cNvPr>
          <p:cNvGrpSpPr>
            <a:grpSpLocks/>
          </p:cNvGrpSpPr>
          <p:nvPr/>
        </p:nvGrpSpPr>
        <p:grpSpPr bwMode="auto">
          <a:xfrm>
            <a:off x="1524000" y="5867400"/>
            <a:ext cx="8991600" cy="762000"/>
            <a:chOff x="0" y="3744"/>
            <a:chExt cx="5328" cy="576"/>
          </a:xfrm>
        </p:grpSpPr>
        <p:pic>
          <p:nvPicPr>
            <p:cNvPr id="9229" name="Picture 154" descr="musical-instruments-250">
              <a:hlinkClick r:id="rId4"/>
              <a:extLst>
                <a:ext uri="{FF2B5EF4-FFF2-40B4-BE49-F238E27FC236}">
                  <a16:creationId xmlns:a16="http://schemas.microsoft.com/office/drawing/2014/main" id="{BA36A4AB-2583-458D-8F5E-D18B88FC7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915"/>
              <a:ext cx="48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5" descr="intro_index_06">
              <a:hlinkClick r:id="rId6"/>
              <a:extLst>
                <a:ext uri="{FF2B5EF4-FFF2-40B4-BE49-F238E27FC236}">
                  <a16:creationId xmlns:a16="http://schemas.microsoft.com/office/drawing/2014/main" id="{5D6EDF18-88F0-4043-BC73-6096F1BD9C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94012">
              <a:off x="2688" y="3744"/>
              <a:ext cx="54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6" descr="gardgt">
              <a:extLst>
                <a:ext uri="{FF2B5EF4-FFF2-40B4-BE49-F238E27FC236}">
                  <a16:creationId xmlns:a16="http://schemas.microsoft.com/office/drawing/2014/main" id="{A1A07451-C91A-4806-94F5-3A7679A7C3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57" descr="flowers2fs">
              <a:extLst>
                <a:ext uri="{FF2B5EF4-FFF2-40B4-BE49-F238E27FC236}">
                  <a16:creationId xmlns:a16="http://schemas.microsoft.com/office/drawing/2014/main" id="{71C483E4-2CEE-447A-B9F3-52854A57D4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3860"/>
              <a:ext cx="57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58" descr="geo2_trille.gif (1895 bytes)">
              <a:extLst>
                <a:ext uri="{FF2B5EF4-FFF2-40B4-BE49-F238E27FC236}">
                  <a16:creationId xmlns:a16="http://schemas.microsoft.com/office/drawing/2014/main" id="{46AFE1A7-CA57-41F3-B0DD-6AB9F52EAF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2" y="3867"/>
              <a:ext cx="816"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59" descr="butterflies_flowers_md_wht">
              <a:extLst>
                <a:ext uri="{FF2B5EF4-FFF2-40B4-BE49-F238E27FC236}">
                  <a16:creationId xmlns:a16="http://schemas.microsoft.com/office/drawing/2014/main" id="{E605EA23-B476-441B-AD95-A25678328106}"/>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648" y="3792"/>
              <a:ext cx="62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531" name="Text Box 163">
            <a:extLst>
              <a:ext uri="{FF2B5EF4-FFF2-40B4-BE49-F238E27FC236}">
                <a16:creationId xmlns:a16="http://schemas.microsoft.com/office/drawing/2014/main" id="{243B5C63-CD87-448D-95EA-C3DFC95FE7F8}"/>
              </a:ext>
            </a:extLst>
          </p:cNvPr>
          <p:cNvSpPr txBox="1">
            <a:spLocks noChangeArrowheads="1"/>
          </p:cNvSpPr>
          <p:nvPr/>
        </p:nvSpPr>
        <p:spPr bwMode="auto">
          <a:xfrm>
            <a:off x="1524000" y="5105401"/>
            <a:ext cx="937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Bố mẹ Hương sinh được mấy người con? Đó là những ai?</a:t>
            </a:r>
            <a:endParaRPr lang="en-US" altLang="en-US" sz="2800" b="1" u="sng">
              <a:solidFill>
                <a:srgbClr val="0000FF"/>
              </a:solidFill>
              <a:latin typeface="Times New Roman" panose="02020603050405020304" pitchFamily="18" charset="0"/>
              <a:cs typeface="Times New Roman" panose="02020603050405020304" pitchFamily="18" charset="0"/>
            </a:endParaRPr>
          </a:p>
        </p:txBody>
      </p:sp>
      <p:sp>
        <p:nvSpPr>
          <p:cNvPr id="58532" name="Text Box 164">
            <a:extLst>
              <a:ext uri="{FF2B5EF4-FFF2-40B4-BE49-F238E27FC236}">
                <a16:creationId xmlns:a16="http://schemas.microsoft.com/office/drawing/2014/main" id="{0EB11A83-F94F-424F-B375-AC11B79EF8AE}"/>
              </a:ext>
            </a:extLst>
          </p:cNvPr>
          <p:cNvSpPr txBox="1">
            <a:spLocks noChangeArrowheads="1"/>
          </p:cNvSpPr>
          <p:nvPr/>
        </p:nvSpPr>
        <p:spPr bwMode="auto">
          <a:xfrm>
            <a:off x="1524000" y="4419601"/>
            <a:ext cx="929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Bố mẹ Quang sinh được mấy người con? Đó là những ai?</a:t>
            </a:r>
          </a:p>
        </p:txBody>
      </p:sp>
      <p:sp>
        <p:nvSpPr>
          <p:cNvPr id="58533" name="Text Box 165">
            <a:extLst>
              <a:ext uri="{FF2B5EF4-FFF2-40B4-BE49-F238E27FC236}">
                <a16:creationId xmlns:a16="http://schemas.microsoft.com/office/drawing/2014/main" id="{8E2E990F-C1FB-4D1F-812B-83B230B00EAC}"/>
              </a:ext>
            </a:extLst>
          </p:cNvPr>
          <p:cNvSpPr txBox="1">
            <a:spLocks noChangeArrowheads="1"/>
          </p:cNvSpPr>
          <p:nvPr/>
        </p:nvSpPr>
        <p:spPr bwMode="auto">
          <a:xfrm>
            <a:off x="1524000" y="3352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Ông bà có mấy người con dâu, mấy người con rể? Đó là những ai?</a:t>
            </a:r>
          </a:p>
        </p:txBody>
      </p:sp>
      <p:sp>
        <p:nvSpPr>
          <p:cNvPr id="58534" name="Text Box 166">
            <a:extLst>
              <a:ext uri="{FF2B5EF4-FFF2-40B4-BE49-F238E27FC236}">
                <a16:creationId xmlns:a16="http://schemas.microsoft.com/office/drawing/2014/main" id="{03D936E0-02F8-494A-9B40-6895C3630C40}"/>
              </a:ext>
            </a:extLst>
          </p:cNvPr>
          <p:cNvSpPr txBox="1">
            <a:spLocks noChangeArrowheads="1"/>
          </p:cNvSpPr>
          <p:nvPr/>
        </p:nvSpPr>
        <p:spPr bwMode="auto">
          <a:xfrm>
            <a:off x="1524000" y="26670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Ông bà sinh được mấy người con? Đó là những ai?</a:t>
            </a:r>
          </a:p>
        </p:txBody>
      </p:sp>
      <p:sp>
        <p:nvSpPr>
          <p:cNvPr id="58535" name="Text Box 167">
            <a:extLst>
              <a:ext uri="{FF2B5EF4-FFF2-40B4-BE49-F238E27FC236}">
                <a16:creationId xmlns:a16="http://schemas.microsoft.com/office/drawing/2014/main" id="{85645F7A-D107-45FA-8F48-D6A2FD2C3CA6}"/>
              </a:ext>
            </a:extLst>
          </p:cNvPr>
          <p:cNvSpPr txBox="1">
            <a:spLocks noChangeArrowheads="1"/>
          </p:cNvSpPr>
          <p:nvPr/>
        </p:nvSpPr>
        <p:spPr bwMode="auto">
          <a:xfrm>
            <a:off x="1524000" y="1600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Gia đình bạn Quang  có mấy thế hệ? Thế hệ thứ nhất gồm những ai?</a:t>
            </a:r>
          </a:p>
        </p:txBody>
      </p:sp>
      <p:sp>
        <p:nvSpPr>
          <p:cNvPr id="58539" name="Text Box 171">
            <a:extLst>
              <a:ext uri="{FF2B5EF4-FFF2-40B4-BE49-F238E27FC236}">
                <a16:creationId xmlns:a16="http://schemas.microsoft.com/office/drawing/2014/main" id="{C499F1FC-5857-4A64-8D48-6979E8623B54}"/>
              </a:ext>
            </a:extLst>
          </p:cNvPr>
          <p:cNvSpPr txBox="1">
            <a:spLocks noChangeArrowheads="1"/>
          </p:cNvSpPr>
          <p:nvPr/>
        </p:nvSpPr>
        <p:spPr bwMode="auto">
          <a:xfrm>
            <a:off x="1524000" y="914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2. Hoạt động 2: Vẽ sơ đồ mối quan hệ họ hàng.</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539"/>
                                        </p:tgtEl>
                                        <p:attrNameLst>
                                          <p:attrName>style.visibility</p:attrName>
                                        </p:attrNameLst>
                                      </p:cBhvr>
                                      <p:to>
                                        <p:strVal val="visible"/>
                                      </p:to>
                                    </p:set>
                                    <p:anim calcmode="discrete" valueType="clr">
                                      <p:cBhvr override="childStyle">
                                        <p:cTn id="7" dur="80"/>
                                        <p:tgtEl>
                                          <p:spTgt spid="585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539"/>
                                        </p:tgtEl>
                                        <p:attrNameLst>
                                          <p:attrName>fillcolor</p:attrName>
                                        </p:attrNameLst>
                                      </p:cBhvr>
                                      <p:tavLst>
                                        <p:tav tm="0">
                                          <p:val>
                                            <p:clrVal>
                                              <a:schemeClr val="accent2"/>
                                            </p:clrVal>
                                          </p:val>
                                        </p:tav>
                                        <p:tav tm="50000">
                                          <p:val>
                                            <p:clrVal>
                                              <a:schemeClr val="hlink"/>
                                            </p:clrVal>
                                          </p:val>
                                        </p:tav>
                                      </p:tavLst>
                                    </p:anim>
                                    <p:set>
                                      <p:cBhvr>
                                        <p:cTn id="9" dur="80"/>
                                        <p:tgtEl>
                                          <p:spTgt spid="585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8535"/>
                                        </p:tgtEl>
                                        <p:attrNameLst>
                                          <p:attrName>style.visibility</p:attrName>
                                        </p:attrNameLst>
                                      </p:cBhvr>
                                      <p:to>
                                        <p:strVal val="visible"/>
                                      </p:to>
                                    </p:set>
                                    <p:anim calcmode="discrete" valueType="clr">
                                      <p:cBhvr override="childStyle">
                                        <p:cTn id="14" dur="80"/>
                                        <p:tgtEl>
                                          <p:spTgt spid="5853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8535"/>
                                        </p:tgtEl>
                                        <p:attrNameLst>
                                          <p:attrName>fillcolor</p:attrName>
                                        </p:attrNameLst>
                                      </p:cBhvr>
                                      <p:tavLst>
                                        <p:tav tm="0">
                                          <p:val>
                                            <p:clrVal>
                                              <a:schemeClr val="accent2"/>
                                            </p:clrVal>
                                          </p:val>
                                        </p:tav>
                                        <p:tav tm="50000">
                                          <p:val>
                                            <p:clrVal>
                                              <a:schemeClr val="hlink"/>
                                            </p:clrVal>
                                          </p:val>
                                        </p:tav>
                                      </p:tavLst>
                                    </p:anim>
                                    <p:set>
                                      <p:cBhvr>
                                        <p:cTn id="16" dur="80"/>
                                        <p:tgtEl>
                                          <p:spTgt spid="5853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8534"/>
                                        </p:tgtEl>
                                        <p:attrNameLst>
                                          <p:attrName>style.visibility</p:attrName>
                                        </p:attrNameLst>
                                      </p:cBhvr>
                                      <p:to>
                                        <p:strVal val="visible"/>
                                      </p:to>
                                    </p:set>
                                    <p:anim calcmode="discrete" valueType="clr">
                                      <p:cBhvr override="childStyle">
                                        <p:cTn id="21" dur="80"/>
                                        <p:tgtEl>
                                          <p:spTgt spid="5853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8534"/>
                                        </p:tgtEl>
                                        <p:attrNameLst>
                                          <p:attrName>fillcolor</p:attrName>
                                        </p:attrNameLst>
                                      </p:cBhvr>
                                      <p:tavLst>
                                        <p:tav tm="0">
                                          <p:val>
                                            <p:clrVal>
                                              <a:schemeClr val="accent2"/>
                                            </p:clrVal>
                                          </p:val>
                                        </p:tav>
                                        <p:tav tm="50000">
                                          <p:val>
                                            <p:clrVal>
                                              <a:schemeClr val="hlink"/>
                                            </p:clrVal>
                                          </p:val>
                                        </p:tav>
                                      </p:tavLst>
                                    </p:anim>
                                    <p:set>
                                      <p:cBhvr>
                                        <p:cTn id="23" dur="80"/>
                                        <p:tgtEl>
                                          <p:spTgt spid="5853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8533">
                                            <p:txEl>
                                              <p:pRg st="0" end="0"/>
                                            </p:txEl>
                                          </p:spTgt>
                                        </p:tgtEl>
                                        <p:attrNameLst>
                                          <p:attrName>style.visibility</p:attrName>
                                        </p:attrNameLst>
                                      </p:cBhvr>
                                      <p:to>
                                        <p:strVal val="visible"/>
                                      </p:to>
                                    </p:set>
                                    <p:anim calcmode="discrete" valueType="clr">
                                      <p:cBhvr override="childStyle">
                                        <p:cTn id="28" dur="80"/>
                                        <p:tgtEl>
                                          <p:spTgt spid="585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853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58533">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8532"/>
                                        </p:tgtEl>
                                        <p:attrNameLst>
                                          <p:attrName>style.visibility</p:attrName>
                                        </p:attrNameLst>
                                      </p:cBhvr>
                                      <p:to>
                                        <p:strVal val="visible"/>
                                      </p:to>
                                    </p:set>
                                    <p:anim calcmode="discrete" valueType="clr">
                                      <p:cBhvr override="childStyle">
                                        <p:cTn id="35" dur="80"/>
                                        <p:tgtEl>
                                          <p:spTgt spid="5853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8532"/>
                                        </p:tgtEl>
                                        <p:attrNameLst>
                                          <p:attrName>fillcolor</p:attrName>
                                        </p:attrNameLst>
                                      </p:cBhvr>
                                      <p:tavLst>
                                        <p:tav tm="0">
                                          <p:val>
                                            <p:clrVal>
                                              <a:schemeClr val="accent2"/>
                                            </p:clrVal>
                                          </p:val>
                                        </p:tav>
                                        <p:tav tm="50000">
                                          <p:val>
                                            <p:clrVal>
                                              <a:schemeClr val="hlink"/>
                                            </p:clrVal>
                                          </p:val>
                                        </p:tav>
                                      </p:tavLst>
                                    </p:anim>
                                    <p:set>
                                      <p:cBhvr>
                                        <p:cTn id="37" dur="80"/>
                                        <p:tgtEl>
                                          <p:spTgt spid="58532"/>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58531"/>
                                        </p:tgtEl>
                                        <p:attrNameLst>
                                          <p:attrName>style.visibility</p:attrName>
                                        </p:attrNameLst>
                                      </p:cBhvr>
                                      <p:to>
                                        <p:strVal val="visible"/>
                                      </p:to>
                                    </p:set>
                                    <p:anim calcmode="discrete" valueType="clr">
                                      <p:cBhvr override="childStyle">
                                        <p:cTn id="42" dur="80"/>
                                        <p:tgtEl>
                                          <p:spTgt spid="5853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8531"/>
                                        </p:tgtEl>
                                        <p:attrNameLst>
                                          <p:attrName>fillcolor</p:attrName>
                                        </p:attrNameLst>
                                      </p:cBhvr>
                                      <p:tavLst>
                                        <p:tav tm="0">
                                          <p:val>
                                            <p:clrVal>
                                              <a:schemeClr val="accent2"/>
                                            </p:clrVal>
                                          </p:val>
                                        </p:tav>
                                        <p:tav tm="50000">
                                          <p:val>
                                            <p:clrVal>
                                              <a:schemeClr val="hlink"/>
                                            </p:clrVal>
                                          </p:val>
                                        </p:tav>
                                      </p:tavLst>
                                    </p:anim>
                                    <p:set>
                                      <p:cBhvr>
                                        <p:cTn id="44" dur="80"/>
                                        <p:tgtEl>
                                          <p:spTgt spid="585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31" grpId="0"/>
      <p:bldP spid="58532" grpId="0"/>
      <p:bldP spid="58534" grpId="0"/>
      <p:bldP spid="58535" grpId="0"/>
      <p:bldP spid="585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4">
            <a:extLst>
              <a:ext uri="{FF2B5EF4-FFF2-40B4-BE49-F238E27FC236}">
                <a16:creationId xmlns:a16="http://schemas.microsoft.com/office/drawing/2014/main" id="{E20486EF-CD67-4FEE-B528-A6DAA58254C2}"/>
              </a:ext>
            </a:extLst>
          </p:cNvPr>
          <p:cNvSpPr>
            <a:spLocks noGrp="1" noChangeArrowheads="1"/>
          </p:cNvSpPr>
          <p:nvPr>
            <p:ph type="title"/>
          </p:nvPr>
        </p:nvSpPr>
        <p:spPr/>
        <p:txBody>
          <a:bodyPr/>
          <a:lstStyle/>
          <a:p>
            <a:pPr eaLnBrk="1" hangingPunct="1"/>
            <a:endParaRPr lang="en-US" altLang="en-US"/>
          </a:p>
        </p:txBody>
      </p:sp>
      <p:sp>
        <p:nvSpPr>
          <p:cNvPr id="10243" name="Rectangle 135">
            <a:extLst>
              <a:ext uri="{FF2B5EF4-FFF2-40B4-BE49-F238E27FC236}">
                <a16:creationId xmlns:a16="http://schemas.microsoft.com/office/drawing/2014/main" id="{6F08F730-D3AD-4962-BB71-C7CE5A23AE75}"/>
              </a:ext>
            </a:extLst>
          </p:cNvPr>
          <p:cNvSpPr>
            <a:spLocks noGrp="1" noChangeArrowheads="1" noTextEdit="1"/>
          </p:cNvSpPr>
          <p:nvPr>
            <p:ph type="dgm" idx="1"/>
          </p:nvPr>
        </p:nvSpPr>
        <p:spPr/>
      </p:sp>
      <p:pic>
        <p:nvPicPr>
          <p:cNvPr id="10244" name="Picture 4" descr="rgb-on-white-01">
            <a:extLst>
              <a:ext uri="{FF2B5EF4-FFF2-40B4-BE49-F238E27FC236}">
                <a16:creationId xmlns:a16="http://schemas.microsoft.com/office/drawing/2014/main" id="{8A5D26A5-4B80-406C-82C2-2EAD2289F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65695A0F-483D-431D-9CAD-CBD39E157FE4}"/>
              </a:ext>
            </a:extLst>
          </p:cNvPr>
          <p:cNvSpPr txBox="1">
            <a:spLocks noChangeArrowheads="1"/>
          </p:cNvSpPr>
          <p:nvPr/>
        </p:nvSpPr>
        <p:spPr bwMode="auto">
          <a:xfrm>
            <a:off x="1431926" y="1"/>
            <a:ext cx="923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246" name="Text Box 115">
            <a:extLst>
              <a:ext uri="{FF2B5EF4-FFF2-40B4-BE49-F238E27FC236}">
                <a16:creationId xmlns:a16="http://schemas.microsoft.com/office/drawing/2014/main" id="{895E388E-C8E9-45A8-BDA3-B8039BB3DD0F}"/>
              </a:ext>
            </a:extLst>
          </p:cNvPr>
          <p:cNvSpPr txBox="1">
            <a:spLocks noChangeArrowheads="1"/>
          </p:cNvSpPr>
          <p:nvPr/>
        </p:nvSpPr>
        <p:spPr bwMode="auto">
          <a:xfrm>
            <a:off x="3200400" y="7543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0247" name="Text Box 118">
            <a:extLst>
              <a:ext uri="{FF2B5EF4-FFF2-40B4-BE49-F238E27FC236}">
                <a16:creationId xmlns:a16="http://schemas.microsoft.com/office/drawing/2014/main" id="{43493CF4-C8ED-42CC-9C2E-C083BB8B102D}"/>
              </a:ext>
            </a:extLst>
          </p:cNvPr>
          <p:cNvSpPr txBox="1">
            <a:spLocks noChangeArrowheads="1"/>
          </p:cNvSpPr>
          <p:nvPr/>
        </p:nvSpPr>
        <p:spPr bwMode="auto">
          <a:xfrm>
            <a:off x="3352800" y="7467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0248" name="Text Box 126">
            <a:extLst>
              <a:ext uri="{FF2B5EF4-FFF2-40B4-BE49-F238E27FC236}">
                <a16:creationId xmlns:a16="http://schemas.microsoft.com/office/drawing/2014/main" id="{84994062-F3C6-4631-87F7-88CDE589E768}"/>
              </a:ext>
            </a:extLst>
          </p:cNvPr>
          <p:cNvSpPr txBox="1">
            <a:spLocks noChangeArrowheads="1"/>
          </p:cNvSpPr>
          <p:nvPr/>
        </p:nvSpPr>
        <p:spPr bwMode="auto">
          <a:xfrm>
            <a:off x="3200400" y="7772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10249" name="Picture 83" descr="young girl cheerleader">
            <a:extLst>
              <a:ext uri="{FF2B5EF4-FFF2-40B4-BE49-F238E27FC236}">
                <a16:creationId xmlns:a16="http://schemas.microsoft.com/office/drawing/2014/main" id="{0CE61A83-4801-4360-94E7-97FD00F5E2B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6140451"/>
            <a:ext cx="9906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89" descr="kids teeter totter clear ">
            <a:extLst>
              <a:ext uri="{FF2B5EF4-FFF2-40B4-BE49-F238E27FC236}">
                <a16:creationId xmlns:a16="http://schemas.microsoft.com/office/drawing/2014/main" id="{4DECBC25-A82D-4ADA-8105-D9B6F61E50F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6056313"/>
            <a:ext cx="1905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1" descr="fpotspring.jpg (10992 bytes)">
            <a:extLst>
              <a:ext uri="{FF2B5EF4-FFF2-40B4-BE49-F238E27FC236}">
                <a16:creationId xmlns:a16="http://schemas.microsoft.com/office/drawing/2014/main" id="{8A56CCFA-8FC6-43EC-889C-FBEAC388E0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6415089"/>
            <a:ext cx="685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17" descr="dl_tree18.gif (6813 bytes)">
            <a:extLst>
              <a:ext uri="{FF2B5EF4-FFF2-40B4-BE49-F238E27FC236}">
                <a16:creationId xmlns:a16="http://schemas.microsoft.com/office/drawing/2014/main" id="{7EBCD774-D8AE-4578-A7D9-91161C8741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0776" y="6197601"/>
            <a:ext cx="6572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20" descr="flowers2fs">
            <a:extLst>
              <a:ext uri="{FF2B5EF4-FFF2-40B4-BE49-F238E27FC236}">
                <a16:creationId xmlns:a16="http://schemas.microsoft.com/office/drawing/2014/main" id="{E1E80E21-7ED6-4DB4-9466-1D823A614A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6253163"/>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29" descr="dl_tree18.gif (6813 bytes)">
            <a:extLst>
              <a:ext uri="{FF2B5EF4-FFF2-40B4-BE49-F238E27FC236}">
                <a16:creationId xmlns:a16="http://schemas.microsoft.com/office/drawing/2014/main" id="{C5BB7332-93CC-446E-9AB1-CE614758B3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6210301"/>
            <a:ext cx="6445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WordArt 141">
            <a:extLst>
              <a:ext uri="{FF2B5EF4-FFF2-40B4-BE49-F238E27FC236}">
                <a16:creationId xmlns:a16="http://schemas.microsoft.com/office/drawing/2014/main" id="{68220BE8-BCC9-40FE-BFF0-320CFEA488F2}"/>
              </a:ext>
            </a:extLst>
          </p:cNvPr>
          <p:cNvSpPr>
            <a:spLocks noChangeArrowheads="1" noChangeShapeType="1" noTextEdit="1"/>
          </p:cNvSpPr>
          <p:nvPr/>
        </p:nvSpPr>
        <p:spPr bwMode="auto">
          <a:xfrm>
            <a:off x="4508500" y="0"/>
            <a:ext cx="3810000" cy="825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a:ln w="12700">
                  <a:solidFill>
                    <a:srgbClr val="FF0000"/>
                  </a:solidFill>
                  <a:round/>
                  <a:headEnd/>
                  <a:tailEnd/>
                </a:ln>
                <a:solidFill>
                  <a:srgbClr val="0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Sơ đồ họ hàng</a:t>
            </a:r>
            <a:endParaRPr lang="en-US" sz="3600" b="1" kern="10">
              <a:ln w="12700">
                <a:solidFill>
                  <a:srgbClr val="FF0000"/>
                </a:solidFill>
                <a:round/>
                <a:headEnd/>
                <a:tailEnd/>
              </a:ln>
              <a:solidFill>
                <a:srgbClr val="0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191" name="AutoShape 143">
            <a:extLst>
              <a:ext uri="{FF2B5EF4-FFF2-40B4-BE49-F238E27FC236}">
                <a16:creationId xmlns:a16="http://schemas.microsoft.com/office/drawing/2014/main" id="{9021939E-2ADD-4B01-8CEC-050F05CDCCEC}"/>
              </a:ext>
            </a:extLst>
          </p:cNvPr>
          <p:cNvSpPr>
            <a:spLocks noChangeArrowheads="1"/>
          </p:cNvSpPr>
          <p:nvPr/>
        </p:nvSpPr>
        <p:spPr bwMode="auto">
          <a:xfrm>
            <a:off x="5029200" y="1143000"/>
            <a:ext cx="12192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FF0000"/>
                </a:solidFill>
                <a:latin typeface="Times New Roman" panose="02020603050405020304" pitchFamily="18" charset="0"/>
              </a:rPr>
              <a:t>Ông </a:t>
            </a:r>
          </a:p>
        </p:txBody>
      </p:sp>
      <p:sp>
        <p:nvSpPr>
          <p:cNvPr id="2192" name="AutoShape 144">
            <a:extLst>
              <a:ext uri="{FF2B5EF4-FFF2-40B4-BE49-F238E27FC236}">
                <a16:creationId xmlns:a16="http://schemas.microsoft.com/office/drawing/2014/main" id="{D43DABFD-5DBA-4F27-9273-23D5A5FE5089}"/>
              </a:ext>
            </a:extLst>
          </p:cNvPr>
          <p:cNvSpPr>
            <a:spLocks noChangeArrowheads="1"/>
          </p:cNvSpPr>
          <p:nvPr/>
        </p:nvSpPr>
        <p:spPr bwMode="auto">
          <a:xfrm>
            <a:off x="2971800" y="50292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3300"/>
                </a:solidFill>
                <a:latin typeface="Times New Roman" panose="02020603050405020304" pitchFamily="18" charset="0"/>
              </a:rPr>
              <a:t>Quang</a:t>
            </a:r>
          </a:p>
        </p:txBody>
      </p:sp>
      <p:sp>
        <p:nvSpPr>
          <p:cNvPr id="2193" name="AutoShape 145">
            <a:extLst>
              <a:ext uri="{FF2B5EF4-FFF2-40B4-BE49-F238E27FC236}">
                <a16:creationId xmlns:a16="http://schemas.microsoft.com/office/drawing/2014/main" id="{BF8EEF3C-FAFD-45FA-B6E3-A2FD7D3EF233}"/>
              </a:ext>
            </a:extLst>
          </p:cNvPr>
          <p:cNvSpPr>
            <a:spLocks noChangeArrowheads="1"/>
          </p:cNvSpPr>
          <p:nvPr/>
        </p:nvSpPr>
        <p:spPr bwMode="auto">
          <a:xfrm>
            <a:off x="5105400" y="50292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3300"/>
                </a:solidFill>
                <a:latin typeface="Times New Roman" panose="02020603050405020304" pitchFamily="18" charset="0"/>
              </a:rPr>
              <a:t>Thủy</a:t>
            </a:r>
          </a:p>
        </p:txBody>
      </p:sp>
      <p:sp>
        <p:nvSpPr>
          <p:cNvPr id="2196" name="AutoShape 148">
            <a:extLst>
              <a:ext uri="{FF2B5EF4-FFF2-40B4-BE49-F238E27FC236}">
                <a16:creationId xmlns:a16="http://schemas.microsoft.com/office/drawing/2014/main" id="{FD3C9B15-24A0-4BEA-AEC4-CDAF9C66648A}"/>
              </a:ext>
            </a:extLst>
          </p:cNvPr>
          <p:cNvSpPr>
            <a:spLocks noChangeArrowheads="1"/>
          </p:cNvSpPr>
          <p:nvPr/>
        </p:nvSpPr>
        <p:spPr bwMode="auto">
          <a:xfrm>
            <a:off x="7086600" y="5029200"/>
            <a:ext cx="15240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3300"/>
                </a:solidFill>
                <a:latin typeface="Times New Roman" panose="02020603050405020304" pitchFamily="18" charset="0"/>
              </a:rPr>
              <a:t>Hương</a:t>
            </a:r>
          </a:p>
        </p:txBody>
      </p:sp>
      <p:sp>
        <p:nvSpPr>
          <p:cNvPr id="2197" name="AutoShape 149">
            <a:extLst>
              <a:ext uri="{FF2B5EF4-FFF2-40B4-BE49-F238E27FC236}">
                <a16:creationId xmlns:a16="http://schemas.microsoft.com/office/drawing/2014/main" id="{6FDD1914-1920-4EEB-A943-C4E12C70E235}"/>
              </a:ext>
            </a:extLst>
          </p:cNvPr>
          <p:cNvSpPr>
            <a:spLocks noChangeArrowheads="1"/>
          </p:cNvSpPr>
          <p:nvPr/>
        </p:nvSpPr>
        <p:spPr bwMode="auto">
          <a:xfrm>
            <a:off x="9144000" y="50292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3300"/>
                </a:solidFill>
                <a:latin typeface="Times New Roman" panose="02020603050405020304" pitchFamily="18" charset="0"/>
              </a:rPr>
              <a:t>Hồng</a:t>
            </a:r>
          </a:p>
        </p:txBody>
      </p:sp>
      <p:sp>
        <p:nvSpPr>
          <p:cNvPr id="2199" name="AutoShape 151">
            <a:extLst>
              <a:ext uri="{FF2B5EF4-FFF2-40B4-BE49-F238E27FC236}">
                <a16:creationId xmlns:a16="http://schemas.microsoft.com/office/drawing/2014/main" id="{14FB2067-F229-42F9-97B5-6A07FFF79C5B}"/>
              </a:ext>
            </a:extLst>
          </p:cNvPr>
          <p:cNvSpPr>
            <a:spLocks noChangeArrowheads="1"/>
          </p:cNvSpPr>
          <p:nvPr/>
        </p:nvSpPr>
        <p:spPr bwMode="auto">
          <a:xfrm>
            <a:off x="7010400" y="1143000"/>
            <a:ext cx="11430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FF0000"/>
                </a:solidFill>
                <a:latin typeface="Times New Roman" panose="02020603050405020304" pitchFamily="18" charset="0"/>
              </a:rPr>
              <a:t>Bà</a:t>
            </a:r>
          </a:p>
        </p:txBody>
      </p:sp>
      <p:sp>
        <p:nvSpPr>
          <p:cNvPr id="2200" name="Text Box 152">
            <a:extLst>
              <a:ext uri="{FF2B5EF4-FFF2-40B4-BE49-F238E27FC236}">
                <a16:creationId xmlns:a16="http://schemas.microsoft.com/office/drawing/2014/main" id="{20DF1ACC-779F-42E0-BC82-95347573539B}"/>
              </a:ext>
            </a:extLst>
          </p:cNvPr>
          <p:cNvSpPr txBox="1">
            <a:spLocks noChangeArrowheads="1"/>
          </p:cNvSpPr>
          <p:nvPr/>
        </p:nvSpPr>
        <p:spPr bwMode="auto">
          <a:xfrm>
            <a:off x="6369050" y="1295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3333FF"/>
                </a:solidFill>
              </a:rPr>
              <a:t>X</a:t>
            </a:r>
          </a:p>
        </p:txBody>
      </p:sp>
      <p:sp>
        <p:nvSpPr>
          <p:cNvPr id="2201" name="Text Box 153">
            <a:extLst>
              <a:ext uri="{FF2B5EF4-FFF2-40B4-BE49-F238E27FC236}">
                <a16:creationId xmlns:a16="http://schemas.microsoft.com/office/drawing/2014/main" id="{9F03EE66-B0D5-485A-82AB-E8EE827EC682}"/>
              </a:ext>
            </a:extLst>
          </p:cNvPr>
          <p:cNvSpPr txBox="1">
            <a:spLocks noChangeArrowheads="1"/>
          </p:cNvSpPr>
          <p:nvPr/>
        </p:nvSpPr>
        <p:spPr bwMode="auto">
          <a:xfrm>
            <a:off x="4356100" y="35956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3333FF"/>
                </a:solidFill>
              </a:rPr>
              <a:t>X</a:t>
            </a:r>
          </a:p>
        </p:txBody>
      </p:sp>
      <p:sp>
        <p:nvSpPr>
          <p:cNvPr id="2202" name="Text Box 154">
            <a:extLst>
              <a:ext uri="{FF2B5EF4-FFF2-40B4-BE49-F238E27FC236}">
                <a16:creationId xmlns:a16="http://schemas.microsoft.com/office/drawing/2014/main" id="{53486498-CE18-4818-8558-90213AB14D42}"/>
              </a:ext>
            </a:extLst>
          </p:cNvPr>
          <p:cNvSpPr txBox="1">
            <a:spLocks noChangeArrowheads="1"/>
          </p:cNvSpPr>
          <p:nvPr/>
        </p:nvSpPr>
        <p:spPr bwMode="auto">
          <a:xfrm>
            <a:off x="8559800" y="35956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3333FF"/>
                </a:solidFill>
              </a:rPr>
              <a:t>X</a:t>
            </a:r>
          </a:p>
        </p:txBody>
      </p:sp>
      <p:sp>
        <p:nvSpPr>
          <p:cNvPr id="2203" name="AutoShape 155">
            <a:extLst>
              <a:ext uri="{FF2B5EF4-FFF2-40B4-BE49-F238E27FC236}">
                <a16:creationId xmlns:a16="http://schemas.microsoft.com/office/drawing/2014/main" id="{4697FA45-4778-4725-86DA-E67578875DEB}"/>
              </a:ext>
            </a:extLst>
          </p:cNvPr>
          <p:cNvSpPr>
            <a:spLocks noChangeArrowheads="1"/>
          </p:cNvSpPr>
          <p:nvPr/>
        </p:nvSpPr>
        <p:spPr bwMode="auto">
          <a:xfrm>
            <a:off x="2870200" y="2603500"/>
            <a:ext cx="1524000" cy="16002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Mẹ của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Quang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và Thủy</a:t>
            </a:r>
          </a:p>
        </p:txBody>
      </p:sp>
      <p:sp>
        <p:nvSpPr>
          <p:cNvPr id="2204" name="AutoShape 156">
            <a:extLst>
              <a:ext uri="{FF2B5EF4-FFF2-40B4-BE49-F238E27FC236}">
                <a16:creationId xmlns:a16="http://schemas.microsoft.com/office/drawing/2014/main" id="{FB7D29EF-2A9C-488A-A9EE-4D12291CF490}"/>
              </a:ext>
            </a:extLst>
          </p:cNvPr>
          <p:cNvSpPr>
            <a:spLocks noChangeArrowheads="1"/>
          </p:cNvSpPr>
          <p:nvPr/>
        </p:nvSpPr>
        <p:spPr bwMode="auto">
          <a:xfrm>
            <a:off x="4927600" y="2603500"/>
            <a:ext cx="1524000" cy="16002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Bố của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Quang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và Thủy</a:t>
            </a:r>
          </a:p>
        </p:txBody>
      </p:sp>
      <p:sp>
        <p:nvSpPr>
          <p:cNvPr id="2205" name="AutoShape 157">
            <a:extLst>
              <a:ext uri="{FF2B5EF4-FFF2-40B4-BE49-F238E27FC236}">
                <a16:creationId xmlns:a16="http://schemas.microsoft.com/office/drawing/2014/main" id="{639F5EB1-44B0-4E45-B887-6ED337C240C7}"/>
              </a:ext>
            </a:extLst>
          </p:cNvPr>
          <p:cNvSpPr>
            <a:spLocks noChangeArrowheads="1"/>
          </p:cNvSpPr>
          <p:nvPr/>
        </p:nvSpPr>
        <p:spPr bwMode="auto">
          <a:xfrm>
            <a:off x="7061200" y="2603500"/>
            <a:ext cx="1524000" cy="16002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Mẹ của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Hương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và Hồng</a:t>
            </a:r>
          </a:p>
        </p:txBody>
      </p:sp>
      <p:sp>
        <p:nvSpPr>
          <p:cNvPr id="2206" name="AutoShape 158">
            <a:extLst>
              <a:ext uri="{FF2B5EF4-FFF2-40B4-BE49-F238E27FC236}">
                <a16:creationId xmlns:a16="http://schemas.microsoft.com/office/drawing/2014/main" id="{9F656196-2E8E-400B-82B2-CC3EC2348131}"/>
              </a:ext>
            </a:extLst>
          </p:cNvPr>
          <p:cNvSpPr>
            <a:spLocks noChangeArrowheads="1"/>
          </p:cNvSpPr>
          <p:nvPr/>
        </p:nvSpPr>
        <p:spPr bwMode="auto">
          <a:xfrm>
            <a:off x="9131300" y="2603500"/>
            <a:ext cx="1524000" cy="16002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Bố của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Hương </a:t>
            </a:r>
          </a:p>
          <a:p>
            <a:pPr algn="ctr" eaLnBrk="1" fontAlgn="base" hangingPunct="1">
              <a:spcBef>
                <a:spcPct val="0"/>
              </a:spcBef>
              <a:spcAft>
                <a:spcPct val="0"/>
              </a:spcAft>
            </a:pPr>
            <a:r>
              <a:rPr lang="en-US" altLang="en-US" sz="3000" b="1">
                <a:solidFill>
                  <a:srgbClr val="0000FF"/>
                </a:solidFill>
                <a:latin typeface="Times New Roman" panose="02020603050405020304" pitchFamily="18" charset="0"/>
              </a:rPr>
              <a:t>và Hồng</a:t>
            </a:r>
          </a:p>
        </p:txBody>
      </p:sp>
      <p:grpSp>
        <p:nvGrpSpPr>
          <p:cNvPr id="2" name="Group 164">
            <a:extLst>
              <a:ext uri="{FF2B5EF4-FFF2-40B4-BE49-F238E27FC236}">
                <a16:creationId xmlns:a16="http://schemas.microsoft.com/office/drawing/2014/main" id="{23A3CEAD-B943-4B36-AC52-41E379F878E2}"/>
              </a:ext>
            </a:extLst>
          </p:cNvPr>
          <p:cNvGrpSpPr>
            <a:grpSpLocks/>
          </p:cNvGrpSpPr>
          <p:nvPr/>
        </p:nvGrpSpPr>
        <p:grpSpPr bwMode="auto">
          <a:xfrm>
            <a:off x="5562600" y="1676400"/>
            <a:ext cx="2247900" cy="914400"/>
            <a:chOff x="2544" y="1056"/>
            <a:chExt cx="1416" cy="576"/>
          </a:xfrm>
        </p:grpSpPr>
        <p:sp>
          <p:nvSpPr>
            <p:cNvPr id="10285" name="Line 160">
              <a:extLst>
                <a:ext uri="{FF2B5EF4-FFF2-40B4-BE49-F238E27FC236}">
                  <a16:creationId xmlns:a16="http://schemas.microsoft.com/office/drawing/2014/main" id="{E74C922C-0946-4CDB-A545-756B23741552}"/>
                </a:ext>
              </a:extLst>
            </p:cNvPr>
            <p:cNvSpPr>
              <a:spLocks noChangeShapeType="1"/>
            </p:cNvSpPr>
            <p:nvPr/>
          </p:nvSpPr>
          <p:spPr bwMode="auto">
            <a:xfrm>
              <a:off x="3216" y="1056"/>
              <a:ext cx="0" cy="19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6" name="Line 161">
              <a:extLst>
                <a:ext uri="{FF2B5EF4-FFF2-40B4-BE49-F238E27FC236}">
                  <a16:creationId xmlns:a16="http://schemas.microsoft.com/office/drawing/2014/main" id="{ECFAA49D-0CEB-45DB-B3D5-71CDE29049B9}"/>
                </a:ext>
              </a:extLst>
            </p:cNvPr>
            <p:cNvSpPr>
              <a:spLocks noChangeShapeType="1"/>
            </p:cNvSpPr>
            <p:nvPr/>
          </p:nvSpPr>
          <p:spPr bwMode="auto">
            <a:xfrm>
              <a:off x="2544" y="1248"/>
              <a:ext cx="140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7" name="Line 162">
              <a:extLst>
                <a:ext uri="{FF2B5EF4-FFF2-40B4-BE49-F238E27FC236}">
                  <a16:creationId xmlns:a16="http://schemas.microsoft.com/office/drawing/2014/main" id="{663C1535-29C2-4324-AF9F-3CAD51C1AB59}"/>
                </a:ext>
              </a:extLst>
            </p:cNvPr>
            <p:cNvSpPr>
              <a:spLocks noChangeShapeType="1"/>
            </p:cNvSpPr>
            <p:nvPr/>
          </p:nvSpPr>
          <p:spPr bwMode="auto">
            <a:xfrm>
              <a:off x="2544" y="1248"/>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8" name="Line 163">
              <a:extLst>
                <a:ext uri="{FF2B5EF4-FFF2-40B4-BE49-F238E27FC236}">
                  <a16:creationId xmlns:a16="http://schemas.microsoft.com/office/drawing/2014/main" id="{CE791A6B-8D10-4516-B075-BEC8DEE24DE6}"/>
                </a:ext>
              </a:extLst>
            </p:cNvPr>
            <p:cNvSpPr>
              <a:spLocks noChangeShapeType="1"/>
            </p:cNvSpPr>
            <p:nvPr/>
          </p:nvSpPr>
          <p:spPr bwMode="auto">
            <a:xfrm>
              <a:off x="3960" y="1240"/>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3" name="Group 171">
            <a:extLst>
              <a:ext uri="{FF2B5EF4-FFF2-40B4-BE49-F238E27FC236}">
                <a16:creationId xmlns:a16="http://schemas.microsoft.com/office/drawing/2014/main" id="{804BD937-F2DF-4872-9C43-39E84549206B}"/>
              </a:ext>
            </a:extLst>
          </p:cNvPr>
          <p:cNvGrpSpPr>
            <a:grpSpLocks/>
          </p:cNvGrpSpPr>
          <p:nvPr/>
        </p:nvGrpSpPr>
        <p:grpSpPr bwMode="auto">
          <a:xfrm>
            <a:off x="3543300" y="4114800"/>
            <a:ext cx="2247900" cy="914400"/>
            <a:chOff x="2544" y="1056"/>
            <a:chExt cx="1416" cy="576"/>
          </a:xfrm>
        </p:grpSpPr>
        <p:sp>
          <p:nvSpPr>
            <p:cNvPr id="10281" name="Line 172">
              <a:extLst>
                <a:ext uri="{FF2B5EF4-FFF2-40B4-BE49-F238E27FC236}">
                  <a16:creationId xmlns:a16="http://schemas.microsoft.com/office/drawing/2014/main" id="{FC460593-1925-4399-ACF5-5442CE2B1F7E}"/>
                </a:ext>
              </a:extLst>
            </p:cNvPr>
            <p:cNvSpPr>
              <a:spLocks noChangeShapeType="1"/>
            </p:cNvSpPr>
            <p:nvPr/>
          </p:nvSpPr>
          <p:spPr bwMode="auto">
            <a:xfrm>
              <a:off x="3216" y="1056"/>
              <a:ext cx="0" cy="19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2" name="Line 173">
              <a:extLst>
                <a:ext uri="{FF2B5EF4-FFF2-40B4-BE49-F238E27FC236}">
                  <a16:creationId xmlns:a16="http://schemas.microsoft.com/office/drawing/2014/main" id="{9D99D6EB-2664-4C3B-9060-A8AEC57720F0}"/>
                </a:ext>
              </a:extLst>
            </p:cNvPr>
            <p:cNvSpPr>
              <a:spLocks noChangeShapeType="1"/>
            </p:cNvSpPr>
            <p:nvPr/>
          </p:nvSpPr>
          <p:spPr bwMode="auto">
            <a:xfrm>
              <a:off x="2544" y="1248"/>
              <a:ext cx="140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3" name="Line 174">
              <a:extLst>
                <a:ext uri="{FF2B5EF4-FFF2-40B4-BE49-F238E27FC236}">
                  <a16:creationId xmlns:a16="http://schemas.microsoft.com/office/drawing/2014/main" id="{FB668C5F-BE0E-46BE-86CC-7A6F166F33CC}"/>
                </a:ext>
              </a:extLst>
            </p:cNvPr>
            <p:cNvSpPr>
              <a:spLocks noChangeShapeType="1"/>
            </p:cNvSpPr>
            <p:nvPr/>
          </p:nvSpPr>
          <p:spPr bwMode="auto">
            <a:xfrm>
              <a:off x="2544" y="1248"/>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4" name="Line 175">
              <a:extLst>
                <a:ext uri="{FF2B5EF4-FFF2-40B4-BE49-F238E27FC236}">
                  <a16:creationId xmlns:a16="http://schemas.microsoft.com/office/drawing/2014/main" id="{386ED037-B8BE-4E9D-9410-7B574A161291}"/>
                </a:ext>
              </a:extLst>
            </p:cNvPr>
            <p:cNvSpPr>
              <a:spLocks noChangeShapeType="1"/>
            </p:cNvSpPr>
            <p:nvPr/>
          </p:nvSpPr>
          <p:spPr bwMode="auto">
            <a:xfrm>
              <a:off x="3960" y="1240"/>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4" name="Group 176">
            <a:extLst>
              <a:ext uri="{FF2B5EF4-FFF2-40B4-BE49-F238E27FC236}">
                <a16:creationId xmlns:a16="http://schemas.microsoft.com/office/drawing/2014/main" id="{975B08F0-C794-496C-9132-2C37966D7025}"/>
              </a:ext>
            </a:extLst>
          </p:cNvPr>
          <p:cNvGrpSpPr>
            <a:grpSpLocks/>
          </p:cNvGrpSpPr>
          <p:nvPr/>
        </p:nvGrpSpPr>
        <p:grpSpPr bwMode="auto">
          <a:xfrm>
            <a:off x="7772400" y="4114800"/>
            <a:ext cx="2247900" cy="914400"/>
            <a:chOff x="2544" y="1056"/>
            <a:chExt cx="1416" cy="576"/>
          </a:xfrm>
        </p:grpSpPr>
        <p:sp>
          <p:nvSpPr>
            <p:cNvPr id="10277" name="Line 177">
              <a:extLst>
                <a:ext uri="{FF2B5EF4-FFF2-40B4-BE49-F238E27FC236}">
                  <a16:creationId xmlns:a16="http://schemas.microsoft.com/office/drawing/2014/main" id="{64883109-93F0-4C60-BC2D-D990ABF5ECA7}"/>
                </a:ext>
              </a:extLst>
            </p:cNvPr>
            <p:cNvSpPr>
              <a:spLocks noChangeShapeType="1"/>
            </p:cNvSpPr>
            <p:nvPr/>
          </p:nvSpPr>
          <p:spPr bwMode="auto">
            <a:xfrm>
              <a:off x="3216" y="1056"/>
              <a:ext cx="0" cy="19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78" name="Line 178">
              <a:extLst>
                <a:ext uri="{FF2B5EF4-FFF2-40B4-BE49-F238E27FC236}">
                  <a16:creationId xmlns:a16="http://schemas.microsoft.com/office/drawing/2014/main" id="{36433062-93DE-41BC-91A1-CFD7F2401874}"/>
                </a:ext>
              </a:extLst>
            </p:cNvPr>
            <p:cNvSpPr>
              <a:spLocks noChangeShapeType="1"/>
            </p:cNvSpPr>
            <p:nvPr/>
          </p:nvSpPr>
          <p:spPr bwMode="auto">
            <a:xfrm>
              <a:off x="2544" y="1248"/>
              <a:ext cx="140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79" name="Line 179">
              <a:extLst>
                <a:ext uri="{FF2B5EF4-FFF2-40B4-BE49-F238E27FC236}">
                  <a16:creationId xmlns:a16="http://schemas.microsoft.com/office/drawing/2014/main" id="{5F1FE127-DAC8-4F37-BE37-9419484D825E}"/>
                </a:ext>
              </a:extLst>
            </p:cNvPr>
            <p:cNvSpPr>
              <a:spLocks noChangeShapeType="1"/>
            </p:cNvSpPr>
            <p:nvPr/>
          </p:nvSpPr>
          <p:spPr bwMode="auto">
            <a:xfrm>
              <a:off x="2544" y="1248"/>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0" name="Line 180">
              <a:extLst>
                <a:ext uri="{FF2B5EF4-FFF2-40B4-BE49-F238E27FC236}">
                  <a16:creationId xmlns:a16="http://schemas.microsoft.com/office/drawing/2014/main" id="{5A60A44C-B68D-49CE-B6E4-9BFB87BE15A9}"/>
                </a:ext>
              </a:extLst>
            </p:cNvPr>
            <p:cNvSpPr>
              <a:spLocks noChangeShapeType="1"/>
            </p:cNvSpPr>
            <p:nvPr/>
          </p:nvSpPr>
          <p:spPr bwMode="auto">
            <a:xfrm>
              <a:off x="3960" y="1240"/>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2232" name="Oval 184">
            <a:extLst>
              <a:ext uri="{FF2B5EF4-FFF2-40B4-BE49-F238E27FC236}">
                <a16:creationId xmlns:a16="http://schemas.microsoft.com/office/drawing/2014/main" id="{6C6344C0-0D7F-4721-8449-024E0814778B}"/>
              </a:ext>
            </a:extLst>
          </p:cNvPr>
          <p:cNvSpPr>
            <a:spLocks noChangeArrowheads="1"/>
          </p:cNvSpPr>
          <p:nvPr/>
        </p:nvSpPr>
        <p:spPr bwMode="auto">
          <a:xfrm>
            <a:off x="1600200" y="1066800"/>
            <a:ext cx="1143000" cy="990600"/>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srgbClr val="0000FF"/>
                </a:solidFill>
                <a:latin typeface="Times New Roman" panose="02020603050405020304" pitchFamily="18" charset="0"/>
              </a:rPr>
              <a:t>Thế hệ </a:t>
            </a:r>
          </a:p>
          <a:p>
            <a:pPr algn="ctr" eaLnBrk="1" fontAlgn="base" hangingPunct="1">
              <a:spcBef>
                <a:spcPct val="0"/>
              </a:spcBef>
              <a:spcAft>
                <a:spcPct val="0"/>
              </a:spcAft>
            </a:pPr>
            <a:r>
              <a:rPr lang="en-US" altLang="en-US" sz="2400" b="1">
                <a:solidFill>
                  <a:srgbClr val="0000FF"/>
                </a:solidFill>
                <a:latin typeface="Times New Roman" panose="02020603050405020304" pitchFamily="18" charset="0"/>
              </a:rPr>
              <a:t>thứ 1:</a:t>
            </a:r>
          </a:p>
        </p:txBody>
      </p:sp>
      <p:sp>
        <p:nvSpPr>
          <p:cNvPr id="2235" name="Oval 187">
            <a:extLst>
              <a:ext uri="{FF2B5EF4-FFF2-40B4-BE49-F238E27FC236}">
                <a16:creationId xmlns:a16="http://schemas.microsoft.com/office/drawing/2014/main" id="{34A75937-0A3B-4E1A-B280-66A097048F76}"/>
              </a:ext>
            </a:extLst>
          </p:cNvPr>
          <p:cNvSpPr>
            <a:spLocks noChangeArrowheads="1"/>
          </p:cNvSpPr>
          <p:nvPr/>
        </p:nvSpPr>
        <p:spPr bwMode="auto">
          <a:xfrm>
            <a:off x="1600200" y="2924175"/>
            <a:ext cx="1143000" cy="990600"/>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srgbClr val="0000FF"/>
                </a:solidFill>
                <a:latin typeface="Times New Roman" panose="02020603050405020304" pitchFamily="18" charset="0"/>
              </a:rPr>
              <a:t>Thế hệ </a:t>
            </a:r>
          </a:p>
          <a:p>
            <a:pPr algn="ctr" eaLnBrk="1" fontAlgn="base" hangingPunct="1">
              <a:spcBef>
                <a:spcPct val="0"/>
              </a:spcBef>
              <a:spcAft>
                <a:spcPct val="0"/>
              </a:spcAft>
            </a:pPr>
            <a:r>
              <a:rPr lang="en-US" altLang="en-US" sz="2400" b="1">
                <a:solidFill>
                  <a:srgbClr val="0000FF"/>
                </a:solidFill>
                <a:latin typeface="Times New Roman" panose="02020603050405020304" pitchFamily="18" charset="0"/>
              </a:rPr>
              <a:t>thứ 2:</a:t>
            </a:r>
          </a:p>
        </p:txBody>
      </p:sp>
      <p:sp>
        <p:nvSpPr>
          <p:cNvPr id="2236" name="Oval 188">
            <a:extLst>
              <a:ext uri="{FF2B5EF4-FFF2-40B4-BE49-F238E27FC236}">
                <a16:creationId xmlns:a16="http://schemas.microsoft.com/office/drawing/2014/main" id="{7250084A-A628-4D9F-8905-B3507728EC0C}"/>
              </a:ext>
            </a:extLst>
          </p:cNvPr>
          <p:cNvSpPr>
            <a:spLocks noChangeArrowheads="1"/>
          </p:cNvSpPr>
          <p:nvPr/>
        </p:nvSpPr>
        <p:spPr bwMode="auto">
          <a:xfrm>
            <a:off x="1600200" y="4800600"/>
            <a:ext cx="1143000" cy="990600"/>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srgbClr val="0000FF"/>
                </a:solidFill>
                <a:latin typeface="Times New Roman" panose="02020603050405020304" pitchFamily="18" charset="0"/>
              </a:rPr>
              <a:t>Thế hệ </a:t>
            </a:r>
          </a:p>
          <a:p>
            <a:pPr algn="ctr" eaLnBrk="1" fontAlgn="base" hangingPunct="1">
              <a:spcBef>
                <a:spcPct val="0"/>
              </a:spcBef>
              <a:spcAft>
                <a:spcPct val="0"/>
              </a:spcAft>
            </a:pPr>
            <a:r>
              <a:rPr lang="en-US" altLang="en-US" sz="2400" b="1">
                <a:solidFill>
                  <a:srgbClr val="0000FF"/>
                </a:solidFill>
                <a:latin typeface="Times New Roman" panose="02020603050405020304" pitchFamily="18" charset="0"/>
              </a:rPr>
              <a:t>thứ 3:</a:t>
            </a:r>
          </a:p>
        </p:txBody>
      </p:sp>
      <p:pic>
        <p:nvPicPr>
          <p:cNvPr id="10275" name="Picture 190" descr="96">
            <a:hlinkClick r:id="" action="ppaction://hlinkshowjump?jump=previousslide">
              <a:snd r:embed="rId11" name="chimes.wav"/>
            </a:hlinkClick>
            <a:extLst>
              <a:ext uri="{FF2B5EF4-FFF2-40B4-BE49-F238E27FC236}">
                <a16:creationId xmlns:a16="http://schemas.microsoft.com/office/drawing/2014/main" id="{379294C4-E695-465A-942F-222AFDB7E97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1"/>
            <a:ext cx="857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191" descr="96">
            <a:hlinkClick r:id="" action="ppaction://hlinkshowjump?jump=previousslide">
              <a:snd r:embed="rId2" name="DingLing.wav"/>
            </a:hlinkClick>
            <a:extLst>
              <a:ext uri="{FF2B5EF4-FFF2-40B4-BE49-F238E27FC236}">
                <a16:creationId xmlns:a16="http://schemas.microsoft.com/office/drawing/2014/main" id="{660CC916-784D-4815-964D-886139E7596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810750" y="1"/>
            <a:ext cx="857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32"/>
                                        </p:tgtEl>
                                        <p:attrNameLst>
                                          <p:attrName>style.visibility</p:attrName>
                                        </p:attrNameLst>
                                      </p:cBhvr>
                                      <p:to>
                                        <p:strVal val="visible"/>
                                      </p:to>
                                    </p:set>
                                    <p:anim calcmode="discrete" valueType="clr">
                                      <p:cBhvr override="childStyle">
                                        <p:cTn id="7" dur="80"/>
                                        <p:tgtEl>
                                          <p:spTgt spid="22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32"/>
                                        </p:tgtEl>
                                        <p:attrNameLst>
                                          <p:attrName>fillcolor</p:attrName>
                                        </p:attrNameLst>
                                      </p:cBhvr>
                                      <p:tavLst>
                                        <p:tav tm="0">
                                          <p:val>
                                            <p:clrVal>
                                              <a:schemeClr val="accent2"/>
                                            </p:clrVal>
                                          </p:val>
                                        </p:tav>
                                        <p:tav tm="50000">
                                          <p:val>
                                            <p:clrVal>
                                              <a:schemeClr val="hlink"/>
                                            </p:clrVal>
                                          </p:val>
                                        </p:tav>
                                      </p:tavLst>
                                    </p:anim>
                                    <p:set>
                                      <p:cBhvr>
                                        <p:cTn id="9" dur="80"/>
                                        <p:tgtEl>
                                          <p:spTgt spid="223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191"/>
                                        </p:tgtEl>
                                        <p:attrNameLst>
                                          <p:attrName>style.visibility</p:attrName>
                                        </p:attrNameLst>
                                      </p:cBhvr>
                                      <p:to>
                                        <p:strVal val="visible"/>
                                      </p:to>
                                    </p:set>
                                    <p:animEffect transition="in" filter="diamond(in)">
                                      <p:cBhvr>
                                        <p:cTn id="14" dur="2000"/>
                                        <p:tgtEl>
                                          <p:spTgt spid="2191"/>
                                        </p:tgtEl>
                                      </p:cBhvr>
                                    </p:animEffect>
                                  </p:childTnLst>
                                  <p:subTnLst>
                                    <p:audio>
                                      <p:cMediaNode>
                                        <p:cTn display="0" masterRel="sameClick">
                                          <p:stCondLst>
                                            <p:cond evt="begin" delay="0">
                                              <p:tn val="12"/>
                                            </p:cond>
                                          </p:stCondLst>
                                          <p:endCondLst>
                                            <p:cond evt="onStopAudio" delay="0">
                                              <p:tgtEl>
                                                <p:sldTgt/>
                                              </p:tgtEl>
                                            </p:cond>
                                          </p:endCondLst>
                                        </p:cTn>
                                        <p:tgtEl>
                                          <p:sndTgt r:embed="rId2" name="DingLing.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2200"/>
                                        </p:tgtEl>
                                        <p:attrNameLst>
                                          <p:attrName>style.visibility</p:attrName>
                                        </p:attrNameLst>
                                      </p:cBhvr>
                                      <p:to>
                                        <p:strVal val="visible"/>
                                      </p:to>
                                    </p:set>
                                    <p:animEffect transition="in" filter="diamond(in)">
                                      <p:cBhvr>
                                        <p:cTn id="17" dur="2000"/>
                                        <p:tgtEl>
                                          <p:spTgt spid="2200"/>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199"/>
                                        </p:tgtEl>
                                        <p:attrNameLst>
                                          <p:attrName>style.visibility</p:attrName>
                                        </p:attrNameLst>
                                      </p:cBhvr>
                                      <p:to>
                                        <p:strVal val="visible"/>
                                      </p:to>
                                    </p:set>
                                    <p:animEffect transition="in" filter="diamond(in)">
                                      <p:cBhvr>
                                        <p:cTn id="20" dur="2000"/>
                                        <p:tgtEl>
                                          <p:spTgt spid="21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35"/>
                                        </p:tgtEl>
                                        <p:attrNameLst>
                                          <p:attrName>style.visibility</p:attrName>
                                        </p:attrNameLst>
                                      </p:cBhvr>
                                      <p:to>
                                        <p:strVal val="visible"/>
                                      </p:to>
                                    </p:set>
                                    <p:anim calcmode="lin" valueType="num">
                                      <p:cBhvr additive="base">
                                        <p:cTn id="25" dur="500" fill="hold"/>
                                        <p:tgtEl>
                                          <p:spTgt spid="2235"/>
                                        </p:tgtEl>
                                        <p:attrNameLst>
                                          <p:attrName>ppt_x</p:attrName>
                                        </p:attrNameLst>
                                      </p:cBhvr>
                                      <p:tavLst>
                                        <p:tav tm="0">
                                          <p:val>
                                            <p:strVal val="#ppt_x"/>
                                          </p:val>
                                        </p:tav>
                                        <p:tav tm="100000">
                                          <p:val>
                                            <p:strVal val="#ppt_x"/>
                                          </p:val>
                                        </p:tav>
                                      </p:tavLst>
                                    </p:anim>
                                    <p:anim calcmode="lin" valueType="num">
                                      <p:cBhvr additive="base">
                                        <p:cTn id="26" dur="500" fill="hold"/>
                                        <p:tgtEl>
                                          <p:spTgt spid="22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edge">
                                      <p:cBhvr>
                                        <p:cTn id="31" dur="20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04"/>
                                        </p:tgtEl>
                                        <p:attrNameLst>
                                          <p:attrName>style.visibility</p:attrName>
                                        </p:attrNameLst>
                                      </p:cBhvr>
                                      <p:to>
                                        <p:strVal val="visible"/>
                                      </p:to>
                                    </p:set>
                                    <p:animEffect transition="in" filter="checkerboard(across)">
                                      <p:cBhvr>
                                        <p:cTn id="36" dur="500"/>
                                        <p:tgtEl>
                                          <p:spTgt spid="22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205"/>
                                        </p:tgtEl>
                                        <p:attrNameLst>
                                          <p:attrName>style.visibility</p:attrName>
                                        </p:attrNameLst>
                                      </p:cBhvr>
                                      <p:to>
                                        <p:strVal val="visible"/>
                                      </p:to>
                                    </p:set>
                                    <p:animEffect transition="in" filter="wedge">
                                      <p:cBhvr>
                                        <p:cTn id="41" dur="2000"/>
                                        <p:tgtEl>
                                          <p:spTgt spid="220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203"/>
                                        </p:tgtEl>
                                        <p:attrNameLst>
                                          <p:attrName>style.visibility</p:attrName>
                                        </p:attrNameLst>
                                      </p:cBhvr>
                                      <p:to>
                                        <p:strVal val="visible"/>
                                      </p:to>
                                    </p:set>
                                    <p:anim calcmode="lin" valueType="num">
                                      <p:cBhvr>
                                        <p:cTn id="46" dur="500" fill="hold"/>
                                        <p:tgtEl>
                                          <p:spTgt spid="2203"/>
                                        </p:tgtEl>
                                        <p:attrNameLst>
                                          <p:attrName>ppt_w</p:attrName>
                                        </p:attrNameLst>
                                      </p:cBhvr>
                                      <p:tavLst>
                                        <p:tav tm="0">
                                          <p:val>
                                            <p:fltVal val="0"/>
                                          </p:val>
                                        </p:tav>
                                        <p:tav tm="100000">
                                          <p:val>
                                            <p:strVal val="#ppt_w"/>
                                          </p:val>
                                        </p:tav>
                                      </p:tavLst>
                                    </p:anim>
                                    <p:anim calcmode="lin" valueType="num">
                                      <p:cBhvr>
                                        <p:cTn id="47" dur="500" fill="hold"/>
                                        <p:tgtEl>
                                          <p:spTgt spid="2203"/>
                                        </p:tgtEl>
                                        <p:attrNameLst>
                                          <p:attrName>ppt_h</p:attrName>
                                        </p:attrNameLst>
                                      </p:cBhvr>
                                      <p:tavLst>
                                        <p:tav tm="0">
                                          <p:val>
                                            <p:fltVal val="0"/>
                                          </p:val>
                                        </p:tav>
                                        <p:tav tm="100000">
                                          <p:val>
                                            <p:strVal val="#ppt_h"/>
                                          </p:val>
                                        </p:tav>
                                      </p:tavLst>
                                    </p:anim>
                                    <p:animEffect transition="in" filter="fade">
                                      <p:cBhvr>
                                        <p:cTn id="48" dur="500"/>
                                        <p:tgtEl>
                                          <p:spTgt spid="220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2201"/>
                                        </p:tgtEl>
                                        <p:attrNameLst>
                                          <p:attrName>style.visibility</p:attrName>
                                        </p:attrNameLst>
                                      </p:cBhvr>
                                      <p:to>
                                        <p:strVal val="visible"/>
                                      </p:to>
                                    </p:set>
                                    <p:anim calcmode="lin" valueType="num">
                                      <p:cBhvr>
                                        <p:cTn id="51" dur="500" fill="hold"/>
                                        <p:tgtEl>
                                          <p:spTgt spid="2201"/>
                                        </p:tgtEl>
                                        <p:attrNameLst>
                                          <p:attrName>ppt_w</p:attrName>
                                        </p:attrNameLst>
                                      </p:cBhvr>
                                      <p:tavLst>
                                        <p:tav tm="0">
                                          <p:val>
                                            <p:fltVal val="0"/>
                                          </p:val>
                                        </p:tav>
                                        <p:tav tm="100000">
                                          <p:val>
                                            <p:strVal val="#ppt_w"/>
                                          </p:val>
                                        </p:tav>
                                      </p:tavLst>
                                    </p:anim>
                                    <p:anim calcmode="lin" valueType="num">
                                      <p:cBhvr>
                                        <p:cTn id="52" dur="500" fill="hold"/>
                                        <p:tgtEl>
                                          <p:spTgt spid="2201"/>
                                        </p:tgtEl>
                                        <p:attrNameLst>
                                          <p:attrName>ppt_h</p:attrName>
                                        </p:attrNameLst>
                                      </p:cBhvr>
                                      <p:tavLst>
                                        <p:tav tm="0">
                                          <p:val>
                                            <p:fltVal val="0"/>
                                          </p:val>
                                        </p:tav>
                                        <p:tav tm="100000">
                                          <p:val>
                                            <p:strVal val="#ppt_h"/>
                                          </p:val>
                                        </p:tav>
                                      </p:tavLst>
                                    </p:anim>
                                    <p:animEffect transition="in" filter="fade">
                                      <p:cBhvr>
                                        <p:cTn id="53" dur="500"/>
                                        <p:tgtEl>
                                          <p:spTgt spid="220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02"/>
                                        </p:tgtEl>
                                        <p:attrNameLst>
                                          <p:attrName>style.visibility</p:attrName>
                                        </p:attrNameLst>
                                      </p:cBhvr>
                                      <p:to>
                                        <p:strVal val="visible"/>
                                      </p:to>
                                    </p:set>
                                    <p:animEffect transition="in" filter="fade">
                                      <p:cBhvr>
                                        <p:cTn id="58" dur="2000"/>
                                        <p:tgtEl>
                                          <p:spTgt spid="220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06"/>
                                        </p:tgtEl>
                                        <p:attrNameLst>
                                          <p:attrName>style.visibility</p:attrName>
                                        </p:attrNameLst>
                                      </p:cBhvr>
                                      <p:to>
                                        <p:strVal val="visible"/>
                                      </p:to>
                                    </p:set>
                                    <p:animEffect transition="in" filter="fade">
                                      <p:cBhvr>
                                        <p:cTn id="61" dur="2000"/>
                                        <p:tgtEl>
                                          <p:spTgt spid="220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36"/>
                                        </p:tgtEl>
                                        <p:attrNameLst>
                                          <p:attrName>style.visibility</p:attrName>
                                        </p:attrNameLst>
                                      </p:cBhvr>
                                      <p:to>
                                        <p:strVal val="visible"/>
                                      </p:to>
                                    </p:set>
                                    <p:anim calcmode="lin" valueType="num">
                                      <p:cBhvr additive="base">
                                        <p:cTn id="66" dur="500" fill="hold"/>
                                        <p:tgtEl>
                                          <p:spTgt spid="2236"/>
                                        </p:tgtEl>
                                        <p:attrNameLst>
                                          <p:attrName>ppt_x</p:attrName>
                                        </p:attrNameLst>
                                      </p:cBhvr>
                                      <p:tavLst>
                                        <p:tav tm="0">
                                          <p:val>
                                            <p:strVal val="#ppt_x"/>
                                          </p:val>
                                        </p:tav>
                                        <p:tav tm="100000">
                                          <p:val>
                                            <p:strVal val="#ppt_x"/>
                                          </p:val>
                                        </p:tav>
                                      </p:tavLst>
                                    </p:anim>
                                    <p:anim calcmode="lin" valueType="num">
                                      <p:cBhvr additive="base">
                                        <p:cTn id="67" dur="500" fill="hold"/>
                                        <p:tgtEl>
                                          <p:spTgt spid="2236"/>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0"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edge">
                                      <p:cBhvr>
                                        <p:cTn id="72" dur="2000"/>
                                        <p:tgtEl>
                                          <p:spTgt spid="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2192"/>
                                        </p:tgtEl>
                                        <p:attrNameLst>
                                          <p:attrName>style.visibility</p:attrName>
                                        </p:attrNameLst>
                                      </p:cBhvr>
                                      <p:to>
                                        <p:strVal val="visible"/>
                                      </p:to>
                                    </p:set>
                                    <p:anim calcmode="lin" valueType="num">
                                      <p:cBhvr>
                                        <p:cTn id="77" dur="1000" fill="hold"/>
                                        <p:tgtEl>
                                          <p:spTgt spid="2192"/>
                                        </p:tgtEl>
                                        <p:attrNameLst>
                                          <p:attrName>ppt_w</p:attrName>
                                        </p:attrNameLst>
                                      </p:cBhvr>
                                      <p:tavLst>
                                        <p:tav tm="0">
                                          <p:val>
                                            <p:fltVal val="0"/>
                                          </p:val>
                                        </p:tav>
                                        <p:tav tm="100000">
                                          <p:val>
                                            <p:strVal val="#ppt_w"/>
                                          </p:val>
                                        </p:tav>
                                      </p:tavLst>
                                    </p:anim>
                                    <p:anim calcmode="lin" valueType="num">
                                      <p:cBhvr>
                                        <p:cTn id="78" dur="1000" fill="hold"/>
                                        <p:tgtEl>
                                          <p:spTgt spid="2192"/>
                                        </p:tgtEl>
                                        <p:attrNameLst>
                                          <p:attrName>ppt_h</p:attrName>
                                        </p:attrNameLst>
                                      </p:cBhvr>
                                      <p:tavLst>
                                        <p:tav tm="0">
                                          <p:val>
                                            <p:fltVal val="0"/>
                                          </p:val>
                                        </p:tav>
                                        <p:tav tm="100000">
                                          <p:val>
                                            <p:strVal val="#ppt_h"/>
                                          </p:val>
                                        </p:tav>
                                      </p:tavLst>
                                    </p:anim>
                                    <p:anim calcmode="lin" valueType="num">
                                      <p:cBhvr>
                                        <p:cTn id="79" dur="1000" fill="hold"/>
                                        <p:tgtEl>
                                          <p:spTgt spid="2192"/>
                                        </p:tgtEl>
                                        <p:attrNameLst>
                                          <p:attrName>style.rotation</p:attrName>
                                        </p:attrNameLst>
                                      </p:cBhvr>
                                      <p:tavLst>
                                        <p:tav tm="0">
                                          <p:val>
                                            <p:fltVal val="90"/>
                                          </p:val>
                                        </p:tav>
                                        <p:tav tm="100000">
                                          <p:val>
                                            <p:fltVal val="0"/>
                                          </p:val>
                                        </p:tav>
                                      </p:tavLst>
                                    </p:anim>
                                    <p:animEffect transition="in" filter="fade">
                                      <p:cBhvr>
                                        <p:cTn id="80" dur="1000"/>
                                        <p:tgtEl>
                                          <p:spTgt spid="2192"/>
                                        </p:tgtEl>
                                      </p:cBhvr>
                                    </p:animEffect>
                                  </p:childTnLst>
                                  <p:subTnLst>
                                    <p:audio>
                                      <p:cMediaNode>
                                        <p:cTn display="0" masterRel="sameClick">
                                          <p:stCondLst>
                                            <p:cond evt="begin" delay="0">
                                              <p:tn val="75"/>
                                            </p:cond>
                                          </p:stCondLst>
                                          <p:endCondLst>
                                            <p:cond evt="onStopAudio" delay="0">
                                              <p:tgtEl>
                                                <p:sldTgt/>
                                              </p:tgtEl>
                                            </p:cond>
                                          </p:endCondLst>
                                        </p:cTn>
                                        <p:tgtEl>
                                          <p:sndTgt r:embed="rId3" name="whoosh.wav"/>
                                        </p:tgtEl>
                                      </p:cMediaNode>
                                    </p:audio>
                                  </p:subTnLst>
                                </p:cTn>
                              </p:par>
                              <p:par>
                                <p:cTn id="81" presetID="31" presetClass="entr" presetSubtype="0" fill="hold" grpId="0" nodeType="withEffect">
                                  <p:stCondLst>
                                    <p:cond delay="0"/>
                                  </p:stCondLst>
                                  <p:iterate type="lt">
                                    <p:tmPct val="5000"/>
                                  </p:iterate>
                                  <p:childTnLst>
                                    <p:set>
                                      <p:cBhvr>
                                        <p:cTn id="82" dur="1" fill="hold">
                                          <p:stCondLst>
                                            <p:cond delay="0"/>
                                          </p:stCondLst>
                                        </p:cTn>
                                        <p:tgtEl>
                                          <p:spTgt spid="2193"/>
                                        </p:tgtEl>
                                        <p:attrNameLst>
                                          <p:attrName>style.visibility</p:attrName>
                                        </p:attrNameLst>
                                      </p:cBhvr>
                                      <p:to>
                                        <p:strVal val="visible"/>
                                      </p:to>
                                    </p:set>
                                    <p:anim calcmode="lin" valueType="num">
                                      <p:cBhvr>
                                        <p:cTn id="83" dur="1000" fill="hold"/>
                                        <p:tgtEl>
                                          <p:spTgt spid="2193"/>
                                        </p:tgtEl>
                                        <p:attrNameLst>
                                          <p:attrName>ppt_w</p:attrName>
                                        </p:attrNameLst>
                                      </p:cBhvr>
                                      <p:tavLst>
                                        <p:tav tm="0">
                                          <p:val>
                                            <p:fltVal val="0"/>
                                          </p:val>
                                        </p:tav>
                                        <p:tav tm="100000">
                                          <p:val>
                                            <p:strVal val="#ppt_w"/>
                                          </p:val>
                                        </p:tav>
                                      </p:tavLst>
                                    </p:anim>
                                    <p:anim calcmode="lin" valueType="num">
                                      <p:cBhvr>
                                        <p:cTn id="84" dur="1000" fill="hold"/>
                                        <p:tgtEl>
                                          <p:spTgt spid="2193"/>
                                        </p:tgtEl>
                                        <p:attrNameLst>
                                          <p:attrName>ppt_h</p:attrName>
                                        </p:attrNameLst>
                                      </p:cBhvr>
                                      <p:tavLst>
                                        <p:tav tm="0">
                                          <p:val>
                                            <p:fltVal val="0"/>
                                          </p:val>
                                        </p:tav>
                                        <p:tav tm="100000">
                                          <p:val>
                                            <p:strVal val="#ppt_h"/>
                                          </p:val>
                                        </p:tav>
                                      </p:tavLst>
                                    </p:anim>
                                    <p:anim calcmode="lin" valueType="num">
                                      <p:cBhvr>
                                        <p:cTn id="85" dur="1000" fill="hold"/>
                                        <p:tgtEl>
                                          <p:spTgt spid="2193"/>
                                        </p:tgtEl>
                                        <p:attrNameLst>
                                          <p:attrName>style.rotation</p:attrName>
                                        </p:attrNameLst>
                                      </p:cBhvr>
                                      <p:tavLst>
                                        <p:tav tm="0">
                                          <p:val>
                                            <p:fltVal val="90"/>
                                          </p:val>
                                        </p:tav>
                                        <p:tav tm="100000">
                                          <p:val>
                                            <p:fltVal val="0"/>
                                          </p:val>
                                        </p:tav>
                                      </p:tavLst>
                                    </p:anim>
                                    <p:animEffect transition="in" filter="fade">
                                      <p:cBhvr>
                                        <p:cTn id="86" dur="1000"/>
                                        <p:tgtEl>
                                          <p:spTgt spid="2193"/>
                                        </p:tgtEl>
                                      </p:cBhvr>
                                    </p:animEffect>
                                  </p:childTnLst>
                                  <p:subTnLst>
                                    <p:audio>
                                      <p:cMediaNode>
                                        <p:cTn display="0" masterRel="sameClick">
                                          <p:stCondLst>
                                            <p:cond evt="begin" delay="0">
                                              <p:tn val="81"/>
                                            </p:cond>
                                          </p:stCondLst>
                                          <p:endCondLst>
                                            <p:cond evt="onStopAudio" delay="0">
                                              <p:tgtEl>
                                                <p:sldTgt/>
                                              </p:tgtEl>
                                            </p:cond>
                                          </p:endCondLst>
                                        </p:cTn>
                                        <p:tgtEl>
                                          <p:sndTgt r:embed="rId3" name="whoosh.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0" presetClass="entr" presetSubtype="0"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edge">
                                      <p:cBhvr>
                                        <p:cTn id="91" dur="2000"/>
                                        <p:tgtEl>
                                          <p:spTgt spid="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196"/>
                                        </p:tgtEl>
                                        <p:attrNameLst>
                                          <p:attrName>style.visibility</p:attrName>
                                        </p:attrNameLst>
                                      </p:cBhvr>
                                      <p:to>
                                        <p:strVal val="visible"/>
                                      </p:to>
                                    </p:set>
                                    <p:animEffect transition="in" filter="randombar(horizontal)">
                                      <p:cBhvr>
                                        <p:cTn id="96" dur="500"/>
                                        <p:tgtEl>
                                          <p:spTgt spid="2196"/>
                                        </p:tgtEl>
                                      </p:cBhvr>
                                    </p:animEffect>
                                  </p:childTnLst>
                                  <p:subTnLst>
                                    <p:audio>
                                      <p:cMediaNode>
                                        <p:cTn display="0" masterRel="sameClick">
                                          <p:stCondLst>
                                            <p:cond evt="begin" delay="0">
                                              <p:tn val="94"/>
                                            </p:cond>
                                          </p:stCondLst>
                                          <p:endCondLst>
                                            <p:cond evt="onStopAudio" delay="0">
                                              <p:tgtEl>
                                                <p:sldTgt/>
                                              </p:tgtEl>
                                            </p:cond>
                                          </p:endCondLst>
                                        </p:cTn>
                                        <p:tgtEl>
                                          <p:sndTgt r:embed="rId4" name="suction.wav"/>
                                        </p:tgtEl>
                                      </p:cMediaNode>
                                    </p:audio>
                                  </p:subTnLst>
                                </p:cTn>
                              </p:par>
                              <p:par>
                                <p:cTn id="97" presetID="14" presetClass="entr" presetSubtype="10" fill="hold" grpId="0" nodeType="withEffect">
                                  <p:stCondLst>
                                    <p:cond delay="0"/>
                                  </p:stCondLst>
                                  <p:childTnLst>
                                    <p:set>
                                      <p:cBhvr>
                                        <p:cTn id="98" dur="1" fill="hold">
                                          <p:stCondLst>
                                            <p:cond delay="0"/>
                                          </p:stCondLst>
                                        </p:cTn>
                                        <p:tgtEl>
                                          <p:spTgt spid="2197"/>
                                        </p:tgtEl>
                                        <p:attrNameLst>
                                          <p:attrName>style.visibility</p:attrName>
                                        </p:attrNameLst>
                                      </p:cBhvr>
                                      <p:to>
                                        <p:strVal val="visible"/>
                                      </p:to>
                                    </p:set>
                                    <p:animEffect transition="in" filter="randombar(horizontal)">
                                      <p:cBhvr>
                                        <p:cTn id="99" dur="500"/>
                                        <p:tgtEl>
                                          <p:spTgt spid="2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 grpId="0" animBg="1"/>
      <p:bldP spid="2192" grpId="0" animBg="1"/>
      <p:bldP spid="2193" grpId="0" animBg="1"/>
      <p:bldP spid="2196" grpId="0" animBg="1"/>
      <p:bldP spid="2197" grpId="0" animBg="1"/>
      <p:bldP spid="2199" grpId="0" animBg="1"/>
      <p:bldP spid="2200" grpId="0"/>
      <p:bldP spid="2201" grpId="0"/>
      <p:bldP spid="2202" grpId="0"/>
      <p:bldP spid="2203" grpId="0" animBg="1"/>
      <p:bldP spid="2204" grpId="0" animBg="1"/>
      <p:bldP spid="2205" grpId="0" animBg="1"/>
      <p:bldP spid="2206" grpId="0" animBg="1"/>
      <p:bldP spid="2232" grpId="0" animBg="1"/>
      <p:bldP spid="2235" grpId="0" animBg="1"/>
      <p:bldP spid="22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8308" name="WordArt 4">
            <a:extLst>
              <a:ext uri="{FF2B5EF4-FFF2-40B4-BE49-F238E27FC236}">
                <a16:creationId xmlns:a16="http://schemas.microsoft.com/office/drawing/2014/main" id="{AB3BAA67-8A49-48D8-A9CA-913C6E8BFAC8}"/>
              </a:ext>
            </a:extLst>
          </p:cNvPr>
          <p:cNvSpPr>
            <a:spLocks noChangeArrowheads="1" noChangeShapeType="1" noTextEdit="1"/>
          </p:cNvSpPr>
          <p:nvPr/>
        </p:nvSpPr>
        <p:spPr bwMode="auto">
          <a:xfrm>
            <a:off x="3124200" y="533400"/>
            <a:ext cx="5943600" cy="1828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 chơi:</a:t>
            </a:r>
          </a:p>
          <a:p>
            <a:pPr algn="ctr" fontAlgn="base">
              <a:spcBef>
                <a:spcPct val="0"/>
              </a:spcBef>
              <a:spcAft>
                <a:spcPct val="0"/>
              </a:spcAft>
            </a:pP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Xếp tên gia đình.</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98309" name="Text Box 5">
            <a:extLst>
              <a:ext uri="{FF2B5EF4-FFF2-40B4-BE49-F238E27FC236}">
                <a16:creationId xmlns:a16="http://schemas.microsoft.com/office/drawing/2014/main" id="{574D4048-7C9C-4214-B514-D6C0AE5CE648}"/>
              </a:ext>
            </a:extLst>
          </p:cNvPr>
          <p:cNvSpPr txBox="1">
            <a:spLocks noChangeArrowheads="1"/>
          </p:cNvSpPr>
          <p:nvPr/>
        </p:nvSpPr>
        <p:spPr bwMode="auto">
          <a:xfrm>
            <a:off x="2514600" y="2632076"/>
            <a:ext cx="7391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600">
                <a:solidFill>
                  <a:srgbClr val="008000"/>
                </a:solidFill>
                <a:latin typeface="Times New Roman" panose="02020603050405020304" pitchFamily="18" charset="0"/>
              </a:rPr>
              <a:t>Các nhóm sẽ được phát các miếng ghép tên các thành viên trong một gia đình. Nhiệm vụ của các nhóm là phải vẽ sơ đồ và giải thích được mối quan hệ họ hàng trong gia đình ấy vào bảng nhóm.</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strips(downRight)">
                                      <p:cBhvr>
                                        <p:cTn id="7" dur="500"/>
                                        <p:tgtEl>
                                          <p:spTgt spid="98308"/>
                                        </p:tgtEl>
                                      </p:cBhvr>
                                    </p:animEffect>
                                  </p:childTnLst>
                                  <p:subTnLst>
                                    <p:audio>
                                      <p:cMediaNode>
                                        <p:cTn display="0" masterRel="sameClick">
                                          <p:stCondLst>
                                            <p:cond evt="begin" delay="0">
                                              <p:tn val="5"/>
                                            </p:cond>
                                          </p:stCondLst>
                                          <p:endCondLst>
                                            <p:cond evt="onStopAudio" delay="0">
                                              <p:tgtEl>
                                                <p:sldTgt/>
                                              </p:tgtEl>
                                            </p:cond>
                                          </p:endCondLst>
                                        </p:cTn>
                                        <p:tgtEl>
                                          <p:sndTgt r:embed="rId2" name="Bleep.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09">
                                            <p:txEl>
                                              <p:pRg st="0" end="0"/>
                                            </p:txEl>
                                          </p:spTgt>
                                        </p:tgtEl>
                                        <p:attrNameLst>
                                          <p:attrName>style.visibility</p:attrName>
                                        </p:attrNameLst>
                                      </p:cBhvr>
                                      <p:to>
                                        <p:strVal val="visible"/>
                                      </p:to>
                                    </p:set>
                                    <p:animEffect transition="in" filter="blinds(horizontal)">
                                      <p:cBhvr>
                                        <p:cTn id="12" dur="500"/>
                                        <p:tgtEl>
                                          <p:spTgt spid="98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2075AA-D384-4851-971B-A576375D67F8}"/>
              </a:ext>
            </a:extLst>
          </p:cNvPr>
          <p:cNvSpPr>
            <a:spLocks noGrp="1" noChangeArrowheads="1"/>
          </p:cNvSpPr>
          <p:nvPr>
            <p:ph type="title"/>
          </p:nvPr>
        </p:nvSpPr>
        <p:spPr/>
        <p:txBody>
          <a:bodyPr/>
          <a:lstStyle/>
          <a:p>
            <a:pPr eaLnBrk="1" hangingPunct="1"/>
            <a:endParaRPr lang="en-US" altLang="en-US"/>
          </a:p>
        </p:txBody>
      </p:sp>
      <p:pic>
        <p:nvPicPr>
          <p:cNvPr id="12291" name="Picture 3" descr="rgb-on-white-01">
            <a:extLst>
              <a:ext uri="{FF2B5EF4-FFF2-40B4-BE49-F238E27FC236}">
                <a16:creationId xmlns:a16="http://schemas.microsoft.com/office/drawing/2014/main" id="{F9CBAA9D-B6E1-417D-B123-E6C59E1B042B}"/>
              </a:ext>
            </a:extLst>
          </p:cNvPr>
          <p:cNvPicPr>
            <a:picLocks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2292" name="Text Box 26">
            <a:extLst>
              <a:ext uri="{FF2B5EF4-FFF2-40B4-BE49-F238E27FC236}">
                <a16:creationId xmlns:a16="http://schemas.microsoft.com/office/drawing/2014/main" id="{D209E3E7-8F71-4C83-BF87-F90AA613DCF1}"/>
              </a:ext>
            </a:extLst>
          </p:cNvPr>
          <p:cNvSpPr txBox="1">
            <a:spLocks noChangeArrowheads="1"/>
          </p:cNvSpPr>
          <p:nvPr/>
        </p:nvSpPr>
        <p:spPr bwMode="auto">
          <a:xfrm>
            <a:off x="3124200" y="7086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2293" name="Text Box 27">
            <a:extLst>
              <a:ext uri="{FF2B5EF4-FFF2-40B4-BE49-F238E27FC236}">
                <a16:creationId xmlns:a16="http://schemas.microsoft.com/office/drawing/2014/main" id="{466FF9C1-655D-4FFF-B440-508749C7C700}"/>
              </a:ext>
            </a:extLst>
          </p:cNvPr>
          <p:cNvSpPr txBox="1">
            <a:spLocks noChangeArrowheads="1"/>
          </p:cNvSpPr>
          <p:nvPr/>
        </p:nvSpPr>
        <p:spPr bwMode="auto">
          <a:xfrm>
            <a:off x="3581400" y="7239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2294" name="Text Box 28">
            <a:extLst>
              <a:ext uri="{FF2B5EF4-FFF2-40B4-BE49-F238E27FC236}">
                <a16:creationId xmlns:a16="http://schemas.microsoft.com/office/drawing/2014/main" id="{04583058-1EDC-4336-B953-106E1CE2C02A}"/>
              </a:ext>
            </a:extLst>
          </p:cNvPr>
          <p:cNvSpPr txBox="1">
            <a:spLocks noChangeArrowheads="1"/>
          </p:cNvSpPr>
          <p:nvPr/>
        </p:nvSpPr>
        <p:spPr bwMode="auto">
          <a:xfrm>
            <a:off x="4191000" y="7391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2295" name="Text Box 29">
            <a:extLst>
              <a:ext uri="{FF2B5EF4-FFF2-40B4-BE49-F238E27FC236}">
                <a16:creationId xmlns:a16="http://schemas.microsoft.com/office/drawing/2014/main" id="{7BF28589-6A30-4B85-8E11-7481F201E8BC}"/>
              </a:ext>
            </a:extLst>
          </p:cNvPr>
          <p:cNvSpPr txBox="1">
            <a:spLocks noChangeArrowheads="1"/>
          </p:cNvSpPr>
          <p:nvPr/>
        </p:nvSpPr>
        <p:spPr bwMode="auto">
          <a:xfrm>
            <a:off x="2819400" y="7162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12296" name="Picture 30" descr="animatedFish">
            <a:extLst>
              <a:ext uri="{FF2B5EF4-FFF2-40B4-BE49-F238E27FC236}">
                <a16:creationId xmlns:a16="http://schemas.microsoft.com/office/drawing/2014/main" id="{82CE77CB-265A-4E8D-B1DA-9DC4285D22B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762626"/>
            <a:ext cx="2133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31">
            <a:extLst>
              <a:ext uri="{FF2B5EF4-FFF2-40B4-BE49-F238E27FC236}">
                <a16:creationId xmlns:a16="http://schemas.microsoft.com/office/drawing/2014/main" id="{CC4DB474-772C-4BCC-ABBA-01849821E841}"/>
              </a:ext>
            </a:extLst>
          </p:cNvPr>
          <p:cNvSpPr txBox="1">
            <a:spLocks noChangeArrowheads="1"/>
          </p:cNvSpPr>
          <p:nvPr/>
        </p:nvSpPr>
        <p:spPr bwMode="auto">
          <a:xfrm>
            <a:off x="4038600" y="7315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12298" name="Picture 32" descr="dolphin">
            <a:extLst>
              <a:ext uri="{FF2B5EF4-FFF2-40B4-BE49-F238E27FC236}">
                <a16:creationId xmlns:a16="http://schemas.microsoft.com/office/drawing/2014/main" id="{C8142A6B-812F-4E8C-B715-D0FD2226168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6019800"/>
            <a:ext cx="914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33">
            <a:extLst>
              <a:ext uri="{FF2B5EF4-FFF2-40B4-BE49-F238E27FC236}">
                <a16:creationId xmlns:a16="http://schemas.microsoft.com/office/drawing/2014/main" id="{7156C07B-3E63-43C0-9E9B-3BF593C2ED3D}"/>
              </a:ext>
            </a:extLst>
          </p:cNvPr>
          <p:cNvSpPr txBox="1">
            <a:spLocks noChangeArrowheads="1"/>
          </p:cNvSpPr>
          <p:nvPr/>
        </p:nvSpPr>
        <p:spPr bwMode="auto">
          <a:xfrm>
            <a:off x="4114800" y="7467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pic>
        <p:nvPicPr>
          <p:cNvPr id="12300" name="Picture 34" descr="fishJunping">
            <a:extLst>
              <a:ext uri="{FF2B5EF4-FFF2-40B4-BE49-F238E27FC236}">
                <a16:creationId xmlns:a16="http://schemas.microsoft.com/office/drawing/2014/main" id="{371E4FF5-30D9-4112-BBA1-03F3AC6A54F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686800" y="5105401"/>
            <a:ext cx="28956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6" name="AutoShape 36">
            <a:extLst>
              <a:ext uri="{FF2B5EF4-FFF2-40B4-BE49-F238E27FC236}">
                <a16:creationId xmlns:a16="http://schemas.microsoft.com/office/drawing/2014/main" id="{AEE136EF-07CF-4091-95BD-ED2AAF5EF28F}"/>
              </a:ext>
            </a:extLst>
          </p:cNvPr>
          <p:cNvSpPr>
            <a:spLocks noChangeArrowheads="1"/>
          </p:cNvSpPr>
          <p:nvPr/>
        </p:nvSpPr>
        <p:spPr bwMode="auto">
          <a:xfrm>
            <a:off x="1828800" y="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Lan</a:t>
            </a:r>
          </a:p>
        </p:txBody>
      </p:sp>
      <p:sp>
        <p:nvSpPr>
          <p:cNvPr id="102437" name="AutoShape 37">
            <a:extLst>
              <a:ext uri="{FF2B5EF4-FFF2-40B4-BE49-F238E27FC236}">
                <a16:creationId xmlns:a16="http://schemas.microsoft.com/office/drawing/2014/main" id="{6CEA980F-93AE-441B-869A-70C9B83994A7}"/>
              </a:ext>
            </a:extLst>
          </p:cNvPr>
          <p:cNvSpPr>
            <a:spLocks noChangeArrowheads="1"/>
          </p:cNvSpPr>
          <p:nvPr/>
        </p:nvSpPr>
        <p:spPr bwMode="auto">
          <a:xfrm>
            <a:off x="4038600" y="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Bố Lan</a:t>
            </a:r>
          </a:p>
        </p:txBody>
      </p:sp>
      <p:sp>
        <p:nvSpPr>
          <p:cNvPr id="102438" name="AutoShape 38">
            <a:extLst>
              <a:ext uri="{FF2B5EF4-FFF2-40B4-BE49-F238E27FC236}">
                <a16:creationId xmlns:a16="http://schemas.microsoft.com/office/drawing/2014/main" id="{6EBE72D8-1FED-4D00-B18D-BEB8736CFA08}"/>
              </a:ext>
            </a:extLst>
          </p:cNvPr>
          <p:cNvSpPr>
            <a:spLocks noChangeArrowheads="1"/>
          </p:cNvSpPr>
          <p:nvPr/>
        </p:nvSpPr>
        <p:spPr bwMode="auto">
          <a:xfrm>
            <a:off x="6248400" y="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Mẹ lan</a:t>
            </a:r>
          </a:p>
        </p:txBody>
      </p:sp>
      <p:sp>
        <p:nvSpPr>
          <p:cNvPr id="102439" name="AutoShape 39">
            <a:extLst>
              <a:ext uri="{FF2B5EF4-FFF2-40B4-BE49-F238E27FC236}">
                <a16:creationId xmlns:a16="http://schemas.microsoft.com/office/drawing/2014/main" id="{712D8E48-E619-4535-9916-FF4B14CD7FEA}"/>
              </a:ext>
            </a:extLst>
          </p:cNvPr>
          <p:cNvSpPr>
            <a:spLocks noChangeArrowheads="1"/>
          </p:cNvSpPr>
          <p:nvPr/>
        </p:nvSpPr>
        <p:spPr bwMode="auto">
          <a:xfrm>
            <a:off x="1828800" y="7620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Ông</a:t>
            </a:r>
          </a:p>
        </p:txBody>
      </p:sp>
      <p:sp>
        <p:nvSpPr>
          <p:cNvPr id="102440" name="AutoShape 40">
            <a:extLst>
              <a:ext uri="{FF2B5EF4-FFF2-40B4-BE49-F238E27FC236}">
                <a16:creationId xmlns:a16="http://schemas.microsoft.com/office/drawing/2014/main" id="{D3EFD2D8-166B-4B2E-9623-824E47804953}"/>
              </a:ext>
            </a:extLst>
          </p:cNvPr>
          <p:cNvSpPr>
            <a:spLocks noChangeArrowheads="1"/>
          </p:cNvSpPr>
          <p:nvPr/>
        </p:nvSpPr>
        <p:spPr bwMode="auto">
          <a:xfrm>
            <a:off x="4071938" y="7620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Bà</a:t>
            </a:r>
          </a:p>
        </p:txBody>
      </p:sp>
      <p:sp>
        <p:nvSpPr>
          <p:cNvPr id="102441" name="AutoShape 41">
            <a:extLst>
              <a:ext uri="{FF2B5EF4-FFF2-40B4-BE49-F238E27FC236}">
                <a16:creationId xmlns:a16="http://schemas.microsoft.com/office/drawing/2014/main" id="{721352A8-3058-457A-BEE9-6ACA8A37977C}"/>
              </a:ext>
            </a:extLst>
          </p:cNvPr>
          <p:cNvSpPr>
            <a:spLocks noChangeArrowheads="1"/>
          </p:cNvSpPr>
          <p:nvPr/>
        </p:nvSpPr>
        <p:spPr bwMode="auto">
          <a:xfrm>
            <a:off x="8534400" y="7620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Bố Tâm</a:t>
            </a:r>
          </a:p>
        </p:txBody>
      </p:sp>
      <p:sp>
        <p:nvSpPr>
          <p:cNvPr id="102442" name="AutoShape 42">
            <a:extLst>
              <a:ext uri="{FF2B5EF4-FFF2-40B4-BE49-F238E27FC236}">
                <a16:creationId xmlns:a16="http://schemas.microsoft.com/office/drawing/2014/main" id="{1D5D9DFC-22AC-4368-B94C-5CA148CF5545}"/>
              </a:ext>
            </a:extLst>
          </p:cNvPr>
          <p:cNvSpPr>
            <a:spLocks noChangeArrowheads="1"/>
          </p:cNvSpPr>
          <p:nvPr/>
        </p:nvSpPr>
        <p:spPr bwMode="auto">
          <a:xfrm>
            <a:off x="8534400" y="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Mẹ Tâm</a:t>
            </a:r>
          </a:p>
        </p:txBody>
      </p:sp>
      <p:sp>
        <p:nvSpPr>
          <p:cNvPr id="102443" name="AutoShape 43">
            <a:extLst>
              <a:ext uri="{FF2B5EF4-FFF2-40B4-BE49-F238E27FC236}">
                <a16:creationId xmlns:a16="http://schemas.microsoft.com/office/drawing/2014/main" id="{35DA2A93-838B-42BE-859E-2D59AE30232A}"/>
              </a:ext>
            </a:extLst>
          </p:cNvPr>
          <p:cNvSpPr>
            <a:spLocks noChangeArrowheads="1"/>
          </p:cNvSpPr>
          <p:nvPr/>
        </p:nvSpPr>
        <p:spPr bwMode="auto">
          <a:xfrm>
            <a:off x="6248400" y="762000"/>
            <a:ext cx="1447800" cy="609600"/>
          </a:xfrm>
          <a:prstGeom prst="flowChartAlternateProcess">
            <a:avLst/>
          </a:prstGeom>
          <a:gradFill rotWithShape="1">
            <a:gsLst>
              <a:gs pos="0">
                <a:srgbClr val="00FF00"/>
              </a:gs>
              <a:gs pos="100000">
                <a:srgbClr val="CCFF99"/>
              </a:gs>
            </a:gsLst>
            <a:lin ang="5400000" scaled="1"/>
          </a:gradFill>
          <a:ln w="38100" cmpd="dbl">
            <a:solidFill>
              <a:srgbClr val="8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000" b="1">
                <a:solidFill>
                  <a:srgbClr val="CC00FF"/>
                </a:solidFill>
                <a:latin typeface="Times New Roman" panose="02020603050405020304" pitchFamily="18" charset="0"/>
              </a:rPr>
              <a:t>Tâm</a:t>
            </a:r>
          </a:p>
        </p:txBody>
      </p:sp>
      <p:sp>
        <p:nvSpPr>
          <p:cNvPr id="102446" name="Text Box 46">
            <a:extLst>
              <a:ext uri="{FF2B5EF4-FFF2-40B4-BE49-F238E27FC236}">
                <a16:creationId xmlns:a16="http://schemas.microsoft.com/office/drawing/2014/main" id="{1609311B-864C-4801-B4B4-18D163F4D2DC}"/>
              </a:ext>
            </a:extLst>
          </p:cNvPr>
          <p:cNvSpPr txBox="1">
            <a:spLocks noChangeArrowheads="1"/>
          </p:cNvSpPr>
          <p:nvPr/>
        </p:nvSpPr>
        <p:spPr bwMode="auto">
          <a:xfrm>
            <a:off x="5976938" y="167163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FF"/>
                </a:solidFill>
              </a:rPr>
              <a:t>X</a:t>
            </a:r>
          </a:p>
        </p:txBody>
      </p:sp>
      <p:grpSp>
        <p:nvGrpSpPr>
          <p:cNvPr id="2" name="Group 57">
            <a:extLst>
              <a:ext uri="{FF2B5EF4-FFF2-40B4-BE49-F238E27FC236}">
                <a16:creationId xmlns:a16="http://schemas.microsoft.com/office/drawing/2014/main" id="{F700CEB5-9483-4E55-8D7B-34280D0699AC}"/>
              </a:ext>
            </a:extLst>
          </p:cNvPr>
          <p:cNvGrpSpPr>
            <a:grpSpLocks/>
          </p:cNvGrpSpPr>
          <p:nvPr/>
        </p:nvGrpSpPr>
        <p:grpSpPr bwMode="auto">
          <a:xfrm>
            <a:off x="4148138" y="1981200"/>
            <a:ext cx="4233862" cy="914400"/>
            <a:chOff x="1653" y="1248"/>
            <a:chExt cx="2667" cy="576"/>
          </a:xfrm>
        </p:grpSpPr>
        <p:sp>
          <p:nvSpPr>
            <p:cNvPr id="12315" name="Line 48">
              <a:extLst>
                <a:ext uri="{FF2B5EF4-FFF2-40B4-BE49-F238E27FC236}">
                  <a16:creationId xmlns:a16="http://schemas.microsoft.com/office/drawing/2014/main" id="{2D99AB5F-2A7B-457C-836E-2E4A91089A2E}"/>
                </a:ext>
              </a:extLst>
            </p:cNvPr>
            <p:cNvSpPr>
              <a:spLocks noChangeShapeType="1"/>
            </p:cNvSpPr>
            <p:nvPr/>
          </p:nvSpPr>
          <p:spPr bwMode="auto">
            <a:xfrm>
              <a:off x="2976" y="1248"/>
              <a:ext cx="0" cy="19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2316" name="Line 49">
              <a:extLst>
                <a:ext uri="{FF2B5EF4-FFF2-40B4-BE49-F238E27FC236}">
                  <a16:creationId xmlns:a16="http://schemas.microsoft.com/office/drawing/2014/main" id="{FB889C17-1B8E-40E6-AB7D-E79C49ECEAC8}"/>
                </a:ext>
              </a:extLst>
            </p:cNvPr>
            <p:cNvSpPr>
              <a:spLocks noChangeShapeType="1"/>
            </p:cNvSpPr>
            <p:nvPr/>
          </p:nvSpPr>
          <p:spPr bwMode="auto">
            <a:xfrm>
              <a:off x="1653" y="1440"/>
              <a:ext cx="2667"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2317" name="Line 50">
              <a:extLst>
                <a:ext uri="{FF2B5EF4-FFF2-40B4-BE49-F238E27FC236}">
                  <a16:creationId xmlns:a16="http://schemas.microsoft.com/office/drawing/2014/main" id="{C1615A82-59C1-48B1-AB3C-E8A97CB18E7D}"/>
                </a:ext>
              </a:extLst>
            </p:cNvPr>
            <p:cNvSpPr>
              <a:spLocks noChangeShapeType="1"/>
            </p:cNvSpPr>
            <p:nvPr/>
          </p:nvSpPr>
          <p:spPr bwMode="auto">
            <a:xfrm>
              <a:off x="1662" y="1440"/>
              <a:ext cx="9"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2318" name="Line 51">
              <a:extLst>
                <a:ext uri="{FF2B5EF4-FFF2-40B4-BE49-F238E27FC236}">
                  <a16:creationId xmlns:a16="http://schemas.microsoft.com/office/drawing/2014/main" id="{45D4414C-CD11-47B9-8F71-D551C468A974}"/>
                </a:ext>
              </a:extLst>
            </p:cNvPr>
            <p:cNvSpPr>
              <a:spLocks noChangeShapeType="1"/>
            </p:cNvSpPr>
            <p:nvPr/>
          </p:nvSpPr>
          <p:spPr bwMode="auto">
            <a:xfrm>
              <a:off x="4320" y="1432"/>
              <a:ext cx="0" cy="38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102455" name="Text Box 55">
            <a:extLst>
              <a:ext uri="{FF2B5EF4-FFF2-40B4-BE49-F238E27FC236}">
                <a16:creationId xmlns:a16="http://schemas.microsoft.com/office/drawing/2014/main" id="{56ED034D-36C0-4DFC-8B66-5A3F36EC1E43}"/>
              </a:ext>
            </a:extLst>
          </p:cNvPr>
          <p:cNvSpPr txBox="1">
            <a:spLocks noChangeArrowheads="1"/>
          </p:cNvSpPr>
          <p:nvPr/>
        </p:nvSpPr>
        <p:spPr bwMode="auto">
          <a:xfrm>
            <a:off x="8129588" y="30480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FF"/>
                </a:solidFill>
              </a:rPr>
              <a:t>X</a:t>
            </a:r>
          </a:p>
        </p:txBody>
      </p:sp>
      <p:sp>
        <p:nvSpPr>
          <p:cNvPr id="102456" name="Text Box 56">
            <a:extLst>
              <a:ext uri="{FF2B5EF4-FFF2-40B4-BE49-F238E27FC236}">
                <a16:creationId xmlns:a16="http://schemas.microsoft.com/office/drawing/2014/main" id="{6CB5F5CF-4C3E-44B3-8869-E45F707B4F66}"/>
              </a:ext>
            </a:extLst>
          </p:cNvPr>
          <p:cNvSpPr txBox="1">
            <a:spLocks noChangeArrowheads="1"/>
          </p:cNvSpPr>
          <p:nvPr/>
        </p:nvSpPr>
        <p:spPr bwMode="auto">
          <a:xfrm>
            <a:off x="3924300" y="30480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FF"/>
                </a:solidFill>
              </a:rPr>
              <a:t>X</a:t>
            </a:r>
          </a:p>
        </p:txBody>
      </p:sp>
      <p:sp>
        <p:nvSpPr>
          <p:cNvPr id="102458" name="Line 58">
            <a:extLst>
              <a:ext uri="{FF2B5EF4-FFF2-40B4-BE49-F238E27FC236}">
                <a16:creationId xmlns:a16="http://schemas.microsoft.com/office/drawing/2014/main" id="{E64E4806-47DD-443F-98C7-A6C07F445D6B}"/>
              </a:ext>
            </a:extLst>
          </p:cNvPr>
          <p:cNvSpPr>
            <a:spLocks noChangeShapeType="1"/>
          </p:cNvSpPr>
          <p:nvPr/>
        </p:nvSpPr>
        <p:spPr bwMode="auto">
          <a:xfrm>
            <a:off x="4191000" y="3581400"/>
            <a:ext cx="0" cy="609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459" name="Line 59">
            <a:extLst>
              <a:ext uri="{FF2B5EF4-FFF2-40B4-BE49-F238E27FC236}">
                <a16:creationId xmlns:a16="http://schemas.microsoft.com/office/drawing/2014/main" id="{3D6AEA7B-D99F-4985-BF7F-7B003F07E90E}"/>
              </a:ext>
            </a:extLst>
          </p:cNvPr>
          <p:cNvSpPr>
            <a:spLocks noChangeShapeType="1"/>
          </p:cNvSpPr>
          <p:nvPr/>
        </p:nvSpPr>
        <p:spPr bwMode="auto">
          <a:xfrm>
            <a:off x="8382000" y="3581400"/>
            <a:ext cx="0" cy="609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1.38778E-17 4.27746E-6 L 0.27083 0.11098 " pathEditMode="relative" rAng="0" ptsTypes="AA">
                                      <p:cBhvr>
                                        <p:cTn id="6" dur="2000" fill="hold"/>
                                        <p:tgtEl>
                                          <p:spTgt spid="102439"/>
                                        </p:tgtEl>
                                        <p:attrNameLst>
                                          <p:attrName>ppt_x</p:attrName>
                                          <p:attrName>ppt_y</p:attrName>
                                        </p:attrNameLst>
                                      </p:cBhvr>
                                      <p:rCtr x="13542" y="5549"/>
                                    </p:animMotion>
                                  </p:childTnLst>
                                  <p:subTnLst>
                                    <p:audio>
                                      <p:cMediaNode>
                                        <p:cTn display="0" masterRel="sameClick">
                                          <p:stCondLst>
                                            <p:cond evt="begin" delay="0">
                                              <p:tn val="5"/>
                                            </p:cond>
                                          </p:stCondLst>
                                          <p:endCondLst>
                                            <p:cond evt="onStopAudio" delay="0">
                                              <p:tgtEl>
                                                <p:sldTgt/>
                                              </p:tgtEl>
                                            </p:cond>
                                          </p:endCondLst>
                                        </p:cTn>
                                        <p:tgtEl>
                                          <p:sndTgt r:embed="rId2" name="Bleep.wav"/>
                                        </p:tgtEl>
                                      </p:cMediaNode>
                                    </p:audio>
                                  </p:subTnLst>
                                </p:cTn>
                              </p:par>
                              <p:par>
                                <p:cTn id="7" presetID="49" presetClass="path" presetSubtype="0" accel="50000" decel="50000" fill="hold" grpId="0" nodeType="withEffect">
                                  <p:stCondLst>
                                    <p:cond delay="0"/>
                                  </p:stCondLst>
                                  <p:childTnLst>
                                    <p:animMotion origin="layout" path="M -2.5E-6 4.27746E-6 L 0.29219 0.11098 " pathEditMode="relative" rAng="0" ptsTypes="AA">
                                      <p:cBhvr>
                                        <p:cTn id="8" dur="2000" fill="hold"/>
                                        <p:tgtEl>
                                          <p:spTgt spid="102440"/>
                                        </p:tgtEl>
                                        <p:attrNameLst>
                                          <p:attrName>ppt_x</p:attrName>
                                          <p:attrName>ppt_y</p:attrName>
                                        </p:attrNameLst>
                                      </p:cBhvr>
                                      <p:rCtr x="14601" y="5549"/>
                                    </p:animMotion>
                                  </p:childTnLst>
                                </p:cTn>
                              </p:par>
                            </p:childTnLst>
                          </p:cTn>
                        </p:par>
                        <p:par>
                          <p:cTn id="9" fill="hold" nodeType="afterGroup">
                            <p:stCondLst>
                              <p:cond delay="2000"/>
                            </p:stCondLst>
                            <p:childTnLst>
                              <p:par>
                                <p:cTn id="10" presetID="18" presetClass="entr" presetSubtype="12" fill="hold" nodeType="afterEffect">
                                  <p:stCondLst>
                                    <p:cond delay="0"/>
                                  </p:stCondLst>
                                  <p:childTnLst>
                                    <p:set>
                                      <p:cBhvr>
                                        <p:cTn id="11" dur="1" fill="hold">
                                          <p:stCondLst>
                                            <p:cond delay="0"/>
                                          </p:stCondLst>
                                        </p:cTn>
                                        <p:tgtEl>
                                          <p:spTgt spid="102446"/>
                                        </p:tgtEl>
                                        <p:attrNameLst>
                                          <p:attrName>style.visibility</p:attrName>
                                        </p:attrNameLst>
                                      </p:cBhvr>
                                      <p:to>
                                        <p:strVal val="visible"/>
                                      </p:to>
                                    </p:set>
                                    <p:animEffect transition="in" filter="strips(downLeft)">
                                      <p:cBhvr>
                                        <p:cTn id="12" dur="500"/>
                                        <p:tgtEl>
                                          <p:spTgt spid="102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path" presetSubtype="0" accel="50000" decel="50000" fill="hold" nodeType="clickEffect">
                                  <p:stCondLst>
                                    <p:cond delay="0"/>
                                  </p:stCondLst>
                                  <p:childTnLst>
                                    <p:animMotion origin="layout" path="M -0.075 -3.06358E-6 L -0.17917 0.42174 " pathEditMode="relative" rAng="0" ptsTypes="AA">
                                      <p:cBhvr>
                                        <p:cTn id="21" dur="2000" fill="hold"/>
                                        <p:tgtEl>
                                          <p:spTgt spid="102437"/>
                                        </p:tgtEl>
                                        <p:attrNameLst>
                                          <p:attrName>ppt_x</p:attrName>
                                          <p:attrName>ppt_y</p:attrName>
                                        </p:attrNameLst>
                                      </p:cBhvr>
                                      <p:rCtr x="-5208" y="21087"/>
                                    </p:animMotion>
                                  </p:childTnLst>
                                  <p:subTnLst>
                                    <p:audio>
                                      <p:cMediaNode>
                                        <p:cTn display="0" masterRel="sameClick">
                                          <p:stCondLst>
                                            <p:cond evt="begin" delay="0">
                                              <p:tn val="20"/>
                                            </p:cond>
                                          </p:stCondLst>
                                          <p:endCondLst>
                                            <p:cond evt="onStopAudio" delay="0">
                                              <p:tgtEl>
                                                <p:sldTgt/>
                                              </p:tgtEl>
                                            </p:cond>
                                          </p:endCondLst>
                                        </p:cTn>
                                        <p:tgtEl>
                                          <p:sndTgt r:embed="rId3" name="DingLing.wav"/>
                                        </p:tgtEl>
                                      </p:cMediaNode>
                                    </p:audio>
                                  </p:subTnLst>
                                </p:cTn>
                              </p:par>
                              <p:par>
                                <p:cTn id="22" presetID="49" presetClass="path" presetSubtype="0" accel="50000" decel="50000" fill="hold" nodeType="withEffect">
                                  <p:stCondLst>
                                    <p:cond delay="0"/>
                                  </p:stCondLst>
                                  <p:childTnLst>
                                    <p:animMotion origin="layout" path="M -3.33333E-6 -3.06358E-6 L -0.1875 0.42174 " pathEditMode="relative" rAng="0" ptsTypes="AA">
                                      <p:cBhvr>
                                        <p:cTn id="23" dur="2000" fill="hold"/>
                                        <p:tgtEl>
                                          <p:spTgt spid="102438"/>
                                        </p:tgtEl>
                                        <p:attrNameLst>
                                          <p:attrName>ppt_x</p:attrName>
                                          <p:attrName>ppt_y</p:attrName>
                                        </p:attrNameLst>
                                      </p:cBhvr>
                                      <p:rCtr x="-9375" y="21087"/>
                                    </p:animMotion>
                                  </p:childTnLst>
                                </p:cTn>
                              </p:par>
                            </p:childTnLst>
                          </p:cTn>
                        </p:par>
                        <p:par>
                          <p:cTn id="24" fill="hold" nodeType="afterGroup">
                            <p:stCondLst>
                              <p:cond delay="2000"/>
                            </p:stCondLst>
                            <p:childTnLst>
                              <p:par>
                                <p:cTn id="25" presetID="18" presetClass="entr" presetSubtype="12" fill="hold" nodeType="afterEffect">
                                  <p:stCondLst>
                                    <p:cond delay="0"/>
                                  </p:stCondLst>
                                  <p:childTnLst>
                                    <p:set>
                                      <p:cBhvr>
                                        <p:cTn id="26" dur="1" fill="hold">
                                          <p:stCondLst>
                                            <p:cond delay="0"/>
                                          </p:stCondLst>
                                        </p:cTn>
                                        <p:tgtEl>
                                          <p:spTgt spid="102456"/>
                                        </p:tgtEl>
                                        <p:attrNameLst>
                                          <p:attrName>style.visibility</p:attrName>
                                        </p:attrNameLst>
                                      </p:cBhvr>
                                      <p:to>
                                        <p:strVal val="visible"/>
                                      </p:to>
                                    </p:set>
                                    <p:animEffect transition="in" filter="strips(downLeft)">
                                      <p:cBhvr>
                                        <p:cTn id="27" dur="500"/>
                                        <p:tgtEl>
                                          <p:spTgt spid="1024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path" presetSubtype="0" accel="50000" decel="50000" fill="hold" grpId="0" nodeType="clickEffect">
                                  <p:stCondLst>
                                    <p:cond delay="0"/>
                                  </p:stCondLst>
                                  <p:childTnLst>
                                    <p:animMotion origin="layout" path="M -0.0375 -0.0111 L -0.22083 0.31075 " pathEditMode="relative" rAng="0" ptsTypes="AA">
                                      <p:cBhvr>
                                        <p:cTn id="31" dur="2000" fill="hold"/>
                                        <p:tgtEl>
                                          <p:spTgt spid="102441"/>
                                        </p:tgtEl>
                                        <p:attrNameLst>
                                          <p:attrName>ppt_x</p:attrName>
                                          <p:attrName>ppt_y</p:attrName>
                                        </p:attrNameLst>
                                      </p:cBhvr>
                                      <p:rCtr x="-9167" y="16092"/>
                                    </p:animMotion>
                                  </p:childTnLst>
                                  <p:subTnLst>
                                    <p:audio>
                                      <p:cMediaNode>
                                        <p:cTn display="0" masterRel="sameClick">
                                          <p:stCondLst>
                                            <p:cond evt="begin" delay="0">
                                              <p:tn val="30"/>
                                            </p:cond>
                                          </p:stCondLst>
                                          <p:endCondLst>
                                            <p:cond evt="onStopAudio" delay="0">
                                              <p:tgtEl>
                                                <p:sldTgt/>
                                              </p:tgtEl>
                                            </p:cond>
                                          </p:endCondLst>
                                        </p:cTn>
                                        <p:tgtEl>
                                          <p:sndTgt r:embed="rId4" name="suction.wav"/>
                                        </p:tgtEl>
                                      </p:cMediaNode>
                                    </p:audio>
                                  </p:subTnLst>
                                </p:cTn>
                              </p:par>
                              <p:par>
                                <p:cTn id="32" presetID="49" presetClass="path" presetSubtype="0" accel="50000" decel="50000" fill="hold" grpId="0" nodeType="withEffect">
                                  <p:stCondLst>
                                    <p:cond delay="0"/>
                                  </p:stCondLst>
                                  <p:childTnLst>
                                    <p:animMotion origin="layout" path="M -0.04583 -3.06358E-6 L 0.02084 0.42174 " pathEditMode="relative" rAng="0" ptsTypes="AA">
                                      <p:cBhvr>
                                        <p:cTn id="33" dur="2000" fill="hold"/>
                                        <p:tgtEl>
                                          <p:spTgt spid="102442"/>
                                        </p:tgtEl>
                                        <p:attrNameLst>
                                          <p:attrName>ppt_x</p:attrName>
                                          <p:attrName>ppt_y</p:attrName>
                                        </p:attrNameLst>
                                      </p:cBhvr>
                                      <p:rCtr x="3333" y="21087"/>
                                    </p:animMotion>
                                  </p:childTnLst>
                                </p:cTn>
                              </p:par>
                            </p:childTnLst>
                          </p:cTn>
                        </p:par>
                        <p:par>
                          <p:cTn id="34" fill="hold" nodeType="afterGroup">
                            <p:stCondLst>
                              <p:cond delay="2000"/>
                            </p:stCondLst>
                            <p:childTnLst>
                              <p:par>
                                <p:cTn id="35" presetID="18" presetClass="entr" presetSubtype="12" fill="hold" nodeType="afterEffect">
                                  <p:stCondLst>
                                    <p:cond delay="0"/>
                                  </p:stCondLst>
                                  <p:childTnLst>
                                    <p:set>
                                      <p:cBhvr>
                                        <p:cTn id="36" dur="1" fill="hold">
                                          <p:stCondLst>
                                            <p:cond delay="0"/>
                                          </p:stCondLst>
                                        </p:cTn>
                                        <p:tgtEl>
                                          <p:spTgt spid="102455"/>
                                        </p:tgtEl>
                                        <p:attrNameLst>
                                          <p:attrName>style.visibility</p:attrName>
                                        </p:attrNameLst>
                                      </p:cBhvr>
                                      <p:to>
                                        <p:strVal val="visible"/>
                                      </p:to>
                                    </p:set>
                                    <p:animEffect transition="in" filter="strips(downLeft)">
                                      <p:cBhvr>
                                        <p:cTn id="37" dur="500"/>
                                        <p:tgtEl>
                                          <p:spTgt spid="1024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nodeType="clickEffect">
                                  <p:stCondLst>
                                    <p:cond delay="0"/>
                                  </p:stCondLst>
                                  <p:childTnLst>
                                    <p:set>
                                      <p:cBhvr>
                                        <p:cTn id="41" dur="1" fill="hold">
                                          <p:stCondLst>
                                            <p:cond delay="0"/>
                                          </p:stCondLst>
                                        </p:cTn>
                                        <p:tgtEl>
                                          <p:spTgt spid="102458"/>
                                        </p:tgtEl>
                                        <p:attrNameLst>
                                          <p:attrName>style.visibility</p:attrName>
                                        </p:attrNameLst>
                                      </p:cBhvr>
                                      <p:to>
                                        <p:strVal val="visible"/>
                                      </p:to>
                                    </p:set>
                                    <p:animEffect transition="in" filter="wedge">
                                      <p:cBhvr>
                                        <p:cTn id="42" dur="1000"/>
                                        <p:tgtEl>
                                          <p:spTgt spid="1024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path" presetSubtype="0" accel="50000" decel="50000" fill="hold" nodeType="clickEffect">
                                  <p:stCondLst>
                                    <p:cond delay="0"/>
                                  </p:stCondLst>
                                  <p:childTnLst>
                                    <p:animMotion origin="layout" path="M 1.38778E-17 -3.06358E-6 L 0.17917 0.6326 " pathEditMode="relative" rAng="0" ptsTypes="AA">
                                      <p:cBhvr>
                                        <p:cTn id="46" dur="2000" fill="hold"/>
                                        <p:tgtEl>
                                          <p:spTgt spid="102436"/>
                                        </p:tgtEl>
                                        <p:attrNameLst>
                                          <p:attrName>ppt_x</p:attrName>
                                          <p:attrName>ppt_y</p:attrName>
                                        </p:attrNameLst>
                                      </p:cBhvr>
                                      <p:rCtr x="8958" y="31630"/>
                                    </p:animMotion>
                                  </p:childTnLst>
                                  <p:subTnLst>
                                    <p:audio>
                                      <p:cMediaNode>
                                        <p:cTn display="0" masterRel="sameClick">
                                          <p:stCondLst>
                                            <p:cond evt="begin" delay="0">
                                              <p:tn val="45"/>
                                            </p:cond>
                                          </p:stCondLst>
                                          <p:endCondLst>
                                            <p:cond evt="onStopAudio" delay="0">
                                              <p:tgtEl>
                                                <p:sldTgt/>
                                              </p:tgtEl>
                                            </p:cond>
                                          </p:endCondLst>
                                        </p:cTn>
                                        <p:tgtEl>
                                          <p:sndTgt r:embed="rId5" name="whoo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nodeType="clickEffect">
                                  <p:stCondLst>
                                    <p:cond delay="0"/>
                                  </p:stCondLst>
                                  <p:childTnLst>
                                    <p:set>
                                      <p:cBhvr>
                                        <p:cTn id="50" dur="1" fill="hold">
                                          <p:stCondLst>
                                            <p:cond delay="0"/>
                                          </p:stCondLst>
                                        </p:cTn>
                                        <p:tgtEl>
                                          <p:spTgt spid="102459"/>
                                        </p:tgtEl>
                                        <p:attrNameLst>
                                          <p:attrName>style.visibility</p:attrName>
                                        </p:attrNameLst>
                                      </p:cBhvr>
                                      <p:to>
                                        <p:strVal val="visible"/>
                                      </p:to>
                                    </p:set>
                                    <p:animEffect transition="in" filter="wedge">
                                      <p:cBhvr>
                                        <p:cTn id="51" dur="1000"/>
                                        <p:tgtEl>
                                          <p:spTgt spid="1024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path" presetSubtype="0" accel="50000" decel="50000" fill="hold" nodeType="clickEffect">
                                  <p:stCondLst>
                                    <p:cond delay="0"/>
                                  </p:stCondLst>
                                  <p:childTnLst>
                                    <p:animMotion origin="layout" path="M 0.00834 4.27746E-6 L 0.15417 0.52161 " pathEditMode="relative" rAng="0" ptsTypes="AA">
                                      <p:cBhvr>
                                        <p:cTn id="55" dur="2000" fill="hold"/>
                                        <p:tgtEl>
                                          <p:spTgt spid="102443"/>
                                        </p:tgtEl>
                                        <p:attrNameLst>
                                          <p:attrName>ppt_x</p:attrName>
                                          <p:attrName>ppt_y</p:attrName>
                                        </p:attrNameLst>
                                      </p:cBhvr>
                                      <p:rCtr x="7292" y="26081"/>
                                    </p:animMotion>
                                  </p:childTnLst>
                                  <p:subTnLst>
                                    <p:audio>
                                      <p:cMediaNode>
                                        <p:cTn display="0" masterRel="sameClick">
                                          <p:stCondLst>
                                            <p:cond evt="begin" delay="0">
                                              <p:tn val="54"/>
                                            </p:cond>
                                          </p:stCondLst>
                                          <p:endCondLst>
                                            <p:cond evt="onStopAudio" delay="0">
                                              <p:tgtEl>
                                                <p:sldTgt/>
                                              </p:tgtEl>
                                            </p:cond>
                                          </p:endCondLst>
                                        </p:cTn>
                                        <p:tgtEl>
                                          <p:sndTgt r:embed="rId6"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9" grpId="0" animBg="1"/>
      <p:bldP spid="102440" grpId="0" animBg="1"/>
      <p:bldP spid="102441" grpId="0" animBg="1"/>
      <p:bldP spid="1024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CF3709DC-B105-4BD1-B8E4-4C7C6C7C403C}"/>
              </a:ext>
            </a:extLst>
          </p:cNvPr>
          <p:cNvGrpSpPr>
            <a:grpSpLocks/>
          </p:cNvGrpSpPr>
          <p:nvPr/>
        </p:nvGrpSpPr>
        <p:grpSpPr bwMode="auto">
          <a:xfrm>
            <a:off x="1524000" y="0"/>
            <a:ext cx="9144000" cy="6858000"/>
            <a:chOff x="0" y="0"/>
            <a:chExt cx="5760" cy="4320"/>
          </a:xfrm>
        </p:grpSpPr>
        <p:grpSp>
          <p:nvGrpSpPr>
            <p:cNvPr id="13406" name="Group 3">
              <a:extLst>
                <a:ext uri="{FF2B5EF4-FFF2-40B4-BE49-F238E27FC236}">
                  <a16:creationId xmlns:a16="http://schemas.microsoft.com/office/drawing/2014/main" id="{7B9FD487-22CB-4D22-B0DB-37026EF79722}"/>
                </a:ext>
              </a:extLst>
            </p:cNvPr>
            <p:cNvGrpSpPr>
              <a:grpSpLocks/>
            </p:cNvGrpSpPr>
            <p:nvPr/>
          </p:nvGrpSpPr>
          <p:grpSpPr bwMode="auto">
            <a:xfrm>
              <a:off x="0" y="0"/>
              <a:ext cx="5751" cy="300"/>
              <a:chOff x="0" y="0"/>
              <a:chExt cx="5751" cy="300"/>
            </a:xfrm>
          </p:grpSpPr>
          <p:pic>
            <p:nvPicPr>
              <p:cNvPr id="13417" name="Picture 4" descr="dayhoa">
                <a:extLst>
                  <a:ext uri="{FF2B5EF4-FFF2-40B4-BE49-F238E27FC236}">
                    <a16:creationId xmlns:a16="http://schemas.microsoft.com/office/drawing/2014/main" id="{8E910D8F-1785-45E5-95D9-47B43AEC67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3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8" name="Picture 5" descr="dayhoa">
                <a:extLst>
                  <a:ext uri="{FF2B5EF4-FFF2-40B4-BE49-F238E27FC236}">
                    <a16:creationId xmlns:a16="http://schemas.microsoft.com/office/drawing/2014/main" id="{EE29F4ED-F282-499B-9BF2-E84145D4AF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9" name="Picture 6" descr="dayhoa">
                <a:extLst>
                  <a:ext uri="{FF2B5EF4-FFF2-40B4-BE49-F238E27FC236}">
                    <a16:creationId xmlns:a16="http://schemas.microsoft.com/office/drawing/2014/main" id="{28C8F2BA-AA3B-4A27-A552-E1B80CD14E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07" name="Group 7">
              <a:extLst>
                <a:ext uri="{FF2B5EF4-FFF2-40B4-BE49-F238E27FC236}">
                  <a16:creationId xmlns:a16="http://schemas.microsoft.com/office/drawing/2014/main" id="{1A71A85D-61B2-4768-BD4C-45D2A45080B9}"/>
                </a:ext>
              </a:extLst>
            </p:cNvPr>
            <p:cNvGrpSpPr>
              <a:grpSpLocks/>
            </p:cNvGrpSpPr>
            <p:nvPr/>
          </p:nvGrpSpPr>
          <p:grpSpPr bwMode="auto">
            <a:xfrm flipV="1">
              <a:off x="9" y="4032"/>
              <a:ext cx="5751" cy="288"/>
              <a:chOff x="0" y="0"/>
              <a:chExt cx="5751" cy="300"/>
            </a:xfrm>
          </p:grpSpPr>
          <p:pic>
            <p:nvPicPr>
              <p:cNvPr id="13414" name="Picture 8" descr="dayhoa">
                <a:extLst>
                  <a:ext uri="{FF2B5EF4-FFF2-40B4-BE49-F238E27FC236}">
                    <a16:creationId xmlns:a16="http://schemas.microsoft.com/office/drawing/2014/main" id="{BB4E6B8A-237A-4D4E-845E-18E0A2A7F5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3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 name="Picture 9" descr="dayhoa">
                <a:extLst>
                  <a:ext uri="{FF2B5EF4-FFF2-40B4-BE49-F238E27FC236}">
                    <a16:creationId xmlns:a16="http://schemas.microsoft.com/office/drawing/2014/main" id="{1ED72FD3-B3DD-4B05-997E-0F201C5125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 name="Picture 10" descr="dayhoa">
                <a:extLst>
                  <a:ext uri="{FF2B5EF4-FFF2-40B4-BE49-F238E27FC236}">
                    <a16:creationId xmlns:a16="http://schemas.microsoft.com/office/drawing/2014/main" id="{6D595612-6E53-4EEA-A8F7-DFAB57079D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08" name="Group 11">
              <a:extLst>
                <a:ext uri="{FF2B5EF4-FFF2-40B4-BE49-F238E27FC236}">
                  <a16:creationId xmlns:a16="http://schemas.microsoft.com/office/drawing/2014/main" id="{3675E22F-3634-41DB-8154-6A84B651593F}"/>
                </a:ext>
              </a:extLst>
            </p:cNvPr>
            <p:cNvGrpSpPr>
              <a:grpSpLocks/>
            </p:cNvGrpSpPr>
            <p:nvPr/>
          </p:nvGrpSpPr>
          <p:grpSpPr bwMode="auto">
            <a:xfrm rot="-5400000">
              <a:off x="-1766" y="2006"/>
              <a:ext cx="3831" cy="300"/>
              <a:chOff x="0" y="432"/>
              <a:chExt cx="3831" cy="300"/>
            </a:xfrm>
          </p:grpSpPr>
          <p:pic>
            <p:nvPicPr>
              <p:cNvPr id="13412" name="Picture 12" descr="dayhoa">
                <a:extLst>
                  <a:ext uri="{FF2B5EF4-FFF2-40B4-BE49-F238E27FC236}">
                    <a16:creationId xmlns:a16="http://schemas.microsoft.com/office/drawing/2014/main" id="{EF496A6A-2332-412A-AD7F-2C7C6D726E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1"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3" name="Picture 13" descr="dayhoa">
                <a:extLst>
                  <a:ext uri="{FF2B5EF4-FFF2-40B4-BE49-F238E27FC236}">
                    <a16:creationId xmlns:a16="http://schemas.microsoft.com/office/drawing/2014/main" id="{8C0CC791-23A6-4DDC-AE70-49B42227939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09" name="Group 14">
              <a:extLst>
                <a:ext uri="{FF2B5EF4-FFF2-40B4-BE49-F238E27FC236}">
                  <a16:creationId xmlns:a16="http://schemas.microsoft.com/office/drawing/2014/main" id="{C5B2BCD6-240E-4BAA-947C-4FF9516E1FF1}"/>
                </a:ext>
              </a:extLst>
            </p:cNvPr>
            <p:cNvGrpSpPr>
              <a:grpSpLocks/>
            </p:cNvGrpSpPr>
            <p:nvPr/>
          </p:nvGrpSpPr>
          <p:grpSpPr bwMode="auto">
            <a:xfrm rot="5400000">
              <a:off x="3694" y="2006"/>
              <a:ext cx="3831" cy="300"/>
              <a:chOff x="0" y="432"/>
              <a:chExt cx="3831" cy="300"/>
            </a:xfrm>
          </p:grpSpPr>
          <p:pic>
            <p:nvPicPr>
              <p:cNvPr id="13410" name="Picture 15" descr="dayhoa">
                <a:extLst>
                  <a:ext uri="{FF2B5EF4-FFF2-40B4-BE49-F238E27FC236}">
                    <a16:creationId xmlns:a16="http://schemas.microsoft.com/office/drawing/2014/main" id="{90805937-47FD-465F-90EA-5FFCD102F8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1"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1" name="Picture 16" descr="dayhoa">
                <a:extLst>
                  <a:ext uri="{FF2B5EF4-FFF2-40B4-BE49-F238E27FC236}">
                    <a16:creationId xmlns:a16="http://schemas.microsoft.com/office/drawing/2014/main" id="{2011A017-8B35-4E8C-91F5-F3927BE7E3D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15" name="Group 17">
            <a:extLst>
              <a:ext uri="{FF2B5EF4-FFF2-40B4-BE49-F238E27FC236}">
                <a16:creationId xmlns:a16="http://schemas.microsoft.com/office/drawing/2014/main" id="{326CDE26-4B28-4413-BC6D-386F935073DB}"/>
              </a:ext>
            </a:extLst>
          </p:cNvPr>
          <p:cNvGrpSpPr>
            <a:grpSpLocks/>
          </p:cNvGrpSpPr>
          <p:nvPr/>
        </p:nvGrpSpPr>
        <p:grpSpPr bwMode="auto">
          <a:xfrm rot="5400000">
            <a:off x="-500062" y="3243263"/>
            <a:ext cx="5562600" cy="447675"/>
            <a:chOff x="96" y="4038"/>
            <a:chExt cx="3504" cy="282"/>
          </a:xfrm>
        </p:grpSpPr>
        <p:pic>
          <p:nvPicPr>
            <p:cNvPr id="13397" name="Picture 18" descr="muaxuan">
              <a:extLst>
                <a:ext uri="{FF2B5EF4-FFF2-40B4-BE49-F238E27FC236}">
                  <a16:creationId xmlns:a16="http://schemas.microsoft.com/office/drawing/2014/main" id="{07CB3528-3589-4F33-A51E-55B4CCA4FAB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8" name="Picture 19" descr="muaxuan">
              <a:extLst>
                <a:ext uri="{FF2B5EF4-FFF2-40B4-BE49-F238E27FC236}">
                  <a16:creationId xmlns:a16="http://schemas.microsoft.com/office/drawing/2014/main" id="{F6E63126-BA2B-49BD-9C8E-AA4A7120D6D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9" name="Picture 20" descr="muaxuan">
              <a:extLst>
                <a:ext uri="{FF2B5EF4-FFF2-40B4-BE49-F238E27FC236}">
                  <a16:creationId xmlns:a16="http://schemas.microsoft.com/office/drawing/2014/main" id="{56136277-376B-4187-B0FC-0DAD97AE72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0" name="Picture 21" descr="muaxuan">
              <a:extLst>
                <a:ext uri="{FF2B5EF4-FFF2-40B4-BE49-F238E27FC236}">
                  <a16:creationId xmlns:a16="http://schemas.microsoft.com/office/drawing/2014/main" id="{F7E6D3FF-63FE-4053-AAF9-B60A25280B0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1" name="Picture 22" descr="muaxuan">
              <a:extLst>
                <a:ext uri="{FF2B5EF4-FFF2-40B4-BE49-F238E27FC236}">
                  <a16:creationId xmlns:a16="http://schemas.microsoft.com/office/drawing/2014/main" id="{5DD56AB3-6295-4231-8AB3-42E564EE87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2" name="Picture 23" descr="muaxuan">
              <a:extLst>
                <a:ext uri="{FF2B5EF4-FFF2-40B4-BE49-F238E27FC236}">
                  <a16:creationId xmlns:a16="http://schemas.microsoft.com/office/drawing/2014/main" id="{73CB727A-2E25-4194-99DC-1D4DD3D647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3" name="Picture 24" descr="muaxuan">
              <a:extLst>
                <a:ext uri="{FF2B5EF4-FFF2-40B4-BE49-F238E27FC236}">
                  <a16:creationId xmlns:a16="http://schemas.microsoft.com/office/drawing/2014/main" id="{F293A33C-438C-4CF7-A22D-01148B6C79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4" name="Picture 25" descr="muaxuan">
              <a:extLst>
                <a:ext uri="{FF2B5EF4-FFF2-40B4-BE49-F238E27FC236}">
                  <a16:creationId xmlns:a16="http://schemas.microsoft.com/office/drawing/2014/main" id="{D19BC881-21A9-42C7-9CB7-061599CE56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5" name="Picture 26" descr="muaxuan">
              <a:extLst>
                <a:ext uri="{FF2B5EF4-FFF2-40B4-BE49-F238E27FC236}">
                  <a16:creationId xmlns:a16="http://schemas.microsoft.com/office/drawing/2014/main" id="{8E198A8D-F543-497A-ACD5-45BDA077D6A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6" name="Group 27">
            <a:extLst>
              <a:ext uri="{FF2B5EF4-FFF2-40B4-BE49-F238E27FC236}">
                <a16:creationId xmlns:a16="http://schemas.microsoft.com/office/drawing/2014/main" id="{4D7645FA-EE5A-4232-9EF1-530B319728B8}"/>
              </a:ext>
            </a:extLst>
          </p:cNvPr>
          <p:cNvGrpSpPr>
            <a:grpSpLocks/>
          </p:cNvGrpSpPr>
          <p:nvPr/>
        </p:nvGrpSpPr>
        <p:grpSpPr bwMode="auto">
          <a:xfrm rot="5400000">
            <a:off x="7119938" y="3090863"/>
            <a:ext cx="5562600" cy="447675"/>
            <a:chOff x="96" y="4038"/>
            <a:chExt cx="3504" cy="282"/>
          </a:xfrm>
        </p:grpSpPr>
        <p:pic>
          <p:nvPicPr>
            <p:cNvPr id="13388" name="Picture 28" descr="muaxuan">
              <a:extLst>
                <a:ext uri="{FF2B5EF4-FFF2-40B4-BE49-F238E27FC236}">
                  <a16:creationId xmlns:a16="http://schemas.microsoft.com/office/drawing/2014/main" id="{63380FA6-A627-4AC4-967D-CD61D37BB5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9" name="Picture 29" descr="muaxuan">
              <a:extLst>
                <a:ext uri="{FF2B5EF4-FFF2-40B4-BE49-F238E27FC236}">
                  <a16:creationId xmlns:a16="http://schemas.microsoft.com/office/drawing/2014/main" id="{8229AC5C-9379-420A-96CD-BF8234CEC0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0" name="Picture 30" descr="muaxuan">
              <a:extLst>
                <a:ext uri="{FF2B5EF4-FFF2-40B4-BE49-F238E27FC236}">
                  <a16:creationId xmlns:a16="http://schemas.microsoft.com/office/drawing/2014/main" id="{176FD18E-4FF7-4E20-A78C-B3DC85FBDC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1" name="Picture 31" descr="muaxuan">
              <a:extLst>
                <a:ext uri="{FF2B5EF4-FFF2-40B4-BE49-F238E27FC236}">
                  <a16:creationId xmlns:a16="http://schemas.microsoft.com/office/drawing/2014/main" id="{B38F6086-BE42-4E93-AC06-6B831CF8EED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2" name="Picture 32" descr="muaxuan">
              <a:extLst>
                <a:ext uri="{FF2B5EF4-FFF2-40B4-BE49-F238E27FC236}">
                  <a16:creationId xmlns:a16="http://schemas.microsoft.com/office/drawing/2014/main" id="{4538F46E-0BAD-4DEC-8DF9-5E1683B3AF8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3" name="Picture 33" descr="muaxuan">
              <a:extLst>
                <a:ext uri="{FF2B5EF4-FFF2-40B4-BE49-F238E27FC236}">
                  <a16:creationId xmlns:a16="http://schemas.microsoft.com/office/drawing/2014/main" id="{61651EA0-EF57-4BA6-898F-9E6173F8F6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4" name="Picture 34" descr="muaxuan">
              <a:extLst>
                <a:ext uri="{FF2B5EF4-FFF2-40B4-BE49-F238E27FC236}">
                  <a16:creationId xmlns:a16="http://schemas.microsoft.com/office/drawing/2014/main" id="{0BE6E907-381E-4C62-880D-1A67FAC554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5" name="Picture 35" descr="muaxuan">
              <a:extLst>
                <a:ext uri="{FF2B5EF4-FFF2-40B4-BE49-F238E27FC236}">
                  <a16:creationId xmlns:a16="http://schemas.microsoft.com/office/drawing/2014/main" id="{971B25D5-40F8-4ED2-B9C3-1F04C5C50A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6" name="Picture 36" descr="muaxuan">
              <a:extLst>
                <a:ext uri="{FF2B5EF4-FFF2-40B4-BE49-F238E27FC236}">
                  <a16:creationId xmlns:a16="http://schemas.microsoft.com/office/drawing/2014/main" id="{D6ACFA1C-4618-4CF2-AEB3-FB393E5D972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7" name="Group 37">
            <a:extLst>
              <a:ext uri="{FF2B5EF4-FFF2-40B4-BE49-F238E27FC236}">
                <a16:creationId xmlns:a16="http://schemas.microsoft.com/office/drawing/2014/main" id="{F3C527E9-58B0-469C-A8A1-195641632EA2}"/>
              </a:ext>
            </a:extLst>
          </p:cNvPr>
          <p:cNvGrpSpPr>
            <a:grpSpLocks/>
          </p:cNvGrpSpPr>
          <p:nvPr/>
        </p:nvGrpSpPr>
        <p:grpSpPr bwMode="auto">
          <a:xfrm>
            <a:off x="1752600" y="6096001"/>
            <a:ext cx="8763000" cy="447675"/>
            <a:chOff x="96" y="4038"/>
            <a:chExt cx="5520" cy="282"/>
          </a:xfrm>
        </p:grpSpPr>
        <p:pic>
          <p:nvPicPr>
            <p:cNvPr id="13374" name="Picture 38" descr="muaxuan">
              <a:extLst>
                <a:ext uri="{FF2B5EF4-FFF2-40B4-BE49-F238E27FC236}">
                  <a16:creationId xmlns:a16="http://schemas.microsoft.com/office/drawing/2014/main" id="{A1F3A945-AE0E-48A1-A656-0E07D7BE3BF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39" descr="muaxuan">
              <a:extLst>
                <a:ext uri="{FF2B5EF4-FFF2-40B4-BE49-F238E27FC236}">
                  <a16:creationId xmlns:a16="http://schemas.microsoft.com/office/drawing/2014/main" id="{089C779A-A4C2-4C08-A900-0CD63CADAC2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40" descr="muaxuan">
              <a:extLst>
                <a:ext uri="{FF2B5EF4-FFF2-40B4-BE49-F238E27FC236}">
                  <a16:creationId xmlns:a16="http://schemas.microsoft.com/office/drawing/2014/main" id="{4852E873-E501-4FDF-BD35-3D75DD9DB0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41" descr="muaxuan">
              <a:extLst>
                <a:ext uri="{FF2B5EF4-FFF2-40B4-BE49-F238E27FC236}">
                  <a16:creationId xmlns:a16="http://schemas.microsoft.com/office/drawing/2014/main" id="{395F7BDC-4DC0-4331-B0B8-5757F5C7A6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8" name="Picture 42" descr="muaxuan">
              <a:extLst>
                <a:ext uri="{FF2B5EF4-FFF2-40B4-BE49-F238E27FC236}">
                  <a16:creationId xmlns:a16="http://schemas.microsoft.com/office/drawing/2014/main" id="{6EF649E0-DA10-4F4F-9A7D-741CB867CD1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9" name="Picture 43" descr="muaxuan">
              <a:extLst>
                <a:ext uri="{FF2B5EF4-FFF2-40B4-BE49-F238E27FC236}">
                  <a16:creationId xmlns:a16="http://schemas.microsoft.com/office/drawing/2014/main" id="{4F2ED71A-7873-4F44-9937-8AC96158ED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0" name="Picture 44" descr="muaxuan">
              <a:extLst>
                <a:ext uri="{FF2B5EF4-FFF2-40B4-BE49-F238E27FC236}">
                  <a16:creationId xmlns:a16="http://schemas.microsoft.com/office/drawing/2014/main" id="{DAE614D5-5EF2-4983-989B-F29F71A4741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45" descr="muaxuan">
              <a:extLst>
                <a:ext uri="{FF2B5EF4-FFF2-40B4-BE49-F238E27FC236}">
                  <a16:creationId xmlns:a16="http://schemas.microsoft.com/office/drawing/2014/main" id="{17131E59-E92A-46ED-BC38-1715799C45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0"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2" name="Picture 46" descr="muaxuan">
              <a:extLst>
                <a:ext uri="{FF2B5EF4-FFF2-40B4-BE49-F238E27FC236}">
                  <a16:creationId xmlns:a16="http://schemas.microsoft.com/office/drawing/2014/main" id="{42DED9C2-D6EB-4402-BE2B-DDE76A2B24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3" name="Picture 47" descr="muaxuan">
              <a:extLst>
                <a:ext uri="{FF2B5EF4-FFF2-40B4-BE49-F238E27FC236}">
                  <a16:creationId xmlns:a16="http://schemas.microsoft.com/office/drawing/2014/main" id="{E4B1B2C7-C01F-45EB-9650-7617F8CD77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4" name="Picture 48" descr="muaxuan">
              <a:extLst>
                <a:ext uri="{FF2B5EF4-FFF2-40B4-BE49-F238E27FC236}">
                  <a16:creationId xmlns:a16="http://schemas.microsoft.com/office/drawing/2014/main" id="{A4E1E584-9ABF-4D9F-897B-3EB8113E2D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28"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5" name="Picture 49" descr="muaxuan">
              <a:extLst>
                <a:ext uri="{FF2B5EF4-FFF2-40B4-BE49-F238E27FC236}">
                  <a16:creationId xmlns:a16="http://schemas.microsoft.com/office/drawing/2014/main" id="{E8883A08-434E-43A6-9DA4-1CDA56F8D09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12"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6" name="Picture 50" descr="muaxuan">
              <a:extLst>
                <a:ext uri="{FF2B5EF4-FFF2-40B4-BE49-F238E27FC236}">
                  <a16:creationId xmlns:a16="http://schemas.microsoft.com/office/drawing/2014/main" id="{520307AD-2069-4E93-826D-97E07C52900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96"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7" name="Picture 51" descr="muaxuan">
              <a:extLst>
                <a:ext uri="{FF2B5EF4-FFF2-40B4-BE49-F238E27FC236}">
                  <a16:creationId xmlns:a16="http://schemas.microsoft.com/office/drawing/2014/main" id="{3A82657D-7E8B-4AB8-A6D8-57EAD6BF0CA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8" y="4038"/>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Group 52">
            <a:extLst>
              <a:ext uri="{FF2B5EF4-FFF2-40B4-BE49-F238E27FC236}">
                <a16:creationId xmlns:a16="http://schemas.microsoft.com/office/drawing/2014/main" id="{EC71BDD7-E49C-4E57-A8A9-0DB85B79772A}"/>
              </a:ext>
            </a:extLst>
          </p:cNvPr>
          <p:cNvGrpSpPr>
            <a:grpSpLocks/>
          </p:cNvGrpSpPr>
          <p:nvPr/>
        </p:nvGrpSpPr>
        <p:grpSpPr bwMode="auto">
          <a:xfrm>
            <a:off x="1752600" y="381001"/>
            <a:ext cx="8686800" cy="447675"/>
            <a:chOff x="0" y="0"/>
            <a:chExt cx="5472" cy="282"/>
          </a:xfrm>
        </p:grpSpPr>
        <p:pic>
          <p:nvPicPr>
            <p:cNvPr id="13360" name="Picture 53" descr="muaxuan">
              <a:extLst>
                <a:ext uri="{FF2B5EF4-FFF2-40B4-BE49-F238E27FC236}">
                  <a16:creationId xmlns:a16="http://schemas.microsoft.com/office/drawing/2014/main" id="{CABEB160-C199-488B-978A-4B6A862D356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54" descr="muaxuan">
              <a:extLst>
                <a:ext uri="{FF2B5EF4-FFF2-40B4-BE49-F238E27FC236}">
                  <a16:creationId xmlns:a16="http://schemas.microsoft.com/office/drawing/2014/main" id="{0839B13C-3792-43C2-A52E-6AD444FC78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55" descr="muaxuan">
              <a:extLst>
                <a:ext uri="{FF2B5EF4-FFF2-40B4-BE49-F238E27FC236}">
                  <a16:creationId xmlns:a16="http://schemas.microsoft.com/office/drawing/2014/main" id="{EC1B9404-C456-4675-9725-7664DE5AE4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56" descr="muaxuan">
              <a:extLst>
                <a:ext uri="{FF2B5EF4-FFF2-40B4-BE49-F238E27FC236}">
                  <a16:creationId xmlns:a16="http://schemas.microsoft.com/office/drawing/2014/main" id="{D0EEC559-46D0-4FB8-AC24-3ECCF7F91E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0"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57" descr="muaxuan">
              <a:extLst>
                <a:ext uri="{FF2B5EF4-FFF2-40B4-BE49-F238E27FC236}">
                  <a16:creationId xmlns:a16="http://schemas.microsoft.com/office/drawing/2014/main" id="{C0B13999-AC05-4062-AA37-73DBD7464DD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58" descr="muaxuan">
              <a:extLst>
                <a:ext uri="{FF2B5EF4-FFF2-40B4-BE49-F238E27FC236}">
                  <a16:creationId xmlns:a16="http://schemas.microsoft.com/office/drawing/2014/main" id="{59BA9E84-96BD-433A-A471-1848C7A3E1B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16"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59" descr="muaxuan">
              <a:extLst>
                <a:ext uri="{FF2B5EF4-FFF2-40B4-BE49-F238E27FC236}">
                  <a16:creationId xmlns:a16="http://schemas.microsoft.com/office/drawing/2014/main" id="{A2CA3740-FE21-4A97-A776-9CD4DE0393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00"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60" descr="muaxuan">
              <a:extLst>
                <a:ext uri="{FF2B5EF4-FFF2-40B4-BE49-F238E27FC236}">
                  <a16:creationId xmlns:a16="http://schemas.microsoft.com/office/drawing/2014/main" id="{45A8D46C-B425-4620-AA92-5E34A5A12C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61" descr="muaxuan">
              <a:extLst>
                <a:ext uri="{FF2B5EF4-FFF2-40B4-BE49-F238E27FC236}">
                  <a16:creationId xmlns:a16="http://schemas.microsoft.com/office/drawing/2014/main" id="{B73D2406-2440-41B2-9D5A-EF9B50184C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16"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62" descr="muaxuan">
              <a:extLst>
                <a:ext uri="{FF2B5EF4-FFF2-40B4-BE49-F238E27FC236}">
                  <a16:creationId xmlns:a16="http://schemas.microsoft.com/office/drawing/2014/main" id="{81BA61C8-D274-4ECF-93F2-AE2D5961A2D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0" name="Picture 63" descr="muaxuan">
              <a:extLst>
                <a:ext uri="{FF2B5EF4-FFF2-40B4-BE49-F238E27FC236}">
                  <a16:creationId xmlns:a16="http://schemas.microsoft.com/office/drawing/2014/main" id="{89A3727D-DA26-4326-89CA-2F7F5B2BE5D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0"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1" name="Picture 64" descr="muaxuan">
              <a:extLst>
                <a:ext uri="{FF2B5EF4-FFF2-40B4-BE49-F238E27FC236}">
                  <a16:creationId xmlns:a16="http://schemas.microsoft.com/office/drawing/2014/main" id="{56D2ACC6-AB9C-4C51-A9A6-3D4845AED77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84"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65" descr="muaxuan">
              <a:extLst>
                <a:ext uri="{FF2B5EF4-FFF2-40B4-BE49-F238E27FC236}">
                  <a16:creationId xmlns:a16="http://schemas.microsoft.com/office/drawing/2014/main" id="{AB3E2FCC-DB1C-4E17-9F3D-11A7F63C0D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6"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3" name="Picture 66" descr="muaxuan">
              <a:extLst>
                <a:ext uri="{FF2B5EF4-FFF2-40B4-BE49-F238E27FC236}">
                  <a16:creationId xmlns:a16="http://schemas.microsoft.com/office/drawing/2014/main" id="{8CCBAA50-B632-4439-AF09-D1B07876D4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9" name="Text Box 92">
            <a:extLst>
              <a:ext uri="{FF2B5EF4-FFF2-40B4-BE49-F238E27FC236}">
                <a16:creationId xmlns:a16="http://schemas.microsoft.com/office/drawing/2014/main" id="{847DCEB9-DCCB-4FC6-BF54-CEF9B93C8549}"/>
              </a:ext>
            </a:extLst>
          </p:cNvPr>
          <p:cNvSpPr txBox="1">
            <a:spLocks noChangeArrowheads="1"/>
          </p:cNvSpPr>
          <p:nvPr/>
        </p:nvSpPr>
        <p:spPr bwMode="auto">
          <a:xfrm>
            <a:off x="2743200" y="3048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600">
                <a:solidFill>
                  <a:srgbClr val="000000"/>
                </a:solidFill>
                <a:latin typeface="Times New Roman" panose="02020603050405020304" pitchFamily="18" charset="0"/>
              </a:rPr>
              <a:t>Các miếng ghép của các nhóm:</a:t>
            </a:r>
          </a:p>
        </p:txBody>
      </p:sp>
      <p:sp>
        <p:nvSpPr>
          <p:cNvPr id="13320" name="WordArt 94">
            <a:extLst>
              <a:ext uri="{FF2B5EF4-FFF2-40B4-BE49-F238E27FC236}">
                <a16:creationId xmlns:a16="http://schemas.microsoft.com/office/drawing/2014/main" id="{5D8A131E-0B43-41D7-8030-06A2EB3DD1D3}"/>
              </a:ext>
            </a:extLst>
          </p:cNvPr>
          <p:cNvSpPr>
            <a:spLocks noChangeArrowheads="1" noChangeShapeType="1" noTextEdit="1"/>
          </p:cNvSpPr>
          <p:nvPr/>
        </p:nvSpPr>
        <p:spPr bwMode="auto">
          <a:xfrm>
            <a:off x="1905000" y="990600"/>
            <a:ext cx="1828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i="1" kern="10">
                <a:ln w="25400">
                  <a:solidFill>
                    <a:srgbClr val="0000FF"/>
                  </a:solidFill>
                  <a:round/>
                  <a:headEnd/>
                  <a:tailEnd/>
                </a:ln>
                <a:solidFill>
                  <a:srgbClr val="FFFFFF"/>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Nhóm 1 :</a:t>
            </a:r>
          </a:p>
        </p:txBody>
      </p:sp>
      <p:grpSp>
        <p:nvGrpSpPr>
          <p:cNvPr id="13321" name="Group 105">
            <a:extLst>
              <a:ext uri="{FF2B5EF4-FFF2-40B4-BE49-F238E27FC236}">
                <a16:creationId xmlns:a16="http://schemas.microsoft.com/office/drawing/2014/main" id="{46F49C0E-CB3A-407C-9A44-49BFE192D9A0}"/>
              </a:ext>
            </a:extLst>
          </p:cNvPr>
          <p:cNvGrpSpPr>
            <a:grpSpLocks/>
          </p:cNvGrpSpPr>
          <p:nvPr/>
        </p:nvGrpSpPr>
        <p:grpSpPr bwMode="auto">
          <a:xfrm>
            <a:off x="3143250" y="1143001"/>
            <a:ext cx="6686550" cy="923925"/>
            <a:chOff x="1020" y="1056"/>
            <a:chExt cx="4212" cy="582"/>
          </a:xfrm>
        </p:grpSpPr>
        <p:sp>
          <p:nvSpPr>
            <p:cNvPr id="13352" name="AutoShape 82">
              <a:extLst>
                <a:ext uri="{FF2B5EF4-FFF2-40B4-BE49-F238E27FC236}">
                  <a16:creationId xmlns:a16="http://schemas.microsoft.com/office/drawing/2014/main" id="{713FEDD3-0A0F-43FF-99EF-DAF82B16309F}"/>
                </a:ext>
              </a:extLst>
            </p:cNvPr>
            <p:cNvSpPr>
              <a:spLocks noChangeArrowheads="1"/>
            </p:cNvSpPr>
            <p:nvPr/>
          </p:nvSpPr>
          <p:spPr bwMode="auto">
            <a:xfrm>
              <a:off x="1584" y="1056"/>
              <a:ext cx="624"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Trang</a:t>
              </a:r>
            </a:p>
          </p:txBody>
        </p:sp>
        <p:sp>
          <p:nvSpPr>
            <p:cNvPr id="13353" name="AutoShape 86">
              <a:extLst>
                <a:ext uri="{FF2B5EF4-FFF2-40B4-BE49-F238E27FC236}">
                  <a16:creationId xmlns:a16="http://schemas.microsoft.com/office/drawing/2014/main" id="{5F1CD858-E360-4381-9531-6C252C4E2569}"/>
                </a:ext>
              </a:extLst>
            </p:cNvPr>
            <p:cNvSpPr>
              <a:spLocks noChangeArrowheads="1"/>
            </p:cNvSpPr>
            <p:nvPr/>
          </p:nvSpPr>
          <p:spPr bwMode="auto">
            <a:xfrm>
              <a:off x="2448" y="1056"/>
              <a:ext cx="816"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Bố Trang</a:t>
              </a:r>
            </a:p>
          </p:txBody>
        </p:sp>
        <p:sp>
          <p:nvSpPr>
            <p:cNvPr id="13354" name="AutoShape 90">
              <a:extLst>
                <a:ext uri="{FF2B5EF4-FFF2-40B4-BE49-F238E27FC236}">
                  <a16:creationId xmlns:a16="http://schemas.microsoft.com/office/drawing/2014/main" id="{36C34800-2751-40C1-B097-FE412868BBC9}"/>
                </a:ext>
              </a:extLst>
            </p:cNvPr>
            <p:cNvSpPr>
              <a:spLocks noChangeArrowheads="1"/>
            </p:cNvSpPr>
            <p:nvPr/>
          </p:nvSpPr>
          <p:spPr bwMode="auto">
            <a:xfrm>
              <a:off x="3504" y="1056"/>
              <a:ext cx="624"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Bà </a:t>
              </a:r>
            </a:p>
          </p:txBody>
        </p:sp>
        <p:sp>
          <p:nvSpPr>
            <p:cNvPr id="13355" name="AutoShape 95">
              <a:extLst>
                <a:ext uri="{FF2B5EF4-FFF2-40B4-BE49-F238E27FC236}">
                  <a16:creationId xmlns:a16="http://schemas.microsoft.com/office/drawing/2014/main" id="{7339FC5A-D6A8-411C-B51A-A539F43824CB}"/>
                </a:ext>
              </a:extLst>
            </p:cNvPr>
            <p:cNvSpPr>
              <a:spLocks noChangeArrowheads="1"/>
            </p:cNvSpPr>
            <p:nvPr/>
          </p:nvSpPr>
          <p:spPr bwMode="auto">
            <a:xfrm>
              <a:off x="1842" y="1398"/>
              <a:ext cx="864"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Mẹ Trang</a:t>
              </a:r>
            </a:p>
          </p:txBody>
        </p:sp>
        <p:sp>
          <p:nvSpPr>
            <p:cNvPr id="13356" name="AutoShape 96">
              <a:extLst>
                <a:ext uri="{FF2B5EF4-FFF2-40B4-BE49-F238E27FC236}">
                  <a16:creationId xmlns:a16="http://schemas.microsoft.com/office/drawing/2014/main" id="{97694AE2-573B-4A8D-ADDC-632BD4D535BD}"/>
                </a:ext>
              </a:extLst>
            </p:cNvPr>
            <p:cNvSpPr>
              <a:spLocks noChangeArrowheads="1"/>
            </p:cNvSpPr>
            <p:nvPr/>
          </p:nvSpPr>
          <p:spPr bwMode="auto">
            <a:xfrm>
              <a:off x="3981" y="1389"/>
              <a:ext cx="576"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Ông</a:t>
              </a:r>
            </a:p>
          </p:txBody>
        </p:sp>
        <p:sp>
          <p:nvSpPr>
            <p:cNvPr id="13357" name="AutoShape 98">
              <a:extLst>
                <a:ext uri="{FF2B5EF4-FFF2-40B4-BE49-F238E27FC236}">
                  <a16:creationId xmlns:a16="http://schemas.microsoft.com/office/drawing/2014/main" id="{32C4039B-ED4D-4D34-BBD5-50C2FEFB029E}"/>
                </a:ext>
              </a:extLst>
            </p:cNvPr>
            <p:cNvSpPr>
              <a:spLocks noChangeArrowheads="1"/>
            </p:cNvSpPr>
            <p:nvPr/>
          </p:nvSpPr>
          <p:spPr bwMode="auto">
            <a:xfrm>
              <a:off x="1020" y="1392"/>
              <a:ext cx="624"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Hiền</a:t>
              </a:r>
            </a:p>
          </p:txBody>
        </p:sp>
        <p:sp>
          <p:nvSpPr>
            <p:cNvPr id="13358" name="AutoShape 99">
              <a:extLst>
                <a:ext uri="{FF2B5EF4-FFF2-40B4-BE49-F238E27FC236}">
                  <a16:creationId xmlns:a16="http://schemas.microsoft.com/office/drawing/2014/main" id="{68009F12-B064-4A66-8AB8-A77052715812}"/>
                </a:ext>
              </a:extLst>
            </p:cNvPr>
            <p:cNvSpPr>
              <a:spLocks noChangeArrowheads="1"/>
            </p:cNvSpPr>
            <p:nvPr/>
          </p:nvSpPr>
          <p:spPr bwMode="auto">
            <a:xfrm>
              <a:off x="2931" y="1386"/>
              <a:ext cx="816"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Bố Hiền</a:t>
              </a:r>
            </a:p>
          </p:txBody>
        </p:sp>
        <p:sp>
          <p:nvSpPr>
            <p:cNvPr id="13359" name="AutoShape 101">
              <a:extLst>
                <a:ext uri="{FF2B5EF4-FFF2-40B4-BE49-F238E27FC236}">
                  <a16:creationId xmlns:a16="http://schemas.microsoft.com/office/drawing/2014/main" id="{9C1397FC-88B6-4109-86EE-0726BD2EC1E8}"/>
                </a:ext>
              </a:extLst>
            </p:cNvPr>
            <p:cNvSpPr>
              <a:spLocks noChangeArrowheads="1"/>
            </p:cNvSpPr>
            <p:nvPr/>
          </p:nvSpPr>
          <p:spPr bwMode="auto">
            <a:xfrm>
              <a:off x="4416" y="1056"/>
              <a:ext cx="816" cy="240"/>
            </a:xfrm>
            <a:prstGeom prst="roundRect">
              <a:avLst>
                <a:gd name="adj" fmla="val 16667"/>
              </a:avLst>
            </a:prstGeom>
            <a:gradFill rotWithShape="1">
              <a:gsLst>
                <a:gs pos="0">
                  <a:srgbClr val="00CC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996600"/>
                  </a:solidFill>
                  <a:latin typeface="Times New Roman" panose="02020603050405020304" pitchFamily="18" charset="0"/>
                </a:rPr>
                <a:t>Mẹ Hiền</a:t>
              </a:r>
            </a:p>
          </p:txBody>
        </p:sp>
      </p:grpSp>
      <p:sp>
        <p:nvSpPr>
          <p:cNvPr id="13322" name="WordArt 102">
            <a:extLst>
              <a:ext uri="{FF2B5EF4-FFF2-40B4-BE49-F238E27FC236}">
                <a16:creationId xmlns:a16="http://schemas.microsoft.com/office/drawing/2014/main" id="{453614B8-29BD-4122-9453-DFC4A9B50275}"/>
              </a:ext>
            </a:extLst>
          </p:cNvPr>
          <p:cNvSpPr>
            <a:spLocks noChangeArrowheads="1" noChangeShapeType="1" noTextEdit="1"/>
          </p:cNvSpPr>
          <p:nvPr/>
        </p:nvSpPr>
        <p:spPr bwMode="auto">
          <a:xfrm>
            <a:off x="1828800" y="2514600"/>
            <a:ext cx="1828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i="1" kern="10">
                <a:ln w="25400">
                  <a:solidFill>
                    <a:srgbClr val="FF00FF"/>
                  </a:solidFill>
                  <a:round/>
                  <a:headEnd/>
                  <a:tailEnd/>
                </a:ln>
                <a:solidFill>
                  <a:srgbClr val="FFFFFF"/>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Nhóm 2 :</a:t>
            </a:r>
          </a:p>
        </p:txBody>
      </p:sp>
      <p:sp>
        <p:nvSpPr>
          <p:cNvPr id="13323" name="WordArt 103">
            <a:extLst>
              <a:ext uri="{FF2B5EF4-FFF2-40B4-BE49-F238E27FC236}">
                <a16:creationId xmlns:a16="http://schemas.microsoft.com/office/drawing/2014/main" id="{9C2783E0-A528-45C5-B769-C1016BBBAC83}"/>
              </a:ext>
            </a:extLst>
          </p:cNvPr>
          <p:cNvSpPr>
            <a:spLocks noChangeArrowheads="1" noChangeShapeType="1" noTextEdit="1"/>
          </p:cNvSpPr>
          <p:nvPr/>
        </p:nvSpPr>
        <p:spPr bwMode="auto">
          <a:xfrm>
            <a:off x="1752600" y="3886200"/>
            <a:ext cx="1828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i="1" kern="10">
                <a:ln w="25400">
                  <a:solidFill>
                    <a:srgbClr val="99CC00"/>
                  </a:solidFill>
                  <a:round/>
                  <a:headEnd/>
                  <a:tailEnd/>
                </a:ln>
                <a:solidFill>
                  <a:srgbClr val="FFFFFF"/>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Nhóm 3 :</a:t>
            </a:r>
          </a:p>
        </p:txBody>
      </p:sp>
      <p:sp>
        <p:nvSpPr>
          <p:cNvPr id="13324" name="WordArt 104">
            <a:extLst>
              <a:ext uri="{FF2B5EF4-FFF2-40B4-BE49-F238E27FC236}">
                <a16:creationId xmlns:a16="http://schemas.microsoft.com/office/drawing/2014/main" id="{5ED720AE-4F1C-46A9-8880-7D46DFD63925}"/>
              </a:ext>
            </a:extLst>
          </p:cNvPr>
          <p:cNvSpPr>
            <a:spLocks noChangeArrowheads="1" noChangeShapeType="1" noTextEdit="1"/>
          </p:cNvSpPr>
          <p:nvPr/>
        </p:nvSpPr>
        <p:spPr bwMode="auto">
          <a:xfrm>
            <a:off x="1676400" y="5410200"/>
            <a:ext cx="1828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i="1" kern="10">
                <a:ln w="25400">
                  <a:solidFill>
                    <a:srgbClr val="FF9900"/>
                  </a:solidFill>
                  <a:round/>
                  <a:headEnd/>
                  <a:tailEnd/>
                </a:ln>
                <a:solidFill>
                  <a:srgbClr val="FFFFFF"/>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Nhóm 4 :</a:t>
            </a:r>
          </a:p>
        </p:txBody>
      </p:sp>
      <p:grpSp>
        <p:nvGrpSpPr>
          <p:cNvPr id="13325" name="Group 133">
            <a:extLst>
              <a:ext uri="{FF2B5EF4-FFF2-40B4-BE49-F238E27FC236}">
                <a16:creationId xmlns:a16="http://schemas.microsoft.com/office/drawing/2014/main" id="{9E96AEBD-4876-4E58-BE3A-9E0CB5766935}"/>
              </a:ext>
            </a:extLst>
          </p:cNvPr>
          <p:cNvGrpSpPr>
            <a:grpSpLocks/>
          </p:cNvGrpSpPr>
          <p:nvPr/>
        </p:nvGrpSpPr>
        <p:grpSpPr bwMode="auto">
          <a:xfrm>
            <a:off x="3200400" y="2590801"/>
            <a:ext cx="6686550" cy="923925"/>
            <a:chOff x="1056" y="1632"/>
            <a:chExt cx="4212" cy="582"/>
          </a:xfrm>
        </p:grpSpPr>
        <p:sp>
          <p:nvSpPr>
            <p:cNvPr id="13344" name="AutoShape 107">
              <a:extLst>
                <a:ext uri="{FF2B5EF4-FFF2-40B4-BE49-F238E27FC236}">
                  <a16:creationId xmlns:a16="http://schemas.microsoft.com/office/drawing/2014/main" id="{06B90853-8034-4743-B14B-2C9B02EC5081}"/>
                </a:ext>
              </a:extLst>
            </p:cNvPr>
            <p:cNvSpPr>
              <a:spLocks noChangeArrowheads="1"/>
            </p:cNvSpPr>
            <p:nvPr/>
          </p:nvSpPr>
          <p:spPr bwMode="auto">
            <a:xfrm>
              <a:off x="1620" y="1632"/>
              <a:ext cx="624"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Hà</a:t>
              </a:r>
            </a:p>
          </p:txBody>
        </p:sp>
        <p:sp>
          <p:nvSpPr>
            <p:cNvPr id="13345" name="AutoShape 108">
              <a:extLst>
                <a:ext uri="{FF2B5EF4-FFF2-40B4-BE49-F238E27FC236}">
                  <a16:creationId xmlns:a16="http://schemas.microsoft.com/office/drawing/2014/main" id="{58A846E2-3B09-47D8-AE54-131133D19374}"/>
                </a:ext>
              </a:extLst>
            </p:cNvPr>
            <p:cNvSpPr>
              <a:spLocks noChangeArrowheads="1"/>
            </p:cNvSpPr>
            <p:nvPr/>
          </p:nvSpPr>
          <p:spPr bwMode="auto">
            <a:xfrm>
              <a:off x="2484" y="1632"/>
              <a:ext cx="816"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MẹHà</a:t>
              </a:r>
            </a:p>
          </p:txBody>
        </p:sp>
        <p:sp>
          <p:nvSpPr>
            <p:cNvPr id="13346" name="AutoShape 109">
              <a:extLst>
                <a:ext uri="{FF2B5EF4-FFF2-40B4-BE49-F238E27FC236}">
                  <a16:creationId xmlns:a16="http://schemas.microsoft.com/office/drawing/2014/main" id="{A8EC0C0A-DD01-4EAB-AD24-224E330D2471}"/>
                </a:ext>
              </a:extLst>
            </p:cNvPr>
            <p:cNvSpPr>
              <a:spLocks noChangeArrowheads="1"/>
            </p:cNvSpPr>
            <p:nvPr/>
          </p:nvSpPr>
          <p:spPr bwMode="auto">
            <a:xfrm>
              <a:off x="3540" y="1632"/>
              <a:ext cx="624"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Ông</a:t>
              </a:r>
            </a:p>
          </p:txBody>
        </p:sp>
        <p:sp>
          <p:nvSpPr>
            <p:cNvPr id="13347" name="AutoShape 110">
              <a:extLst>
                <a:ext uri="{FF2B5EF4-FFF2-40B4-BE49-F238E27FC236}">
                  <a16:creationId xmlns:a16="http://schemas.microsoft.com/office/drawing/2014/main" id="{4D89F20F-404E-4230-928C-4258CE96FB5C}"/>
                </a:ext>
              </a:extLst>
            </p:cNvPr>
            <p:cNvSpPr>
              <a:spLocks noChangeArrowheads="1"/>
            </p:cNvSpPr>
            <p:nvPr/>
          </p:nvSpPr>
          <p:spPr bwMode="auto">
            <a:xfrm>
              <a:off x="1878" y="1974"/>
              <a:ext cx="864"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Bố Hà</a:t>
              </a:r>
            </a:p>
          </p:txBody>
        </p:sp>
        <p:sp>
          <p:nvSpPr>
            <p:cNvPr id="13348" name="AutoShape 111">
              <a:extLst>
                <a:ext uri="{FF2B5EF4-FFF2-40B4-BE49-F238E27FC236}">
                  <a16:creationId xmlns:a16="http://schemas.microsoft.com/office/drawing/2014/main" id="{1C4A6C96-9530-414F-B8FE-B7752098F480}"/>
                </a:ext>
              </a:extLst>
            </p:cNvPr>
            <p:cNvSpPr>
              <a:spLocks noChangeArrowheads="1"/>
            </p:cNvSpPr>
            <p:nvPr/>
          </p:nvSpPr>
          <p:spPr bwMode="auto">
            <a:xfrm>
              <a:off x="3888" y="1965"/>
              <a:ext cx="864"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Bố Lý</a:t>
              </a:r>
            </a:p>
          </p:txBody>
        </p:sp>
        <p:sp>
          <p:nvSpPr>
            <p:cNvPr id="13349" name="AutoShape 112">
              <a:extLst>
                <a:ext uri="{FF2B5EF4-FFF2-40B4-BE49-F238E27FC236}">
                  <a16:creationId xmlns:a16="http://schemas.microsoft.com/office/drawing/2014/main" id="{CB348C9C-86A4-4ED8-A0F0-670D6971A29D}"/>
                </a:ext>
              </a:extLst>
            </p:cNvPr>
            <p:cNvSpPr>
              <a:spLocks noChangeArrowheads="1"/>
            </p:cNvSpPr>
            <p:nvPr/>
          </p:nvSpPr>
          <p:spPr bwMode="auto">
            <a:xfrm>
              <a:off x="1056" y="1968"/>
              <a:ext cx="624"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Lý</a:t>
              </a:r>
            </a:p>
          </p:txBody>
        </p:sp>
        <p:sp>
          <p:nvSpPr>
            <p:cNvPr id="13350" name="AutoShape 113">
              <a:extLst>
                <a:ext uri="{FF2B5EF4-FFF2-40B4-BE49-F238E27FC236}">
                  <a16:creationId xmlns:a16="http://schemas.microsoft.com/office/drawing/2014/main" id="{2D60ACD9-5D45-4D38-9639-5F32564E89A7}"/>
                </a:ext>
              </a:extLst>
            </p:cNvPr>
            <p:cNvSpPr>
              <a:spLocks noChangeArrowheads="1"/>
            </p:cNvSpPr>
            <p:nvPr/>
          </p:nvSpPr>
          <p:spPr bwMode="auto">
            <a:xfrm>
              <a:off x="2967" y="1962"/>
              <a:ext cx="585"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Bà</a:t>
              </a:r>
            </a:p>
          </p:txBody>
        </p:sp>
        <p:sp>
          <p:nvSpPr>
            <p:cNvPr id="13351" name="AutoShape 114">
              <a:extLst>
                <a:ext uri="{FF2B5EF4-FFF2-40B4-BE49-F238E27FC236}">
                  <a16:creationId xmlns:a16="http://schemas.microsoft.com/office/drawing/2014/main" id="{6A429860-7837-46BE-95C4-88DB5C134BE5}"/>
                </a:ext>
              </a:extLst>
            </p:cNvPr>
            <p:cNvSpPr>
              <a:spLocks noChangeArrowheads="1"/>
            </p:cNvSpPr>
            <p:nvPr/>
          </p:nvSpPr>
          <p:spPr bwMode="auto">
            <a:xfrm>
              <a:off x="4452" y="1632"/>
              <a:ext cx="816" cy="240"/>
            </a:xfrm>
            <a:prstGeom prst="roundRect">
              <a:avLst>
                <a:gd name="adj" fmla="val 16667"/>
              </a:avLst>
            </a:prstGeom>
            <a:gradFill rotWithShape="1">
              <a:gsLst>
                <a:gs pos="0">
                  <a:srgbClr val="FF99FF"/>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339933"/>
                  </a:solidFill>
                  <a:latin typeface="Times New Roman" panose="02020603050405020304" pitchFamily="18" charset="0"/>
                </a:rPr>
                <a:t>Mẹ Lý</a:t>
              </a:r>
            </a:p>
          </p:txBody>
        </p:sp>
      </p:grpSp>
      <p:grpSp>
        <p:nvGrpSpPr>
          <p:cNvPr id="13326" name="Group 115">
            <a:extLst>
              <a:ext uri="{FF2B5EF4-FFF2-40B4-BE49-F238E27FC236}">
                <a16:creationId xmlns:a16="http://schemas.microsoft.com/office/drawing/2014/main" id="{0ABE1FFA-C996-4929-B840-A960198C41A2}"/>
              </a:ext>
            </a:extLst>
          </p:cNvPr>
          <p:cNvGrpSpPr>
            <a:grpSpLocks/>
          </p:cNvGrpSpPr>
          <p:nvPr/>
        </p:nvGrpSpPr>
        <p:grpSpPr bwMode="auto">
          <a:xfrm>
            <a:off x="3295650" y="4029076"/>
            <a:ext cx="6686550" cy="923925"/>
            <a:chOff x="1020" y="1056"/>
            <a:chExt cx="4212" cy="582"/>
          </a:xfrm>
        </p:grpSpPr>
        <p:sp>
          <p:nvSpPr>
            <p:cNvPr id="13336" name="AutoShape 116">
              <a:extLst>
                <a:ext uri="{FF2B5EF4-FFF2-40B4-BE49-F238E27FC236}">
                  <a16:creationId xmlns:a16="http://schemas.microsoft.com/office/drawing/2014/main" id="{F9BB90B9-3271-4AEF-92F1-D9B8E0DB40BA}"/>
                </a:ext>
              </a:extLst>
            </p:cNvPr>
            <p:cNvSpPr>
              <a:spLocks noChangeArrowheads="1"/>
            </p:cNvSpPr>
            <p:nvPr/>
          </p:nvSpPr>
          <p:spPr bwMode="auto">
            <a:xfrm>
              <a:off x="1584" y="1056"/>
              <a:ext cx="624"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Tùng</a:t>
              </a:r>
            </a:p>
          </p:txBody>
        </p:sp>
        <p:sp>
          <p:nvSpPr>
            <p:cNvPr id="13337" name="AutoShape 117">
              <a:extLst>
                <a:ext uri="{FF2B5EF4-FFF2-40B4-BE49-F238E27FC236}">
                  <a16:creationId xmlns:a16="http://schemas.microsoft.com/office/drawing/2014/main" id="{2F4C75C6-E11A-484F-AD93-D6A0E7977593}"/>
                </a:ext>
              </a:extLst>
            </p:cNvPr>
            <p:cNvSpPr>
              <a:spLocks noChangeArrowheads="1"/>
            </p:cNvSpPr>
            <p:nvPr/>
          </p:nvSpPr>
          <p:spPr bwMode="auto">
            <a:xfrm>
              <a:off x="2448" y="1056"/>
              <a:ext cx="816"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Bố Tùng</a:t>
              </a:r>
            </a:p>
          </p:txBody>
        </p:sp>
        <p:sp>
          <p:nvSpPr>
            <p:cNvPr id="13338" name="AutoShape 118">
              <a:extLst>
                <a:ext uri="{FF2B5EF4-FFF2-40B4-BE49-F238E27FC236}">
                  <a16:creationId xmlns:a16="http://schemas.microsoft.com/office/drawing/2014/main" id="{1A14DCE6-64C1-4ACA-82FF-32CC3DDA29AF}"/>
                </a:ext>
              </a:extLst>
            </p:cNvPr>
            <p:cNvSpPr>
              <a:spLocks noChangeArrowheads="1"/>
            </p:cNvSpPr>
            <p:nvPr/>
          </p:nvSpPr>
          <p:spPr bwMode="auto">
            <a:xfrm>
              <a:off x="3504" y="1056"/>
              <a:ext cx="624"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Bà </a:t>
              </a:r>
            </a:p>
          </p:txBody>
        </p:sp>
        <p:sp>
          <p:nvSpPr>
            <p:cNvPr id="13339" name="AutoShape 119">
              <a:extLst>
                <a:ext uri="{FF2B5EF4-FFF2-40B4-BE49-F238E27FC236}">
                  <a16:creationId xmlns:a16="http://schemas.microsoft.com/office/drawing/2014/main" id="{0B003644-FD22-49C4-A97C-45D0979B765E}"/>
                </a:ext>
              </a:extLst>
            </p:cNvPr>
            <p:cNvSpPr>
              <a:spLocks noChangeArrowheads="1"/>
            </p:cNvSpPr>
            <p:nvPr/>
          </p:nvSpPr>
          <p:spPr bwMode="auto">
            <a:xfrm>
              <a:off x="1842" y="1398"/>
              <a:ext cx="864"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Mẹ Tùng</a:t>
              </a:r>
            </a:p>
          </p:txBody>
        </p:sp>
        <p:sp>
          <p:nvSpPr>
            <p:cNvPr id="13340" name="AutoShape 120">
              <a:extLst>
                <a:ext uri="{FF2B5EF4-FFF2-40B4-BE49-F238E27FC236}">
                  <a16:creationId xmlns:a16="http://schemas.microsoft.com/office/drawing/2014/main" id="{248B919E-E45A-4110-B4D7-AC64CE915C33}"/>
                </a:ext>
              </a:extLst>
            </p:cNvPr>
            <p:cNvSpPr>
              <a:spLocks noChangeArrowheads="1"/>
            </p:cNvSpPr>
            <p:nvPr/>
          </p:nvSpPr>
          <p:spPr bwMode="auto">
            <a:xfrm>
              <a:off x="3981" y="1389"/>
              <a:ext cx="576"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Ông</a:t>
              </a:r>
            </a:p>
          </p:txBody>
        </p:sp>
        <p:sp>
          <p:nvSpPr>
            <p:cNvPr id="13341" name="AutoShape 121">
              <a:extLst>
                <a:ext uri="{FF2B5EF4-FFF2-40B4-BE49-F238E27FC236}">
                  <a16:creationId xmlns:a16="http://schemas.microsoft.com/office/drawing/2014/main" id="{16B57335-BDA6-4F90-B8D2-B82AAC77FB9A}"/>
                </a:ext>
              </a:extLst>
            </p:cNvPr>
            <p:cNvSpPr>
              <a:spLocks noChangeArrowheads="1"/>
            </p:cNvSpPr>
            <p:nvPr/>
          </p:nvSpPr>
          <p:spPr bwMode="auto">
            <a:xfrm>
              <a:off x="1020" y="1392"/>
              <a:ext cx="624"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Hải</a:t>
              </a:r>
            </a:p>
          </p:txBody>
        </p:sp>
        <p:sp>
          <p:nvSpPr>
            <p:cNvPr id="13342" name="AutoShape 122">
              <a:extLst>
                <a:ext uri="{FF2B5EF4-FFF2-40B4-BE49-F238E27FC236}">
                  <a16:creationId xmlns:a16="http://schemas.microsoft.com/office/drawing/2014/main" id="{E9CD8B8C-5B04-4D1F-997F-C97C30FC7907}"/>
                </a:ext>
              </a:extLst>
            </p:cNvPr>
            <p:cNvSpPr>
              <a:spLocks noChangeArrowheads="1"/>
            </p:cNvSpPr>
            <p:nvPr/>
          </p:nvSpPr>
          <p:spPr bwMode="auto">
            <a:xfrm>
              <a:off x="2931" y="1386"/>
              <a:ext cx="816"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Bố Hải</a:t>
              </a:r>
            </a:p>
          </p:txBody>
        </p:sp>
        <p:sp>
          <p:nvSpPr>
            <p:cNvPr id="13343" name="AutoShape 123">
              <a:extLst>
                <a:ext uri="{FF2B5EF4-FFF2-40B4-BE49-F238E27FC236}">
                  <a16:creationId xmlns:a16="http://schemas.microsoft.com/office/drawing/2014/main" id="{913B2B0A-EBE1-45D3-B855-5E3AD21635CF}"/>
                </a:ext>
              </a:extLst>
            </p:cNvPr>
            <p:cNvSpPr>
              <a:spLocks noChangeArrowheads="1"/>
            </p:cNvSpPr>
            <p:nvPr/>
          </p:nvSpPr>
          <p:spPr bwMode="auto">
            <a:xfrm>
              <a:off x="4416" y="1056"/>
              <a:ext cx="816" cy="240"/>
            </a:xfrm>
            <a:prstGeom prst="roundRect">
              <a:avLst>
                <a:gd name="adj" fmla="val 16667"/>
              </a:avLst>
            </a:prstGeom>
            <a:gradFill rotWithShape="1">
              <a:gsLst>
                <a:gs pos="0">
                  <a:srgbClr val="00FF00"/>
                </a:gs>
                <a:gs pos="100000">
                  <a:schemeClr val="bg1"/>
                </a:gs>
              </a:gsLst>
              <a:lin ang="5400000" scaled="1"/>
            </a:gradFill>
            <a:ln w="12700">
              <a:solidFill>
                <a:srgbClr val="808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FF00FF"/>
                  </a:solidFill>
                  <a:latin typeface="Times New Roman" panose="02020603050405020304" pitchFamily="18" charset="0"/>
                </a:rPr>
                <a:t>Mẹ Hải</a:t>
              </a:r>
            </a:p>
          </p:txBody>
        </p:sp>
      </p:grpSp>
      <p:grpSp>
        <p:nvGrpSpPr>
          <p:cNvPr id="13327" name="Group 124">
            <a:extLst>
              <a:ext uri="{FF2B5EF4-FFF2-40B4-BE49-F238E27FC236}">
                <a16:creationId xmlns:a16="http://schemas.microsoft.com/office/drawing/2014/main" id="{B7308A07-BB3D-4F21-A6F1-6A0DC0CCA9A2}"/>
              </a:ext>
            </a:extLst>
          </p:cNvPr>
          <p:cNvGrpSpPr>
            <a:grpSpLocks/>
          </p:cNvGrpSpPr>
          <p:nvPr/>
        </p:nvGrpSpPr>
        <p:grpSpPr bwMode="auto">
          <a:xfrm>
            <a:off x="3276600" y="5486401"/>
            <a:ext cx="6686550" cy="923925"/>
            <a:chOff x="1020" y="1056"/>
            <a:chExt cx="4212" cy="582"/>
          </a:xfrm>
        </p:grpSpPr>
        <p:sp>
          <p:nvSpPr>
            <p:cNvPr id="13328" name="AutoShape 125">
              <a:extLst>
                <a:ext uri="{FF2B5EF4-FFF2-40B4-BE49-F238E27FC236}">
                  <a16:creationId xmlns:a16="http://schemas.microsoft.com/office/drawing/2014/main" id="{7F401695-8E83-4DB0-9A42-2E3D7E42A43B}"/>
                </a:ext>
              </a:extLst>
            </p:cNvPr>
            <p:cNvSpPr>
              <a:spLocks noChangeArrowheads="1"/>
            </p:cNvSpPr>
            <p:nvPr/>
          </p:nvSpPr>
          <p:spPr bwMode="auto">
            <a:xfrm>
              <a:off x="1584" y="1056"/>
              <a:ext cx="624"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Dũng</a:t>
              </a:r>
            </a:p>
          </p:txBody>
        </p:sp>
        <p:sp>
          <p:nvSpPr>
            <p:cNvPr id="13329" name="AutoShape 126">
              <a:extLst>
                <a:ext uri="{FF2B5EF4-FFF2-40B4-BE49-F238E27FC236}">
                  <a16:creationId xmlns:a16="http://schemas.microsoft.com/office/drawing/2014/main" id="{AF83DC89-103D-46AF-8ACF-34742A509390}"/>
                </a:ext>
              </a:extLst>
            </p:cNvPr>
            <p:cNvSpPr>
              <a:spLocks noChangeArrowheads="1"/>
            </p:cNvSpPr>
            <p:nvPr/>
          </p:nvSpPr>
          <p:spPr bwMode="auto">
            <a:xfrm>
              <a:off x="2448" y="1056"/>
              <a:ext cx="816"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Mẹ Dũng</a:t>
              </a:r>
            </a:p>
          </p:txBody>
        </p:sp>
        <p:sp>
          <p:nvSpPr>
            <p:cNvPr id="13330" name="AutoShape 127">
              <a:extLst>
                <a:ext uri="{FF2B5EF4-FFF2-40B4-BE49-F238E27FC236}">
                  <a16:creationId xmlns:a16="http://schemas.microsoft.com/office/drawing/2014/main" id="{FE808FA7-3647-4441-AC94-9E5E5A2544FD}"/>
                </a:ext>
              </a:extLst>
            </p:cNvPr>
            <p:cNvSpPr>
              <a:spLocks noChangeArrowheads="1"/>
            </p:cNvSpPr>
            <p:nvPr/>
          </p:nvSpPr>
          <p:spPr bwMode="auto">
            <a:xfrm>
              <a:off x="3504" y="1056"/>
              <a:ext cx="624"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Ông </a:t>
              </a:r>
            </a:p>
          </p:txBody>
        </p:sp>
        <p:sp>
          <p:nvSpPr>
            <p:cNvPr id="13331" name="AutoShape 128">
              <a:extLst>
                <a:ext uri="{FF2B5EF4-FFF2-40B4-BE49-F238E27FC236}">
                  <a16:creationId xmlns:a16="http://schemas.microsoft.com/office/drawing/2014/main" id="{35BD2AD7-61DE-40EA-8C0D-258CB3291313}"/>
                </a:ext>
              </a:extLst>
            </p:cNvPr>
            <p:cNvSpPr>
              <a:spLocks noChangeArrowheads="1"/>
            </p:cNvSpPr>
            <p:nvPr/>
          </p:nvSpPr>
          <p:spPr bwMode="auto">
            <a:xfrm>
              <a:off x="1842" y="1398"/>
              <a:ext cx="864"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Bố Dũng</a:t>
              </a:r>
            </a:p>
          </p:txBody>
        </p:sp>
        <p:sp>
          <p:nvSpPr>
            <p:cNvPr id="13332" name="AutoShape 129">
              <a:extLst>
                <a:ext uri="{FF2B5EF4-FFF2-40B4-BE49-F238E27FC236}">
                  <a16:creationId xmlns:a16="http://schemas.microsoft.com/office/drawing/2014/main" id="{5740A7D2-8184-40D8-A1CD-44D4C8F1DCF1}"/>
                </a:ext>
              </a:extLst>
            </p:cNvPr>
            <p:cNvSpPr>
              <a:spLocks noChangeArrowheads="1"/>
            </p:cNvSpPr>
            <p:nvPr/>
          </p:nvSpPr>
          <p:spPr bwMode="auto">
            <a:xfrm>
              <a:off x="3981" y="1389"/>
              <a:ext cx="576"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Bà</a:t>
              </a:r>
            </a:p>
          </p:txBody>
        </p:sp>
        <p:sp>
          <p:nvSpPr>
            <p:cNvPr id="13333" name="AutoShape 130">
              <a:extLst>
                <a:ext uri="{FF2B5EF4-FFF2-40B4-BE49-F238E27FC236}">
                  <a16:creationId xmlns:a16="http://schemas.microsoft.com/office/drawing/2014/main" id="{74BAC9C4-B860-4D7E-AF07-D0C8FD984595}"/>
                </a:ext>
              </a:extLst>
            </p:cNvPr>
            <p:cNvSpPr>
              <a:spLocks noChangeArrowheads="1"/>
            </p:cNvSpPr>
            <p:nvPr/>
          </p:nvSpPr>
          <p:spPr bwMode="auto">
            <a:xfrm>
              <a:off x="1020" y="1392"/>
              <a:ext cx="624"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Lệ</a:t>
              </a:r>
            </a:p>
          </p:txBody>
        </p:sp>
        <p:sp>
          <p:nvSpPr>
            <p:cNvPr id="13334" name="AutoShape 131">
              <a:extLst>
                <a:ext uri="{FF2B5EF4-FFF2-40B4-BE49-F238E27FC236}">
                  <a16:creationId xmlns:a16="http://schemas.microsoft.com/office/drawing/2014/main" id="{E13F6AD4-E4D5-445C-A801-10464EA48B20}"/>
                </a:ext>
              </a:extLst>
            </p:cNvPr>
            <p:cNvSpPr>
              <a:spLocks noChangeArrowheads="1"/>
            </p:cNvSpPr>
            <p:nvPr/>
          </p:nvSpPr>
          <p:spPr bwMode="auto">
            <a:xfrm>
              <a:off x="2931" y="1386"/>
              <a:ext cx="816"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Bố Lệ</a:t>
              </a:r>
            </a:p>
          </p:txBody>
        </p:sp>
        <p:sp>
          <p:nvSpPr>
            <p:cNvPr id="13335" name="AutoShape 132">
              <a:extLst>
                <a:ext uri="{FF2B5EF4-FFF2-40B4-BE49-F238E27FC236}">
                  <a16:creationId xmlns:a16="http://schemas.microsoft.com/office/drawing/2014/main" id="{D0E11D8D-1EE9-4CAC-AEBD-7659B47EE780}"/>
                </a:ext>
              </a:extLst>
            </p:cNvPr>
            <p:cNvSpPr>
              <a:spLocks noChangeArrowheads="1"/>
            </p:cNvSpPr>
            <p:nvPr/>
          </p:nvSpPr>
          <p:spPr bwMode="auto">
            <a:xfrm>
              <a:off x="4416" y="1056"/>
              <a:ext cx="816" cy="240"/>
            </a:xfrm>
            <a:prstGeom prst="roundRect">
              <a:avLst>
                <a:gd name="adj" fmla="val 16667"/>
              </a:avLst>
            </a:prstGeom>
            <a:gradFill rotWithShape="1">
              <a:gsLst>
                <a:gs pos="0">
                  <a:srgbClr val="FFFF66"/>
                </a:gs>
                <a:gs pos="100000">
                  <a:schemeClr val="bg1"/>
                </a:gs>
              </a:gsLst>
              <a:lin ang="5400000" scaled="1"/>
            </a:gra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66FF"/>
                  </a:solidFill>
                  <a:latin typeface="Times New Roman" panose="02020603050405020304" pitchFamily="18" charset="0"/>
                </a:rPr>
                <a:t>Mẹ Lệ</a:t>
              </a:r>
            </a:p>
          </p:txBody>
        </p:sp>
      </p:grpSp>
    </p:spTree>
  </p:cSld>
  <p:clrMapOvr>
    <a:masterClrMapping/>
  </p:clrMapOvr>
  <p:transition spd="med">
    <p:diamond/>
    <p:sndAc>
      <p:stSnd>
        <p:snd r:embed="rId2" name="click.wav"/>
      </p:stSnd>
    </p:sndAc>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460</Words>
  <Application>Microsoft Office PowerPoint</Application>
  <PresentationFormat>Widescreen</PresentationFormat>
  <Paragraphs>160</Paragraphs>
  <Slides>12</Slides>
  <Notes>0</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Impact</vt:lpstr>
      <vt:lpstr>Times New Roman</vt:lpstr>
      <vt:lpstr>1_Default Design</vt:lpstr>
      <vt:lpstr>Default Design</vt:lpstr>
      <vt:lpstr>2_Default Design</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2020-11-25T01:59:13Z</dcterms:created>
  <dcterms:modified xsi:type="dcterms:W3CDTF">2020-11-25T01:59:30Z</dcterms:modified>
</cp:coreProperties>
</file>