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4" r:id="rId2"/>
    <p:sldId id="268" r:id="rId3"/>
    <p:sldId id="260" r:id="rId4"/>
    <p:sldId id="262" r:id="rId5"/>
    <p:sldId id="264" r:id="rId6"/>
    <p:sldId id="263" r:id="rId7"/>
    <p:sldId id="269" r:id="rId8"/>
    <p:sldId id="274" r:id="rId9"/>
    <p:sldId id="287" r:id="rId10"/>
    <p:sldId id="267" r:id="rId11"/>
    <p:sldId id="275" r:id="rId12"/>
    <p:sldId id="276" r:id="rId13"/>
    <p:sldId id="277" r:id="rId14"/>
    <p:sldId id="278" r:id="rId15"/>
    <p:sldId id="279" r:id="rId16"/>
    <p:sldId id="280" r:id="rId17"/>
    <p:sldId id="288" r:id="rId18"/>
    <p:sldId id="281" r:id="rId19"/>
    <p:sldId id="285" r:id="rId20"/>
    <p:sldId id="290" r:id="rId21"/>
    <p:sldId id="291" r:id="rId22"/>
    <p:sldId id="289" r:id="rId23"/>
    <p:sldId id="298" r:id="rId24"/>
    <p:sldId id="299" r:id="rId25"/>
    <p:sldId id="303" r:id="rId26"/>
    <p:sldId id="311" r:id="rId27"/>
    <p:sldId id="304" r:id="rId28"/>
    <p:sldId id="305" r:id="rId29"/>
    <p:sldId id="312"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4B51D-7121-4CB8-84D0-9FCE16778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881517-CC8C-4C3A-B938-64928F5C9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9F33C7-327A-403C-ABA3-394DCE00182D}"/>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5" name="Footer Placeholder 4">
            <a:extLst>
              <a:ext uri="{FF2B5EF4-FFF2-40B4-BE49-F238E27FC236}">
                <a16:creationId xmlns:a16="http://schemas.microsoft.com/office/drawing/2014/main" id="{E7D2CF0B-90F5-4B74-A128-633329B949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7B3A0-118A-4C68-BF83-3C86CE2C1C08}"/>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205064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CF3B5-A01C-4629-B3EC-C08CAA59BF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48CCF-5FD3-42B3-8075-7C2D9B1CC9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62FF62-26C3-447D-A4A1-301AC6216F4B}"/>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5" name="Footer Placeholder 4">
            <a:extLst>
              <a:ext uri="{FF2B5EF4-FFF2-40B4-BE49-F238E27FC236}">
                <a16:creationId xmlns:a16="http://schemas.microsoft.com/office/drawing/2014/main" id="{DD05E7D1-113C-4921-995E-9DA41BDBA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7E57C-398D-4706-8B68-39EE93830637}"/>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415334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D1C715-BF5E-43F6-8A93-73C7AA6513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74E562-8213-4D15-94FD-37A516B2E0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B8735-4C2D-44C9-9284-720BC74A9855}"/>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5" name="Footer Placeholder 4">
            <a:extLst>
              <a:ext uri="{FF2B5EF4-FFF2-40B4-BE49-F238E27FC236}">
                <a16:creationId xmlns:a16="http://schemas.microsoft.com/office/drawing/2014/main" id="{78E2F7E6-EAA9-4C91-82E5-ED5BD115A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B5059-F461-4723-9741-D06D7C24F761}"/>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380689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89E0-DD9E-4E7E-8ACF-54CA9B640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69D6F6-CE4C-4166-85BC-1DED71AFE5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CFACF5-B4B0-4186-9394-21EC5D628C20}"/>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5" name="Footer Placeholder 4">
            <a:extLst>
              <a:ext uri="{FF2B5EF4-FFF2-40B4-BE49-F238E27FC236}">
                <a16:creationId xmlns:a16="http://schemas.microsoft.com/office/drawing/2014/main" id="{8AFA9109-159B-48F1-9D9A-E3E8464E3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75B5DA-D2AB-4B98-B359-CA4DF6D102EF}"/>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3531004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CC49-301F-4321-9A26-AEFDC947D6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DD373E-35EA-4791-8494-89CD9DCC12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796E57-72C7-42B7-8F00-3E8A06EABBF7}"/>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5" name="Footer Placeholder 4">
            <a:extLst>
              <a:ext uri="{FF2B5EF4-FFF2-40B4-BE49-F238E27FC236}">
                <a16:creationId xmlns:a16="http://schemas.microsoft.com/office/drawing/2014/main" id="{995EF510-E7EE-440B-BE65-1154F7040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620A57-6A3D-476E-A856-4611BBBD8A00}"/>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148696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7BBE1-0954-4AF7-8B87-8D036DBCA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15CE3-D2D4-408E-A467-EAD6B4B96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AFD1A4-7C1B-4D8A-90D6-A8212D85B9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960AE9-0A25-4675-828E-46665B0F8D83}"/>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6" name="Footer Placeholder 5">
            <a:extLst>
              <a:ext uri="{FF2B5EF4-FFF2-40B4-BE49-F238E27FC236}">
                <a16:creationId xmlns:a16="http://schemas.microsoft.com/office/drawing/2014/main" id="{9070469E-423D-4133-AC49-C671A8B11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44867-E738-49DE-B300-FB7B602A5497}"/>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401979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2C01-3C1A-440D-9CC7-F920B14FB5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359CDE-77CF-4D26-ABEE-ADE69DA25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8D031-87F2-49E3-A541-6C84431AC3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83CD1A-B8B3-46E0-8525-D07E00CB4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2AAE2-BC85-4B70-A280-0B0417A9D0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992F3-631A-4673-8ED1-B2BBA8B214B2}"/>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8" name="Footer Placeholder 7">
            <a:extLst>
              <a:ext uri="{FF2B5EF4-FFF2-40B4-BE49-F238E27FC236}">
                <a16:creationId xmlns:a16="http://schemas.microsoft.com/office/drawing/2014/main" id="{25569413-3172-4AA3-BB59-CCC3714F06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C4809D-81AF-4933-8FD7-23677617E57E}"/>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319871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76F11-1C8C-4672-820E-FFD7E77FF7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2ADB83-DFD7-40FB-BDEB-13579CAC5A59}"/>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4" name="Footer Placeholder 3">
            <a:extLst>
              <a:ext uri="{FF2B5EF4-FFF2-40B4-BE49-F238E27FC236}">
                <a16:creationId xmlns:a16="http://schemas.microsoft.com/office/drawing/2014/main" id="{1AC3AD25-FF1E-4B0B-B105-F468D22027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0E5359-56EC-43E2-AC30-84D17ADA62BA}"/>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597119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A81097-3BD4-443A-88A2-0C34CE1720C4}"/>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3" name="Footer Placeholder 2">
            <a:extLst>
              <a:ext uri="{FF2B5EF4-FFF2-40B4-BE49-F238E27FC236}">
                <a16:creationId xmlns:a16="http://schemas.microsoft.com/office/drawing/2014/main" id="{F3B0EBCC-FA04-4718-9279-CE653DBD37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5E3C06-9C84-4F7A-B254-93254AA23CCC}"/>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410898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397C8-E5C6-4736-833A-7AEDF89F2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8D21FB-3552-4B97-8E08-227E6D03A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57D90C-8E31-4C22-84C6-7495020116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CFF6FB-6008-4F17-81C1-E006D9550FC3}"/>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6" name="Footer Placeholder 5">
            <a:extLst>
              <a:ext uri="{FF2B5EF4-FFF2-40B4-BE49-F238E27FC236}">
                <a16:creationId xmlns:a16="http://schemas.microsoft.com/office/drawing/2014/main" id="{9B0753F1-F248-4AC2-A733-EC060F9414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BEA8F1-EB0E-4376-B128-1D89F5EFCDD7}"/>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2464109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C05CA-95AA-4B6C-84BA-8718CBAA57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6740C3-0D2B-4D0C-96CC-8A11B119D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CB5B29-122B-4694-AAD4-841E8A5FB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F962F-2C5C-427F-8DBF-24CFC270C21B}"/>
              </a:ext>
            </a:extLst>
          </p:cNvPr>
          <p:cNvSpPr>
            <a:spLocks noGrp="1"/>
          </p:cNvSpPr>
          <p:nvPr>
            <p:ph type="dt" sz="half" idx="10"/>
          </p:nvPr>
        </p:nvSpPr>
        <p:spPr/>
        <p:txBody>
          <a:bodyPr/>
          <a:lstStyle/>
          <a:p>
            <a:fld id="{0C9B721A-7987-453A-94FF-5D4558A88562}" type="datetimeFigureOut">
              <a:rPr lang="en-US" smtClean="0"/>
              <a:t>11/30/2020</a:t>
            </a:fld>
            <a:endParaRPr lang="en-US"/>
          </a:p>
        </p:txBody>
      </p:sp>
      <p:sp>
        <p:nvSpPr>
          <p:cNvPr id="6" name="Footer Placeholder 5">
            <a:extLst>
              <a:ext uri="{FF2B5EF4-FFF2-40B4-BE49-F238E27FC236}">
                <a16:creationId xmlns:a16="http://schemas.microsoft.com/office/drawing/2014/main" id="{B6A9AED3-A8B5-4C4C-9497-434321BB8C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695017-7A23-4A4C-98F5-8DF61164BC89}"/>
              </a:ext>
            </a:extLst>
          </p:cNvPr>
          <p:cNvSpPr>
            <a:spLocks noGrp="1"/>
          </p:cNvSpPr>
          <p:nvPr>
            <p:ph type="sldNum" sz="quarter" idx="12"/>
          </p:nvPr>
        </p:nvSpPr>
        <p:spPr/>
        <p:txBody>
          <a:bodyPr/>
          <a:lstStyle/>
          <a:p>
            <a:fld id="{226CFD1F-8EED-4010-A534-2ADDE7717292}" type="slidenum">
              <a:rPr lang="en-US" smtClean="0"/>
              <a:t>‹#›</a:t>
            </a:fld>
            <a:endParaRPr lang="en-US"/>
          </a:p>
        </p:txBody>
      </p:sp>
    </p:spTree>
    <p:extLst>
      <p:ext uri="{BB962C8B-B14F-4D97-AF65-F5344CB8AC3E}">
        <p14:creationId xmlns:p14="http://schemas.microsoft.com/office/powerpoint/2010/main" val="3301194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997482-C7DF-4EF0-B1F3-19C5A1215E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28F79F-7BC5-4914-B52D-C34C80503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89E0A-02CD-4485-B1C5-0F4847B8D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B721A-7987-453A-94FF-5D4558A88562}" type="datetimeFigureOut">
              <a:rPr lang="en-US" smtClean="0"/>
              <a:t>11/30/2020</a:t>
            </a:fld>
            <a:endParaRPr lang="en-US"/>
          </a:p>
        </p:txBody>
      </p:sp>
      <p:sp>
        <p:nvSpPr>
          <p:cNvPr id="5" name="Footer Placeholder 4">
            <a:extLst>
              <a:ext uri="{FF2B5EF4-FFF2-40B4-BE49-F238E27FC236}">
                <a16:creationId xmlns:a16="http://schemas.microsoft.com/office/drawing/2014/main" id="{C1E9E7A4-0DCD-47F4-8E6C-4D7C626E0F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701AA6-984C-4B89-9D5E-535DA0A566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CFD1F-8EED-4010-A534-2ADDE7717292}" type="slidenum">
              <a:rPr lang="en-US" smtClean="0"/>
              <a:t>‹#›</a:t>
            </a:fld>
            <a:endParaRPr lang="en-US"/>
          </a:p>
        </p:txBody>
      </p:sp>
    </p:spTree>
    <p:extLst>
      <p:ext uri="{BB962C8B-B14F-4D97-AF65-F5344CB8AC3E}">
        <p14:creationId xmlns:p14="http://schemas.microsoft.com/office/powerpoint/2010/main" val="885813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xml"/><Relationship Id="rId7" Type="http://schemas.openxmlformats.org/officeDocument/2006/relationships/image" Target="../media/image5.gif"/><Relationship Id="rId2" Type="http://schemas.openxmlformats.org/officeDocument/2006/relationships/audio" Target="file:///F:\Hai%20VL%20Chuyen%20de%20%205\bai%20ca%20gv1.wma" TargetMode="Externa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7.gif"/><Relationship Id="rId5" Type="http://schemas.openxmlformats.org/officeDocument/2006/relationships/image" Target="../media/image3.wmf"/><Relationship Id="rId10" Type="http://schemas.openxmlformats.org/officeDocument/2006/relationships/image" Target="../media/image6.png"/><Relationship Id="rId4" Type="http://schemas.openxmlformats.org/officeDocument/2006/relationships/image" Target="../media/image2.gif"/><Relationship Id="rId9"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file:///C:\Users\Tam\Desktop\gio%20ra%20choi.mp3" TargetMode="External"/><Relationship Id="rId1" Type="http://schemas.openxmlformats.org/officeDocument/2006/relationships/audio" Target="file:///E:\lop%203.2\BAI%20GIANG%20DIEN%20TU\tuan%2013\Khong%20dam%20dau.mp3" TargetMode="External"/><Relationship Id="rId6" Type="http://schemas.openxmlformats.org/officeDocument/2006/relationships/image" Target="../media/image12.png"/><Relationship Id="rId5" Type="http://schemas.openxmlformats.org/officeDocument/2006/relationships/image" Target="../media/image11.gif"/><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roc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879600"/>
            <a:ext cx="13335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5189" y="1"/>
            <a:ext cx="1995487" cy="1801813"/>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1"/>
            <a:ext cx="323850" cy="270827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2895600" y="-137160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FSTV1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8769350" y="96838"/>
            <a:ext cx="1995488" cy="1801812"/>
          </a:xfrm>
          <a:prstGeom prst="rect">
            <a:avLst/>
          </a:prstGeom>
          <a:noFill/>
          <a:extLst>
            <a:ext uri="{909E8E84-426E-40DD-AFC4-6F175D3DCCD1}">
              <a14:hiddenFill xmlns:a14="http://schemas.microsoft.com/office/drawing/2010/main">
                <a:solidFill>
                  <a:srgbClr val="FFFFFF"/>
                </a:solidFill>
              </a14:hiddenFill>
            </a:ext>
          </a:extLst>
        </p:spPr>
      </p:pic>
      <p:pic>
        <p:nvPicPr>
          <p:cNvPr id="44039" name="Picture 7" descr="XMSTRER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8450" y="0"/>
            <a:ext cx="209550" cy="2952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5129214"/>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1" name="Picture 9"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839200" y="5129214"/>
            <a:ext cx="1828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126039"/>
            <a:ext cx="1728788" cy="1724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4043" name="Object 11"/>
          <p:cNvGraphicFramePr>
            <a:graphicFrameLocks noChangeAspect="1"/>
          </p:cNvGraphicFramePr>
          <p:nvPr/>
        </p:nvGraphicFramePr>
        <p:xfrm>
          <a:off x="1506538" y="-26988"/>
          <a:ext cx="1479551" cy="1600201"/>
        </p:xfrm>
        <a:graphic>
          <a:graphicData uri="http://schemas.openxmlformats.org/presentationml/2006/ole">
            <mc:AlternateContent xmlns:mc="http://schemas.openxmlformats.org/markup-compatibility/2006">
              <mc:Choice xmlns:v="urn:schemas-microsoft-com:vml" Requires="v">
                <p:oleObj spid="_x0000_s1026" name="Clip" r:id="rId8" imgW="1278360" imgH="1274040" progId="MS_ClipArt_Gallery.2">
                  <p:embed/>
                </p:oleObj>
              </mc:Choice>
              <mc:Fallback>
                <p:oleObj name="Clip" r:id="rId8" imgW="1278360" imgH="1274040" progId="MS_ClipArt_Gallery.2">
                  <p:embed/>
                  <p:pic>
                    <p:nvPicPr>
                      <p:cNvPr id="44043"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8" y="-26988"/>
                        <a:ext cx="1479551" cy="16002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44044" name="Group 12"/>
          <p:cNvGrpSpPr>
            <a:grpSpLocks/>
          </p:cNvGrpSpPr>
          <p:nvPr/>
        </p:nvGrpSpPr>
        <p:grpSpPr bwMode="auto">
          <a:xfrm rot="14307890" flipH="1">
            <a:off x="4487863" y="-2506662"/>
            <a:ext cx="3276601" cy="5257800"/>
            <a:chOff x="96" y="1200"/>
            <a:chExt cx="1804" cy="1761"/>
          </a:xfrm>
        </p:grpSpPr>
        <p:sp>
          <p:nvSpPr>
            <p:cNvPr id="44045" name="Freeform 13"/>
            <p:cNvSpPr>
              <a:spLocks/>
            </p:cNvSpPr>
            <p:nvPr/>
          </p:nvSpPr>
          <p:spPr bwMode="auto">
            <a:xfrm rot="16200000">
              <a:off x="117" y="117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6" name="Freeform 14"/>
            <p:cNvSpPr>
              <a:spLocks/>
            </p:cNvSpPr>
            <p:nvPr/>
          </p:nvSpPr>
          <p:spPr bwMode="auto">
            <a:xfrm rot="16200000">
              <a:off x="213" y="127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7" name="Freeform 15"/>
            <p:cNvSpPr>
              <a:spLocks/>
            </p:cNvSpPr>
            <p:nvPr/>
          </p:nvSpPr>
          <p:spPr bwMode="auto">
            <a:xfrm rot="16200000">
              <a:off x="309" y="137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8" name="Freeform 16"/>
            <p:cNvSpPr>
              <a:spLocks/>
            </p:cNvSpPr>
            <p:nvPr/>
          </p:nvSpPr>
          <p:spPr bwMode="auto">
            <a:xfrm rot="16200000">
              <a:off x="405" y="146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49" name="Freeform 17"/>
            <p:cNvSpPr>
              <a:spLocks/>
            </p:cNvSpPr>
            <p:nvPr/>
          </p:nvSpPr>
          <p:spPr bwMode="auto">
            <a:xfrm rot="16200000">
              <a:off x="501" y="156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0" name="Freeform 18"/>
            <p:cNvSpPr>
              <a:spLocks/>
            </p:cNvSpPr>
            <p:nvPr/>
          </p:nvSpPr>
          <p:spPr bwMode="auto">
            <a:xfrm rot="16200000">
              <a:off x="597" y="165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1" name="Freeform 19"/>
            <p:cNvSpPr>
              <a:spLocks/>
            </p:cNvSpPr>
            <p:nvPr/>
          </p:nvSpPr>
          <p:spPr bwMode="auto">
            <a:xfrm rot="16200000">
              <a:off x="693" y="175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2" name="Freeform 20"/>
            <p:cNvSpPr>
              <a:spLocks/>
            </p:cNvSpPr>
            <p:nvPr/>
          </p:nvSpPr>
          <p:spPr bwMode="auto">
            <a:xfrm rot="16200000">
              <a:off x="789" y="185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3" name="Freeform 21"/>
            <p:cNvSpPr>
              <a:spLocks/>
            </p:cNvSpPr>
            <p:nvPr/>
          </p:nvSpPr>
          <p:spPr bwMode="auto">
            <a:xfrm rot="16200000">
              <a:off x="885" y="194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4" name="Freeform 22"/>
            <p:cNvSpPr>
              <a:spLocks/>
            </p:cNvSpPr>
            <p:nvPr/>
          </p:nvSpPr>
          <p:spPr bwMode="auto">
            <a:xfrm rot="16200000">
              <a:off x="981" y="204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5" name="Freeform 23"/>
            <p:cNvSpPr>
              <a:spLocks/>
            </p:cNvSpPr>
            <p:nvPr/>
          </p:nvSpPr>
          <p:spPr bwMode="auto">
            <a:xfrm rot="16200000">
              <a:off x="1077" y="213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6" name="Freeform 24"/>
            <p:cNvSpPr>
              <a:spLocks/>
            </p:cNvSpPr>
            <p:nvPr/>
          </p:nvSpPr>
          <p:spPr bwMode="auto">
            <a:xfrm rot="16200000">
              <a:off x="1173" y="223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7" name="Freeform 25"/>
            <p:cNvSpPr>
              <a:spLocks/>
            </p:cNvSpPr>
            <p:nvPr/>
          </p:nvSpPr>
          <p:spPr bwMode="auto">
            <a:xfrm rot="16200000">
              <a:off x="1269" y="233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8" name="Freeform 26"/>
            <p:cNvSpPr>
              <a:spLocks/>
            </p:cNvSpPr>
            <p:nvPr/>
          </p:nvSpPr>
          <p:spPr bwMode="auto">
            <a:xfrm rot="16200000">
              <a:off x="1365" y="2427"/>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59" name="Freeform 27"/>
            <p:cNvSpPr>
              <a:spLocks/>
            </p:cNvSpPr>
            <p:nvPr/>
          </p:nvSpPr>
          <p:spPr bwMode="auto">
            <a:xfrm rot="16200000">
              <a:off x="1461" y="2523"/>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0" name="Freeform 28"/>
            <p:cNvSpPr>
              <a:spLocks/>
            </p:cNvSpPr>
            <p:nvPr/>
          </p:nvSpPr>
          <p:spPr bwMode="auto">
            <a:xfrm rot="16200000">
              <a:off x="1557" y="2619"/>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1" name="Freeform 29"/>
            <p:cNvSpPr>
              <a:spLocks/>
            </p:cNvSpPr>
            <p:nvPr/>
          </p:nvSpPr>
          <p:spPr bwMode="auto">
            <a:xfrm rot="16200000">
              <a:off x="1653" y="2715"/>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4062" name="Freeform 30"/>
            <p:cNvSpPr>
              <a:spLocks/>
            </p:cNvSpPr>
            <p:nvPr/>
          </p:nvSpPr>
          <p:spPr bwMode="auto">
            <a:xfrm rot="16200000">
              <a:off x="1749" y="2811"/>
              <a:ext cx="129" cy="172"/>
            </a:xfrm>
            <a:custGeom>
              <a:avLst/>
              <a:gdLst>
                <a:gd name="T0" fmla="*/ 217 w 257"/>
                <a:gd name="T1" fmla="*/ 168 h 345"/>
                <a:gd name="T2" fmla="*/ 184 w 257"/>
                <a:gd name="T3" fmla="*/ 169 h 345"/>
                <a:gd name="T4" fmla="*/ 140 w 257"/>
                <a:gd name="T5" fmla="*/ 185 h 345"/>
                <a:gd name="T6" fmla="*/ 98 w 257"/>
                <a:gd name="T7" fmla="*/ 226 h 345"/>
                <a:gd name="T8" fmla="*/ 74 w 257"/>
                <a:gd name="T9" fmla="*/ 287 h 345"/>
                <a:gd name="T10" fmla="*/ 57 w 257"/>
                <a:gd name="T11" fmla="*/ 324 h 345"/>
                <a:gd name="T12" fmla="*/ 40 w 257"/>
                <a:gd name="T13" fmla="*/ 333 h 345"/>
                <a:gd name="T14" fmla="*/ 26 w 257"/>
                <a:gd name="T15" fmla="*/ 336 h 345"/>
                <a:gd name="T16" fmla="*/ 14 w 257"/>
                <a:gd name="T17" fmla="*/ 339 h 345"/>
                <a:gd name="T18" fmla="*/ 5 w 257"/>
                <a:gd name="T19" fmla="*/ 343 h 345"/>
                <a:gd name="T20" fmla="*/ 1 w 257"/>
                <a:gd name="T21" fmla="*/ 343 h 345"/>
                <a:gd name="T22" fmla="*/ 0 w 257"/>
                <a:gd name="T23" fmla="*/ 342 h 345"/>
                <a:gd name="T24" fmla="*/ 21 w 257"/>
                <a:gd name="T25" fmla="*/ 329 h 345"/>
                <a:gd name="T26" fmla="*/ 48 w 257"/>
                <a:gd name="T27" fmla="*/ 294 h 345"/>
                <a:gd name="T28" fmla="*/ 60 w 257"/>
                <a:gd name="T29" fmla="*/ 253 h 345"/>
                <a:gd name="T30" fmla="*/ 64 w 257"/>
                <a:gd name="T31" fmla="*/ 217 h 345"/>
                <a:gd name="T32" fmla="*/ 62 w 257"/>
                <a:gd name="T33" fmla="*/ 193 h 345"/>
                <a:gd name="T34" fmla="*/ 57 w 257"/>
                <a:gd name="T35" fmla="*/ 164 h 345"/>
                <a:gd name="T36" fmla="*/ 61 w 257"/>
                <a:gd name="T37" fmla="*/ 146 h 345"/>
                <a:gd name="T38" fmla="*/ 81 w 257"/>
                <a:gd name="T39" fmla="*/ 132 h 345"/>
                <a:gd name="T40" fmla="*/ 98 w 257"/>
                <a:gd name="T41" fmla="*/ 107 h 345"/>
                <a:gd name="T42" fmla="*/ 105 w 257"/>
                <a:gd name="T43" fmla="*/ 77 h 345"/>
                <a:gd name="T44" fmla="*/ 113 w 257"/>
                <a:gd name="T45" fmla="*/ 59 h 345"/>
                <a:gd name="T46" fmla="*/ 142 w 257"/>
                <a:gd name="T47" fmla="*/ 49 h 345"/>
                <a:gd name="T48" fmla="*/ 174 w 257"/>
                <a:gd name="T49" fmla="*/ 32 h 345"/>
                <a:gd name="T50" fmla="*/ 201 w 257"/>
                <a:gd name="T51" fmla="*/ 12 h 345"/>
                <a:gd name="T52" fmla="*/ 209 w 257"/>
                <a:gd name="T53" fmla="*/ 13 h 345"/>
                <a:gd name="T54" fmla="*/ 213 w 257"/>
                <a:gd name="T55" fmla="*/ 46 h 345"/>
                <a:gd name="T56" fmla="*/ 225 w 257"/>
                <a:gd name="T57" fmla="*/ 78 h 345"/>
                <a:gd name="T58" fmla="*/ 245 w 257"/>
                <a:gd name="T59" fmla="*/ 106 h 345"/>
                <a:gd name="T60" fmla="*/ 249 w 257"/>
                <a:gd name="T61" fmla="*/ 116 h 345"/>
                <a:gd name="T62" fmla="*/ 233 w 257"/>
                <a:gd name="T63" fmla="*/ 123 h 345"/>
                <a:gd name="T64" fmla="*/ 221 w 257"/>
                <a:gd name="T65" fmla="*/ 136 h 345"/>
                <a:gd name="T66" fmla="*/ 220 w 257"/>
                <a:gd name="T67" fmla="*/ 15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345">
                  <a:moveTo>
                    <a:pt x="225" y="168"/>
                  </a:moveTo>
                  <a:lnTo>
                    <a:pt x="217" y="168"/>
                  </a:lnTo>
                  <a:lnTo>
                    <a:pt x="202" y="168"/>
                  </a:lnTo>
                  <a:lnTo>
                    <a:pt x="184" y="169"/>
                  </a:lnTo>
                  <a:lnTo>
                    <a:pt x="162" y="175"/>
                  </a:lnTo>
                  <a:lnTo>
                    <a:pt x="140" y="185"/>
                  </a:lnTo>
                  <a:lnTo>
                    <a:pt x="118" y="201"/>
                  </a:lnTo>
                  <a:lnTo>
                    <a:pt x="98" y="226"/>
                  </a:lnTo>
                  <a:lnTo>
                    <a:pt x="84" y="258"/>
                  </a:lnTo>
                  <a:lnTo>
                    <a:pt x="74" y="287"/>
                  </a:lnTo>
                  <a:lnTo>
                    <a:pt x="66" y="310"/>
                  </a:lnTo>
                  <a:lnTo>
                    <a:pt x="57" y="324"/>
                  </a:lnTo>
                  <a:lnTo>
                    <a:pt x="46" y="332"/>
                  </a:lnTo>
                  <a:lnTo>
                    <a:pt x="40" y="333"/>
                  </a:lnTo>
                  <a:lnTo>
                    <a:pt x="33" y="334"/>
                  </a:lnTo>
                  <a:lnTo>
                    <a:pt x="26" y="336"/>
                  </a:lnTo>
                  <a:lnTo>
                    <a:pt x="21" y="337"/>
                  </a:lnTo>
                  <a:lnTo>
                    <a:pt x="14" y="339"/>
                  </a:lnTo>
                  <a:lnTo>
                    <a:pt x="9" y="342"/>
                  </a:lnTo>
                  <a:lnTo>
                    <a:pt x="5" y="343"/>
                  </a:lnTo>
                  <a:lnTo>
                    <a:pt x="1" y="345"/>
                  </a:lnTo>
                  <a:lnTo>
                    <a:pt x="1" y="343"/>
                  </a:lnTo>
                  <a:lnTo>
                    <a:pt x="1" y="342"/>
                  </a:lnTo>
                  <a:lnTo>
                    <a:pt x="0" y="342"/>
                  </a:lnTo>
                  <a:lnTo>
                    <a:pt x="0" y="340"/>
                  </a:lnTo>
                  <a:lnTo>
                    <a:pt x="21" y="329"/>
                  </a:lnTo>
                  <a:lnTo>
                    <a:pt x="37" y="314"/>
                  </a:lnTo>
                  <a:lnTo>
                    <a:pt x="48" y="294"/>
                  </a:lnTo>
                  <a:lnTo>
                    <a:pt x="56" y="274"/>
                  </a:lnTo>
                  <a:lnTo>
                    <a:pt x="60" y="253"/>
                  </a:lnTo>
                  <a:lnTo>
                    <a:pt x="62" y="233"/>
                  </a:lnTo>
                  <a:lnTo>
                    <a:pt x="64" y="217"/>
                  </a:lnTo>
                  <a:lnTo>
                    <a:pt x="64" y="204"/>
                  </a:lnTo>
                  <a:lnTo>
                    <a:pt x="62" y="193"/>
                  </a:lnTo>
                  <a:lnTo>
                    <a:pt x="61" y="180"/>
                  </a:lnTo>
                  <a:lnTo>
                    <a:pt x="57" y="164"/>
                  </a:lnTo>
                  <a:lnTo>
                    <a:pt x="53" y="148"/>
                  </a:lnTo>
                  <a:lnTo>
                    <a:pt x="61" y="146"/>
                  </a:lnTo>
                  <a:lnTo>
                    <a:pt x="70" y="141"/>
                  </a:lnTo>
                  <a:lnTo>
                    <a:pt x="81" y="132"/>
                  </a:lnTo>
                  <a:lnTo>
                    <a:pt x="90" y="120"/>
                  </a:lnTo>
                  <a:lnTo>
                    <a:pt x="98" y="107"/>
                  </a:lnTo>
                  <a:lnTo>
                    <a:pt x="104" y="93"/>
                  </a:lnTo>
                  <a:lnTo>
                    <a:pt x="105" y="77"/>
                  </a:lnTo>
                  <a:lnTo>
                    <a:pt x="102" y="61"/>
                  </a:lnTo>
                  <a:lnTo>
                    <a:pt x="113" y="59"/>
                  </a:lnTo>
                  <a:lnTo>
                    <a:pt x="128" y="57"/>
                  </a:lnTo>
                  <a:lnTo>
                    <a:pt x="142" y="49"/>
                  </a:lnTo>
                  <a:lnTo>
                    <a:pt x="160" y="42"/>
                  </a:lnTo>
                  <a:lnTo>
                    <a:pt x="174" y="32"/>
                  </a:lnTo>
                  <a:lnTo>
                    <a:pt x="189" y="22"/>
                  </a:lnTo>
                  <a:lnTo>
                    <a:pt x="201" y="12"/>
                  </a:lnTo>
                  <a:lnTo>
                    <a:pt x="209" y="0"/>
                  </a:lnTo>
                  <a:lnTo>
                    <a:pt x="209" y="13"/>
                  </a:lnTo>
                  <a:lnTo>
                    <a:pt x="210" y="29"/>
                  </a:lnTo>
                  <a:lnTo>
                    <a:pt x="213" y="46"/>
                  </a:lnTo>
                  <a:lnTo>
                    <a:pt x="218" y="62"/>
                  </a:lnTo>
                  <a:lnTo>
                    <a:pt x="225" y="78"/>
                  </a:lnTo>
                  <a:lnTo>
                    <a:pt x="234" y="93"/>
                  </a:lnTo>
                  <a:lnTo>
                    <a:pt x="245" y="106"/>
                  </a:lnTo>
                  <a:lnTo>
                    <a:pt x="257" y="114"/>
                  </a:lnTo>
                  <a:lnTo>
                    <a:pt x="249" y="116"/>
                  </a:lnTo>
                  <a:lnTo>
                    <a:pt x="241" y="119"/>
                  </a:lnTo>
                  <a:lnTo>
                    <a:pt x="233" y="123"/>
                  </a:lnTo>
                  <a:lnTo>
                    <a:pt x="226" y="129"/>
                  </a:lnTo>
                  <a:lnTo>
                    <a:pt x="221" y="136"/>
                  </a:lnTo>
                  <a:lnTo>
                    <a:pt x="220" y="145"/>
                  </a:lnTo>
                  <a:lnTo>
                    <a:pt x="220" y="156"/>
                  </a:lnTo>
                  <a:lnTo>
                    <a:pt x="225" y="168"/>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pic>
        <p:nvPicPr>
          <p:cNvPr id="44063" name="Picture 31"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129214"/>
            <a:ext cx="2209800"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4" name="Picture 32" descr="butterflies_flowers_md_wht"/>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5129214"/>
            <a:ext cx="1728788" cy="1728787"/>
          </a:xfrm>
          <a:prstGeom prst="rect">
            <a:avLst/>
          </a:prstGeom>
          <a:noFill/>
          <a:extLst>
            <a:ext uri="{909E8E84-426E-40DD-AFC4-6F175D3DCCD1}">
              <a14:hiddenFill xmlns:a14="http://schemas.microsoft.com/office/drawing/2010/main">
                <a:solidFill>
                  <a:srgbClr val="FFFFFF"/>
                </a:solidFill>
              </a14:hiddenFill>
            </a:ext>
          </a:extLst>
        </p:spPr>
      </p:pic>
      <p:pic>
        <p:nvPicPr>
          <p:cNvPr id="44065" name="bai ca gv1.wma">
            <a:hlinkClick r:id="" action="ppaction://media"/>
          </p:cNvPr>
          <p:cNvPicPr>
            <a:picLocks noRot="1" noChangeAspect="1" noChangeArrowheads="1"/>
          </p:cNvPicPr>
          <p:nvPr>
            <a:audioFile r:link="rId2"/>
          </p:nvPr>
        </p:nvPicPr>
        <p:blipFill>
          <a:blip r:embed="rId10">
            <a:extLst>
              <a:ext uri="{28A0092B-C50C-407E-A947-70E740481C1C}">
                <a14:useLocalDpi xmlns:a14="http://schemas.microsoft.com/office/drawing/2010/main" val="0"/>
              </a:ext>
            </a:extLst>
          </a:blip>
          <a:srcRect/>
          <a:stretch>
            <a:fillRect/>
          </a:stretch>
        </p:blipFill>
        <p:spPr bwMode="auto">
          <a:xfrm>
            <a:off x="9983788" y="5857876"/>
            <a:ext cx="684212" cy="684213"/>
          </a:xfrm>
          <a:prstGeom prst="rect">
            <a:avLst/>
          </a:prstGeom>
          <a:noFill/>
          <a:extLst>
            <a:ext uri="{909E8E84-426E-40DD-AFC4-6F175D3DCCD1}">
              <a14:hiddenFill xmlns:a14="http://schemas.microsoft.com/office/drawing/2010/main">
                <a:solidFill>
                  <a:srgbClr val="FFFFFF"/>
                </a:solidFill>
              </a14:hiddenFill>
            </a:ext>
          </a:extLst>
        </p:spPr>
      </p:pic>
      <p:sp>
        <p:nvSpPr>
          <p:cNvPr id="44066" name="AutoShape 34"/>
          <p:cNvSpPr>
            <a:spLocks noChangeArrowheads="1"/>
          </p:cNvSpPr>
          <p:nvPr/>
        </p:nvSpPr>
        <p:spPr bwMode="auto">
          <a:xfrm>
            <a:off x="3216276" y="2205038"/>
            <a:ext cx="2447925" cy="2087562"/>
          </a:xfrm>
          <a:prstGeom prst="irregularSeal1">
            <a:avLst/>
          </a:prstGeom>
          <a:gradFill rotWithShape="1">
            <a:gsLst>
              <a:gs pos="0">
                <a:srgbClr val="FF00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67" name="AutoShape 35"/>
          <p:cNvSpPr>
            <a:spLocks noChangeArrowheads="1"/>
          </p:cNvSpPr>
          <p:nvPr/>
        </p:nvSpPr>
        <p:spPr bwMode="auto">
          <a:xfrm rot="16200000">
            <a:off x="8504238" y="1020763"/>
            <a:ext cx="1628775" cy="19812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70" name="Text Box 8"/>
          <p:cNvSpPr txBox="1">
            <a:spLocks noChangeArrowheads="1"/>
          </p:cNvSpPr>
          <p:nvPr/>
        </p:nvSpPr>
        <p:spPr bwMode="auto">
          <a:xfrm>
            <a:off x="2590801" y="3930650"/>
            <a:ext cx="70580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3600" b="1">
                <a:solidFill>
                  <a:srgbClr val="FF0000"/>
                </a:solidFill>
                <a:latin typeface="Times New Roman" pitchFamily="18" charset="0"/>
              </a:rPr>
              <a:t>BÀI KHÔNG CHƠI CÁC TRÒ CHƠI NGUY HIỂM</a:t>
            </a:r>
            <a:endParaRPr lang="en-US" altLang="vi-VN">
              <a:solidFill>
                <a:srgbClr val="FF0000"/>
              </a:solidFill>
            </a:endParaRPr>
          </a:p>
        </p:txBody>
      </p:sp>
      <p:sp>
        <p:nvSpPr>
          <p:cNvPr id="44071" name="Text Box 7"/>
          <p:cNvSpPr txBox="1">
            <a:spLocks noChangeArrowheads="1"/>
          </p:cNvSpPr>
          <p:nvPr/>
        </p:nvSpPr>
        <p:spPr bwMode="auto">
          <a:xfrm>
            <a:off x="3200400" y="13716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vi-VN" sz="2400" b="1">
                <a:solidFill>
                  <a:srgbClr val="FF3300"/>
                </a:solidFill>
                <a:latin typeface="Times New Roman" pitchFamily="18" charset="0"/>
              </a:rPr>
              <a:t>MÔN TỰ NHIÊN XÃ HỘI LỚP BA</a:t>
            </a:r>
            <a:endParaRPr lang="en-US" altLang="vi-VN" sz="1400"/>
          </a:p>
        </p:txBody>
      </p:sp>
      <p:grpSp>
        <p:nvGrpSpPr>
          <p:cNvPr id="2" name="Group 6"/>
          <p:cNvGrpSpPr>
            <a:grpSpLocks/>
          </p:cNvGrpSpPr>
          <p:nvPr/>
        </p:nvGrpSpPr>
        <p:grpSpPr bwMode="auto">
          <a:xfrm>
            <a:off x="1447800" y="3200400"/>
            <a:ext cx="1447800" cy="2514600"/>
            <a:chOff x="1968" y="1152"/>
            <a:chExt cx="1829" cy="2688"/>
          </a:xfrm>
        </p:grpSpPr>
        <p:pic>
          <p:nvPicPr>
            <p:cNvPr id="44073"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74" name="Group 8"/>
            <p:cNvGrpSpPr>
              <a:grpSpLocks/>
            </p:cNvGrpSpPr>
            <p:nvPr/>
          </p:nvGrpSpPr>
          <p:grpSpPr bwMode="auto">
            <a:xfrm>
              <a:off x="1968" y="1296"/>
              <a:ext cx="1829" cy="2256"/>
              <a:chOff x="1968" y="1296"/>
              <a:chExt cx="1829" cy="2256"/>
            </a:xfrm>
          </p:grpSpPr>
          <p:pic>
            <p:nvPicPr>
              <p:cNvPr id="44075"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6"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7"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78"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 name="Group 6"/>
          <p:cNvGrpSpPr>
            <a:grpSpLocks/>
          </p:cNvGrpSpPr>
          <p:nvPr/>
        </p:nvGrpSpPr>
        <p:grpSpPr bwMode="auto">
          <a:xfrm>
            <a:off x="9372600" y="3200400"/>
            <a:ext cx="1371600" cy="2514600"/>
            <a:chOff x="1968" y="1152"/>
            <a:chExt cx="1829" cy="2688"/>
          </a:xfrm>
        </p:grpSpPr>
        <p:pic>
          <p:nvPicPr>
            <p:cNvPr id="44080" name="Picture 7"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81" name="Group 8"/>
            <p:cNvGrpSpPr>
              <a:grpSpLocks/>
            </p:cNvGrpSpPr>
            <p:nvPr/>
          </p:nvGrpSpPr>
          <p:grpSpPr bwMode="auto">
            <a:xfrm>
              <a:off x="1968" y="1296"/>
              <a:ext cx="1829" cy="2256"/>
              <a:chOff x="1968" y="1296"/>
              <a:chExt cx="1829" cy="2256"/>
            </a:xfrm>
          </p:grpSpPr>
          <p:pic>
            <p:nvPicPr>
              <p:cNvPr id="44082" name="Picture 9"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3" name="Picture 10"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4" name="Picture 11"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85" name="Picture 12" descr="hoahong"/>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07181" fill="hold"/>
                                        <p:tgtEl>
                                          <p:spTgt spid="44065"/>
                                        </p:tgtEl>
                                      </p:cBhvr>
                                    </p:cmd>
                                  </p:childTnLst>
                                </p:cTn>
                              </p:par>
                              <p:par>
                                <p:cTn id="7" presetID="23" presetClass="entr" presetSubtype="528" repeatCount="indefinite" fill="hold" grpId="0" nodeType="withEffect">
                                  <p:stCondLst>
                                    <p:cond delay="0"/>
                                  </p:stCondLst>
                                  <p:childTnLst>
                                    <p:set>
                                      <p:cBhvr>
                                        <p:cTn id="8" dur="1" fill="hold">
                                          <p:stCondLst>
                                            <p:cond delay="0"/>
                                          </p:stCondLst>
                                        </p:cTn>
                                        <p:tgtEl>
                                          <p:spTgt spid="44067"/>
                                        </p:tgtEl>
                                        <p:attrNameLst>
                                          <p:attrName>style.visibility</p:attrName>
                                        </p:attrNameLst>
                                      </p:cBhvr>
                                      <p:to>
                                        <p:strVal val="visible"/>
                                      </p:to>
                                    </p:set>
                                    <p:anim calcmode="lin" valueType="num">
                                      <p:cBhvr>
                                        <p:cTn id="9" dur="1000" fill="hold"/>
                                        <p:tgtEl>
                                          <p:spTgt spid="44067"/>
                                        </p:tgtEl>
                                        <p:attrNameLst>
                                          <p:attrName>ppt_w</p:attrName>
                                        </p:attrNameLst>
                                      </p:cBhvr>
                                      <p:tavLst>
                                        <p:tav tm="0">
                                          <p:val>
                                            <p:fltVal val="0"/>
                                          </p:val>
                                        </p:tav>
                                        <p:tav tm="100000">
                                          <p:val>
                                            <p:strVal val="#ppt_w"/>
                                          </p:val>
                                        </p:tav>
                                      </p:tavLst>
                                    </p:anim>
                                    <p:anim calcmode="lin" valueType="num">
                                      <p:cBhvr>
                                        <p:cTn id="10" dur="1000" fill="hold"/>
                                        <p:tgtEl>
                                          <p:spTgt spid="44067"/>
                                        </p:tgtEl>
                                        <p:attrNameLst>
                                          <p:attrName>ppt_h</p:attrName>
                                        </p:attrNameLst>
                                      </p:cBhvr>
                                      <p:tavLst>
                                        <p:tav tm="0">
                                          <p:val>
                                            <p:fltVal val="0"/>
                                          </p:val>
                                        </p:tav>
                                        <p:tav tm="100000">
                                          <p:val>
                                            <p:strVal val="#ppt_h"/>
                                          </p:val>
                                        </p:tav>
                                      </p:tavLst>
                                    </p:anim>
                                    <p:anim calcmode="lin" valueType="num">
                                      <p:cBhvr>
                                        <p:cTn id="11" dur="1000" fill="hold"/>
                                        <p:tgtEl>
                                          <p:spTgt spid="44067"/>
                                        </p:tgtEl>
                                        <p:attrNameLst>
                                          <p:attrName>ppt_x</p:attrName>
                                        </p:attrNameLst>
                                      </p:cBhvr>
                                      <p:tavLst>
                                        <p:tav tm="0">
                                          <p:val>
                                            <p:fltVal val="0.5"/>
                                          </p:val>
                                        </p:tav>
                                        <p:tav tm="100000">
                                          <p:val>
                                            <p:strVal val="#ppt_x"/>
                                          </p:val>
                                        </p:tav>
                                      </p:tavLst>
                                    </p:anim>
                                    <p:anim calcmode="lin" valueType="num">
                                      <p:cBhvr>
                                        <p:cTn id="12" dur="1000" fill="hold"/>
                                        <p:tgtEl>
                                          <p:spTgt spid="44067"/>
                                        </p:tgtEl>
                                        <p:attrNameLst>
                                          <p:attrName>ppt_y</p:attrName>
                                        </p:attrNameLst>
                                      </p:cBhvr>
                                      <p:tavLst>
                                        <p:tav tm="0">
                                          <p:val>
                                            <p:fltVal val="0.5"/>
                                          </p:val>
                                        </p:tav>
                                        <p:tav tm="100000">
                                          <p:val>
                                            <p:strVal val="#ppt_y"/>
                                          </p:val>
                                        </p:tav>
                                      </p:tavLst>
                                    </p:anim>
                                  </p:childTnLst>
                                </p:cTn>
                              </p:par>
                              <p:par>
                                <p:cTn id="13" presetID="23" presetClass="entr" presetSubtype="528" repeatCount="indefinite" fill="hold" grpId="0" nodeType="withEffect">
                                  <p:stCondLst>
                                    <p:cond delay="0"/>
                                  </p:stCondLst>
                                  <p:childTnLst>
                                    <p:set>
                                      <p:cBhvr>
                                        <p:cTn id="14" dur="1" fill="hold">
                                          <p:stCondLst>
                                            <p:cond delay="0"/>
                                          </p:stCondLst>
                                        </p:cTn>
                                        <p:tgtEl>
                                          <p:spTgt spid="44066"/>
                                        </p:tgtEl>
                                        <p:attrNameLst>
                                          <p:attrName>style.visibility</p:attrName>
                                        </p:attrNameLst>
                                      </p:cBhvr>
                                      <p:to>
                                        <p:strVal val="visible"/>
                                      </p:to>
                                    </p:set>
                                    <p:anim calcmode="lin" valueType="num">
                                      <p:cBhvr>
                                        <p:cTn id="15" dur="1000" fill="hold"/>
                                        <p:tgtEl>
                                          <p:spTgt spid="44066"/>
                                        </p:tgtEl>
                                        <p:attrNameLst>
                                          <p:attrName>ppt_w</p:attrName>
                                        </p:attrNameLst>
                                      </p:cBhvr>
                                      <p:tavLst>
                                        <p:tav tm="0">
                                          <p:val>
                                            <p:fltVal val="0"/>
                                          </p:val>
                                        </p:tav>
                                        <p:tav tm="100000">
                                          <p:val>
                                            <p:strVal val="#ppt_w"/>
                                          </p:val>
                                        </p:tav>
                                      </p:tavLst>
                                    </p:anim>
                                    <p:anim calcmode="lin" valueType="num">
                                      <p:cBhvr>
                                        <p:cTn id="16" dur="1000" fill="hold"/>
                                        <p:tgtEl>
                                          <p:spTgt spid="44066"/>
                                        </p:tgtEl>
                                        <p:attrNameLst>
                                          <p:attrName>ppt_h</p:attrName>
                                        </p:attrNameLst>
                                      </p:cBhvr>
                                      <p:tavLst>
                                        <p:tav tm="0">
                                          <p:val>
                                            <p:fltVal val="0"/>
                                          </p:val>
                                        </p:tav>
                                        <p:tav tm="100000">
                                          <p:val>
                                            <p:strVal val="#ppt_h"/>
                                          </p:val>
                                        </p:tav>
                                      </p:tavLst>
                                    </p:anim>
                                    <p:anim calcmode="lin" valueType="num">
                                      <p:cBhvr>
                                        <p:cTn id="17" dur="1000" fill="hold"/>
                                        <p:tgtEl>
                                          <p:spTgt spid="44066"/>
                                        </p:tgtEl>
                                        <p:attrNameLst>
                                          <p:attrName>ppt_x</p:attrName>
                                        </p:attrNameLst>
                                      </p:cBhvr>
                                      <p:tavLst>
                                        <p:tav tm="0">
                                          <p:val>
                                            <p:fltVal val="0.5"/>
                                          </p:val>
                                        </p:tav>
                                        <p:tav tm="100000">
                                          <p:val>
                                            <p:strVal val="#ppt_x"/>
                                          </p:val>
                                        </p:tav>
                                      </p:tavLst>
                                    </p:anim>
                                    <p:anim calcmode="lin" valueType="num">
                                      <p:cBhvr>
                                        <p:cTn id="18" dur="1000" fill="hold"/>
                                        <p:tgtEl>
                                          <p:spTgt spid="44066"/>
                                        </p:tgtEl>
                                        <p:attrNameLst>
                                          <p:attrName>ppt_y</p:attrName>
                                        </p:attrNameLst>
                                      </p:cBhvr>
                                      <p:tavLst>
                                        <p:tav tm="0">
                                          <p:val>
                                            <p:fltVal val="0.5"/>
                                          </p:val>
                                        </p:tav>
                                        <p:tav tm="100000">
                                          <p:val>
                                            <p:strVal val="#ppt_y"/>
                                          </p:val>
                                        </p:tav>
                                      </p:tavLst>
                                    </p:anim>
                                  </p:childTnLst>
                                </p:cTn>
                              </p:par>
                              <p:par>
                                <p:cTn id="19" presetID="20"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2000"/>
                                        <p:tgtEl>
                                          <p:spTgt spid="2"/>
                                        </p:tgtEl>
                                      </p:cBhvr>
                                    </p:animEffect>
                                  </p:childTnLst>
                                </p:cTn>
                              </p:par>
                              <p:par>
                                <p:cTn id="22" presetID="2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edge">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44065"/>
                </p:tgtEl>
              </p:cMediaNode>
            </p:audio>
          </p:childTnLst>
        </p:cTn>
      </p:par>
    </p:tnLst>
    <p:bldLst>
      <p:bldP spid="44066" grpId="0" animBg="1"/>
      <p:bldP spid="440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676400" y="1608138"/>
            <a:ext cx="8915400" cy="48006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Clr>
                <a:schemeClr val="hlink"/>
              </a:buClr>
              <a:buFont typeface="Wingdings" pitchFamily="2" charset="2"/>
              <a:buNone/>
            </a:pPr>
            <a:r>
              <a:rPr lang="en-US" altLang="vi-VN" sz="4800" b="1">
                <a:solidFill>
                  <a:schemeClr val="bg1"/>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Trong giờ ra chơi, để thư giãn chúng ta có thể chơi nhiều trò chơi khác nhau. Tuy nhiên chúng ta cần chú ý những trò chơi nguy hiểm.</a:t>
            </a:r>
            <a:endParaRPr lang="en-US" altLang="vi-VN" sz="4800">
              <a:solidFill>
                <a:schemeClr val="bg1"/>
              </a:solidFill>
              <a:latin typeface="Times New Roman" pitchFamily="18" charset="0"/>
              <a:cs typeface="Times New Roman" pitchFamily="18" charset="0"/>
            </a:endParaRPr>
          </a:p>
        </p:txBody>
      </p:sp>
      <p:sp>
        <p:nvSpPr>
          <p:cNvPr id="11267" name="Text Box 5"/>
          <p:cNvSpPr txBox="1">
            <a:spLocks noChangeArrowheads="1"/>
          </p:cNvSpPr>
          <p:nvPr/>
        </p:nvSpPr>
        <p:spPr bwMode="auto">
          <a:xfrm>
            <a:off x="1733550" y="476251"/>
            <a:ext cx="4343400" cy="923925"/>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5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6"/>
          <p:cNvGrpSpPr>
            <a:grpSpLocks/>
          </p:cNvGrpSpPr>
          <p:nvPr/>
        </p:nvGrpSpPr>
        <p:grpSpPr bwMode="auto">
          <a:xfrm>
            <a:off x="2286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229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438"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1524001"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9596438"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722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Nên và không nên chơi</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những trò chơi nào?</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2819400" y="76200"/>
            <a:ext cx="657225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4400" b="1">
                <a:solidFill>
                  <a:srgbClr val="FF0000"/>
                </a:solidFill>
                <a:latin typeface="Times New Roman" pitchFamily="18" charset="0"/>
                <a:cs typeface="Times New Roman" pitchFamily="18" charset="0"/>
              </a:rPr>
              <a:t>Phiếu thảo luận</a:t>
            </a:r>
          </a:p>
        </p:txBody>
      </p:sp>
      <p:graphicFrame>
        <p:nvGraphicFramePr>
          <p:cNvPr id="5" name="Table 4"/>
          <p:cNvGraphicFramePr>
            <a:graphicFrameLocks noGrp="1"/>
          </p:cNvGraphicFramePr>
          <p:nvPr/>
        </p:nvGraphicFramePr>
        <p:xfrm>
          <a:off x="1905000" y="1143000"/>
          <a:ext cx="8229600" cy="45720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62000">
                <a:tc>
                  <a:txBody>
                    <a:bodyPr/>
                    <a:lstStyle/>
                    <a:p>
                      <a:pPr algn="ctr"/>
                      <a:r>
                        <a:rPr lang="en-US" sz="3600" dirty="0" err="1">
                          <a:latin typeface="Times New Roman" pitchFamily="18" charset="0"/>
                          <a:cs typeface="Times New Roman" pitchFamily="18" charset="0"/>
                        </a:rPr>
                        <a:t>Tên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trò</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a:latin typeface="Times New Roman" pitchFamily="18" charset="0"/>
                          <a:cs typeface="Times New Roman" pitchFamily="18" charset="0"/>
                        </a:rPr>
                        <a:t>Nên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a:latin typeface="Times New Roman" pitchFamily="18" charset="0"/>
                          <a:cs typeface="Times New Roman" pitchFamily="18" charset="0"/>
                        </a:rPr>
                        <a:t>Không</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nên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chơi</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err="1">
                          <a:latin typeface="Times New Roman" pitchFamily="18" charset="0"/>
                          <a:cs typeface="Times New Roman" pitchFamily="18" charset="0"/>
                        </a:rPr>
                        <a:t>Vì</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sao</a:t>
                      </a:r>
                      <a:r>
                        <a:rPr lang="en-US" sz="3600" baseline="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62000">
                <a:tc>
                  <a:txBody>
                    <a:bodyPr/>
                    <a:lstStyle/>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3600" dirty="0">
                        <a:latin typeface="Times New Roman" pitchFamily="18"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Rectangle 5"/>
          <p:cNvSpPr/>
          <p:nvPr/>
        </p:nvSpPr>
        <p:spPr>
          <a:xfrm>
            <a:off x="1524000" y="0"/>
            <a:ext cx="9144000" cy="6858000"/>
          </a:xfrm>
          <a:prstGeom prst="rect">
            <a:avLst/>
          </a:prstGeom>
          <a:noFill/>
          <a:ln>
            <a:solidFill>
              <a:srgbClr val="00B0F0"/>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1600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Clr>
                <a:schemeClr val="hlink"/>
              </a:buClr>
              <a:buFont typeface="Wingdings" pitchFamily="2" charset="2"/>
              <a:buNone/>
            </a:pPr>
            <a:r>
              <a:rPr lang="en-US" altLang="vi-VN" sz="4000" b="1">
                <a:solidFill>
                  <a:schemeClr val="bg1"/>
                </a:solidFill>
                <a:latin typeface="Times New Roman" pitchFamily="18" charset="0"/>
                <a:cs typeface="Times New Roman" pitchFamily="18" charset="0"/>
              </a:rPr>
              <a:t>         </a:t>
            </a:r>
            <a:r>
              <a:rPr lang="en-US" altLang="vi-VN" sz="4000" b="1">
                <a:solidFill>
                  <a:srgbClr val="800000"/>
                </a:solidFill>
                <a:latin typeface="Times New Roman" pitchFamily="18" charset="0"/>
                <a:cs typeface="Times New Roman" pitchFamily="18" charset="0"/>
              </a:rPr>
              <a:t>Khi ở trường, chúng ta nên chơi các trò chơi lành mạnh, không gây nguy hiểm, nhẹ nhàng. Không nên chơi các trò chơi nguy hiểm. Có như vậy mới bảo vệ mình và không gây nguy hiểm cho bản thân cũng như cho những người khác.</a:t>
            </a:r>
            <a:endParaRPr lang="en-US" altLang="vi-VN" sz="4000">
              <a:solidFill>
                <a:schemeClr val="bg1"/>
              </a:solidFill>
              <a:latin typeface="Times New Roman" pitchFamily="18" charset="0"/>
              <a:cs typeface="Times New Roman" pitchFamily="18" charset="0"/>
            </a:endParaRPr>
          </a:p>
        </p:txBody>
      </p:sp>
      <p:sp>
        <p:nvSpPr>
          <p:cNvPr id="14339" name="Text Box 5"/>
          <p:cNvSpPr txBox="1">
            <a:spLocks noChangeArrowheads="1"/>
          </p:cNvSpPr>
          <p:nvPr/>
        </p:nvSpPr>
        <p:spPr bwMode="auto">
          <a:xfrm>
            <a:off x="1752600" y="152400"/>
            <a:ext cx="4343400" cy="769938"/>
          </a:xfrm>
          <a:prstGeom prst="rect">
            <a:avLst/>
          </a:prstGeom>
          <a:solidFill>
            <a:srgbClr val="CCFFFF"/>
          </a:solidFill>
          <a:ln w="66675">
            <a:solidFill>
              <a:srgbClr val="FFCC66"/>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524000" y="0"/>
            <a:ext cx="891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vi-VN" sz="3200" b="1">
                <a:solidFill>
                  <a:srgbClr val="FF0066"/>
                </a:solidFill>
                <a:latin typeface="Times New Roman" pitchFamily="18" charset="0"/>
                <a:cs typeface="Times New Roman" pitchFamily="18" charset="0"/>
              </a:rPr>
              <a:t>Thứ  sáu , ngày  18  tháng 11 năm 2011</a:t>
            </a:r>
          </a:p>
        </p:txBody>
      </p:sp>
      <p:sp>
        <p:nvSpPr>
          <p:cNvPr id="7171" name="Text Box 4"/>
          <p:cNvSpPr txBox="1">
            <a:spLocks noChangeArrowheads="1"/>
          </p:cNvSpPr>
          <p:nvPr/>
        </p:nvSpPr>
        <p:spPr bwMode="auto">
          <a:xfrm>
            <a:off x="2209800" y="1219201"/>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15364"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15365"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15366"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3505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3</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THỰC HÀNH</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6"/>
          <p:cNvGrpSpPr>
            <a:grpSpLocks/>
          </p:cNvGrpSpPr>
          <p:nvPr/>
        </p:nvGrpSpPr>
        <p:grpSpPr bwMode="auto">
          <a:xfrm>
            <a:off x="2286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1638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438"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1524001"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639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9596438"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722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Làm gì khi thấy bạn khác</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chơi trò chơi nguy hiểm</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630363" y="152400"/>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nhìn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thấy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chơi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quay </a:t>
            </a:r>
            <a:r>
              <a:rPr lang="en-US" sz="3200" b="1" dirty="0" err="1">
                <a:solidFill>
                  <a:srgbClr val="0000FF"/>
                </a:solidFill>
                <a:latin typeface="Times New Roman" pitchFamily="18" charset="0"/>
                <a:cs typeface="Times New Roman" pitchFamily="18" charset="0"/>
              </a:rPr>
              <a:t>gụ</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khuyên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bạn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thế</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nào</a:t>
            </a:r>
            <a:r>
              <a:rPr lang="en-US" sz="3200" b="1" dirty="0">
                <a:solidFill>
                  <a:srgbClr val="FF0000"/>
                </a:solidFill>
                <a:latin typeface="Times New Roman" pitchFamily="18" charset="0"/>
                <a:cs typeface="Times New Roman" pitchFamily="18" charset="0"/>
              </a:rPr>
              <a:t> ?</a:t>
            </a: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295401"/>
            <a:ext cx="7315200" cy="54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ox(in)">
                                      <p:cBhvr>
                                        <p:cTn id="10"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descr="x@u X¡'"/>
          <p:cNvSpPr>
            <a:spLocks noChangeArrowheads="1"/>
          </p:cNvSpPr>
          <p:nvPr/>
        </p:nvSpPr>
        <p:spPr bwMode="auto">
          <a:xfrm>
            <a:off x="2209800" y="1371600"/>
            <a:ext cx="8001000" cy="5486400"/>
          </a:xfrm>
          <a:prstGeom prst="rect">
            <a:avLst/>
          </a:prstGeom>
          <a:blipFill dpi="0" rotWithShape="1">
            <a:blip r:embed="rId2"/>
            <a:srcRect/>
            <a:stretch>
              <a:fillRect/>
            </a:stretch>
          </a:blipFill>
          <a:ln w="9525">
            <a:solidFill>
              <a:srgbClr val="0000FF"/>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a:latin typeface="Calibri" pitchFamily="34" charset="0"/>
            </a:endParaRPr>
          </a:p>
        </p:txBody>
      </p:sp>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dây</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1" y="1600200"/>
            <a:ext cx="6715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leo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trèo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cây</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53"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 calcmode="lin" valueType="num">
                                      <p:cBhvr>
                                        <p:cTn id="10" dur="500" fill="hold"/>
                                        <p:tgtEl>
                                          <p:spTgt spid="21"/>
                                        </p:tgtEl>
                                        <p:attrNameLst>
                                          <p:attrName>ppt_w</p:attrName>
                                        </p:attrNameLst>
                                      </p:cBhvr>
                                      <p:tavLst>
                                        <p:tav tm="0">
                                          <p:val>
                                            <p:fltVal val="0"/>
                                          </p:val>
                                        </p:tav>
                                        <p:tav tm="100000">
                                          <p:val>
                                            <p:strVal val="#ppt_w"/>
                                          </p:val>
                                        </p:tav>
                                      </p:tavLst>
                                    </p:anim>
                                    <p:anim calcmode="lin" valueType="num">
                                      <p:cBhvr>
                                        <p:cTn id="11" dur="500" fill="hold"/>
                                        <p:tgtEl>
                                          <p:spTgt spid="21"/>
                                        </p:tgtEl>
                                        <p:attrNameLst>
                                          <p:attrName>ppt_h</p:attrName>
                                        </p:attrNameLst>
                                      </p:cBhvr>
                                      <p:tavLst>
                                        <p:tav tm="0">
                                          <p:val>
                                            <p:fltVal val="0"/>
                                          </p:val>
                                        </p:tav>
                                        <p:tav tm="100000">
                                          <p:val>
                                            <p:strVal val="#ppt_h"/>
                                          </p:val>
                                        </p:tav>
                                      </p:tavLst>
                                    </p:anim>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295401"/>
            <a:ext cx="7400925"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đánh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đũa</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ox(i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47814" y="296864"/>
            <a:ext cx="2643187" cy="693737"/>
          </a:xfrm>
          <a:prstGeom prst="roundRect">
            <a:avLst/>
          </a:prstGeom>
          <a:ln>
            <a:no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sz="2400" b="1" u="sng">
                <a:solidFill>
                  <a:srgbClr val="FF0000"/>
                </a:solidFill>
                <a:latin typeface="Times New Roman" pitchFamily="18" charset="0"/>
                <a:cs typeface="Times New Roman" pitchFamily="18" charset="0"/>
              </a:rPr>
              <a:t>Tự nhiên xã hội</a:t>
            </a:r>
            <a:r>
              <a:rPr lang="en-US" sz="2400" b="1">
                <a:solidFill>
                  <a:srgbClr val="FF0000"/>
                </a:solidFill>
                <a:latin typeface="Times New Roman" pitchFamily="18" charset="0"/>
                <a:cs typeface="Times New Roman" pitchFamily="18" charset="0"/>
              </a:rPr>
              <a:t>:</a:t>
            </a:r>
          </a:p>
        </p:txBody>
      </p:sp>
      <p:sp>
        <p:nvSpPr>
          <p:cNvPr id="5" name="Rounded Rectangle 4"/>
          <p:cNvSpPr/>
          <p:nvPr/>
        </p:nvSpPr>
        <p:spPr>
          <a:xfrm>
            <a:off x="2362200" y="2209800"/>
            <a:ext cx="7848600" cy="1752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Hãy</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nêu</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một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số</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ở </a:t>
            </a:r>
            <a:r>
              <a:rPr lang="en-US" sz="4800" b="1" dirty="0" err="1">
                <a:solidFill>
                  <a:srgbClr val="0000FF"/>
                </a:solidFill>
                <a:latin typeface="Times New Roman" pitchFamily="18" charset="0"/>
                <a:cs typeface="Times New Roman" pitchFamily="18" charset="0"/>
              </a:rPr>
              <a:t>trường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học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em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biết</a:t>
            </a:r>
            <a:r>
              <a:rPr lang="en-US" sz="4800" b="1" dirty="0">
                <a:solidFill>
                  <a:srgbClr val="0000FF"/>
                </a:solidFill>
                <a:latin typeface="Times New Roman" pitchFamily="18" charset="0"/>
                <a:cs typeface="Times New Roman" pitchFamily="18" charset="0"/>
              </a:rPr>
              <a:t> ?</a:t>
            </a:r>
          </a:p>
        </p:txBody>
      </p:sp>
      <p:sp>
        <p:nvSpPr>
          <p:cNvPr id="7" name="Rounded Rectangle 6"/>
          <p:cNvSpPr/>
          <p:nvPr/>
        </p:nvSpPr>
        <p:spPr>
          <a:xfrm>
            <a:off x="2438400" y="4419600"/>
            <a:ext cx="7696200" cy="1600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2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Tham</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gia</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các</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hoạt</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động</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đó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có</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lợi</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ích</a:t>
            </a:r>
            <a:r>
              <a:rPr lang="en-US" sz="4800" b="1" dirty="0">
                <a:solidFill>
                  <a:srgbClr val="0000FF"/>
                </a:solidFill>
                <a:latin typeface="Times New Roman" pitchFamily="18" charset="0"/>
                <a:cs typeface="Times New Roman" pitchFamily="18" charset="0"/>
              </a:rPr>
              <a:t> </a:t>
            </a:r>
            <a:r>
              <a:rPr lang="en-US" sz="4800" b="1" dirty="0" err="1">
                <a:solidFill>
                  <a:srgbClr val="0000FF"/>
                </a:solidFill>
                <a:latin typeface="Times New Roman" pitchFamily="18" charset="0"/>
                <a:cs typeface="Times New Roman" pitchFamily="18" charset="0"/>
              </a:rPr>
              <a:t>gì</a:t>
            </a:r>
            <a:r>
              <a:rPr lang="en-US" sz="4800" b="1" dirty="0">
                <a:solidFill>
                  <a:srgbClr val="0000FF"/>
                </a:solidFill>
                <a:latin typeface="Times New Roman" pitchFamily="18" charset="0"/>
                <a:cs typeface="Times New Roman" pitchFamily="18" charset="0"/>
              </a:rPr>
              <a:t>?</a:t>
            </a:r>
          </a:p>
        </p:txBody>
      </p:sp>
      <p:pic>
        <p:nvPicPr>
          <p:cNvPr id="3079" name="Picture 8" descr="ques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372601" y="685801"/>
            <a:ext cx="14192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0035-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871539"/>
            <a:ext cx="107791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descr="http://d2.violet.vn/uploads/thumbnails/508/thumbnails2/TRO_CHOI_DAN_GIAN.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447800"/>
            <a:ext cx="74676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nhìn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các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đang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chơi</a:t>
            </a:r>
            <a:r>
              <a:rPr lang="en-US" sz="4400" b="1" dirty="0">
                <a:solidFill>
                  <a:srgbClr val="0000FF"/>
                </a:solidFill>
                <a:latin typeface="Times New Roman" pitchFamily="18" charset="0"/>
                <a:cs typeface="Times New Roman" pitchFamily="18" charset="0"/>
              </a:rPr>
              <a:t> ô </a:t>
            </a:r>
            <a:r>
              <a:rPr lang="en-US" sz="4400" b="1" dirty="0" err="1">
                <a:solidFill>
                  <a:srgbClr val="0000FF"/>
                </a:solidFill>
                <a:latin typeface="Times New Roman" pitchFamily="18" charset="0"/>
                <a:cs typeface="Times New Roman" pitchFamily="18" charset="0"/>
              </a:rPr>
              <a:t>ăn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quan</a:t>
            </a:r>
            <a:r>
              <a:rPr lang="en-US" sz="4400" b="1" dirty="0">
                <a:solidFill>
                  <a:srgbClr val="0000FF"/>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Em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sẽ</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làm</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gì</a:t>
            </a:r>
            <a:r>
              <a:rPr lang="en-US" sz="4400" b="1"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66838"/>
            <a:ext cx="7543800" cy="549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722438" y="198438"/>
            <a:ext cx="89154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nhìn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thấy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đang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đuổi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bắt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nhau</a:t>
            </a:r>
            <a:r>
              <a:rPr lang="en-US" sz="3600" b="1" dirty="0">
                <a:solidFill>
                  <a:srgbClr val="0000F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sẽ</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khuyên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các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2209800" y="1219201"/>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23556"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23557"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23558"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3505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4</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VẬN DỤNG</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356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1946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7" presetClass="entr" presetSubtype="0" fill="hold" nodeType="clickEffect">
                                  <p:stCondLst>
                                    <p:cond delay="0"/>
                                  </p:stCondLst>
                                  <p:childTnLst>
                                    <p:set>
                                      <p:cBhvr>
                                        <p:cTn id="14" dur="1" fill="hold">
                                          <p:stCondLst>
                                            <p:cond delay="0"/>
                                          </p:stCondLst>
                                        </p:cTn>
                                        <p:tgtEl>
                                          <p:spTgt spid="19460"/>
                                        </p:tgtEl>
                                        <p:attrNameLst>
                                          <p:attrName>style.visibility</p:attrName>
                                        </p:attrNameLst>
                                      </p:cBhvr>
                                      <p:to>
                                        <p:strVal val="visible"/>
                                      </p:to>
                                    </p:set>
                                    <p:animEffect transition="in" filter="fade">
                                      <p:cBhvr>
                                        <p:cTn id="15" dur="1000"/>
                                        <p:tgtEl>
                                          <p:spTgt spid="19460"/>
                                        </p:tgtEl>
                                      </p:cBhvr>
                                    </p:animEffect>
                                    <p:anim calcmode="lin" valueType="num">
                                      <p:cBhvr>
                                        <p:cTn id="16" dur="1000" fill="hold"/>
                                        <p:tgtEl>
                                          <p:spTgt spid="19460"/>
                                        </p:tgtEl>
                                        <p:attrNameLst>
                                          <p:attrName>ppt_x</p:attrName>
                                        </p:attrNameLst>
                                      </p:cBhvr>
                                      <p:tavLst>
                                        <p:tav tm="0">
                                          <p:val>
                                            <p:strVal val="#ppt_x"/>
                                          </p:val>
                                        </p:tav>
                                        <p:tav tm="100000">
                                          <p:val>
                                            <p:strVal val="#ppt_x"/>
                                          </p:val>
                                        </p:tav>
                                      </p:tavLst>
                                    </p:anim>
                                    <p:anim calcmode="lin" valueType="num">
                                      <p:cBhvr>
                                        <p:cTn id="17" dur="1000" fill="hold"/>
                                        <p:tgtEl>
                                          <p:spTgt spid="194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nodeType="clickEffect">
                                  <p:stCondLst>
                                    <p:cond delay="0"/>
                                  </p:stCondLst>
                                  <p:childTnLst>
                                    <p:set>
                                      <p:cBhvr>
                                        <p:cTn id="14" dur="1" fill="hold">
                                          <p:stCondLst>
                                            <p:cond delay="0"/>
                                          </p:stCondLst>
                                        </p:cTn>
                                        <p:tgtEl>
                                          <p:spTgt spid="19464"/>
                                        </p:tgtEl>
                                        <p:attrNameLst>
                                          <p:attrName>style.visibility</p:attrName>
                                        </p:attrNameLst>
                                      </p:cBhvr>
                                      <p:to>
                                        <p:strVal val="visible"/>
                                      </p:to>
                                    </p:set>
                                    <p:anim calcmode="lin" valueType="num">
                                      <p:cBhvr>
                                        <p:cTn id="15" dur="500" fill="hold"/>
                                        <p:tgtEl>
                                          <p:spTgt spid="19464"/>
                                        </p:tgtEl>
                                        <p:attrNameLst>
                                          <p:attrName>ppt_w</p:attrName>
                                        </p:attrNameLst>
                                      </p:cBhvr>
                                      <p:tavLst>
                                        <p:tav tm="0">
                                          <p:val>
                                            <p:fltVal val="0"/>
                                          </p:val>
                                        </p:tav>
                                        <p:tav tm="100000">
                                          <p:val>
                                            <p:strVal val="#ppt_w"/>
                                          </p:val>
                                        </p:tav>
                                      </p:tavLst>
                                    </p:anim>
                                    <p:anim calcmode="lin" valueType="num">
                                      <p:cBhvr>
                                        <p:cTn id="16" dur="500" fill="hold"/>
                                        <p:tgtEl>
                                          <p:spTgt spid="19464"/>
                                        </p:tgtEl>
                                        <p:attrNameLst>
                                          <p:attrName>ppt_h</p:attrName>
                                        </p:attrNameLst>
                                      </p:cBhvr>
                                      <p:tavLst>
                                        <p:tav tm="0">
                                          <p:val>
                                            <p:fltVal val="0"/>
                                          </p:val>
                                        </p:tav>
                                        <p:tav tm="100000">
                                          <p:val>
                                            <p:strVal val="#ppt_h"/>
                                          </p:val>
                                        </p:tav>
                                      </p:tavLst>
                                    </p:anim>
                                    <p:animEffect transition="in" filter="fade">
                                      <p:cBhvr>
                                        <p:cTn id="17"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5" name="Picture 6" descr="http://taiiwin.com/wp-content/plugins/wordpress-mobile-pack/plugins/wpmp_transcoder/c/763a5c2cdde63fd5b3856601680fb33b.450.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1"/>
            <a:ext cx="83058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 name="Picture 4" descr="http://www.yeutretho.com/anh-tre-tho/2011/02/25/1297653589saot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4" y="1676401"/>
            <a:ext cx="8764587" cy="48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i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8914" name="Picture 2" descr="http://4.bp.blogspot.com/-19iqrbrEB_0/TnF5unoGt0I/AAAAAAAAAT4/n6Vny7wM3pc/s320/hoc%2Bco%2Bvua%2Bnhan%2Bday%2Bkem%2Btai%2B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28801"/>
            <a:ext cx="800100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diamond(in)">
                                      <p:cBhvr>
                                        <p:cTn id="15"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pic>
        <p:nvPicPr>
          <p:cNvPr id="37898" name="Picture 10" descr="http://th-minhdao-tphcm.edu.vn/Home/uploads/Photos/images/1263310163_Ph%C3%B2ng%20%C4%91%E1%BB%8Dc%20s%C3%A1ch%20CS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838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37898"/>
                                        </p:tgtEl>
                                        <p:attrNameLst>
                                          <p:attrName>style.visibility</p:attrName>
                                        </p:attrNameLst>
                                      </p:cBhvr>
                                      <p:to>
                                        <p:strVal val="visible"/>
                                      </p:to>
                                    </p:set>
                                    <p:anim calcmode="lin" valueType="num">
                                      <p:cBhvr additive="base">
                                        <p:cTn id="15" dur="500" fill="hold"/>
                                        <p:tgtEl>
                                          <p:spTgt spid="37898"/>
                                        </p:tgtEl>
                                        <p:attrNameLst>
                                          <p:attrName>ppt_x</p:attrName>
                                        </p:attrNameLst>
                                      </p:cBhvr>
                                      <p:tavLst>
                                        <p:tav tm="0">
                                          <p:val>
                                            <p:strVal val="#ppt_x"/>
                                          </p:val>
                                        </p:tav>
                                        <p:tav tm="100000">
                                          <p:val>
                                            <p:strVal val="#ppt_x"/>
                                          </p:val>
                                        </p:tav>
                                      </p:tavLst>
                                    </p:anim>
                                    <p:anim calcmode="lin" valueType="num">
                                      <p:cBhvr additive="base">
                                        <p:cTn id="16" dur="500" fill="hold"/>
                                        <p:tgtEl>
                                          <p:spTgt spid="37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411288"/>
            <a:ext cx="7315200"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1524000" y="0"/>
            <a:ext cx="9144000" cy="1295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vi-VN" sz="2800" b="1">
                <a:solidFill>
                  <a:srgbClr val="0000FF"/>
                </a:solidFill>
                <a:latin typeface="Times New Roman" pitchFamily="18" charset="0"/>
                <a:cs typeface="Times New Roman" pitchFamily="18" charset="0"/>
              </a:rPr>
              <a:t>Bày tỏ ý kiến bằng giấy </a:t>
            </a:r>
            <a:r>
              <a:rPr lang="en-US" altLang="vi-VN" sz="2800" b="1">
                <a:solidFill>
                  <a:srgbClr val="009900"/>
                </a:solidFill>
                <a:latin typeface="Times New Roman" pitchFamily="18" charset="0"/>
                <a:cs typeface="Times New Roman" pitchFamily="18" charset="0"/>
              </a:rPr>
              <a:t>màu xanh là an toàn (nên chơi)</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màu đỏ là không an toàn (không nên chơi)</a:t>
            </a:r>
            <a:r>
              <a:rPr lang="en-US" altLang="vi-VN" sz="2800" b="1">
                <a:solidFill>
                  <a:srgbClr val="0000FF"/>
                </a:solidFill>
                <a:latin typeface="Times New Roman" pitchFamily="18" charset="0"/>
                <a:cs typeface="Times New Roman" pitchFamily="18" charset="0"/>
              </a:rPr>
              <a:t> cho mỗi trò chơi được giới thiệu ở mỗi hình sau đây.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ox(in)">
                                      <p:cBhvr>
                                        <p:cTn id="15"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4"/>
          <p:cNvSpPr txBox="1">
            <a:spLocks noChangeArrowheads="1"/>
          </p:cNvSpPr>
          <p:nvPr/>
        </p:nvSpPr>
        <p:spPr bwMode="auto">
          <a:xfrm>
            <a:off x="4191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4100"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4101"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4102"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3505200" y="1371600"/>
            <a:ext cx="5562600" cy="2590800"/>
          </a:xfrm>
          <a:prstGeom prst="rect">
            <a:avLst/>
          </a:prstGeom>
          <a:blipFill>
            <a:blip r:embed="rId4"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05"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descr="506161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hong dam dau.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6106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2057400" y="4130675"/>
            <a:ext cx="8153400" cy="1524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400" b="1">
                <a:solidFill>
                  <a:srgbClr val="0000FF"/>
                </a:solidFill>
                <a:latin typeface="Times New Roman" pitchFamily="18" charset="0"/>
                <a:cs typeface="Times New Roman" pitchFamily="18" charset="0"/>
              </a:rPr>
              <a:t>- Hãy kể tên các trò chơi mà em biết hoặc em đã từng tham gia ?</a:t>
            </a:r>
          </a:p>
        </p:txBody>
      </p:sp>
      <p:pic>
        <p:nvPicPr>
          <p:cNvPr id="4111" name="gio ra choi.mp3">
            <a:hlinkClick r:id="" action="ppaction://media"/>
          </p:cNvPr>
          <p:cNvPicPr>
            <a:picLocks noRot="1" noChangeAspect="1" noChangeArrowheads="1"/>
          </p:cNvPicPr>
          <p:nvPr>
            <a:audioFile r:link="rId2"/>
          </p:nvPr>
        </p:nvPicPr>
        <p:blipFill>
          <a:blip r:embed="rId7">
            <a:extLst>
              <a:ext uri="{28A0092B-C50C-407E-A947-70E740481C1C}">
                <a14:useLocalDpi xmlns:a14="http://schemas.microsoft.com/office/drawing/2010/main" val="0"/>
              </a:ext>
            </a:extLst>
          </a:blip>
          <a:srcRect/>
          <a:stretch>
            <a:fillRect/>
          </a:stretch>
        </p:blipFill>
        <p:spPr bwMode="auto">
          <a:xfrm>
            <a:off x="5486400" y="6019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1" presetClass="mediacall" presetSubtype="0" fill="hold" nodeType="clickEffect">
                                  <p:stCondLst>
                                    <p:cond delay="0"/>
                                  </p:stCondLst>
                                  <p:childTnLst>
                                    <p:cmd type="call" cmd="playFrom(25)">
                                      <p:cBhvr>
                                        <p:cTn id="17" dur="190400" fill="hold"/>
                                        <p:tgtEl>
                                          <p:spTgt spid="12"/>
                                        </p:tgtEl>
                                      </p:cBhvr>
                                    </p:cmd>
                                  </p:childTnLst>
                                </p:cTn>
                              </p:par>
                            </p:childTnLst>
                          </p:cTn>
                        </p:par>
                      </p:childTnLst>
                    </p:cTn>
                  </p:par>
                </p:childTnLst>
              </p:cTn>
              <p:nextCondLst>
                <p:cond evt="onClick" delay="0">
                  <p:tgtEl>
                    <p:spTgt spid="12"/>
                  </p:tgtEl>
                </p:cond>
              </p:nextCondLst>
            </p:seq>
            <p:audio>
              <p:cMediaNode>
                <p:cTn id="18"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seq concurrent="1" nextAc="seek">
              <p:cTn id="19" restart="whenNotActive" fill="hold" evtFilter="cancelBubble" nodeType="interactiveSeq">
                <p:stCondLst>
                  <p:cond evt="onClick" delay="0">
                    <p:tgtEl>
                      <p:spTgt spid="4111"/>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9)">
                                      <p:cBhvr>
                                        <p:cTn id="23" dur="120807" fill="hold"/>
                                        <p:tgtEl>
                                          <p:spTgt spid="4111"/>
                                        </p:tgtEl>
                                      </p:cBhvr>
                                    </p:cmd>
                                  </p:childTnLst>
                                </p:cTn>
                              </p:par>
                            </p:childTnLst>
                          </p:cTn>
                        </p:par>
                      </p:childTnLst>
                    </p:cTn>
                  </p:par>
                </p:childTnLst>
              </p:cTn>
              <p:nextCondLst>
                <p:cond evt="onClick" delay="0">
                  <p:tgtEl>
                    <p:spTgt spid="4111"/>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4111"/>
                </p:tgtEl>
              </p:cMediaNode>
            </p:audio>
          </p:childTnLst>
        </p:cTn>
      </p:par>
    </p:tnLst>
    <p:bldLst>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295400" y="4343400"/>
            <a:ext cx="2438400" cy="2514600"/>
            <a:chOff x="1968" y="1152"/>
            <a:chExt cx="1829" cy="2688"/>
          </a:xfrm>
        </p:grpSpPr>
        <p:pic>
          <p:nvPicPr>
            <p:cNvPr id="31770" name="Picture 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71" name="Group 8"/>
            <p:cNvGrpSpPr>
              <a:grpSpLocks/>
            </p:cNvGrpSpPr>
            <p:nvPr/>
          </p:nvGrpSpPr>
          <p:grpSpPr bwMode="auto">
            <a:xfrm>
              <a:off x="1968" y="1296"/>
              <a:ext cx="1829" cy="2256"/>
              <a:chOff x="1968" y="1296"/>
              <a:chExt cx="1829" cy="2256"/>
            </a:xfrm>
          </p:grpSpPr>
          <p:pic>
            <p:nvPicPr>
              <p:cNvPr id="31772" name="Picture 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3" name="Picture 1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4" name="Picture 1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Picture 1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3"/>
          <p:cNvGrpSpPr>
            <a:grpSpLocks/>
          </p:cNvGrpSpPr>
          <p:nvPr/>
        </p:nvGrpSpPr>
        <p:grpSpPr bwMode="auto">
          <a:xfrm>
            <a:off x="8229600" y="0"/>
            <a:ext cx="2438400" cy="2514600"/>
            <a:chOff x="1968" y="1152"/>
            <a:chExt cx="1829" cy="2688"/>
          </a:xfrm>
        </p:grpSpPr>
        <p:pic>
          <p:nvPicPr>
            <p:cNvPr id="31764" name="Picture 1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5" name="Group 15"/>
            <p:cNvGrpSpPr>
              <a:grpSpLocks/>
            </p:cNvGrpSpPr>
            <p:nvPr/>
          </p:nvGrpSpPr>
          <p:grpSpPr bwMode="auto">
            <a:xfrm>
              <a:off x="1968" y="1296"/>
              <a:ext cx="1829" cy="2256"/>
              <a:chOff x="1968" y="1296"/>
              <a:chExt cx="1829" cy="2256"/>
            </a:xfrm>
          </p:grpSpPr>
          <p:pic>
            <p:nvPicPr>
              <p:cNvPr id="31766" name="Picture 1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7" name="Picture 17"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8" name="Picture 1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9" name="Picture 19"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20"/>
          <p:cNvGrpSpPr>
            <a:grpSpLocks/>
          </p:cNvGrpSpPr>
          <p:nvPr/>
        </p:nvGrpSpPr>
        <p:grpSpPr bwMode="auto">
          <a:xfrm>
            <a:off x="8229600" y="4343400"/>
            <a:ext cx="2438400" cy="2514600"/>
            <a:chOff x="1968" y="1152"/>
            <a:chExt cx="1829" cy="2688"/>
          </a:xfrm>
        </p:grpSpPr>
        <p:pic>
          <p:nvPicPr>
            <p:cNvPr id="31758" name="Picture 2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9" name="Group 22"/>
            <p:cNvGrpSpPr>
              <a:grpSpLocks/>
            </p:cNvGrpSpPr>
            <p:nvPr/>
          </p:nvGrpSpPr>
          <p:grpSpPr bwMode="auto">
            <a:xfrm>
              <a:off x="1968" y="1296"/>
              <a:ext cx="1829" cy="2256"/>
              <a:chOff x="1968" y="1296"/>
              <a:chExt cx="1829" cy="2256"/>
            </a:xfrm>
          </p:grpSpPr>
          <p:pic>
            <p:nvPicPr>
              <p:cNvPr id="31760" name="Picture 2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1" name="Picture 24"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2" name="Picture 25"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6"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Group 27"/>
          <p:cNvGrpSpPr>
            <a:grpSpLocks/>
          </p:cNvGrpSpPr>
          <p:nvPr/>
        </p:nvGrpSpPr>
        <p:grpSpPr bwMode="auto">
          <a:xfrm>
            <a:off x="1524000" y="0"/>
            <a:ext cx="2438400" cy="2514600"/>
            <a:chOff x="1968" y="1152"/>
            <a:chExt cx="1829" cy="2688"/>
          </a:xfrm>
        </p:grpSpPr>
        <p:pic>
          <p:nvPicPr>
            <p:cNvPr id="31752" name="Picture 28"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3" name="Group 29"/>
            <p:cNvGrpSpPr>
              <a:grpSpLocks/>
            </p:cNvGrpSpPr>
            <p:nvPr/>
          </p:nvGrpSpPr>
          <p:grpSpPr bwMode="auto">
            <a:xfrm>
              <a:off x="1968" y="1296"/>
              <a:ext cx="1829" cy="2256"/>
              <a:chOff x="1968" y="1296"/>
              <a:chExt cx="1829" cy="2256"/>
            </a:xfrm>
          </p:grpSpPr>
          <p:pic>
            <p:nvPicPr>
              <p:cNvPr id="31754" name="Picture 30"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31"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32"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33" descr="hoah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66601" name="WordArt 41"/>
          <p:cNvSpPr>
            <a:spLocks noChangeArrowheads="1" noChangeShapeType="1" noTextEdit="1"/>
          </p:cNvSpPr>
          <p:nvPr/>
        </p:nvSpPr>
        <p:spPr bwMode="auto">
          <a:xfrm>
            <a:off x="2800350" y="1885950"/>
            <a:ext cx="6553200" cy="2667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CÁM ƠN CÔ</a:t>
            </a:r>
          </a:p>
          <a:p>
            <a:pPr algn="ctr"/>
            <a:r>
              <a:rPr lang="vi-VN" sz="3600" kern="10">
                <a:gradFill rotWithShape="1">
                  <a:gsLst>
                    <a:gs pos="0">
                      <a:srgbClr val="6600FF"/>
                    </a:gs>
                    <a:gs pos="50000">
                      <a:srgbClr val="FFCCFF"/>
                    </a:gs>
                    <a:gs pos="100000">
                      <a:srgbClr val="6600FF"/>
                    </a:gs>
                  </a:gsLst>
                  <a:lin ang="5400000" scaled="1"/>
                </a:gradFill>
                <a:effectLst>
                  <a:outerShdw dist="45791" dir="2021404" algn="ctr" rotWithShape="0">
                    <a:srgbClr val="B2B2B2">
                      <a:alpha val="79999"/>
                    </a:srgbClr>
                  </a:outerShdw>
                </a:effectLst>
                <a:latin typeface="Times New Roman"/>
                <a:cs typeface="Times New Roman"/>
              </a:rPr>
              <a:t>VÀ CÁC EM HỌC SINH!</a:t>
            </a:r>
          </a:p>
        </p:txBody>
      </p:sp>
      <p:sp>
        <p:nvSpPr>
          <p:cNvPr id="31751" name="Rectangle 42"/>
          <p:cNvSpPr>
            <a:spLocks noChangeArrowheads="1"/>
          </p:cNvSpPr>
          <p:nvPr/>
        </p:nvSpPr>
        <p:spPr bwMode="auto">
          <a:xfrm>
            <a:off x="1524000" y="0"/>
            <a:ext cx="9144000" cy="6858000"/>
          </a:xfrm>
          <a:prstGeom prst="rect">
            <a:avLst/>
          </a:prstGeom>
          <a:noFill/>
          <a:ln w="76200">
            <a:solidFill>
              <a:srgbClr val="3333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66601"/>
                                        </p:tgtEl>
                                        <p:attrNameLst>
                                          <p:attrName>style.visibility</p:attrName>
                                        </p:attrNameLst>
                                      </p:cBhvr>
                                      <p:to>
                                        <p:strVal val="visible"/>
                                      </p:to>
                                    </p:set>
                                    <p:animEffect transition="in" filter="wedge">
                                      <p:cBhvr>
                                        <p:cTn id="7" dur="500"/>
                                        <p:tgtEl>
                                          <p:spTgt spid="6660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par>
                                <p:cTn id="14" presetID="2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edge">
                                      <p:cBhvr>
                                        <p:cTn id="16" dur="2000"/>
                                        <p:tgtEl>
                                          <p:spTgt spid="4"/>
                                        </p:tgtEl>
                                      </p:cBhvr>
                                    </p:animEffect>
                                  </p:childTnLst>
                                </p:cTn>
                              </p:par>
                              <p:par>
                                <p:cTn id="17" presetID="2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edge">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1524000" y="0"/>
            <a:ext cx="9144000" cy="6858000"/>
          </a:xfrm>
        </p:spPr>
        <p:txBody>
          <a:bodyPr/>
          <a:lstStyle/>
          <a:p>
            <a:pPr algn="ctr" eaLnBrk="1" hangingPunct="1">
              <a:buFontTx/>
              <a:buNone/>
            </a:pPr>
            <a:r>
              <a:rPr lang="en-US" altLang="vi-VN" sz="3600" u="sng" dirty="0" err="1">
                <a:latin typeface="Times New Roman" pitchFamily="18" charset="0"/>
              </a:rPr>
              <a:t>Tự</a:t>
            </a:r>
            <a:r>
              <a:rPr lang="en-US" altLang="vi-VN" sz="3600" u="sng" dirty="0">
                <a:latin typeface="Times New Roman" pitchFamily="18" charset="0"/>
              </a:rPr>
              <a:t> </a:t>
            </a:r>
            <a:r>
              <a:rPr lang="en-US" altLang="vi-VN" sz="3600" u="sng" dirty="0" err="1">
                <a:latin typeface="Times New Roman" pitchFamily="18" charset="0"/>
              </a:rPr>
              <a:t>nhiên</a:t>
            </a:r>
            <a:r>
              <a:rPr lang="en-US" altLang="vi-VN" sz="3600" u="sng" dirty="0">
                <a:latin typeface="Times New Roman" pitchFamily="18" charset="0"/>
              </a:rPr>
              <a:t> </a:t>
            </a:r>
            <a:r>
              <a:rPr lang="en-US" altLang="vi-VN" sz="3600" u="sng" dirty="0" err="1">
                <a:latin typeface="Times New Roman" pitchFamily="18" charset="0"/>
              </a:rPr>
              <a:t>xã</a:t>
            </a:r>
            <a:r>
              <a:rPr lang="en-US" altLang="vi-VN" sz="3600" u="sng" dirty="0">
                <a:latin typeface="Times New Roman" pitchFamily="18" charset="0"/>
              </a:rPr>
              <a:t> </a:t>
            </a:r>
            <a:r>
              <a:rPr lang="en-US" altLang="vi-VN" sz="3600" u="sng" dirty="0" err="1">
                <a:latin typeface="Times New Roman" pitchFamily="18" charset="0"/>
              </a:rPr>
              <a:t>hội</a:t>
            </a:r>
            <a:endParaRPr lang="en-US" altLang="vi-VN" sz="3600" u="sng" dirty="0">
              <a:latin typeface="Times New Roman" pitchFamily="18" charset="0"/>
            </a:endParaRPr>
          </a:p>
          <a:p>
            <a:pPr algn="ctr" eaLnBrk="1" hangingPunct="1">
              <a:buFontTx/>
              <a:buNone/>
            </a:pPr>
            <a:r>
              <a:rPr lang="en-US" altLang="vi-VN" sz="5400" b="1" dirty="0">
                <a:solidFill>
                  <a:srgbClr val="990099"/>
                </a:solidFill>
                <a:latin typeface="Times New Roman" pitchFamily="18" charset="0"/>
              </a:rPr>
              <a:t>KHÔNG CHƠI CÁC TRÒ CHƠI NGUY HIỂM</a:t>
            </a:r>
          </a:p>
        </p:txBody>
      </p:sp>
      <p:sp>
        <p:nvSpPr>
          <p:cNvPr id="5123" name="Rectangle 4"/>
          <p:cNvSpPr>
            <a:spLocks noChangeArrowheads="1"/>
          </p:cNvSpPr>
          <p:nvPr/>
        </p:nvSpPr>
        <p:spPr bwMode="auto">
          <a:xfrm>
            <a:off x="1524000" y="0"/>
            <a:ext cx="9144000" cy="6858000"/>
          </a:xfrm>
          <a:prstGeom prst="rect">
            <a:avLst/>
          </a:prstGeom>
          <a:noFill/>
          <a:ln w="76200" cap="rnd">
            <a:solidFill>
              <a:srgbClr val="FF33CC"/>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vi-VN" altLang="vi-VN">
              <a:solidFill>
                <a:srgbClr val="FF33CC"/>
              </a:solidFill>
              <a:latin typeface="Calibri" pitchFamily="34" charset="0"/>
            </a:endParaRPr>
          </a:p>
        </p:txBody>
      </p:sp>
      <p:pic>
        <p:nvPicPr>
          <p:cNvPr id="4101" name="Picture 5" descr="Copy of bonghongxa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02658">
            <a:off x="4419601" y="3886201"/>
            <a:ext cx="2582863"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TULIP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4343400"/>
            <a:ext cx="15113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descr="46_68863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709738">
            <a:off x="2514600" y="3733800"/>
            <a:ext cx="8382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slide(fromBottom)">
                                      <p:cBhvr>
                                        <p:cTn id="7" dur="1000"/>
                                        <p:tgtEl>
                                          <p:spTgt spid="4099">
                                            <p:txEl>
                                              <p:pRg st="0" end="0"/>
                                            </p:txEl>
                                          </p:spTgt>
                                        </p:tgtEl>
                                      </p:cBhvr>
                                    </p:animEffect>
                                  </p:childTnLst>
                                </p:cTn>
                              </p:par>
                            </p:childTnLst>
                          </p:cTn>
                        </p:par>
                        <p:par>
                          <p:cTn id="8" fill="hold" nodeType="afterGroup">
                            <p:stCondLst>
                              <p:cond delay="1000"/>
                            </p:stCondLst>
                            <p:childTnLst>
                              <p:par>
                                <p:cTn id="9" presetID="6" presetClass="entr" presetSubtype="16" fill="hold" nodeType="afterEffect">
                                  <p:stCondLst>
                                    <p:cond delay="0"/>
                                  </p:stCondLst>
                                  <p:iterate type="lt">
                                    <p:tmPct val="0"/>
                                  </p:iterate>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circle(in)">
                                      <p:cBhvr>
                                        <p:cTn id="11" dur="500"/>
                                        <p:tgtEl>
                                          <p:spTgt spid="4099">
                                            <p:txEl>
                                              <p:pRg st="1" end="1"/>
                                            </p:txEl>
                                          </p:spTgt>
                                        </p:tgtEl>
                                      </p:cBhvr>
                                    </p:animEffect>
                                  </p:childTnLst>
                                </p:cTn>
                              </p:par>
                            </p:childTnLst>
                          </p:cTn>
                        </p:par>
                        <p:par>
                          <p:cTn id="12" fill="hold" nodeType="afterGroup">
                            <p:stCondLst>
                              <p:cond delay="1500"/>
                            </p:stCondLst>
                            <p:childTnLst>
                              <p:par>
                                <p:cTn id="13" presetID="23" presetClass="emph" presetSubtype="0" repeatCount="indefinite" fill="hold" nodeType="afterEffect">
                                  <p:stCondLst>
                                    <p:cond delay="0"/>
                                  </p:stCondLst>
                                  <p:iterate type="lt">
                                    <p:tmPct val="10000"/>
                                  </p:iterate>
                                  <p:childTnLst>
                                    <p:animClr clrSpc="hsl" dir="cw">
                                      <p:cBhvr override="childStyle">
                                        <p:cTn id="14" dur="500" fill="hold"/>
                                        <p:tgtEl>
                                          <p:spTgt spid="4099">
                                            <p:txEl>
                                              <p:pRg st="1" end="1"/>
                                            </p:txEl>
                                          </p:spTgt>
                                        </p:tgtEl>
                                        <p:attrNameLst>
                                          <p:attrName>style.color</p:attrName>
                                        </p:attrNameLst>
                                      </p:cBhvr>
                                      <p:by>
                                        <p:hsl h="10842353" s="0" l="0"/>
                                      </p:by>
                                    </p:animClr>
                                    <p:animClr clrSpc="hsl" dir="cw">
                                      <p:cBhvr>
                                        <p:cTn id="15" dur="500" fill="hold"/>
                                        <p:tgtEl>
                                          <p:spTgt spid="4099">
                                            <p:txEl>
                                              <p:pRg st="1" end="1"/>
                                            </p:txEl>
                                          </p:spTgt>
                                        </p:tgtEl>
                                        <p:attrNameLst>
                                          <p:attrName>fillcolor</p:attrName>
                                        </p:attrNameLst>
                                      </p:cBhvr>
                                      <p:by>
                                        <p:hsl h="10842353" s="0" l="0"/>
                                      </p:by>
                                    </p:animClr>
                                    <p:animClr clrSpc="hsl" dir="cw">
                                      <p:cBhvr>
                                        <p:cTn id="16" dur="500" fill="hold"/>
                                        <p:tgtEl>
                                          <p:spTgt spid="4099">
                                            <p:txEl>
                                              <p:pRg st="1" end="1"/>
                                            </p:txEl>
                                          </p:spTgt>
                                        </p:tgtEl>
                                        <p:attrNameLst>
                                          <p:attrName>stroke.color</p:attrName>
                                        </p:attrNameLst>
                                      </p:cBhvr>
                                      <p:by>
                                        <p:hsl h="10842353" s="0" l="0"/>
                                      </p:by>
                                    </p:animClr>
                                    <p:set>
                                      <p:cBhvr>
                                        <p:cTn id="17" dur="500" fill="hold"/>
                                        <p:tgtEl>
                                          <p:spTgt spid="4099">
                                            <p:txEl>
                                              <p:pRg st="1" end="1"/>
                                            </p:txEl>
                                          </p:spTgt>
                                        </p:tgtEl>
                                        <p:attrNameLst>
                                          <p:attrName>fill.type</p:attrName>
                                        </p:attrNameLst>
                                      </p:cBhvr>
                                      <p:to>
                                        <p:strVal val="solid"/>
                                      </p:to>
                                    </p:set>
                                  </p:childTnLst>
                                  <p:subTnLst>
                                    <p:animClr clrSpc="rgb" dir="cw">
                                      <p:cBhvr override="childStyle">
                                        <p:cTn dur="1" fill="hold" display="0" masterRel="nextClick" afterEffect="1"/>
                                        <p:tgtEl>
                                          <p:spTgt spid="4099">
                                            <p:txEl>
                                              <p:pRg st="1" end="1"/>
                                            </p:txEl>
                                          </p:spTgt>
                                        </p:tgtEl>
                                        <p:attrNameLst>
                                          <p:attrName>ppt_c</p:attrName>
                                        </p:attrNameLst>
                                      </p:cBhvr>
                                      <p:to>
                                        <a:srgbClr val="FF3300"/>
                                      </p:to>
                                    </p:animClr>
                                  </p:subTnLst>
                                </p:cTn>
                              </p:par>
                              <p:par>
                                <p:cTn id="18" presetID="16" presetClass="entr" presetSubtype="26"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barn(inHorizontal)">
                                      <p:cBhvr>
                                        <p:cTn id="20" dur="1000"/>
                                        <p:tgtEl>
                                          <p:spTgt spid="4101"/>
                                        </p:tgtEl>
                                      </p:cBhvr>
                                    </p:animEffect>
                                  </p:childTnLst>
                                </p:cTn>
                              </p:par>
                              <p:par>
                                <p:cTn id="21" presetID="16" presetClass="entr" presetSubtype="26" fill="hold" nodeType="with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barn(inHorizontal)">
                                      <p:cBhvr>
                                        <p:cTn id="23" dur="1000"/>
                                        <p:tgtEl>
                                          <p:spTgt spid="4103"/>
                                        </p:tgtEl>
                                      </p:cBhvr>
                                    </p:animEffect>
                                  </p:childTnLst>
                                </p:cTn>
                              </p:par>
                              <p:par>
                                <p:cTn id="24" presetID="16" presetClass="entr" presetSubtype="26"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barn(inHorizontal)">
                                      <p:cBhvr>
                                        <p:cTn id="26"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2209800" y="1219201"/>
            <a:ext cx="8153400" cy="523875"/>
          </a:xfrm>
          <a:prstGeom prst="rect">
            <a:avLst/>
          </a:prstGeom>
          <a:noFill/>
          <a:ln w="9525">
            <a:noFill/>
            <a:miter lim="800000"/>
            <a:headEnd/>
            <a:tailEnd/>
          </a:ln>
        </p:spPr>
        <p:txBody>
          <a:bodyPr>
            <a:spAutoFit/>
          </a:bodyPr>
          <a:lstStyle/>
          <a:p>
            <a:pPr algn="ctr">
              <a:defRPr/>
            </a:pPr>
            <a:r>
              <a:rPr lang="en-US" sz="2800" b="1" dirty="0">
                <a:solidFill>
                  <a:srgbClr val="990099"/>
                </a:solidFill>
                <a:effectLst>
                  <a:outerShdw blurRad="38100" dist="38100" dir="2700000" algn="tl">
                    <a:srgbClr val="000000">
                      <a:alpha val="43137"/>
                    </a:srgbClr>
                  </a:outerShdw>
                </a:effectLst>
                <a:latin typeface="Times New Roman" pitchFamily="18" charset="0"/>
              </a:rPr>
              <a:t>KHÔNG CHƠI CÁC TRÒ CHƠI NGUY HIỂM</a:t>
            </a:r>
          </a:p>
        </p:txBody>
      </p:sp>
      <p:sp>
        <p:nvSpPr>
          <p:cNvPr id="6148" name="Text Box 5"/>
          <p:cNvSpPr txBox="1">
            <a:spLocks noChangeArrowheads="1"/>
          </p:cNvSpPr>
          <p:nvPr/>
        </p:nvSpPr>
        <p:spPr bwMode="auto">
          <a:xfrm>
            <a:off x="5105400" y="27432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b="1">
                <a:latin typeface=".VnTimeH" pitchFamily="34" charset="0"/>
              </a:rPr>
              <a:t> </a:t>
            </a:r>
          </a:p>
        </p:txBody>
      </p:sp>
      <p:sp>
        <p:nvSpPr>
          <p:cNvPr id="6149" name="Text Box 6"/>
          <p:cNvSpPr txBox="1">
            <a:spLocks noChangeArrowheads="1"/>
          </p:cNvSpPr>
          <p:nvPr/>
        </p:nvSpPr>
        <p:spPr bwMode="auto">
          <a:xfrm>
            <a:off x="152400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a:latin typeface="Calibri" pitchFamily="34" charset="0"/>
              </a:rPr>
              <a:t>   </a:t>
            </a:r>
          </a:p>
        </p:txBody>
      </p:sp>
      <p:sp>
        <p:nvSpPr>
          <p:cNvPr id="6150" name="Text Box 7"/>
          <p:cNvSpPr txBox="1">
            <a:spLocks noChangeArrowheads="1"/>
          </p:cNvSpPr>
          <p:nvPr/>
        </p:nvSpPr>
        <p:spPr bwMode="auto">
          <a:xfrm>
            <a:off x="4657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vi-VN" sz="3200" b="1" u="sng">
                <a:solidFill>
                  <a:schemeClr val="hlink"/>
                </a:solidFill>
                <a:latin typeface="Times New Roman" pitchFamily="18" charset="0"/>
                <a:cs typeface="Times New Roman" pitchFamily="18" charset="0"/>
              </a:rPr>
              <a:t>Tự nhiên xã hội</a:t>
            </a:r>
          </a:p>
        </p:txBody>
      </p:sp>
      <p:sp>
        <p:nvSpPr>
          <p:cNvPr id="10" name="Rectangle 9"/>
          <p:cNvSpPr/>
          <p:nvPr/>
        </p:nvSpPr>
        <p:spPr>
          <a:xfrm>
            <a:off x="3505200" y="19050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152400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153"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0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6"/>
          <p:cNvGrpSpPr>
            <a:grpSpLocks/>
          </p:cNvGrpSpPr>
          <p:nvPr/>
        </p:nvGrpSpPr>
        <p:grpSpPr bwMode="auto">
          <a:xfrm>
            <a:off x="2286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717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596438"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1524001"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52400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5"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1"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9596438"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722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Quan sát hình trong </a:t>
            </a:r>
          </a:p>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sách giáo khoa.</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2316163" y="60325"/>
            <a:ext cx="7848600" cy="565150"/>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pPr>
              <a:defRPr/>
            </a:pP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Bạn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tranh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vẽ</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gì</a:t>
            </a:r>
            <a:r>
              <a:rPr lang="en-US" sz="4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8" presetClass="entr" presetSubtype="0" accel="50000" fill="hold" grpId="0" nodeType="clickEffect">
                                  <p:stCondLst>
                                    <p:cond delay="0"/>
                                  </p:stCondLst>
                                  <p:iterate type="wd">
                                    <p:tmPct val="50000"/>
                                  </p:iterate>
                                  <p:childTnLst>
                                    <p:set>
                                      <p:cBhvr>
                                        <p:cTn id="13" dur="1" fill="hold">
                                          <p:stCondLst>
                                            <p:cond delay="0"/>
                                          </p:stCondLst>
                                        </p:cTn>
                                        <p:tgtEl>
                                          <p:spTgt spid="8"/>
                                        </p:tgtEl>
                                        <p:attrNameLst>
                                          <p:attrName>style.visibility</p:attrName>
                                        </p:attrNameLst>
                                      </p:cBhvr>
                                      <p:to>
                                        <p:strVal val="visible"/>
                                      </p:to>
                                    </p:set>
                                    <p:set>
                                      <p:cBhvr>
                                        <p:cTn id="14" dur="455" fill="hold">
                                          <p:stCondLst>
                                            <p:cond delay="0"/>
                                          </p:stCondLst>
                                        </p:cTn>
                                        <p:tgtEl>
                                          <p:spTgt spid="8"/>
                                        </p:tgtEl>
                                        <p:attrNameLst>
                                          <p:attrName>style.rotation</p:attrName>
                                        </p:attrNameLst>
                                      </p:cBhvr>
                                      <p:to>
                                        <p:strVal val="-45.0"/>
                                      </p:to>
                                    </p:set>
                                    <p:anim calcmode="lin" valueType="num">
                                      <p:cBhvr>
                                        <p:cTn id="15"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6"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7"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8"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782763" y="304800"/>
            <a:ext cx="8763000" cy="10668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Các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bạn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trong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hình</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đang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gì</a:t>
            </a:r>
            <a:r>
              <a:rPr lang="en-US" sz="4000" b="1" dirty="0">
                <a:solidFill>
                  <a:srgbClr val="0000FF"/>
                </a:solidFill>
                <a:latin typeface="Times New Roman" pitchFamily="18" charset="0"/>
                <a:cs typeface="Times New Roman" pitchFamily="18" charset="0"/>
              </a:rPr>
              <a:t>?</a:t>
            </a:r>
          </a:p>
        </p:txBody>
      </p:sp>
      <p:sp>
        <p:nvSpPr>
          <p:cNvPr id="9" name="Oval 8"/>
          <p:cNvSpPr/>
          <p:nvPr/>
        </p:nvSpPr>
        <p:spPr>
          <a:xfrm>
            <a:off x="8610600" y="5867400"/>
            <a:ext cx="2057400" cy="9906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2057400" y="5040314"/>
            <a:ext cx="2514600" cy="1819275"/>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8001000" y="4191000"/>
            <a:ext cx="2667000" cy="16002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4191000" y="3363914"/>
            <a:ext cx="1600200" cy="1284287"/>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1493838" y="2667000"/>
            <a:ext cx="1820863" cy="17145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8839201" y="2535238"/>
            <a:ext cx="1819275" cy="1655762"/>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rot="20737726">
            <a:off x="1454150" y="3619500"/>
            <a:ext cx="3119438" cy="19256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4572000" y="4762500"/>
            <a:ext cx="2133600" cy="20574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4419600" y="2438400"/>
            <a:ext cx="1752600" cy="1392238"/>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6934200" y="5334000"/>
            <a:ext cx="1676400" cy="1524000"/>
          </a:xfrm>
          <a:prstGeom prst="ellipse">
            <a:avLst/>
          </a:prstGeom>
          <a:noFill/>
          <a:ln w="76200">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p:cNvSpPr/>
          <p:nvPr/>
        </p:nvSpPr>
        <p:spPr>
          <a:xfrm>
            <a:off x="1547814" y="2209800"/>
            <a:ext cx="2295525"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Chơi ô ăn quan</a:t>
            </a:r>
          </a:p>
        </p:txBody>
      </p:sp>
      <p:sp>
        <p:nvSpPr>
          <p:cNvPr id="20" name="Rounded Rectangle 19"/>
          <p:cNvSpPr/>
          <p:nvPr/>
        </p:nvSpPr>
        <p:spPr>
          <a:xfrm>
            <a:off x="2724150" y="318293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Nhảy dây</a:t>
            </a:r>
          </a:p>
        </p:txBody>
      </p:sp>
      <p:sp>
        <p:nvSpPr>
          <p:cNvPr id="21" name="Rounded Rectangle 20"/>
          <p:cNvSpPr/>
          <p:nvPr/>
        </p:nvSpPr>
        <p:spPr>
          <a:xfrm>
            <a:off x="2724150" y="4583113"/>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 bóng</a:t>
            </a:r>
          </a:p>
        </p:txBody>
      </p:sp>
      <p:sp>
        <p:nvSpPr>
          <p:cNvPr id="22" name="Rounded Rectangle 21"/>
          <p:cNvSpPr/>
          <p:nvPr/>
        </p:nvSpPr>
        <p:spPr>
          <a:xfrm>
            <a:off x="4762500" y="1905000"/>
            <a:ext cx="14859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 cầu</a:t>
            </a:r>
          </a:p>
        </p:txBody>
      </p:sp>
      <p:sp>
        <p:nvSpPr>
          <p:cNvPr id="23" name="Rounded Rectangle 22"/>
          <p:cNvSpPr/>
          <p:nvPr/>
        </p:nvSpPr>
        <p:spPr>
          <a:xfrm>
            <a:off x="4289425" y="2808288"/>
            <a:ext cx="161925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Đuổi bắt</a:t>
            </a:r>
          </a:p>
        </p:txBody>
      </p:sp>
      <p:sp>
        <p:nvSpPr>
          <p:cNvPr id="24" name="Rounded Rectangle 23"/>
          <p:cNvSpPr/>
          <p:nvPr/>
        </p:nvSpPr>
        <p:spPr>
          <a:xfrm>
            <a:off x="4991100" y="4252913"/>
            <a:ext cx="11811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Bắn bi</a:t>
            </a:r>
          </a:p>
        </p:txBody>
      </p:sp>
      <p:sp>
        <p:nvSpPr>
          <p:cNvPr id="25" name="Rounded Rectangle 24"/>
          <p:cNvSpPr/>
          <p:nvPr/>
        </p:nvSpPr>
        <p:spPr>
          <a:xfrm>
            <a:off x="8001000" y="1981200"/>
            <a:ext cx="25908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Thảy bóng vào lỗ</a:t>
            </a:r>
          </a:p>
        </p:txBody>
      </p:sp>
      <p:sp>
        <p:nvSpPr>
          <p:cNvPr id="26" name="Rounded Rectangle 25"/>
          <p:cNvSpPr/>
          <p:nvPr/>
        </p:nvSpPr>
        <p:spPr>
          <a:xfrm>
            <a:off x="8610600" y="3638550"/>
            <a:ext cx="16764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Đánh quay</a:t>
            </a:r>
          </a:p>
        </p:txBody>
      </p:sp>
      <p:sp>
        <p:nvSpPr>
          <p:cNvPr id="27" name="Rounded Rectangle 26"/>
          <p:cNvSpPr/>
          <p:nvPr/>
        </p:nvSpPr>
        <p:spPr>
          <a:xfrm>
            <a:off x="6858000" y="4797425"/>
            <a:ext cx="19050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Xem truyện</a:t>
            </a:r>
          </a:p>
        </p:txBody>
      </p:sp>
      <p:sp>
        <p:nvSpPr>
          <p:cNvPr id="28" name="Rounded Rectangle 27"/>
          <p:cNvSpPr/>
          <p:nvPr/>
        </p:nvSpPr>
        <p:spPr>
          <a:xfrm>
            <a:off x="8610600" y="5326063"/>
            <a:ext cx="1981200" cy="4572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latin typeface="Times New Roman" pitchFamily="18" charset="0"/>
                <a:cs typeface="Times New Roman" pitchFamily="18" charset="0"/>
              </a:rPr>
              <a:t>Đánh nhau</a:t>
            </a:r>
          </a:p>
        </p:txBody>
      </p:sp>
      <p:sp>
        <p:nvSpPr>
          <p:cNvPr id="29" name="Rounded Rectangle 28"/>
          <p:cNvSpPr/>
          <p:nvPr/>
        </p:nvSpPr>
        <p:spPr>
          <a:xfrm>
            <a:off x="1905000" y="381000"/>
            <a:ext cx="8763000" cy="533400"/>
          </a:xfrm>
          <a:prstGeom prst="roundRect">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Những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trò</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chơi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nào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dễ</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gây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nguy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hiểm</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bản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và</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cho</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người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khác</a:t>
            </a:r>
            <a:r>
              <a:rPr lang="en-US" sz="40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8434"/>
                                        </p:tgtEl>
                                        <p:attrNameLst>
                                          <p:attrName>style.visibility</p:attrName>
                                        </p:attrNameLst>
                                      </p:cBhvr>
                                      <p:to>
                                        <p:strVal val="visible"/>
                                      </p:to>
                                    </p:set>
                                    <p:animEffect transition="in" filter="dissolve">
                                      <p:cBhvr>
                                        <p:cTn id="10" dur="500"/>
                                        <p:tgtEl>
                                          <p:spTgt spid="184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par>
                                <p:cTn id="16" presetID="9"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par>
                                <p:cTn id="24" presetID="9"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dissolve">
                                      <p:cBhvr>
                                        <p:cTn id="26"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FF3300"/>
                                      </p:to>
                                    </p:animClr>
                                  </p:subTnLst>
                                </p:cTn>
                              </p:par>
                              <p:par>
                                <p:cTn id="32" presetID="9"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dissolve">
                                      <p:cBhvr>
                                        <p:cTn id="34"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ssolve">
                                      <p:cBhvr>
                                        <p:cTn id="39"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par>
                                <p:cTn id="40" presetID="9"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dissolve">
                                      <p:cBhvr>
                                        <p:cTn id="42"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subTnLst>
                                    <p:animClr clrSpc="rgb" dir="cw">
                                      <p:cBhvr override="childStyle">
                                        <p:cTn dur="1" fill="hold" display="0" masterRel="nextClick" afterEffect="1"/>
                                        <p:tgtEl>
                                          <p:spTgt spid="12"/>
                                        </p:tgtEl>
                                        <p:attrNameLst>
                                          <p:attrName>ppt_c</p:attrName>
                                        </p:attrNameLst>
                                      </p:cBhvr>
                                      <p:to>
                                        <a:srgbClr val="FF3300"/>
                                      </p:to>
                                    </p:animClr>
                                  </p:subTnLst>
                                </p:cTn>
                              </p:par>
                              <p:par>
                                <p:cTn id="48" presetID="9"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dissolve">
                                      <p:cBhvr>
                                        <p:cTn id="50"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dissolve">
                                      <p:cBhvr>
                                        <p:cTn id="55"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par>
                                <p:cTn id="56" presetID="9"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dissolve">
                                      <p:cBhvr>
                                        <p:cTn id="58"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dissolve">
                                      <p:cBhvr>
                                        <p:cTn id="63"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64" presetID="9"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subTnLst>
                                    <p:animClr clrSpc="rgb" dir="cw">
                                      <p:cBhvr override="childStyle">
                                        <p:cTn dur="1" fill="hold" display="0" masterRel="nextClick" afterEffect="1"/>
                                        <p:tgtEl>
                                          <p:spTgt spid="11"/>
                                        </p:tgtEl>
                                        <p:attrNameLst>
                                          <p:attrName>ppt_c</p:attrName>
                                        </p:attrNameLst>
                                      </p:cBhvr>
                                      <p:to>
                                        <a:srgbClr val="FF3300"/>
                                      </p:to>
                                    </p:animClr>
                                  </p:subTnLst>
                                </p:cTn>
                              </p:par>
                              <p:par>
                                <p:cTn id="72" presetID="9" presetClass="entr" presetSubtype="0"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dissolve">
                                      <p:cBhvr>
                                        <p:cTn id="7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par>
                                <p:cTn id="80" presetID="9"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dissolve">
                                      <p:cBhvr>
                                        <p:cTn id="82"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83" fill="hold" nodeType="clickPar">
                      <p:stCondLst>
                        <p:cond delay="indefinite"/>
                      </p:stCondLst>
                      <p:childTnLst>
                        <p:par>
                          <p:cTn id="84" fill="hold" nodeType="withGroup">
                            <p:stCondLst>
                              <p:cond delay="0"/>
                            </p:stCondLst>
                            <p:childTnLst>
                              <p:par>
                                <p:cTn id="85" presetID="9"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dissolve">
                                      <p:cBhvr>
                                        <p:cTn id="87"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FF3300"/>
                                      </p:to>
                                    </p:animClr>
                                  </p:subTnLst>
                                </p:cTn>
                              </p:par>
                              <p:par>
                                <p:cTn id="88" presetID="9" presetClass="entr" presetSubtype="0" fill="hold" grpId="0" nodeType="with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dissolve">
                                      <p:cBhvr>
                                        <p:cTn id="90"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91" fill="hold" nodeType="clickPar">
                      <p:stCondLst>
                        <p:cond delay="indefinite"/>
                      </p:stCondLst>
                      <p:childTnLst>
                        <p:par>
                          <p:cTn id="92" fill="hold" nodeType="withGroup">
                            <p:stCondLst>
                              <p:cond delay="0"/>
                            </p:stCondLst>
                            <p:childTnLst>
                              <p:par>
                                <p:cTn id="93" presetID="4" presetClass="exit" presetSubtype="16" fill="hold" grpId="1" nodeType="clickEffect">
                                  <p:stCondLst>
                                    <p:cond delay="0"/>
                                  </p:stCondLst>
                                  <p:childTnLst>
                                    <p:animEffect transition="out" filter="box(in)">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box(in)">
                                      <p:cBhvr>
                                        <p:cTn id="10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752600" y="304800"/>
            <a:ext cx="8610600" cy="939800"/>
          </a:xfrm>
          <a:prstGeom prst="roundRect">
            <a:avLst>
              <a:gd name="adj" fmla="val 12071"/>
            </a:avLst>
          </a:prstGeom>
          <a:ln>
            <a:noFill/>
          </a:ln>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Điều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gì</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sẽ</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xảy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ra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khi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chơi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trò</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nguy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hiểm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đó</a:t>
            </a:r>
            <a:r>
              <a:rPr lang="en-US" sz="3600" b="1" dirty="0">
                <a:solidFill>
                  <a:srgbClr val="0000FF"/>
                </a:solidFill>
                <a:latin typeface="Times New Roman" pitchFamily="18" charset="0"/>
                <a:cs typeface="Times New Roman" pitchFamily="18" charset="0"/>
              </a:rPr>
              <a:t>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24064"/>
            <a:ext cx="65532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8289925" y="1798638"/>
            <a:ext cx="2286000" cy="4667250"/>
          </a:xfrm>
          <a:prstGeom prst="roundRect">
            <a:avLst>
              <a:gd name="adj" fmla="val 6314"/>
            </a:avLst>
          </a:prstGeom>
        </p:spPr>
        <p:style>
          <a:lnRef idx="2">
            <a:schemeClr val="accent2"/>
          </a:lnRef>
          <a:fillRef idx="1">
            <a:schemeClr val="lt1"/>
          </a:fillRef>
          <a:effectRef idx="0">
            <a:schemeClr val="accent2"/>
          </a:effectRef>
          <a:fontRef idx="minor">
            <a:schemeClr val="dk1"/>
          </a:fontRef>
        </p:style>
        <p:txBody>
          <a:bodyPr anchor="ctr"/>
          <a:lstStyle/>
          <a:p>
            <a:pPr algn="just">
              <a:buFontTx/>
              <a:buChar char="-"/>
              <a:defRPr/>
            </a:pPr>
            <a:r>
              <a:rPr lang="en-US" sz="2400" b="1" dirty="0">
                <a:solidFill>
                  <a:srgbClr val="0000FF"/>
                </a:solidFill>
                <a:latin typeface="Times New Roman" pitchFamily="18" charset="0"/>
                <a:cs typeface="Times New Roman" pitchFamily="18" charset="0"/>
              </a:rPr>
              <a:t> </a:t>
            </a:r>
            <a:r>
              <a:rPr lang="en-US" sz="4000" b="1" dirty="0">
                <a:solidFill>
                  <a:srgbClr val="0000FF"/>
                </a:solidFill>
                <a:latin typeface="Times New Roman" pitchFamily="18" charset="0"/>
                <a:cs typeface="Times New Roman" pitchFamily="18" charset="0"/>
              </a:rPr>
              <a:t>Bong </a:t>
            </a:r>
            <a:r>
              <a:rPr lang="en-US" sz="4000" b="1" dirty="0" err="1">
                <a:solidFill>
                  <a:srgbClr val="0000FF"/>
                </a:solidFill>
                <a:latin typeface="Times New Roman" pitchFamily="18" charset="0"/>
                <a:cs typeface="Times New Roman" pitchFamily="18" charset="0"/>
              </a:rPr>
              <a:t>gân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trật</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khớp</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gối</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cổ</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hoặc</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gãy</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chân</a:t>
            </a:r>
            <a:r>
              <a:rPr lang="en-US" sz="4000" b="1" dirty="0">
                <a:solidFill>
                  <a:srgbClr val="0000FF"/>
                </a:solidFill>
                <a:latin typeface="Times New Roman" pitchFamily="18" charset="0"/>
                <a:cs typeface="Times New Roman" pitchFamily="18" charset="0"/>
              </a:rPr>
              <a:t>, ….</a:t>
            </a:r>
          </a:p>
          <a:p>
            <a:pPr algn="just">
              <a:defRPr/>
            </a:pPr>
            <a:endParaRPr lang="en-US" sz="4000" b="1" dirty="0">
              <a:solidFill>
                <a:srgbClr val="0000FF"/>
              </a:solidFill>
              <a:latin typeface="Times New Roman" pitchFamily="18" charset="0"/>
              <a:cs typeface="Times New Roman" pitchFamily="18"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022476"/>
            <a:ext cx="6564313"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8289925" y="1965325"/>
            <a:ext cx="2286000" cy="4667250"/>
          </a:xfrm>
          <a:prstGeom prst="roundRect">
            <a:avLst>
              <a:gd name="adj" fmla="val 6797"/>
            </a:avLst>
          </a:prstGeom>
        </p:spPr>
        <p:style>
          <a:lnRef idx="2">
            <a:schemeClr val="accent2"/>
          </a:lnRef>
          <a:fillRef idx="1">
            <a:schemeClr val="lt1"/>
          </a:fillRef>
          <a:effectRef idx="0">
            <a:schemeClr val="accent2"/>
          </a:effectRef>
          <a:fontRef idx="minor">
            <a:schemeClr val="dk1"/>
          </a:fontRef>
        </p:style>
        <p:txBody>
          <a:bodyPr anchor="ctr"/>
          <a:lstStyle/>
          <a:p>
            <a:pPr algn="just">
              <a:buFontTx/>
              <a:buChar char="-"/>
              <a:defRPr/>
            </a:pPr>
            <a:r>
              <a:rPr lang="en-US" sz="3200" b="1" dirty="0" err="1">
                <a:solidFill>
                  <a:srgbClr val="0000FF"/>
                </a:solidFill>
                <a:latin typeface="Times New Roman" pitchFamily="18" charset="0"/>
                <a:cs typeface="Times New Roman" pitchFamily="18" charset="0"/>
              </a:rPr>
              <a:t>Va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bạn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sưng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đau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trầy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xước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thịt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gãy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xương</a:t>
            </a:r>
            <a:r>
              <a:rPr lang="en-US" sz="3200" b="1" dirty="0">
                <a:solidFill>
                  <a:srgbClr val="0000FF"/>
                </a:solidFill>
                <a:latin typeface="Times New Roman" pitchFamily="18" charset="0"/>
                <a:cs typeface="Times New Roman" pitchFamily="18" charset="0"/>
              </a:rPr>
              <a:t>, …</a:t>
            </a:r>
          </a:p>
          <a:p>
            <a:pPr>
              <a:buFontTx/>
              <a:buChar char="-"/>
              <a:defRPr/>
            </a:pPr>
            <a:endParaRPr lang="en-US" sz="2400" b="1" dirty="0">
              <a:solidFill>
                <a:srgbClr val="0000FF"/>
              </a:solidFill>
              <a:latin typeface="Times New Roman" pitchFamily="18" charset="0"/>
              <a:cs typeface="Times New Roman" pitchFamily="18" charset="0"/>
            </a:endParaRPr>
          </a:p>
        </p:txBody>
      </p:sp>
      <p:pic>
        <p:nvPicPr>
          <p:cNvPr id="1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024064"/>
            <a:ext cx="6611938"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8"/>
          <p:cNvSpPr/>
          <p:nvPr/>
        </p:nvSpPr>
        <p:spPr>
          <a:xfrm>
            <a:off x="8275638" y="1981201"/>
            <a:ext cx="2286000" cy="4638675"/>
          </a:xfrm>
          <a:prstGeom prst="roundRect">
            <a:avLst>
              <a:gd name="adj" fmla="val 4719"/>
            </a:avLst>
          </a:prstGeom>
        </p:spPr>
        <p:style>
          <a:lnRef idx="2">
            <a:schemeClr val="accent2"/>
          </a:lnRef>
          <a:fillRef idx="1">
            <a:schemeClr val="lt1"/>
          </a:fillRef>
          <a:effectRef idx="0">
            <a:schemeClr val="accent2"/>
          </a:effectRef>
          <a:fontRef idx="minor">
            <a:schemeClr val="dk1"/>
          </a:fontRef>
        </p:style>
        <p:txBody>
          <a:bodyPr anchor="ctr"/>
          <a:lstStyle/>
          <a:p>
            <a:pPr algn="just">
              <a:defRPr/>
            </a:pPr>
            <a:r>
              <a:rPr lang="en-US" sz="24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sút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dây</a:t>
            </a:r>
            <a:r>
              <a:rPr lang="en-US" sz="3600" b="1" dirty="0">
                <a:solidFill>
                  <a:srgbClr val="0000FF"/>
                </a:solidFill>
                <a:latin typeface="Times New Roman" pitchFamily="18" charset="0"/>
                <a:cs typeface="Times New Roman" pitchFamily="18" charset="0"/>
              </a:rPr>
              <a:t> con quay </a:t>
            </a:r>
            <a:r>
              <a:rPr lang="en-US" sz="3600" b="1" dirty="0" err="1">
                <a:solidFill>
                  <a:srgbClr val="0000FF"/>
                </a:solidFill>
                <a:latin typeface="Times New Roman" pitchFamily="18" charset="0"/>
                <a:cs typeface="Times New Roman" pitchFamily="18" charset="0"/>
              </a:rPr>
              <a:t>có</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đinh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nhọn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cắm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vào</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bạn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gây</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thương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tích</a:t>
            </a:r>
            <a:r>
              <a:rPr lang="en-US" sz="3600" b="1" dirty="0">
                <a:solidFill>
                  <a:srgbClr val="0000FF"/>
                </a:solidFill>
                <a:latin typeface="Times New Roman" pitchFamily="18" charset="0"/>
                <a:cs typeface="Times New Roman" pitchFamily="18" charset="0"/>
              </a:rPr>
              <a:t>.</a:t>
            </a:r>
          </a:p>
        </p:txBody>
      </p:sp>
      <p:pic>
        <p:nvPicPr>
          <p:cNvPr id="1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1" y="2024064"/>
            <a:ext cx="6588125"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8402638" y="1524000"/>
            <a:ext cx="2265362" cy="5334000"/>
          </a:xfrm>
          <a:prstGeom prst="roundRect">
            <a:avLst>
              <a:gd name="adj" fmla="val 3558"/>
            </a:avLst>
          </a:prstGeom>
        </p:spPr>
        <p:style>
          <a:lnRef idx="2">
            <a:schemeClr val="accent2"/>
          </a:lnRef>
          <a:fillRef idx="1">
            <a:schemeClr val="lt1"/>
          </a:fillRef>
          <a:effectRef idx="0">
            <a:schemeClr val="accent2"/>
          </a:effectRef>
          <a:fontRef idx="minor">
            <a:schemeClr val="dk1"/>
          </a:fontRef>
        </p:style>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vi-VN" sz="2400" b="1">
              <a:solidFill>
                <a:srgbClr val="0000FF"/>
              </a:solidFill>
              <a:latin typeface="Times New Roman" pitchFamily="18" charset="0"/>
              <a:cs typeface="Times New Roman" pitchFamily="18" charset="0"/>
            </a:endParaRPr>
          </a:p>
          <a:p>
            <a:pPr eaLnBrk="1" hangingPunct="1"/>
            <a:endParaRPr lang="en-US" altLang="vi-VN" sz="2400" b="1">
              <a:solidFill>
                <a:srgbClr val="0000FF"/>
              </a:solidFill>
              <a:latin typeface="Times New Roman" pitchFamily="18" charset="0"/>
              <a:cs typeface="Times New Roman" pitchFamily="18" charset="0"/>
            </a:endParaRPr>
          </a:p>
          <a:p>
            <a:pPr eaLnBrk="1" hangingPunct="1"/>
            <a:r>
              <a:rPr lang="en-US" altLang="vi-VN" sz="3600" b="1">
                <a:solidFill>
                  <a:srgbClr val="0000FF"/>
                </a:solidFill>
                <a:latin typeface="Times New Roman" pitchFamily="18" charset="0"/>
                <a:cs typeface="Times New Roman" pitchFamily="18" charset="0"/>
              </a:rPr>
              <a:t>Nhẹ thì sưng bầm, nặng thì chảy máu, gãy xương,</a:t>
            </a:r>
          </a:p>
          <a:p>
            <a:pPr eaLnBrk="1" hangingPunct="1"/>
            <a:r>
              <a:rPr lang="en-US" altLang="vi-VN" sz="3600" b="1">
                <a:solidFill>
                  <a:srgbClr val="0000FF"/>
                </a:solidFill>
                <a:latin typeface="Times New Roman" pitchFamily="18" charset="0"/>
                <a:cs typeface="Times New Roman" pitchFamily="18" charset="0"/>
              </a:rPr>
              <a:t>mất đoàn kết.</a:t>
            </a:r>
          </a:p>
          <a:p>
            <a:pPr eaLnBrk="1" hangingPunct="1"/>
            <a:endParaRPr lang="en-US" altLang="vi-VN" sz="3200" b="1">
              <a:solidFill>
                <a:srgbClr val="0000FF"/>
              </a:solidFill>
              <a:latin typeface="Times New Roman" pitchFamily="18" charset="0"/>
              <a:cs typeface="Times New Roman" pitchFamily="18" charset="0"/>
            </a:endParaRPr>
          </a:p>
          <a:p>
            <a:pPr eaLnBrk="1" hangingPunct="1"/>
            <a:endParaRPr lang="en-US" altLang="vi-VN" sz="32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ox(in)">
                                      <p:cBhvr>
                                        <p:cTn id="37"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ox(in)">
                                      <p:cBhvr>
                                        <p:cTn id="4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ox(in)">
                                      <p:cBhvr>
                                        <p:cTn id="47"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837</Words>
  <Application>Microsoft Office PowerPoint</Application>
  <PresentationFormat>Widescreen</PresentationFormat>
  <Paragraphs>95</Paragraphs>
  <Slides>30</Slides>
  <Notes>0</Notes>
  <HiddenSlides>0</HiddenSlides>
  <MMClips>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.VnTimeH</vt:lpstr>
      <vt:lpstr>Arial</vt:lpstr>
      <vt:lpstr>Calibri</vt:lpstr>
      <vt:lpstr>Calibri Light</vt:lpstr>
      <vt:lpstr>Times New Roman</vt:lpstr>
      <vt:lpstr>Wingdings</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2020-11-30T07:23:40Z</dcterms:created>
  <dcterms:modified xsi:type="dcterms:W3CDTF">2020-11-30T07:24:02Z</dcterms:modified>
</cp:coreProperties>
</file>