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4" r:id="rId2"/>
    <p:sldId id="336" r:id="rId3"/>
    <p:sldId id="327" r:id="rId4"/>
    <p:sldId id="328" r:id="rId5"/>
    <p:sldId id="329" r:id="rId6"/>
    <p:sldId id="330" r:id="rId7"/>
    <p:sldId id="335" r:id="rId8"/>
    <p:sldId id="333" r:id="rId9"/>
    <p:sldId id="30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E07FD99-A8F9-4A40-8388-75BFEB60009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547CDF0-02CB-49A4-9A74-9D01F31118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0C6D47-EE5C-4C3E-9D2E-A88C5B31BBC4}"/>
              </a:ext>
            </a:extLst>
          </p:cNvPr>
          <p:cNvSpPr>
            <a:spLocks noGrp="1" noChangeArrowheads="1"/>
          </p:cNvSpPr>
          <p:nvPr>
            <p:ph type="sldNum" sz="quarter" idx="12"/>
          </p:nvPr>
        </p:nvSpPr>
        <p:spPr>
          <a:ln/>
        </p:spPr>
        <p:txBody>
          <a:bodyPr/>
          <a:lstStyle>
            <a:lvl1pPr>
              <a:defRPr/>
            </a:lvl1pPr>
          </a:lstStyle>
          <a:p>
            <a:fld id="{4E8EB4F5-ADE9-4C78-BE6F-7318D81173AA}" type="slidenum">
              <a:rPr lang="en-US" altLang="en-US"/>
              <a:pPr/>
              <a:t>‹#›</a:t>
            </a:fld>
            <a:endParaRPr lang="en-US" altLang="en-US"/>
          </a:p>
        </p:txBody>
      </p:sp>
    </p:spTree>
    <p:extLst>
      <p:ext uri="{BB962C8B-B14F-4D97-AF65-F5344CB8AC3E}">
        <p14:creationId xmlns:p14="http://schemas.microsoft.com/office/powerpoint/2010/main" val="3511750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700FC12-3E1B-4AB0-883A-613E773ECF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4094E3C-8F7D-4085-81C9-46E310B898C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0A72AC-AA18-4589-8A8D-5F531C157113}"/>
              </a:ext>
            </a:extLst>
          </p:cNvPr>
          <p:cNvSpPr>
            <a:spLocks noGrp="1" noChangeArrowheads="1"/>
          </p:cNvSpPr>
          <p:nvPr>
            <p:ph type="sldNum" sz="quarter" idx="12"/>
          </p:nvPr>
        </p:nvSpPr>
        <p:spPr>
          <a:ln/>
        </p:spPr>
        <p:txBody>
          <a:bodyPr/>
          <a:lstStyle>
            <a:lvl1pPr>
              <a:defRPr/>
            </a:lvl1pPr>
          </a:lstStyle>
          <a:p>
            <a:fld id="{DA39E566-4353-4EDE-A2AA-D11D1E204C79}" type="slidenum">
              <a:rPr lang="en-US" altLang="en-US"/>
              <a:pPr/>
              <a:t>‹#›</a:t>
            </a:fld>
            <a:endParaRPr lang="en-US" altLang="en-US"/>
          </a:p>
        </p:txBody>
      </p:sp>
    </p:spTree>
    <p:extLst>
      <p:ext uri="{BB962C8B-B14F-4D97-AF65-F5344CB8AC3E}">
        <p14:creationId xmlns:p14="http://schemas.microsoft.com/office/powerpoint/2010/main" val="133934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70D2D0D-4319-407D-8B4A-9510F2E2DC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0E2636-128D-40EA-907D-598E2B4D9A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3B2E318-6A6C-4077-9062-78DBB39C6D92}"/>
              </a:ext>
            </a:extLst>
          </p:cNvPr>
          <p:cNvSpPr>
            <a:spLocks noGrp="1" noChangeArrowheads="1"/>
          </p:cNvSpPr>
          <p:nvPr>
            <p:ph type="sldNum" sz="quarter" idx="12"/>
          </p:nvPr>
        </p:nvSpPr>
        <p:spPr>
          <a:ln/>
        </p:spPr>
        <p:txBody>
          <a:bodyPr/>
          <a:lstStyle>
            <a:lvl1pPr>
              <a:defRPr/>
            </a:lvl1pPr>
          </a:lstStyle>
          <a:p>
            <a:fld id="{D268F5D5-1308-4C74-80AA-C20B15EB75B0}" type="slidenum">
              <a:rPr lang="en-US" altLang="en-US"/>
              <a:pPr/>
              <a:t>‹#›</a:t>
            </a:fld>
            <a:endParaRPr lang="en-US" altLang="en-US"/>
          </a:p>
        </p:txBody>
      </p:sp>
    </p:spTree>
    <p:extLst>
      <p:ext uri="{BB962C8B-B14F-4D97-AF65-F5344CB8AC3E}">
        <p14:creationId xmlns:p14="http://schemas.microsoft.com/office/powerpoint/2010/main" val="3922193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42A78EB-4548-4FE4-A442-5E2801313E20}"/>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1DCEAE76-88FE-43E3-9EAE-897FD3B83A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50D5F777-D737-4C98-AE8C-B66B68FFDBFB}"/>
              </a:ext>
            </a:extLst>
          </p:cNvPr>
          <p:cNvSpPr>
            <a:spLocks noGrp="1" noChangeArrowheads="1"/>
          </p:cNvSpPr>
          <p:nvPr>
            <p:ph type="sldNum" sz="quarter" idx="12"/>
          </p:nvPr>
        </p:nvSpPr>
        <p:spPr>
          <a:ln/>
        </p:spPr>
        <p:txBody>
          <a:bodyPr/>
          <a:lstStyle>
            <a:lvl1pPr>
              <a:defRPr/>
            </a:lvl1pPr>
          </a:lstStyle>
          <a:p>
            <a:fld id="{B7D820BD-5A82-46F0-A700-3EB963C89270}" type="slidenum">
              <a:rPr lang="en-US" altLang="en-US"/>
              <a:pPr/>
              <a:t>‹#›</a:t>
            </a:fld>
            <a:endParaRPr lang="en-US" altLang="en-US"/>
          </a:p>
        </p:txBody>
      </p:sp>
    </p:spTree>
    <p:extLst>
      <p:ext uri="{BB962C8B-B14F-4D97-AF65-F5344CB8AC3E}">
        <p14:creationId xmlns:p14="http://schemas.microsoft.com/office/powerpoint/2010/main" val="120945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7E05C4E-C2F3-4962-9FFF-383DBA231DB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FC9DD15-1160-4A2F-B205-1D5FA4AB7F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DA205BB-C29E-4D9C-A8BA-074029DAF2F1}"/>
              </a:ext>
            </a:extLst>
          </p:cNvPr>
          <p:cNvSpPr>
            <a:spLocks noGrp="1" noChangeArrowheads="1"/>
          </p:cNvSpPr>
          <p:nvPr>
            <p:ph type="sldNum" sz="quarter" idx="12"/>
          </p:nvPr>
        </p:nvSpPr>
        <p:spPr>
          <a:ln/>
        </p:spPr>
        <p:txBody>
          <a:bodyPr/>
          <a:lstStyle>
            <a:lvl1pPr>
              <a:defRPr/>
            </a:lvl1pPr>
          </a:lstStyle>
          <a:p>
            <a:fld id="{D1F8AE26-E966-46FD-B23E-9877E3E66454}" type="slidenum">
              <a:rPr lang="en-US" altLang="en-US"/>
              <a:pPr/>
              <a:t>‹#›</a:t>
            </a:fld>
            <a:endParaRPr lang="en-US" altLang="en-US"/>
          </a:p>
        </p:txBody>
      </p:sp>
    </p:spTree>
    <p:extLst>
      <p:ext uri="{BB962C8B-B14F-4D97-AF65-F5344CB8AC3E}">
        <p14:creationId xmlns:p14="http://schemas.microsoft.com/office/powerpoint/2010/main" val="3414074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17CB630-9E77-483C-9A98-B3CEB6B388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B6ACD2-A908-4DEE-8455-A86F09347BD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EE503BA-9DC7-49BF-8C1F-A3032B9E9678}"/>
              </a:ext>
            </a:extLst>
          </p:cNvPr>
          <p:cNvSpPr>
            <a:spLocks noGrp="1" noChangeArrowheads="1"/>
          </p:cNvSpPr>
          <p:nvPr>
            <p:ph type="sldNum" sz="quarter" idx="12"/>
          </p:nvPr>
        </p:nvSpPr>
        <p:spPr>
          <a:ln/>
        </p:spPr>
        <p:txBody>
          <a:bodyPr/>
          <a:lstStyle>
            <a:lvl1pPr>
              <a:defRPr/>
            </a:lvl1pPr>
          </a:lstStyle>
          <a:p>
            <a:fld id="{9ABCC414-A29A-48F3-9378-A60523647D5C}" type="slidenum">
              <a:rPr lang="en-US" altLang="en-US"/>
              <a:pPr/>
              <a:t>‹#›</a:t>
            </a:fld>
            <a:endParaRPr lang="en-US" altLang="en-US"/>
          </a:p>
        </p:txBody>
      </p:sp>
    </p:spTree>
    <p:extLst>
      <p:ext uri="{BB962C8B-B14F-4D97-AF65-F5344CB8AC3E}">
        <p14:creationId xmlns:p14="http://schemas.microsoft.com/office/powerpoint/2010/main" val="86973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4791B9F-6E21-496C-92B4-AD886CFE6CC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E7C7821-0037-45DA-8396-6877E3255F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7DCE0EE-7973-4308-9865-3EFEC04CBB08}"/>
              </a:ext>
            </a:extLst>
          </p:cNvPr>
          <p:cNvSpPr>
            <a:spLocks noGrp="1" noChangeArrowheads="1"/>
          </p:cNvSpPr>
          <p:nvPr>
            <p:ph type="sldNum" sz="quarter" idx="12"/>
          </p:nvPr>
        </p:nvSpPr>
        <p:spPr>
          <a:ln/>
        </p:spPr>
        <p:txBody>
          <a:bodyPr/>
          <a:lstStyle>
            <a:lvl1pPr>
              <a:defRPr/>
            </a:lvl1pPr>
          </a:lstStyle>
          <a:p>
            <a:fld id="{D68D72EF-938F-43FA-A065-19A3B4DA9B56}" type="slidenum">
              <a:rPr lang="en-US" altLang="en-US"/>
              <a:pPr/>
              <a:t>‹#›</a:t>
            </a:fld>
            <a:endParaRPr lang="en-US" altLang="en-US"/>
          </a:p>
        </p:txBody>
      </p:sp>
    </p:spTree>
    <p:extLst>
      <p:ext uri="{BB962C8B-B14F-4D97-AF65-F5344CB8AC3E}">
        <p14:creationId xmlns:p14="http://schemas.microsoft.com/office/powerpoint/2010/main" val="172012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9206950-46C7-41EE-B745-FBED942F6CC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6F1F2BB-C196-4F03-AD18-F2AEB1B535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E398FF6-A020-430B-81F3-5F3EC1CF7C05}"/>
              </a:ext>
            </a:extLst>
          </p:cNvPr>
          <p:cNvSpPr>
            <a:spLocks noGrp="1" noChangeArrowheads="1"/>
          </p:cNvSpPr>
          <p:nvPr>
            <p:ph type="sldNum" sz="quarter" idx="12"/>
          </p:nvPr>
        </p:nvSpPr>
        <p:spPr>
          <a:ln/>
        </p:spPr>
        <p:txBody>
          <a:bodyPr/>
          <a:lstStyle>
            <a:lvl1pPr>
              <a:defRPr/>
            </a:lvl1pPr>
          </a:lstStyle>
          <a:p>
            <a:fld id="{C11CCB20-CE43-483D-B991-9CE09490DEA5}" type="slidenum">
              <a:rPr lang="en-US" altLang="en-US"/>
              <a:pPr/>
              <a:t>‹#›</a:t>
            </a:fld>
            <a:endParaRPr lang="en-US" altLang="en-US"/>
          </a:p>
        </p:txBody>
      </p:sp>
    </p:spTree>
    <p:extLst>
      <p:ext uri="{BB962C8B-B14F-4D97-AF65-F5344CB8AC3E}">
        <p14:creationId xmlns:p14="http://schemas.microsoft.com/office/powerpoint/2010/main" val="246132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C9EC412-1057-4E4F-8903-C2AA7C74EC5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39377B6-B572-422A-AC10-B47E0A5612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A229A80-1264-42CD-B558-18E086B807CB}"/>
              </a:ext>
            </a:extLst>
          </p:cNvPr>
          <p:cNvSpPr>
            <a:spLocks noGrp="1" noChangeArrowheads="1"/>
          </p:cNvSpPr>
          <p:nvPr>
            <p:ph type="sldNum" sz="quarter" idx="12"/>
          </p:nvPr>
        </p:nvSpPr>
        <p:spPr>
          <a:ln/>
        </p:spPr>
        <p:txBody>
          <a:bodyPr/>
          <a:lstStyle>
            <a:lvl1pPr>
              <a:defRPr/>
            </a:lvl1pPr>
          </a:lstStyle>
          <a:p>
            <a:fld id="{6B43E87F-1F70-4B09-B0FF-84CB87225319}" type="slidenum">
              <a:rPr lang="en-US" altLang="en-US"/>
              <a:pPr/>
              <a:t>‹#›</a:t>
            </a:fld>
            <a:endParaRPr lang="en-US" altLang="en-US"/>
          </a:p>
        </p:txBody>
      </p:sp>
    </p:spTree>
    <p:extLst>
      <p:ext uri="{BB962C8B-B14F-4D97-AF65-F5344CB8AC3E}">
        <p14:creationId xmlns:p14="http://schemas.microsoft.com/office/powerpoint/2010/main" val="76833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CDF293-756B-4F03-B852-A9081F046F4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501AD85-E470-4D8C-B7ED-805ED1222D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865AC96-4862-428B-B1FB-745D2E58E2F4}"/>
              </a:ext>
            </a:extLst>
          </p:cNvPr>
          <p:cNvSpPr>
            <a:spLocks noGrp="1" noChangeArrowheads="1"/>
          </p:cNvSpPr>
          <p:nvPr>
            <p:ph type="sldNum" sz="quarter" idx="12"/>
          </p:nvPr>
        </p:nvSpPr>
        <p:spPr>
          <a:ln/>
        </p:spPr>
        <p:txBody>
          <a:bodyPr/>
          <a:lstStyle>
            <a:lvl1pPr>
              <a:defRPr/>
            </a:lvl1pPr>
          </a:lstStyle>
          <a:p>
            <a:fld id="{D8DD06B7-24C2-4CA0-B1FD-B808F34350B8}" type="slidenum">
              <a:rPr lang="en-US" altLang="en-US"/>
              <a:pPr/>
              <a:t>‹#›</a:t>
            </a:fld>
            <a:endParaRPr lang="en-US" altLang="en-US"/>
          </a:p>
        </p:txBody>
      </p:sp>
    </p:spTree>
    <p:extLst>
      <p:ext uri="{BB962C8B-B14F-4D97-AF65-F5344CB8AC3E}">
        <p14:creationId xmlns:p14="http://schemas.microsoft.com/office/powerpoint/2010/main" val="322580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5DCA1AA-FFBA-4E9D-8C74-516D994AC15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D4C4F61-FABD-4538-8109-99A26B8CAB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85765A-1EC4-4628-8D78-0A1FA88C0F45}"/>
              </a:ext>
            </a:extLst>
          </p:cNvPr>
          <p:cNvSpPr>
            <a:spLocks noGrp="1" noChangeArrowheads="1"/>
          </p:cNvSpPr>
          <p:nvPr>
            <p:ph type="sldNum" sz="quarter" idx="12"/>
          </p:nvPr>
        </p:nvSpPr>
        <p:spPr>
          <a:ln/>
        </p:spPr>
        <p:txBody>
          <a:bodyPr/>
          <a:lstStyle>
            <a:lvl1pPr>
              <a:defRPr/>
            </a:lvl1pPr>
          </a:lstStyle>
          <a:p>
            <a:fld id="{4C6437C3-E29E-4825-ACC4-D446E0D82CA3}" type="slidenum">
              <a:rPr lang="en-US" altLang="en-US"/>
              <a:pPr/>
              <a:t>‹#›</a:t>
            </a:fld>
            <a:endParaRPr lang="en-US" altLang="en-US"/>
          </a:p>
        </p:txBody>
      </p:sp>
    </p:spTree>
    <p:extLst>
      <p:ext uri="{BB962C8B-B14F-4D97-AF65-F5344CB8AC3E}">
        <p14:creationId xmlns:p14="http://schemas.microsoft.com/office/powerpoint/2010/main" val="130616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BE99387-B0BA-48B9-B467-BC9AAF95351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8F674B4-2485-4A74-B4A2-D18BCF10D3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44E54F7-7ABB-498C-A5B6-98138A3ACF18}"/>
              </a:ext>
            </a:extLst>
          </p:cNvPr>
          <p:cNvSpPr>
            <a:spLocks noGrp="1" noChangeArrowheads="1"/>
          </p:cNvSpPr>
          <p:nvPr>
            <p:ph type="sldNum" sz="quarter" idx="12"/>
          </p:nvPr>
        </p:nvSpPr>
        <p:spPr>
          <a:ln/>
        </p:spPr>
        <p:txBody>
          <a:bodyPr/>
          <a:lstStyle>
            <a:lvl1pPr>
              <a:defRPr/>
            </a:lvl1pPr>
          </a:lstStyle>
          <a:p>
            <a:fld id="{A8AE97D5-952F-4D83-9FFD-E96C126FB345}" type="slidenum">
              <a:rPr lang="en-US" altLang="en-US"/>
              <a:pPr/>
              <a:t>‹#›</a:t>
            </a:fld>
            <a:endParaRPr lang="en-US" altLang="en-US"/>
          </a:p>
        </p:txBody>
      </p:sp>
    </p:spTree>
    <p:extLst>
      <p:ext uri="{BB962C8B-B14F-4D97-AF65-F5344CB8AC3E}">
        <p14:creationId xmlns:p14="http://schemas.microsoft.com/office/powerpoint/2010/main" val="4105664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D77B081-A4EB-458E-88A6-561F296E5A6F}"/>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8C255DA-3905-4B60-B904-D1B38B68B13D}"/>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9988" name="Rectangle 4">
            <a:extLst>
              <a:ext uri="{FF2B5EF4-FFF2-40B4-BE49-F238E27FC236}">
                <a16:creationId xmlns:a16="http://schemas.microsoft.com/office/drawing/2014/main" id="{075C61DA-1AA5-47E0-B66E-E68A13547DA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69989" name="Rectangle 5">
            <a:extLst>
              <a:ext uri="{FF2B5EF4-FFF2-40B4-BE49-F238E27FC236}">
                <a16:creationId xmlns:a16="http://schemas.microsoft.com/office/drawing/2014/main" id="{A7A3579B-F708-4F41-8441-B97994A6076B}"/>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69990" name="Rectangle 6">
            <a:extLst>
              <a:ext uri="{FF2B5EF4-FFF2-40B4-BE49-F238E27FC236}">
                <a16:creationId xmlns:a16="http://schemas.microsoft.com/office/drawing/2014/main" id="{1991291D-472B-40CE-8D10-31D8237924CA}"/>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FDBB0D0-1B49-4C98-B3BA-771C04C45810}" type="slidenum">
              <a:rPr lang="en-US" altLang="en-US"/>
              <a:pPr/>
              <a:t>‹#›</a:t>
            </a:fld>
            <a:endParaRPr lang="en-US" altLang="en-US"/>
          </a:p>
        </p:txBody>
      </p:sp>
    </p:spTree>
    <p:extLst>
      <p:ext uri="{BB962C8B-B14F-4D97-AF65-F5344CB8AC3E}">
        <p14:creationId xmlns:p14="http://schemas.microsoft.com/office/powerpoint/2010/main" val="3945591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5.gi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7.xml"/><Relationship Id="rId7" Type="http://schemas.openxmlformats.org/officeDocument/2006/relationships/image" Target="../media/image10.gif"/><Relationship Id="rId12" Type="http://schemas.openxmlformats.org/officeDocument/2006/relationships/image" Target="../media/image15.gif"/><Relationship Id="rId2" Type="http://schemas.openxmlformats.org/officeDocument/2006/relationships/audio" Target="file:///D:\nhac%20thieu%20nhi\hoa%20vuon%20nha%20bac.wma" TargetMode="External"/><Relationship Id="rId1" Type="http://schemas.openxmlformats.org/officeDocument/2006/relationships/audio" Target="file:///H:\bai%20giang%20dung\BayCaoTiengHatUocMo_DoiTaLonLenCungDatNuoc_TopCa_02.wma" TargetMode="External"/><Relationship Id="rId6" Type="http://schemas.openxmlformats.org/officeDocument/2006/relationships/image" Target="../media/image9.gif"/><Relationship Id="rId11" Type="http://schemas.openxmlformats.org/officeDocument/2006/relationships/image" Target="../media/image14.gif"/><Relationship Id="rId5" Type="http://schemas.openxmlformats.org/officeDocument/2006/relationships/audio" Target="../media/audio2.wav"/><Relationship Id="rId10" Type="http://schemas.openxmlformats.org/officeDocument/2006/relationships/image" Target="../media/image13.gif"/><Relationship Id="rId4" Type="http://schemas.openxmlformats.org/officeDocument/2006/relationships/audio" Target="../media/audio1.wav"/><Relationship Id="rId9"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4">
            <a:extLst>
              <a:ext uri="{FF2B5EF4-FFF2-40B4-BE49-F238E27FC236}">
                <a16:creationId xmlns:a16="http://schemas.microsoft.com/office/drawing/2014/main" id="{764B97DB-8582-4BCE-BCC3-949779F803DC}"/>
              </a:ext>
            </a:extLst>
          </p:cNvPr>
          <p:cNvGraphicFramePr>
            <a:graphicFrameLocks noGrp="1" noChangeAspect="1"/>
          </p:cNvGraphicFramePr>
          <p:nvPr>
            <p:ph idx="1"/>
          </p:nvPr>
        </p:nvGraphicFramePr>
        <p:xfrm>
          <a:off x="1524001" y="3114676"/>
          <a:ext cx="2555875" cy="3743325"/>
        </p:xfrm>
        <a:graphic>
          <a:graphicData uri="http://schemas.openxmlformats.org/presentationml/2006/ole">
            <mc:AlternateContent xmlns:mc="http://schemas.openxmlformats.org/markup-compatibility/2006">
              <mc:Choice xmlns:v="urn:schemas-microsoft-com:vml" Requires="v">
                <p:oleObj spid="_x0000_s1026" name="Clip" r:id="rId3" imgW="4046538" imgH="3352800" progId="MS_ClipArt_Gallery.2">
                  <p:embed/>
                </p:oleObj>
              </mc:Choice>
              <mc:Fallback>
                <p:oleObj name="Clip" r:id="rId3" imgW="4046538" imgH="3352800" progId="MS_ClipArt_Gallery.2">
                  <p:embed/>
                  <p:pic>
                    <p:nvPicPr>
                      <p:cNvPr id="2050" name="Object 4">
                        <a:extLst>
                          <a:ext uri="{FF2B5EF4-FFF2-40B4-BE49-F238E27FC236}">
                            <a16:creationId xmlns:a16="http://schemas.microsoft.com/office/drawing/2014/main" id="{764B97DB-8582-4BCE-BCC3-949779F803DC}"/>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3114676"/>
                        <a:ext cx="2555875" cy="3743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051" name="Picture 8" descr="atom1">
            <a:extLst>
              <a:ext uri="{FF2B5EF4-FFF2-40B4-BE49-F238E27FC236}">
                <a16:creationId xmlns:a16="http://schemas.microsoft.com/office/drawing/2014/main" id="{8C2AF84B-7C39-437A-A219-993B50427998}"/>
              </a:ext>
            </a:extLst>
          </p:cNvPr>
          <p:cNvPicPr>
            <a:picLocks noGrp="1" noChangeAspect="1" noChangeArrowheads="1" noCrop="1"/>
          </p:cNvPicPr>
          <p:nvPr>
            <p:ph type="title"/>
          </p:nvPr>
        </p:nvPicPr>
        <p:blipFill>
          <a:blip r:embed="rId5">
            <a:extLst>
              <a:ext uri="{28A0092B-C50C-407E-A947-70E740481C1C}">
                <a14:useLocalDpi xmlns:a14="http://schemas.microsoft.com/office/drawing/2010/main" val="0"/>
              </a:ext>
            </a:extLst>
          </a:blip>
          <a:srcRect/>
          <a:stretch>
            <a:fillRect/>
          </a:stretch>
        </p:blipFill>
        <p:spPr>
          <a:xfrm>
            <a:off x="8328026" y="188914"/>
            <a:ext cx="2176463" cy="1152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2" name="Picture 9" descr="chuong dong">
            <a:extLst>
              <a:ext uri="{FF2B5EF4-FFF2-40B4-BE49-F238E27FC236}">
                <a16:creationId xmlns:a16="http://schemas.microsoft.com/office/drawing/2014/main" id="{F6DEDA25-134F-4463-9A4D-0A9122C00E1E}"/>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1"/>
            <a:ext cx="1066800"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Line 10">
            <a:extLst>
              <a:ext uri="{FF2B5EF4-FFF2-40B4-BE49-F238E27FC236}">
                <a16:creationId xmlns:a16="http://schemas.microsoft.com/office/drawing/2014/main" id="{EF351BD6-0B5A-4102-BA2D-A075CA7498B9}"/>
              </a:ext>
            </a:extLst>
          </p:cNvPr>
          <p:cNvSpPr>
            <a:spLocks noChangeShapeType="1"/>
          </p:cNvSpPr>
          <p:nvPr/>
        </p:nvSpPr>
        <p:spPr bwMode="auto">
          <a:xfrm flipH="1">
            <a:off x="9336088" y="4868864"/>
            <a:ext cx="1331912" cy="1989137"/>
          </a:xfrm>
          <a:prstGeom prst="line">
            <a:avLst/>
          </a:prstGeom>
          <a:noFill/>
          <a:ln w="76200" cap="rnd" cmpd="tri">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77839" name="AutoShape 15">
            <a:extLst>
              <a:ext uri="{FF2B5EF4-FFF2-40B4-BE49-F238E27FC236}">
                <a16:creationId xmlns:a16="http://schemas.microsoft.com/office/drawing/2014/main" id="{0CB30AB5-FD8F-41BA-9B80-1F5083FEE895}"/>
              </a:ext>
            </a:extLst>
          </p:cNvPr>
          <p:cNvSpPr>
            <a:spLocks noChangeArrowheads="1"/>
          </p:cNvSpPr>
          <p:nvPr/>
        </p:nvSpPr>
        <p:spPr bwMode="auto">
          <a:xfrm>
            <a:off x="1524000" y="1"/>
            <a:ext cx="6516688" cy="1439863"/>
          </a:xfrm>
          <a:prstGeom prst="cloudCallout">
            <a:avLst>
              <a:gd name="adj1" fmla="val -19403"/>
              <a:gd name="adj2" fmla="val 14415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en-US" altLang="en-US" sz="3200">
              <a:solidFill>
                <a:srgbClr val="CC66FF"/>
              </a:solidFill>
            </a:endParaRPr>
          </a:p>
          <a:p>
            <a:pPr algn="ctr" eaLnBrk="1" fontAlgn="base" hangingPunct="1">
              <a:spcBef>
                <a:spcPct val="0"/>
              </a:spcBef>
              <a:spcAft>
                <a:spcPct val="0"/>
              </a:spcAft>
            </a:pPr>
            <a:endParaRPr lang="en-US" altLang="en-US" sz="3200">
              <a:solidFill>
                <a:srgbClr val="CC66FF"/>
              </a:solidFill>
            </a:endParaRPr>
          </a:p>
        </p:txBody>
      </p:sp>
      <p:sp>
        <p:nvSpPr>
          <p:cNvPr id="77842" name="Text Box 18">
            <a:extLst>
              <a:ext uri="{FF2B5EF4-FFF2-40B4-BE49-F238E27FC236}">
                <a16:creationId xmlns:a16="http://schemas.microsoft.com/office/drawing/2014/main" id="{44990115-A97A-4C4A-8E4A-F517952A7AF4}"/>
              </a:ext>
            </a:extLst>
          </p:cNvPr>
          <p:cNvSpPr txBox="1">
            <a:spLocks noChangeArrowheads="1"/>
          </p:cNvSpPr>
          <p:nvPr/>
        </p:nvSpPr>
        <p:spPr bwMode="auto">
          <a:xfrm>
            <a:off x="2135188" y="260350"/>
            <a:ext cx="56372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a:solidFill>
                  <a:srgbClr val="3399FF"/>
                </a:solidFill>
                <a:latin typeface=".VnTime" panose="020B7200000000000000" pitchFamily="34" charset="0"/>
              </a:rPr>
              <a:t>       </a:t>
            </a:r>
            <a:r>
              <a:rPr lang="en-US" altLang="en-US" sz="3200">
                <a:solidFill>
                  <a:srgbClr val="660066"/>
                </a:solidFill>
                <a:latin typeface=".VnTime" panose="020B7200000000000000" pitchFamily="34" charset="0"/>
              </a:rPr>
              <a:t>KiÓm tra bµi cò</a:t>
            </a:r>
          </a:p>
        </p:txBody>
      </p:sp>
      <p:sp>
        <p:nvSpPr>
          <p:cNvPr id="77843" name="Text Box 19">
            <a:extLst>
              <a:ext uri="{FF2B5EF4-FFF2-40B4-BE49-F238E27FC236}">
                <a16:creationId xmlns:a16="http://schemas.microsoft.com/office/drawing/2014/main" id="{340526C8-3D70-4A03-9EAE-1FCF9FCCA481}"/>
              </a:ext>
            </a:extLst>
          </p:cNvPr>
          <p:cNvSpPr txBox="1">
            <a:spLocks noChangeArrowheads="1"/>
          </p:cNvSpPr>
          <p:nvPr/>
        </p:nvSpPr>
        <p:spPr bwMode="auto">
          <a:xfrm>
            <a:off x="4511676" y="1628776"/>
            <a:ext cx="5832475"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dirty="0">
                <a:solidFill>
                  <a:srgbClr val="000000"/>
                </a:solidFill>
                <a:latin typeface=".VnTime" panose="020B7200000000000000" pitchFamily="34" charset="0"/>
              </a:rPr>
              <a:t>* </a:t>
            </a:r>
            <a:r>
              <a:rPr lang="en-US" altLang="en-US" sz="3200" dirty="0">
                <a:solidFill>
                  <a:srgbClr val="000000"/>
                </a:solidFill>
                <a:latin typeface=".VnTime" panose="020B7200000000000000" pitchFamily="34" charset="0"/>
              </a:rPr>
              <a:t>§</a:t>
            </a:r>
            <a:r>
              <a:rPr lang="en-US" altLang="en-US" sz="3200" dirty="0" err="1">
                <a:solidFill>
                  <a:srgbClr val="000000"/>
                </a:solidFill>
                <a:latin typeface=".VnTime" panose="020B7200000000000000" pitchFamily="34" charset="0"/>
              </a:rPr>
              <a:t>Æt</a:t>
            </a:r>
            <a:r>
              <a:rPr lang="en-US" altLang="en-US" sz="3200" dirty="0">
                <a:solidFill>
                  <a:srgbClr val="000000"/>
                </a:solidFill>
                <a:latin typeface=".VnTime" panose="020B7200000000000000" pitchFamily="34" charset="0"/>
              </a:rPr>
              <a:t> </a:t>
            </a:r>
            <a:r>
              <a:rPr lang="en-US" altLang="en-US" sz="3200" dirty="0" err="1">
                <a:solidFill>
                  <a:srgbClr val="000000"/>
                </a:solidFill>
                <a:latin typeface=".VnTime" panose="020B7200000000000000" pitchFamily="34" charset="0"/>
              </a:rPr>
              <a:t>tÝnh</a:t>
            </a:r>
            <a:r>
              <a:rPr lang="en-US" altLang="en-US" sz="3200" dirty="0">
                <a:solidFill>
                  <a:srgbClr val="000000"/>
                </a:solidFill>
                <a:latin typeface=".VnTime" panose="020B7200000000000000" pitchFamily="34" charset="0"/>
              </a:rPr>
              <a:t> </a:t>
            </a:r>
            <a:r>
              <a:rPr lang="en-US" altLang="en-US" sz="3200" dirty="0" err="1">
                <a:solidFill>
                  <a:srgbClr val="000000"/>
                </a:solidFill>
                <a:latin typeface=".VnTime" panose="020B7200000000000000" pitchFamily="34" charset="0"/>
              </a:rPr>
              <a:t>råi</a:t>
            </a:r>
            <a:r>
              <a:rPr lang="en-US" altLang="en-US" sz="3200" dirty="0">
                <a:solidFill>
                  <a:srgbClr val="000000"/>
                </a:solidFill>
                <a:latin typeface=".VnTime" panose="020B7200000000000000" pitchFamily="34" charset="0"/>
              </a:rPr>
              <a:t> </a:t>
            </a:r>
            <a:r>
              <a:rPr lang="en-US" altLang="en-US" sz="3200" dirty="0" err="1">
                <a:solidFill>
                  <a:srgbClr val="000000"/>
                </a:solidFill>
                <a:latin typeface=".VnTime" panose="020B7200000000000000" pitchFamily="34" charset="0"/>
              </a:rPr>
              <a:t>tÝnh</a:t>
            </a:r>
            <a:r>
              <a:rPr lang="en-US" altLang="en-US" sz="3200" dirty="0">
                <a:solidFill>
                  <a:srgbClr val="000000"/>
                </a:solidFill>
                <a:latin typeface=".VnTime" panose="020B7200000000000000" pitchFamily="34" charset="0"/>
              </a:rPr>
              <a:t>:</a:t>
            </a:r>
          </a:p>
          <a:p>
            <a:pPr eaLnBrk="1" fontAlgn="base" hangingPunct="1">
              <a:spcBef>
                <a:spcPct val="50000"/>
              </a:spcBef>
              <a:spcAft>
                <a:spcPct val="0"/>
              </a:spcAft>
            </a:pPr>
            <a:r>
              <a:rPr lang="en-US" altLang="en-US" sz="3200" dirty="0">
                <a:solidFill>
                  <a:srgbClr val="000000"/>
                </a:solidFill>
                <a:latin typeface=".VnTime" panose="020B7200000000000000" pitchFamily="34" charset="0"/>
              </a:rPr>
              <a:t>           </a:t>
            </a:r>
            <a:r>
              <a:rPr lang="en-US" altLang="en-US" sz="3200" b="1" dirty="0">
                <a:solidFill>
                  <a:srgbClr val="0000FF"/>
                </a:solidFill>
                <a:latin typeface=".VnTime" panose="020B7200000000000000" pitchFamily="34" charset="0"/>
              </a:rPr>
              <a:t>32 + 15 = ?</a:t>
            </a:r>
          </a:p>
          <a:p>
            <a:pPr eaLnBrk="1" fontAlgn="base" hangingPunct="1">
              <a:spcBef>
                <a:spcPct val="50000"/>
              </a:spcBef>
              <a:spcAft>
                <a:spcPct val="0"/>
              </a:spcAft>
            </a:pPr>
            <a:r>
              <a:rPr lang="en-US" altLang="en-US" sz="3200" b="1" dirty="0">
                <a:solidFill>
                  <a:srgbClr val="0000FF"/>
                </a:solidFill>
                <a:latin typeface=".VnTime" panose="020B7200000000000000" pitchFamily="34" charset="0"/>
              </a:rPr>
              <a:t>           627 - 123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39"/>
                                        </p:tgtEl>
                                        <p:attrNameLst>
                                          <p:attrName>style.visibility</p:attrName>
                                        </p:attrNameLst>
                                      </p:cBhvr>
                                      <p:to>
                                        <p:strVal val="visible"/>
                                      </p:to>
                                    </p:set>
                                    <p:anim calcmode="lin" valueType="num">
                                      <p:cBhvr additive="base">
                                        <p:cTn id="7" dur="500" fill="hold"/>
                                        <p:tgtEl>
                                          <p:spTgt spid="77839"/>
                                        </p:tgtEl>
                                        <p:attrNameLst>
                                          <p:attrName>ppt_x</p:attrName>
                                        </p:attrNameLst>
                                      </p:cBhvr>
                                      <p:tavLst>
                                        <p:tav tm="0">
                                          <p:val>
                                            <p:strVal val="#ppt_x"/>
                                          </p:val>
                                        </p:tav>
                                        <p:tav tm="100000">
                                          <p:val>
                                            <p:strVal val="#ppt_x"/>
                                          </p:val>
                                        </p:tav>
                                      </p:tavLst>
                                    </p:anim>
                                    <p:anim calcmode="lin" valueType="num">
                                      <p:cBhvr additive="base">
                                        <p:cTn id="8" dur="500" fill="hold"/>
                                        <p:tgtEl>
                                          <p:spTgt spid="7783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5" presetClass="entr" presetSubtype="0" fill="hold" nodeType="clickEffect">
                                  <p:stCondLst>
                                    <p:cond delay="0"/>
                                  </p:stCondLst>
                                  <p:childTnLst>
                                    <p:set>
                                      <p:cBhvr>
                                        <p:cTn id="12" dur="1" fill="hold">
                                          <p:stCondLst>
                                            <p:cond delay="0"/>
                                          </p:stCondLst>
                                        </p:cTn>
                                        <p:tgtEl>
                                          <p:spTgt spid="77842">
                                            <p:txEl>
                                              <p:pRg st="0" end="0"/>
                                            </p:txEl>
                                          </p:spTgt>
                                        </p:tgtEl>
                                        <p:attrNameLst>
                                          <p:attrName>style.visibility</p:attrName>
                                        </p:attrNameLst>
                                      </p:cBhvr>
                                      <p:to>
                                        <p:strVal val="visible"/>
                                      </p:to>
                                    </p:set>
                                    <p:animEffect transition="in" filter="fade">
                                      <p:cBhvr>
                                        <p:cTn id="13" dur="2000"/>
                                        <p:tgtEl>
                                          <p:spTgt spid="77842">
                                            <p:txEl>
                                              <p:pRg st="0" end="0"/>
                                            </p:txEl>
                                          </p:spTgt>
                                        </p:tgtEl>
                                      </p:cBhvr>
                                    </p:animEffect>
                                    <p:anim calcmode="lin" valueType="num">
                                      <p:cBhvr>
                                        <p:cTn id="14" dur="2000" fill="hold"/>
                                        <p:tgtEl>
                                          <p:spTgt spid="77842">
                                            <p:txEl>
                                              <p:pRg st="0" end="0"/>
                                            </p:txEl>
                                          </p:spTgt>
                                        </p:tgtEl>
                                        <p:attrNameLst>
                                          <p:attrName>style.rotation</p:attrName>
                                        </p:attrNameLst>
                                      </p:cBhvr>
                                      <p:tavLst>
                                        <p:tav tm="0">
                                          <p:val>
                                            <p:fltVal val="720"/>
                                          </p:val>
                                        </p:tav>
                                        <p:tav tm="100000">
                                          <p:val>
                                            <p:fltVal val="0"/>
                                          </p:val>
                                        </p:tav>
                                      </p:tavLst>
                                    </p:anim>
                                    <p:anim calcmode="lin" valueType="num">
                                      <p:cBhvr>
                                        <p:cTn id="15" dur="2000" fill="hold"/>
                                        <p:tgtEl>
                                          <p:spTgt spid="77842">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7784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77843">
                                            <p:txEl>
                                              <p:pRg st="0" end="0"/>
                                            </p:txEl>
                                          </p:spTgt>
                                        </p:tgtEl>
                                        <p:attrNameLst>
                                          <p:attrName>style.visibility</p:attrName>
                                        </p:attrNameLst>
                                      </p:cBhvr>
                                      <p:to>
                                        <p:strVal val="visible"/>
                                      </p:to>
                                    </p:set>
                                    <p:animEffect transition="in" filter="blinds(horizontal)">
                                      <p:cBhvr>
                                        <p:cTn id="21" dur="500"/>
                                        <p:tgtEl>
                                          <p:spTgt spid="77843">
                                            <p:txEl>
                                              <p:pRg st="0" end="0"/>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77843">
                                            <p:txEl>
                                              <p:pRg st="1" end="1"/>
                                            </p:txEl>
                                          </p:spTgt>
                                        </p:tgtEl>
                                        <p:attrNameLst>
                                          <p:attrName>style.visibility</p:attrName>
                                        </p:attrNameLst>
                                      </p:cBhvr>
                                      <p:to>
                                        <p:strVal val="visible"/>
                                      </p:to>
                                    </p:set>
                                    <p:animEffect transition="in" filter="blinds(horizontal)">
                                      <p:cBhvr>
                                        <p:cTn id="24" dur="500"/>
                                        <p:tgtEl>
                                          <p:spTgt spid="77843">
                                            <p:txEl>
                                              <p:pRg st="1" end="1"/>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77843">
                                            <p:txEl>
                                              <p:pRg st="2" end="2"/>
                                            </p:txEl>
                                          </p:spTgt>
                                        </p:tgtEl>
                                        <p:attrNameLst>
                                          <p:attrName>style.visibility</p:attrName>
                                        </p:attrNameLst>
                                      </p:cBhvr>
                                      <p:to>
                                        <p:strVal val="visible"/>
                                      </p:to>
                                    </p:set>
                                    <p:animEffect transition="in" filter="blinds(horizontal)">
                                      <p:cBhvr>
                                        <p:cTn id="27" dur="500"/>
                                        <p:tgtEl>
                                          <p:spTgt spid="77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3" name="Text Box 11">
            <a:extLst>
              <a:ext uri="{FF2B5EF4-FFF2-40B4-BE49-F238E27FC236}">
                <a16:creationId xmlns:a16="http://schemas.microsoft.com/office/drawing/2014/main" id="{12497DFB-261A-4FAA-AC2D-122054846649}"/>
              </a:ext>
            </a:extLst>
          </p:cNvPr>
          <p:cNvSpPr txBox="1">
            <a:spLocks noChangeArrowheads="1"/>
          </p:cNvSpPr>
          <p:nvPr/>
        </p:nvSpPr>
        <p:spPr bwMode="auto">
          <a:xfrm>
            <a:off x="2590800" y="1066800"/>
            <a:ext cx="7696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a:solidFill>
                  <a:srgbClr val="C00000"/>
                </a:solidFill>
                <a:latin typeface="Times New Roman" panose="02020603050405020304" pitchFamily="18" charset="0"/>
              </a:rPr>
              <a:t>Trừ các số có ba chữ số ( có nhớ một lần )</a:t>
            </a:r>
          </a:p>
        </p:txBody>
      </p:sp>
      <p:sp>
        <p:nvSpPr>
          <p:cNvPr id="54284" name="Text Box 12">
            <a:extLst>
              <a:ext uri="{FF2B5EF4-FFF2-40B4-BE49-F238E27FC236}">
                <a16:creationId xmlns:a16="http://schemas.microsoft.com/office/drawing/2014/main" id="{691A03D6-D2D4-4BE0-BD46-27205A0C67D5}"/>
              </a:ext>
            </a:extLst>
          </p:cNvPr>
          <p:cNvSpPr txBox="1">
            <a:spLocks noChangeArrowheads="1"/>
          </p:cNvSpPr>
          <p:nvPr/>
        </p:nvSpPr>
        <p:spPr bwMode="auto">
          <a:xfrm>
            <a:off x="1676400" y="19050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66FF"/>
                </a:solidFill>
                <a:latin typeface="Times New Roman" panose="02020603050405020304" pitchFamily="18" charset="0"/>
              </a:rPr>
              <a:t>a) 432 – 215  = ?</a:t>
            </a:r>
          </a:p>
        </p:txBody>
      </p:sp>
      <p:grpSp>
        <p:nvGrpSpPr>
          <p:cNvPr id="54285" name="Group 13">
            <a:extLst>
              <a:ext uri="{FF2B5EF4-FFF2-40B4-BE49-F238E27FC236}">
                <a16:creationId xmlns:a16="http://schemas.microsoft.com/office/drawing/2014/main" id="{DFAE839C-5AD2-4001-96F3-2412A6449CCE}"/>
              </a:ext>
            </a:extLst>
          </p:cNvPr>
          <p:cNvGrpSpPr>
            <a:grpSpLocks/>
          </p:cNvGrpSpPr>
          <p:nvPr/>
        </p:nvGrpSpPr>
        <p:grpSpPr bwMode="auto">
          <a:xfrm>
            <a:off x="1752600" y="2362203"/>
            <a:ext cx="1295400" cy="830263"/>
            <a:chOff x="192" y="1872"/>
            <a:chExt cx="816" cy="523"/>
          </a:xfrm>
        </p:grpSpPr>
        <p:sp>
          <p:nvSpPr>
            <p:cNvPr id="3098" name="Text Box 14">
              <a:extLst>
                <a:ext uri="{FF2B5EF4-FFF2-40B4-BE49-F238E27FC236}">
                  <a16:creationId xmlns:a16="http://schemas.microsoft.com/office/drawing/2014/main" id="{8CFD8E63-0A26-4DC5-9BC0-C64BA6466F94}"/>
                </a:ext>
              </a:extLst>
            </p:cNvPr>
            <p:cNvSpPr txBox="1">
              <a:spLocks noChangeArrowheads="1"/>
            </p:cNvSpPr>
            <p:nvPr/>
          </p:nvSpPr>
          <p:spPr bwMode="auto">
            <a:xfrm>
              <a:off x="192" y="1872"/>
              <a:ext cx="81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00"/>
                  </a:solidFill>
                  <a:latin typeface="Times New Roman" panose="02020603050405020304" pitchFamily="18" charset="0"/>
                </a:rPr>
                <a:t>       432</a:t>
              </a:r>
            </a:p>
            <a:p>
              <a:pPr eaLnBrk="1" fontAlgn="base" hangingPunct="1">
                <a:spcBef>
                  <a:spcPct val="0"/>
                </a:spcBef>
                <a:spcAft>
                  <a:spcPct val="0"/>
                </a:spcAft>
              </a:pPr>
              <a:r>
                <a:rPr lang="en-US" altLang="en-US" sz="2400" b="1">
                  <a:solidFill>
                    <a:srgbClr val="000000"/>
                  </a:solidFill>
                  <a:latin typeface="Times New Roman" panose="02020603050405020304" pitchFamily="18" charset="0"/>
                </a:rPr>
                <a:t>       </a:t>
              </a:r>
              <a:r>
                <a:rPr lang="en-US" altLang="en-US" sz="2400" b="1" u="sng">
                  <a:solidFill>
                    <a:srgbClr val="000000"/>
                  </a:solidFill>
                  <a:latin typeface="Times New Roman" panose="02020603050405020304" pitchFamily="18" charset="0"/>
                </a:rPr>
                <a:t>215</a:t>
              </a:r>
            </a:p>
          </p:txBody>
        </p:sp>
        <p:sp>
          <p:nvSpPr>
            <p:cNvPr id="3099" name="Text Box 15">
              <a:extLst>
                <a:ext uri="{FF2B5EF4-FFF2-40B4-BE49-F238E27FC236}">
                  <a16:creationId xmlns:a16="http://schemas.microsoft.com/office/drawing/2014/main" id="{B3E4CAA7-4A60-4900-9E9D-44FAC52F7885}"/>
                </a:ext>
              </a:extLst>
            </p:cNvPr>
            <p:cNvSpPr txBox="1">
              <a:spLocks noChangeArrowheads="1"/>
            </p:cNvSpPr>
            <p:nvPr/>
          </p:nvSpPr>
          <p:spPr bwMode="auto">
            <a:xfrm>
              <a:off x="384" y="196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a:t>
              </a:r>
            </a:p>
          </p:txBody>
        </p:sp>
      </p:grpSp>
      <p:sp>
        <p:nvSpPr>
          <p:cNvPr id="54288" name="Text Box 16">
            <a:extLst>
              <a:ext uri="{FF2B5EF4-FFF2-40B4-BE49-F238E27FC236}">
                <a16:creationId xmlns:a16="http://schemas.microsoft.com/office/drawing/2014/main" id="{B04175FE-B34A-406C-8833-E18AF2CCFC36}"/>
              </a:ext>
            </a:extLst>
          </p:cNvPr>
          <p:cNvSpPr txBox="1">
            <a:spLocks noChangeArrowheads="1"/>
          </p:cNvSpPr>
          <p:nvPr/>
        </p:nvSpPr>
        <p:spPr bwMode="auto">
          <a:xfrm>
            <a:off x="3276600" y="2362200"/>
            <a:ext cx="746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2 không trừ được 5, lấy 12 trừ 5 bằng 7, viết 7 nhớ 1 .</a:t>
            </a:r>
          </a:p>
        </p:txBody>
      </p:sp>
      <p:sp>
        <p:nvSpPr>
          <p:cNvPr id="54290" name="Text Box 18">
            <a:extLst>
              <a:ext uri="{FF2B5EF4-FFF2-40B4-BE49-F238E27FC236}">
                <a16:creationId xmlns:a16="http://schemas.microsoft.com/office/drawing/2014/main" id="{743CBC40-23B6-4073-9CCE-B905276C44E8}"/>
              </a:ext>
            </a:extLst>
          </p:cNvPr>
          <p:cNvSpPr txBox="1">
            <a:spLocks noChangeArrowheads="1"/>
          </p:cNvSpPr>
          <p:nvPr/>
        </p:nvSpPr>
        <p:spPr bwMode="auto">
          <a:xfrm flipH="1">
            <a:off x="2590800" y="30480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990033"/>
                </a:solidFill>
                <a:latin typeface="Times New Roman" panose="02020603050405020304" pitchFamily="18" charset="0"/>
              </a:rPr>
              <a:t>7</a:t>
            </a:r>
          </a:p>
        </p:txBody>
      </p:sp>
      <p:sp>
        <p:nvSpPr>
          <p:cNvPr id="54291" name="Text Box 19">
            <a:extLst>
              <a:ext uri="{FF2B5EF4-FFF2-40B4-BE49-F238E27FC236}">
                <a16:creationId xmlns:a16="http://schemas.microsoft.com/office/drawing/2014/main" id="{79CDA76D-66F9-483A-9821-9DCF1F48E623}"/>
              </a:ext>
            </a:extLst>
          </p:cNvPr>
          <p:cNvSpPr txBox="1">
            <a:spLocks noChangeArrowheads="1"/>
          </p:cNvSpPr>
          <p:nvPr/>
        </p:nvSpPr>
        <p:spPr bwMode="auto">
          <a:xfrm>
            <a:off x="2593854" y="5008563"/>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dirty="0">
                <a:solidFill>
                  <a:srgbClr val="990033"/>
                </a:solidFill>
                <a:latin typeface="Times New Roman" panose="02020603050405020304" pitchFamily="18" charset="0"/>
              </a:rPr>
              <a:t>4</a:t>
            </a:r>
          </a:p>
        </p:txBody>
      </p:sp>
      <p:sp>
        <p:nvSpPr>
          <p:cNvPr id="54292" name="Text Box 20">
            <a:extLst>
              <a:ext uri="{FF2B5EF4-FFF2-40B4-BE49-F238E27FC236}">
                <a16:creationId xmlns:a16="http://schemas.microsoft.com/office/drawing/2014/main" id="{CD253EDA-2260-41A7-9AEC-7AB7CADE3CB8}"/>
              </a:ext>
            </a:extLst>
          </p:cNvPr>
          <p:cNvSpPr txBox="1">
            <a:spLocks noChangeArrowheads="1"/>
          </p:cNvSpPr>
          <p:nvPr/>
        </p:nvSpPr>
        <p:spPr bwMode="auto">
          <a:xfrm>
            <a:off x="3290888" y="2743200"/>
            <a:ext cx="541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*1 thêm 1 bằng 2; 3 trừ 2 bằng 1, viết 1. </a:t>
            </a:r>
          </a:p>
        </p:txBody>
      </p:sp>
      <p:sp>
        <p:nvSpPr>
          <p:cNvPr id="54293" name="Text Box 21">
            <a:extLst>
              <a:ext uri="{FF2B5EF4-FFF2-40B4-BE49-F238E27FC236}">
                <a16:creationId xmlns:a16="http://schemas.microsoft.com/office/drawing/2014/main" id="{0F9A2206-33A2-4420-85D7-EB76BEC1AE69}"/>
              </a:ext>
            </a:extLst>
          </p:cNvPr>
          <p:cNvSpPr txBox="1">
            <a:spLocks noChangeArrowheads="1"/>
          </p:cNvSpPr>
          <p:nvPr/>
        </p:nvSpPr>
        <p:spPr bwMode="auto">
          <a:xfrm>
            <a:off x="2438400" y="3048000"/>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990033"/>
                </a:solidFill>
                <a:latin typeface="Times New Roman" panose="02020603050405020304" pitchFamily="18" charset="0"/>
              </a:rPr>
              <a:t>1</a:t>
            </a:r>
          </a:p>
        </p:txBody>
      </p:sp>
      <p:sp>
        <p:nvSpPr>
          <p:cNvPr id="54294" name="Text Box 22">
            <a:extLst>
              <a:ext uri="{FF2B5EF4-FFF2-40B4-BE49-F238E27FC236}">
                <a16:creationId xmlns:a16="http://schemas.microsoft.com/office/drawing/2014/main" id="{5556B4A4-F202-4104-8882-2520698F0BCB}"/>
              </a:ext>
            </a:extLst>
          </p:cNvPr>
          <p:cNvSpPr txBox="1">
            <a:spLocks noChangeArrowheads="1"/>
          </p:cNvSpPr>
          <p:nvPr/>
        </p:nvSpPr>
        <p:spPr bwMode="auto">
          <a:xfrm>
            <a:off x="3290888" y="3124200"/>
            <a:ext cx="541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4 trừ 2 bằng 2,  viết 2. </a:t>
            </a:r>
          </a:p>
        </p:txBody>
      </p:sp>
      <p:sp>
        <p:nvSpPr>
          <p:cNvPr id="54295" name="Text Box 23">
            <a:extLst>
              <a:ext uri="{FF2B5EF4-FFF2-40B4-BE49-F238E27FC236}">
                <a16:creationId xmlns:a16="http://schemas.microsoft.com/office/drawing/2014/main" id="{F9A709AD-79D0-4830-8DF4-7E44F539A7A8}"/>
              </a:ext>
            </a:extLst>
          </p:cNvPr>
          <p:cNvSpPr txBox="1">
            <a:spLocks noChangeArrowheads="1"/>
          </p:cNvSpPr>
          <p:nvPr/>
        </p:nvSpPr>
        <p:spPr bwMode="auto">
          <a:xfrm flipH="1">
            <a:off x="2286000" y="30480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990033"/>
                </a:solidFill>
                <a:latin typeface="Times New Roman" panose="02020603050405020304" pitchFamily="18" charset="0"/>
              </a:rPr>
              <a:t>2</a:t>
            </a:r>
          </a:p>
        </p:txBody>
      </p:sp>
      <p:sp>
        <p:nvSpPr>
          <p:cNvPr id="54296" name="Text Box 24">
            <a:extLst>
              <a:ext uri="{FF2B5EF4-FFF2-40B4-BE49-F238E27FC236}">
                <a16:creationId xmlns:a16="http://schemas.microsoft.com/office/drawing/2014/main" id="{70257529-7728-4719-A2DC-1700B070DCB2}"/>
              </a:ext>
            </a:extLst>
          </p:cNvPr>
          <p:cNvSpPr txBox="1">
            <a:spLocks noChangeArrowheads="1"/>
          </p:cNvSpPr>
          <p:nvPr/>
        </p:nvSpPr>
        <p:spPr bwMode="auto">
          <a:xfrm>
            <a:off x="2057400" y="3505201"/>
            <a:ext cx="3352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FF3300"/>
                </a:solidFill>
                <a:latin typeface="Times New Roman" panose="02020603050405020304" pitchFamily="18" charset="0"/>
              </a:rPr>
              <a:t>Vậy:  432 – 215   = 217 </a:t>
            </a:r>
          </a:p>
        </p:txBody>
      </p:sp>
      <p:sp>
        <p:nvSpPr>
          <p:cNvPr id="54297" name="Text Box 25">
            <a:extLst>
              <a:ext uri="{FF2B5EF4-FFF2-40B4-BE49-F238E27FC236}">
                <a16:creationId xmlns:a16="http://schemas.microsoft.com/office/drawing/2014/main" id="{7AC8F637-488D-4CA2-8421-49C224972341}"/>
              </a:ext>
            </a:extLst>
          </p:cNvPr>
          <p:cNvSpPr txBox="1">
            <a:spLocks noChangeArrowheads="1"/>
          </p:cNvSpPr>
          <p:nvPr/>
        </p:nvSpPr>
        <p:spPr bwMode="auto">
          <a:xfrm>
            <a:off x="1752600" y="40386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66FF"/>
                </a:solidFill>
                <a:latin typeface="Times New Roman" panose="02020603050405020304" pitchFamily="18" charset="0"/>
              </a:rPr>
              <a:t>b) 627 – 143  = ?</a:t>
            </a:r>
          </a:p>
        </p:txBody>
      </p:sp>
      <p:grpSp>
        <p:nvGrpSpPr>
          <p:cNvPr id="54298" name="Group 26">
            <a:extLst>
              <a:ext uri="{FF2B5EF4-FFF2-40B4-BE49-F238E27FC236}">
                <a16:creationId xmlns:a16="http://schemas.microsoft.com/office/drawing/2014/main" id="{544D91E6-E367-4241-82A8-3DEE170AC008}"/>
              </a:ext>
            </a:extLst>
          </p:cNvPr>
          <p:cNvGrpSpPr>
            <a:grpSpLocks/>
          </p:cNvGrpSpPr>
          <p:nvPr/>
        </p:nvGrpSpPr>
        <p:grpSpPr bwMode="auto">
          <a:xfrm>
            <a:off x="1752600" y="4343403"/>
            <a:ext cx="1295400" cy="830263"/>
            <a:chOff x="192" y="1872"/>
            <a:chExt cx="816" cy="523"/>
          </a:xfrm>
        </p:grpSpPr>
        <p:sp>
          <p:nvSpPr>
            <p:cNvPr id="3096" name="Text Box 27">
              <a:extLst>
                <a:ext uri="{FF2B5EF4-FFF2-40B4-BE49-F238E27FC236}">
                  <a16:creationId xmlns:a16="http://schemas.microsoft.com/office/drawing/2014/main" id="{3D61253F-1BDE-4307-A23D-2C272529282E}"/>
                </a:ext>
              </a:extLst>
            </p:cNvPr>
            <p:cNvSpPr txBox="1">
              <a:spLocks noChangeArrowheads="1"/>
            </p:cNvSpPr>
            <p:nvPr/>
          </p:nvSpPr>
          <p:spPr bwMode="auto">
            <a:xfrm>
              <a:off x="192" y="1872"/>
              <a:ext cx="81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00"/>
                  </a:solidFill>
                  <a:latin typeface="Times New Roman" panose="02020603050405020304" pitchFamily="18" charset="0"/>
                </a:rPr>
                <a:t>       627</a:t>
              </a:r>
            </a:p>
            <a:p>
              <a:pPr eaLnBrk="1" fontAlgn="base" hangingPunct="1">
                <a:spcBef>
                  <a:spcPct val="0"/>
                </a:spcBef>
                <a:spcAft>
                  <a:spcPct val="0"/>
                </a:spcAft>
              </a:pPr>
              <a:r>
                <a:rPr lang="en-US" altLang="en-US" sz="2400" b="1">
                  <a:solidFill>
                    <a:srgbClr val="000000"/>
                  </a:solidFill>
                  <a:latin typeface="Times New Roman" panose="02020603050405020304" pitchFamily="18" charset="0"/>
                </a:rPr>
                <a:t>       </a:t>
              </a:r>
              <a:r>
                <a:rPr lang="en-US" altLang="en-US" sz="2400" b="1" u="sng">
                  <a:solidFill>
                    <a:srgbClr val="000000"/>
                  </a:solidFill>
                  <a:latin typeface="Times New Roman" panose="02020603050405020304" pitchFamily="18" charset="0"/>
                </a:rPr>
                <a:t>143</a:t>
              </a:r>
            </a:p>
          </p:txBody>
        </p:sp>
        <p:sp>
          <p:nvSpPr>
            <p:cNvPr id="3097" name="Text Box 28">
              <a:extLst>
                <a:ext uri="{FF2B5EF4-FFF2-40B4-BE49-F238E27FC236}">
                  <a16:creationId xmlns:a16="http://schemas.microsoft.com/office/drawing/2014/main" id="{2E7830F4-D170-42DC-9539-C062FA2B3C3E}"/>
                </a:ext>
              </a:extLst>
            </p:cNvPr>
            <p:cNvSpPr txBox="1">
              <a:spLocks noChangeArrowheads="1"/>
            </p:cNvSpPr>
            <p:nvPr/>
          </p:nvSpPr>
          <p:spPr bwMode="auto">
            <a:xfrm>
              <a:off x="384" y="1968"/>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a:t>
              </a:r>
            </a:p>
          </p:txBody>
        </p:sp>
      </p:grpSp>
      <p:sp>
        <p:nvSpPr>
          <p:cNvPr id="54301" name="Text Box 29">
            <a:extLst>
              <a:ext uri="{FF2B5EF4-FFF2-40B4-BE49-F238E27FC236}">
                <a16:creationId xmlns:a16="http://schemas.microsoft.com/office/drawing/2014/main" id="{487A8741-6973-4043-8884-914313AC1909}"/>
              </a:ext>
            </a:extLst>
          </p:cNvPr>
          <p:cNvSpPr txBox="1">
            <a:spLocks noChangeArrowheads="1"/>
          </p:cNvSpPr>
          <p:nvPr/>
        </p:nvSpPr>
        <p:spPr bwMode="auto">
          <a:xfrm>
            <a:off x="3276600" y="441960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7 trừ 3 bằng 4, viết 4.</a:t>
            </a:r>
          </a:p>
        </p:txBody>
      </p:sp>
      <p:sp>
        <p:nvSpPr>
          <p:cNvPr id="54302" name="Text Box 30">
            <a:extLst>
              <a:ext uri="{FF2B5EF4-FFF2-40B4-BE49-F238E27FC236}">
                <a16:creationId xmlns:a16="http://schemas.microsoft.com/office/drawing/2014/main" id="{F9724E69-D47F-4D3A-86B5-EA9EE54F5A17}"/>
              </a:ext>
            </a:extLst>
          </p:cNvPr>
          <p:cNvSpPr txBox="1">
            <a:spLocks noChangeArrowheads="1"/>
          </p:cNvSpPr>
          <p:nvPr/>
        </p:nvSpPr>
        <p:spPr bwMode="auto">
          <a:xfrm>
            <a:off x="3276600" y="4800600"/>
            <a:ext cx="739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2 không trừ được 4, lấy 12 trừ 4 bằng 8 , viết 8 nhớ 1.</a:t>
            </a:r>
          </a:p>
        </p:txBody>
      </p:sp>
      <p:sp>
        <p:nvSpPr>
          <p:cNvPr id="54303" name="Text Box 31">
            <a:extLst>
              <a:ext uri="{FF2B5EF4-FFF2-40B4-BE49-F238E27FC236}">
                <a16:creationId xmlns:a16="http://schemas.microsoft.com/office/drawing/2014/main" id="{3A4F84DD-73F0-4DF0-8539-DA971399C23C}"/>
              </a:ext>
            </a:extLst>
          </p:cNvPr>
          <p:cNvSpPr txBox="1">
            <a:spLocks noChangeArrowheads="1"/>
          </p:cNvSpPr>
          <p:nvPr/>
        </p:nvSpPr>
        <p:spPr bwMode="auto">
          <a:xfrm>
            <a:off x="3276600" y="5257800"/>
            <a:ext cx="541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1 thêm 1 bằng 2, 6 trừ 2 bằng 4, viết 4. </a:t>
            </a:r>
          </a:p>
        </p:txBody>
      </p:sp>
      <p:sp>
        <p:nvSpPr>
          <p:cNvPr id="54304" name="Text Box 32">
            <a:extLst>
              <a:ext uri="{FF2B5EF4-FFF2-40B4-BE49-F238E27FC236}">
                <a16:creationId xmlns:a16="http://schemas.microsoft.com/office/drawing/2014/main" id="{63B35E5F-7CB7-4C85-8D72-13DCBE919E91}"/>
              </a:ext>
            </a:extLst>
          </p:cNvPr>
          <p:cNvSpPr txBox="1">
            <a:spLocks noChangeArrowheads="1"/>
          </p:cNvSpPr>
          <p:nvPr/>
        </p:nvSpPr>
        <p:spPr bwMode="auto">
          <a:xfrm>
            <a:off x="2133600" y="5862638"/>
            <a:ext cx="4114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000000"/>
                </a:solidFill>
                <a:latin typeface="Times New Roman" panose="02020603050405020304" pitchFamily="18" charset="0"/>
              </a:rPr>
              <a:t> </a:t>
            </a:r>
            <a:r>
              <a:rPr lang="en-US" altLang="en-US" sz="2400" b="1">
                <a:solidFill>
                  <a:srgbClr val="FF3300"/>
                </a:solidFill>
                <a:latin typeface="Times New Roman" panose="02020603050405020304" pitchFamily="18" charset="0"/>
              </a:rPr>
              <a:t>Vậy: 627 – 143 = 484</a:t>
            </a:r>
          </a:p>
        </p:txBody>
      </p:sp>
      <p:sp>
        <p:nvSpPr>
          <p:cNvPr id="54305" name="Text Box 33">
            <a:extLst>
              <a:ext uri="{FF2B5EF4-FFF2-40B4-BE49-F238E27FC236}">
                <a16:creationId xmlns:a16="http://schemas.microsoft.com/office/drawing/2014/main" id="{4C0BB1B1-D575-4957-B1AE-2A9B1B390C33}"/>
              </a:ext>
            </a:extLst>
          </p:cNvPr>
          <p:cNvSpPr txBox="1">
            <a:spLocks noChangeArrowheads="1"/>
          </p:cNvSpPr>
          <p:nvPr/>
        </p:nvSpPr>
        <p:spPr bwMode="auto">
          <a:xfrm>
            <a:off x="2438400" y="5008563"/>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dirty="0">
                <a:solidFill>
                  <a:srgbClr val="990033"/>
                </a:solidFill>
                <a:latin typeface="Times New Roman" panose="02020603050405020304" pitchFamily="18" charset="0"/>
              </a:rPr>
              <a:t>8</a:t>
            </a:r>
          </a:p>
        </p:txBody>
      </p:sp>
      <p:sp>
        <p:nvSpPr>
          <p:cNvPr id="54306" name="Text Box 34">
            <a:extLst>
              <a:ext uri="{FF2B5EF4-FFF2-40B4-BE49-F238E27FC236}">
                <a16:creationId xmlns:a16="http://schemas.microsoft.com/office/drawing/2014/main" id="{5BBE0071-5841-486C-841A-3B054254EAE0}"/>
              </a:ext>
            </a:extLst>
          </p:cNvPr>
          <p:cNvSpPr txBox="1">
            <a:spLocks noChangeArrowheads="1"/>
          </p:cNvSpPr>
          <p:nvPr/>
        </p:nvSpPr>
        <p:spPr bwMode="auto">
          <a:xfrm>
            <a:off x="2289054" y="5008563"/>
            <a:ext cx="22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b="1">
                <a:solidFill>
                  <a:srgbClr val="990033"/>
                </a:solidFill>
                <a:latin typeface="Times New Roman" panose="02020603050405020304" pitchFamily="18" charset="0"/>
              </a:rPr>
              <a:t>4</a:t>
            </a:r>
          </a:p>
        </p:txBody>
      </p:sp>
      <p:sp>
        <p:nvSpPr>
          <p:cNvPr id="3093" name="Text Box 35">
            <a:extLst>
              <a:ext uri="{FF2B5EF4-FFF2-40B4-BE49-F238E27FC236}">
                <a16:creationId xmlns:a16="http://schemas.microsoft.com/office/drawing/2014/main" id="{F72E3633-28F8-4C2D-9C5D-CF25E6BD201F}"/>
              </a:ext>
            </a:extLst>
          </p:cNvPr>
          <p:cNvSpPr txBox="1">
            <a:spLocks noChangeArrowheads="1"/>
          </p:cNvSpPr>
          <p:nvPr/>
        </p:nvSpPr>
        <p:spPr bwMode="auto">
          <a:xfrm>
            <a:off x="1524000" y="3810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3200" b="1" u="sng">
                <a:solidFill>
                  <a:srgbClr val="FFFFFF"/>
                </a:solidFill>
                <a:latin typeface="Times New Roman" panose="02020603050405020304" pitchFamily="18" charset="0"/>
                <a:cs typeface="Times New Roman" panose="02020603050405020304" pitchFamily="18" charset="0"/>
              </a:rPr>
              <a:t>Toán</a:t>
            </a:r>
          </a:p>
        </p:txBody>
      </p:sp>
      <p:sp>
        <p:nvSpPr>
          <p:cNvPr id="3094" name="Text Box 36">
            <a:extLst>
              <a:ext uri="{FF2B5EF4-FFF2-40B4-BE49-F238E27FC236}">
                <a16:creationId xmlns:a16="http://schemas.microsoft.com/office/drawing/2014/main" id="{58629F07-E6AF-4035-94D0-A865B7366D1A}"/>
              </a:ext>
            </a:extLst>
          </p:cNvPr>
          <p:cNvSpPr txBox="1">
            <a:spLocks noChangeArrowheads="1"/>
          </p:cNvSpPr>
          <p:nvPr/>
        </p:nvSpPr>
        <p:spPr bwMode="auto">
          <a:xfrm>
            <a:off x="152400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3200" b="1">
                <a:solidFill>
                  <a:srgbClr val="FFFFFF"/>
                </a:solidFill>
                <a:latin typeface="Times New Roman" panose="02020603050405020304" pitchFamily="18" charset="0"/>
                <a:cs typeface="Times New Roman" panose="02020603050405020304" pitchFamily="18" charset="0"/>
              </a:rPr>
              <a:t>Thứ hai ngày 12 tháng 9 năm 2016</a:t>
            </a:r>
          </a:p>
        </p:txBody>
      </p:sp>
      <p:sp>
        <p:nvSpPr>
          <p:cNvPr id="3095" name="Rectangle 27">
            <a:extLst>
              <a:ext uri="{FF2B5EF4-FFF2-40B4-BE49-F238E27FC236}">
                <a16:creationId xmlns:a16="http://schemas.microsoft.com/office/drawing/2014/main" id="{1976F86B-BEFA-455A-930C-EDB344C91031}"/>
              </a:ext>
            </a:extLst>
          </p:cNvPr>
          <p:cNvSpPr>
            <a:spLocks noChangeArrowheads="1"/>
          </p:cNvSpPr>
          <p:nvPr/>
        </p:nvSpPr>
        <p:spPr bwMode="auto">
          <a:xfrm>
            <a:off x="2424114" y="152401"/>
            <a:ext cx="7437437"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FF3300"/>
                </a:solidFill>
                <a:latin typeface=".VnTime" panose="020B7200000000000000" pitchFamily="34" charset="0"/>
              </a:rPr>
              <a:t>To¸n</a:t>
            </a:r>
          </a:p>
          <a:p>
            <a:pPr eaLnBrk="1" fontAlgn="base" hangingPunct="1">
              <a:spcBef>
                <a:spcPct val="0"/>
              </a:spcBef>
              <a:spcAft>
                <a:spcPct val="0"/>
              </a:spcAft>
            </a:pPr>
            <a:r>
              <a:rPr lang="en-US" altLang="en-US" sz="2400">
                <a:solidFill>
                  <a:srgbClr val="333399"/>
                </a:solidFill>
                <a:latin typeface=".VnTime" panose="020B7200000000000000" pitchFamily="34" charset="0"/>
              </a:rPr>
              <a:t>           </a:t>
            </a:r>
            <a:endParaRPr lang="en-US" altLang="en-US" sz="2800" b="1">
              <a:solidFill>
                <a:srgbClr val="0066FF"/>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4283"/>
                                        </p:tgtEl>
                                        <p:attrNameLst>
                                          <p:attrName>style.visibility</p:attrName>
                                        </p:attrNameLst>
                                      </p:cBhvr>
                                      <p:to>
                                        <p:strVal val="visible"/>
                                      </p:to>
                                    </p:set>
                                    <p:anim calcmode="discrete" valueType="clr">
                                      <p:cBhvr override="childStyle">
                                        <p:cTn id="7" dur="80"/>
                                        <p:tgtEl>
                                          <p:spTgt spid="5428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4283"/>
                                        </p:tgtEl>
                                        <p:attrNameLst>
                                          <p:attrName>fillcolor</p:attrName>
                                        </p:attrNameLst>
                                      </p:cBhvr>
                                      <p:tavLst>
                                        <p:tav tm="0">
                                          <p:val>
                                            <p:clrVal>
                                              <a:schemeClr val="accent2"/>
                                            </p:clrVal>
                                          </p:val>
                                        </p:tav>
                                        <p:tav tm="50000">
                                          <p:val>
                                            <p:clrVal>
                                              <a:schemeClr val="hlink"/>
                                            </p:clrVal>
                                          </p:val>
                                        </p:tav>
                                      </p:tavLst>
                                    </p:anim>
                                    <p:set>
                                      <p:cBhvr>
                                        <p:cTn id="9" dur="80"/>
                                        <p:tgtEl>
                                          <p:spTgt spid="5428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54284"/>
                                        </p:tgtEl>
                                        <p:attrNameLst>
                                          <p:attrName>style.visibility</p:attrName>
                                        </p:attrNameLst>
                                      </p:cBhvr>
                                      <p:to>
                                        <p:strVal val="visible"/>
                                      </p:to>
                                    </p:set>
                                    <p:animEffect transition="in" filter="box(in)">
                                      <p:cBhvr>
                                        <p:cTn id="14" dur="500"/>
                                        <p:tgtEl>
                                          <p:spTgt spid="542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54285"/>
                                        </p:tgtEl>
                                        <p:attrNameLst>
                                          <p:attrName>style.visibility</p:attrName>
                                        </p:attrNameLst>
                                      </p:cBhvr>
                                      <p:to>
                                        <p:strVal val="visible"/>
                                      </p:to>
                                    </p:set>
                                    <p:animEffect transition="in" filter="checkerboard(across)">
                                      <p:cBhvr>
                                        <p:cTn id="19" dur="500"/>
                                        <p:tgtEl>
                                          <p:spTgt spid="5428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90"/>
                                        </p:tgtEl>
                                        <p:attrNameLst>
                                          <p:attrName>style.visibility</p:attrName>
                                        </p:attrNameLst>
                                      </p:cBhvr>
                                      <p:to>
                                        <p:strVal val="visible"/>
                                      </p:to>
                                    </p:set>
                                    <p:animEffect transition="in" filter="fade">
                                      <p:cBhvr>
                                        <p:cTn id="24" dur="2000"/>
                                        <p:tgtEl>
                                          <p:spTgt spid="5429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4288"/>
                                        </p:tgtEl>
                                        <p:attrNameLst>
                                          <p:attrName>style.visibility</p:attrName>
                                        </p:attrNameLst>
                                      </p:cBhvr>
                                      <p:to>
                                        <p:strVal val="visible"/>
                                      </p:to>
                                    </p:set>
                                    <p:animEffect transition="in" filter="fade">
                                      <p:cBhvr>
                                        <p:cTn id="27" dur="2000"/>
                                        <p:tgtEl>
                                          <p:spTgt spid="542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4293"/>
                                        </p:tgtEl>
                                        <p:attrNameLst>
                                          <p:attrName>style.visibility</p:attrName>
                                        </p:attrNameLst>
                                      </p:cBhvr>
                                      <p:to>
                                        <p:strVal val="visible"/>
                                      </p:to>
                                    </p:set>
                                    <p:animEffect transition="in" filter="fade">
                                      <p:cBhvr>
                                        <p:cTn id="32" dur="2000"/>
                                        <p:tgtEl>
                                          <p:spTgt spid="5429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4292"/>
                                        </p:tgtEl>
                                        <p:attrNameLst>
                                          <p:attrName>style.visibility</p:attrName>
                                        </p:attrNameLst>
                                      </p:cBhvr>
                                      <p:to>
                                        <p:strVal val="visible"/>
                                      </p:to>
                                    </p:set>
                                    <p:animEffect transition="in" filter="fade">
                                      <p:cBhvr>
                                        <p:cTn id="35" dur="2000"/>
                                        <p:tgtEl>
                                          <p:spTgt spid="5429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4294"/>
                                        </p:tgtEl>
                                        <p:attrNameLst>
                                          <p:attrName>style.visibility</p:attrName>
                                        </p:attrNameLst>
                                      </p:cBhvr>
                                      <p:to>
                                        <p:strVal val="visible"/>
                                      </p:to>
                                    </p:set>
                                    <p:animEffect transition="in" filter="fade">
                                      <p:cBhvr>
                                        <p:cTn id="40" dur="2000"/>
                                        <p:tgtEl>
                                          <p:spTgt spid="5429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4295"/>
                                        </p:tgtEl>
                                        <p:attrNameLst>
                                          <p:attrName>style.visibility</p:attrName>
                                        </p:attrNameLst>
                                      </p:cBhvr>
                                      <p:to>
                                        <p:strVal val="visible"/>
                                      </p:to>
                                    </p:set>
                                    <p:animEffect transition="in" filter="fade">
                                      <p:cBhvr>
                                        <p:cTn id="43" dur="2000"/>
                                        <p:tgtEl>
                                          <p:spTgt spid="5429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grpId="0" nodeType="clickEffect">
                                  <p:stCondLst>
                                    <p:cond delay="0"/>
                                  </p:stCondLst>
                                  <p:childTnLst>
                                    <p:set>
                                      <p:cBhvr>
                                        <p:cTn id="47" dur="1" fill="hold">
                                          <p:stCondLst>
                                            <p:cond delay="0"/>
                                          </p:stCondLst>
                                        </p:cTn>
                                        <p:tgtEl>
                                          <p:spTgt spid="54296"/>
                                        </p:tgtEl>
                                        <p:attrNameLst>
                                          <p:attrName>style.visibility</p:attrName>
                                        </p:attrNameLst>
                                      </p:cBhvr>
                                      <p:to>
                                        <p:strVal val="visible"/>
                                      </p:to>
                                    </p:set>
                                    <p:animEffect transition="in" filter="diamond(in)">
                                      <p:cBhvr>
                                        <p:cTn id="48" dur="2000"/>
                                        <p:tgtEl>
                                          <p:spTgt spid="5429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8" presetClass="entr" presetSubtype="16" fill="hold" grpId="0" nodeType="clickEffect">
                                  <p:stCondLst>
                                    <p:cond delay="0"/>
                                  </p:stCondLst>
                                  <p:childTnLst>
                                    <p:set>
                                      <p:cBhvr>
                                        <p:cTn id="52" dur="1" fill="hold">
                                          <p:stCondLst>
                                            <p:cond delay="0"/>
                                          </p:stCondLst>
                                        </p:cTn>
                                        <p:tgtEl>
                                          <p:spTgt spid="54297"/>
                                        </p:tgtEl>
                                        <p:attrNameLst>
                                          <p:attrName>style.visibility</p:attrName>
                                        </p:attrNameLst>
                                      </p:cBhvr>
                                      <p:to>
                                        <p:strVal val="visible"/>
                                      </p:to>
                                    </p:set>
                                    <p:animEffect transition="in" filter="diamond(in)">
                                      <p:cBhvr>
                                        <p:cTn id="53" dur="2000"/>
                                        <p:tgtEl>
                                          <p:spTgt spid="5429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8" presetClass="entr" presetSubtype="16" fill="hold" nodeType="clickEffect">
                                  <p:stCondLst>
                                    <p:cond delay="0"/>
                                  </p:stCondLst>
                                  <p:childTnLst>
                                    <p:set>
                                      <p:cBhvr>
                                        <p:cTn id="57" dur="1" fill="hold">
                                          <p:stCondLst>
                                            <p:cond delay="0"/>
                                          </p:stCondLst>
                                        </p:cTn>
                                        <p:tgtEl>
                                          <p:spTgt spid="54298"/>
                                        </p:tgtEl>
                                        <p:attrNameLst>
                                          <p:attrName>style.visibility</p:attrName>
                                        </p:attrNameLst>
                                      </p:cBhvr>
                                      <p:to>
                                        <p:strVal val="visible"/>
                                      </p:to>
                                    </p:set>
                                    <p:animEffect transition="in" filter="diamond(in)">
                                      <p:cBhvr>
                                        <p:cTn id="58" dur="2000"/>
                                        <p:tgtEl>
                                          <p:spTgt spid="5429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4291"/>
                                        </p:tgtEl>
                                        <p:attrNameLst>
                                          <p:attrName>style.visibility</p:attrName>
                                        </p:attrNameLst>
                                      </p:cBhvr>
                                      <p:to>
                                        <p:strVal val="visible"/>
                                      </p:to>
                                    </p:set>
                                    <p:animEffect transition="in" filter="fade">
                                      <p:cBhvr>
                                        <p:cTn id="63" dur="2000"/>
                                        <p:tgtEl>
                                          <p:spTgt spid="54291"/>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54301"/>
                                        </p:tgtEl>
                                        <p:attrNameLst>
                                          <p:attrName>style.visibility</p:attrName>
                                        </p:attrNameLst>
                                      </p:cBhvr>
                                      <p:to>
                                        <p:strVal val="visible"/>
                                      </p:to>
                                    </p:set>
                                    <p:animEffect transition="in" filter="fade">
                                      <p:cBhvr>
                                        <p:cTn id="66" dur="2000"/>
                                        <p:tgtEl>
                                          <p:spTgt spid="54301"/>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54305"/>
                                        </p:tgtEl>
                                        <p:attrNameLst>
                                          <p:attrName>style.visibility</p:attrName>
                                        </p:attrNameLst>
                                      </p:cBhvr>
                                      <p:to>
                                        <p:strVal val="visible"/>
                                      </p:to>
                                    </p:set>
                                    <p:animEffect transition="in" filter="fade">
                                      <p:cBhvr>
                                        <p:cTn id="71" dur="2000"/>
                                        <p:tgtEl>
                                          <p:spTgt spid="54305"/>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54302"/>
                                        </p:tgtEl>
                                        <p:attrNameLst>
                                          <p:attrName>style.visibility</p:attrName>
                                        </p:attrNameLst>
                                      </p:cBhvr>
                                      <p:to>
                                        <p:strVal val="visible"/>
                                      </p:to>
                                    </p:set>
                                    <p:animEffect transition="in" filter="fade">
                                      <p:cBhvr>
                                        <p:cTn id="74" dur="2000"/>
                                        <p:tgtEl>
                                          <p:spTgt spid="54302"/>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54306"/>
                                        </p:tgtEl>
                                        <p:attrNameLst>
                                          <p:attrName>style.visibility</p:attrName>
                                        </p:attrNameLst>
                                      </p:cBhvr>
                                      <p:to>
                                        <p:strVal val="visible"/>
                                      </p:to>
                                    </p:set>
                                    <p:animEffect transition="in" filter="fade">
                                      <p:cBhvr>
                                        <p:cTn id="79" dur="2000"/>
                                        <p:tgtEl>
                                          <p:spTgt spid="54306"/>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4303"/>
                                        </p:tgtEl>
                                        <p:attrNameLst>
                                          <p:attrName>style.visibility</p:attrName>
                                        </p:attrNameLst>
                                      </p:cBhvr>
                                      <p:to>
                                        <p:strVal val="visible"/>
                                      </p:to>
                                    </p:set>
                                    <p:animEffect transition="in" filter="fade">
                                      <p:cBhvr>
                                        <p:cTn id="82" dur="2000"/>
                                        <p:tgtEl>
                                          <p:spTgt spid="5430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ntr" presetSubtype="16" fill="hold" grpId="0" nodeType="clickEffect">
                                  <p:stCondLst>
                                    <p:cond delay="0"/>
                                  </p:stCondLst>
                                  <p:childTnLst>
                                    <p:set>
                                      <p:cBhvr>
                                        <p:cTn id="86" dur="1" fill="hold">
                                          <p:stCondLst>
                                            <p:cond delay="0"/>
                                          </p:stCondLst>
                                        </p:cTn>
                                        <p:tgtEl>
                                          <p:spTgt spid="54304"/>
                                        </p:tgtEl>
                                        <p:attrNameLst>
                                          <p:attrName>style.visibility</p:attrName>
                                        </p:attrNameLst>
                                      </p:cBhvr>
                                      <p:to>
                                        <p:strVal val="visible"/>
                                      </p:to>
                                    </p:set>
                                    <p:animEffect transition="in" filter="diamond(in)">
                                      <p:cBhvr>
                                        <p:cTn id="87" dur="2000"/>
                                        <p:tgtEl>
                                          <p:spTgt spid="54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3" grpId="0"/>
      <p:bldP spid="54284" grpId="0"/>
      <p:bldP spid="54288" grpId="0"/>
      <p:bldP spid="54290" grpId="0"/>
      <p:bldP spid="54291" grpId="0"/>
      <p:bldP spid="54292" grpId="0"/>
      <p:bldP spid="54293" grpId="0"/>
      <p:bldP spid="54294" grpId="0"/>
      <p:bldP spid="54295" grpId="0"/>
      <p:bldP spid="54296" grpId="0"/>
      <p:bldP spid="54297" grpId="0"/>
      <p:bldP spid="54301" grpId="0"/>
      <p:bldP spid="54302" grpId="0"/>
      <p:bldP spid="54303" grpId="0"/>
      <p:bldP spid="54304" grpId="0"/>
      <p:bldP spid="54305" grpId="0"/>
      <p:bldP spid="5430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4">
            <a:extLst>
              <a:ext uri="{FF2B5EF4-FFF2-40B4-BE49-F238E27FC236}">
                <a16:creationId xmlns:a16="http://schemas.microsoft.com/office/drawing/2014/main" id="{0C9AD627-C688-4B42-A0B3-65A597AC69A2}"/>
              </a:ext>
            </a:extLst>
          </p:cNvPr>
          <p:cNvGraphicFramePr>
            <a:graphicFrameLocks noGrp="1" noChangeAspect="1"/>
          </p:cNvGraphicFramePr>
          <p:nvPr>
            <p:ph idx="1"/>
          </p:nvPr>
        </p:nvGraphicFramePr>
        <p:xfrm>
          <a:off x="1524000" y="4941888"/>
          <a:ext cx="827088" cy="1916112"/>
        </p:xfrm>
        <a:graphic>
          <a:graphicData uri="http://schemas.openxmlformats.org/presentationml/2006/ole">
            <mc:AlternateContent xmlns:mc="http://schemas.openxmlformats.org/markup-compatibility/2006">
              <mc:Choice xmlns:v="urn:schemas-microsoft-com:vml" Requires="v">
                <p:oleObj spid="_x0000_s2050" name="Clip" r:id="rId3" imgW="3532327" imgH="4445813" progId="MS_ClipArt_Gallery.2">
                  <p:embed/>
                </p:oleObj>
              </mc:Choice>
              <mc:Fallback>
                <p:oleObj name="Clip" r:id="rId3" imgW="3532327" imgH="4445813" progId="MS_ClipArt_Gallery.2">
                  <p:embed/>
                  <p:pic>
                    <p:nvPicPr>
                      <p:cNvPr id="4098" name="Object 4">
                        <a:extLst>
                          <a:ext uri="{FF2B5EF4-FFF2-40B4-BE49-F238E27FC236}">
                            <a16:creationId xmlns:a16="http://schemas.microsoft.com/office/drawing/2014/main" id="{0C9AD627-C688-4B42-A0B3-65A597AC69A2}"/>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941888"/>
                        <a:ext cx="827088" cy="1916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099" name="Picture 7" descr="sun14[1]">
            <a:extLst>
              <a:ext uri="{FF2B5EF4-FFF2-40B4-BE49-F238E27FC236}">
                <a16:creationId xmlns:a16="http://schemas.microsoft.com/office/drawing/2014/main" id="{60C23306-80F9-4837-AFC1-D1F08CA29546}"/>
              </a:ext>
            </a:extLst>
          </p:cNvPr>
          <p:cNvPicPr>
            <a:picLocks noGrp="1" noChangeAspect="1" noChangeArrowheads="1" noCrop="1"/>
          </p:cNvPicPr>
          <p:nvPr>
            <p:ph type="title"/>
          </p:nvPr>
        </p:nvPicPr>
        <p:blipFill>
          <a:blip r:embed="rId5">
            <a:extLst>
              <a:ext uri="{28A0092B-C50C-407E-A947-70E740481C1C}">
                <a14:useLocalDpi xmlns:a14="http://schemas.microsoft.com/office/drawing/2010/main" val="0"/>
              </a:ext>
            </a:extLst>
          </a:blip>
          <a:srcRect/>
          <a:stretch>
            <a:fillRect/>
          </a:stretch>
        </p:blipFill>
        <p:spPr>
          <a:xfrm>
            <a:off x="9120188" y="333375"/>
            <a:ext cx="1319212"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0" name="Line 9">
            <a:extLst>
              <a:ext uri="{FF2B5EF4-FFF2-40B4-BE49-F238E27FC236}">
                <a16:creationId xmlns:a16="http://schemas.microsoft.com/office/drawing/2014/main" id="{8D02D1C1-A3D0-44B5-9C84-972E607B9509}"/>
              </a:ext>
            </a:extLst>
          </p:cNvPr>
          <p:cNvSpPr>
            <a:spLocks noChangeShapeType="1"/>
          </p:cNvSpPr>
          <p:nvPr/>
        </p:nvSpPr>
        <p:spPr bwMode="auto">
          <a:xfrm flipV="1">
            <a:off x="10344150" y="2133601"/>
            <a:ext cx="0" cy="4175125"/>
          </a:xfrm>
          <a:prstGeom prst="line">
            <a:avLst/>
          </a:prstGeom>
          <a:noFill/>
          <a:ln w="57150" cmpd="thickThin">
            <a:solidFill>
              <a:srgbClr val="CC66FF"/>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4101" name="Line 10">
            <a:extLst>
              <a:ext uri="{FF2B5EF4-FFF2-40B4-BE49-F238E27FC236}">
                <a16:creationId xmlns:a16="http://schemas.microsoft.com/office/drawing/2014/main" id="{14DFB3EB-7C39-4480-98CD-8EA4D3094A9B}"/>
              </a:ext>
            </a:extLst>
          </p:cNvPr>
          <p:cNvSpPr>
            <a:spLocks noChangeShapeType="1"/>
          </p:cNvSpPr>
          <p:nvPr/>
        </p:nvSpPr>
        <p:spPr bwMode="auto">
          <a:xfrm flipH="1">
            <a:off x="6096000" y="6308725"/>
            <a:ext cx="4248150" cy="0"/>
          </a:xfrm>
          <a:prstGeom prst="line">
            <a:avLst/>
          </a:prstGeom>
          <a:noFill/>
          <a:ln w="76200" cmpd="tri">
            <a:solidFill>
              <a:srgbClr val="CC66FF"/>
            </a:solidFill>
            <a:prstDash val="lgDashDot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pic>
        <p:nvPicPr>
          <p:cNvPr id="4102" name="Picture 11" descr="Rose1a">
            <a:extLst>
              <a:ext uri="{FF2B5EF4-FFF2-40B4-BE49-F238E27FC236}">
                <a16:creationId xmlns:a16="http://schemas.microsoft.com/office/drawing/2014/main" id="{63ED7328-DEEE-4812-BB3C-68805BEAAF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8332527">
            <a:off x="1524000" y="1"/>
            <a:ext cx="6477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21" name="Text Box 13">
            <a:extLst>
              <a:ext uri="{FF2B5EF4-FFF2-40B4-BE49-F238E27FC236}">
                <a16:creationId xmlns:a16="http://schemas.microsoft.com/office/drawing/2014/main" id="{D5052C10-D7D7-43AC-B629-D212D7D35C1C}"/>
              </a:ext>
            </a:extLst>
          </p:cNvPr>
          <p:cNvSpPr txBox="1">
            <a:spLocks noChangeArrowheads="1"/>
          </p:cNvSpPr>
          <p:nvPr/>
        </p:nvSpPr>
        <p:spPr bwMode="auto">
          <a:xfrm>
            <a:off x="8256588" y="1412875"/>
            <a:ext cx="10080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a:solidFill>
                  <a:srgbClr val="009999"/>
                </a:solidFill>
                <a:latin typeface=".VnTime" panose="020B7200000000000000" pitchFamily="34" charset="0"/>
              </a:rPr>
              <a:t>627</a:t>
            </a:r>
          </a:p>
          <a:p>
            <a:pPr eaLnBrk="1" fontAlgn="base" hangingPunct="1">
              <a:spcBef>
                <a:spcPct val="0"/>
              </a:spcBef>
              <a:spcAft>
                <a:spcPct val="0"/>
              </a:spcAft>
            </a:pPr>
            <a:r>
              <a:rPr lang="en-US" altLang="en-US" sz="3200">
                <a:solidFill>
                  <a:srgbClr val="009999"/>
                </a:solidFill>
                <a:latin typeface=".VnTime" panose="020B7200000000000000" pitchFamily="34" charset="0"/>
              </a:rPr>
              <a:t>143</a:t>
            </a:r>
          </a:p>
          <a:p>
            <a:pPr eaLnBrk="1" fontAlgn="base" hangingPunct="1">
              <a:spcBef>
                <a:spcPct val="0"/>
              </a:spcBef>
              <a:spcAft>
                <a:spcPct val="0"/>
              </a:spcAft>
            </a:pPr>
            <a:r>
              <a:rPr lang="en-US" altLang="en-US" sz="3200">
                <a:solidFill>
                  <a:srgbClr val="009999"/>
                </a:solidFill>
                <a:latin typeface=".VnTime" panose="020B7200000000000000" pitchFamily="34" charset="0"/>
              </a:rPr>
              <a:t>484</a:t>
            </a:r>
            <a:endParaRPr lang="en-US" altLang="en-US" sz="3200">
              <a:solidFill>
                <a:srgbClr val="000000"/>
              </a:solidFill>
              <a:latin typeface=".VnTime" panose="020B7200000000000000" pitchFamily="34" charset="0"/>
            </a:endParaRPr>
          </a:p>
        </p:txBody>
      </p:sp>
      <p:sp>
        <p:nvSpPr>
          <p:cNvPr id="4104" name="Text Box 14">
            <a:extLst>
              <a:ext uri="{FF2B5EF4-FFF2-40B4-BE49-F238E27FC236}">
                <a16:creationId xmlns:a16="http://schemas.microsoft.com/office/drawing/2014/main" id="{E408A130-C618-4990-A94F-F9061BCF8EC0}"/>
              </a:ext>
            </a:extLst>
          </p:cNvPr>
          <p:cNvSpPr txBox="1">
            <a:spLocks noChangeArrowheads="1"/>
          </p:cNvSpPr>
          <p:nvPr/>
        </p:nvSpPr>
        <p:spPr bwMode="auto">
          <a:xfrm>
            <a:off x="3287713" y="22050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en-US" altLang="en-US" sz="2400">
              <a:solidFill>
                <a:srgbClr val="000000"/>
              </a:solidFill>
              <a:latin typeface=".VnTime" panose="020B7200000000000000" pitchFamily="34" charset="0"/>
            </a:endParaRPr>
          </a:p>
        </p:txBody>
      </p:sp>
      <p:sp>
        <p:nvSpPr>
          <p:cNvPr id="68623" name="Rectangle 15">
            <a:extLst>
              <a:ext uri="{FF2B5EF4-FFF2-40B4-BE49-F238E27FC236}">
                <a16:creationId xmlns:a16="http://schemas.microsoft.com/office/drawing/2014/main" id="{A6D749DE-00C0-4C4D-B88C-F0188134F0C0}"/>
              </a:ext>
            </a:extLst>
          </p:cNvPr>
          <p:cNvSpPr>
            <a:spLocks noChangeArrowheads="1"/>
          </p:cNvSpPr>
          <p:nvPr/>
        </p:nvSpPr>
        <p:spPr bwMode="auto">
          <a:xfrm>
            <a:off x="4224339" y="1412875"/>
            <a:ext cx="106203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a:solidFill>
                  <a:srgbClr val="FF0066"/>
                </a:solidFill>
              </a:rPr>
              <a:t>432</a:t>
            </a:r>
          </a:p>
          <a:p>
            <a:pPr eaLnBrk="1" fontAlgn="base" hangingPunct="1">
              <a:spcBef>
                <a:spcPct val="0"/>
              </a:spcBef>
              <a:spcAft>
                <a:spcPct val="0"/>
              </a:spcAft>
            </a:pPr>
            <a:r>
              <a:rPr lang="en-US" altLang="en-US" sz="3200">
                <a:solidFill>
                  <a:srgbClr val="FF0066"/>
                </a:solidFill>
              </a:rPr>
              <a:t>215</a:t>
            </a:r>
          </a:p>
          <a:p>
            <a:pPr eaLnBrk="1" fontAlgn="base" hangingPunct="1">
              <a:spcBef>
                <a:spcPct val="0"/>
              </a:spcBef>
              <a:spcAft>
                <a:spcPct val="0"/>
              </a:spcAft>
            </a:pPr>
            <a:r>
              <a:rPr lang="en-US" altLang="en-US" sz="3200">
                <a:solidFill>
                  <a:srgbClr val="FF0066"/>
                </a:solidFill>
              </a:rPr>
              <a:t>217</a:t>
            </a:r>
          </a:p>
        </p:txBody>
      </p:sp>
      <p:sp>
        <p:nvSpPr>
          <p:cNvPr id="4106" name="Line 16">
            <a:extLst>
              <a:ext uri="{FF2B5EF4-FFF2-40B4-BE49-F238E27FC236}">
                <a16:creationId xmlns:a16="http://schemas.microsoft.com/office/drawing/2014/main" id="{0753A3F8-4A2A-48DC-905D-2B274F14EEC8}"/>
              </a:ext>
            </a:extLst>
          </p:cNvPr>
          <p:cNvSpPr>
            <a:spLocks noChangeShapeType="1"/>
          </p:cNvSpPr>
          <p:nvPr/>
        </p:nvSpPr>
        <p:spPr bwMode="auto">
          <a:xfrm>
            <a:off x="3863975" y="24923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8625" name="Line 17">
            <a:extLst>
              <a:ext uri="{FF2B5EF4-FFF2-40B4-BE49-F238E27FC236}">
                <a16:creationId xmlns:a16="http://schemas.microsoft.com/office/drawing/2014/main" id="{1246EEC3-CC49-477C-9F84-2EB338E48769}"/>
              </a:ext>
            </a:extLst>
          </p:cNvPr>
          <p:cNvSpPr>
            <a:spLocks noChangeShapeType="1"/>
          </p:cNvSpPr>
          <p:nvPr/>
        </p:nvSpPr>
        <p:spPr bwMode="auto">
          <a:xfrm flipV="1">
            <a:off x="4295776" y="2420938"/>
            <a:ext cx="5762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4108" name="Line 18">
            <a:extLst>
              <a:ext uri="{FF2B5EF4-FFF2-40B4-BE49-F238E27FC236}">
                <a16:creationId xmlns:a16="http://schemas.microsoft.com/office/drawing/2014/main" id="{7FA04872-8A79-4135-B577-AC370847725E}"/>
              </a:ext>
            </a:extLst>
          </p:cNvPr>
          <p:cNvSpPr>
            <a:spLocks noChangeShapeType="1"/>
          </p:cNvSpPr>
          <p:nvPr/>
        </p:nvSpPr>
        <p:spPr bwMode="auto">
          <a:xfrm>
            <a:off x="3575050" y="24923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8628" name="Line 20">
            <a:extLst>
              <a:ext uri="{FF2B5EF4-FFF2-40B4-BE49-F238E27FC236}">
                <a16:creationId xmlns:a16="http://schemas.microsoft.com/office/drawing/2014/main" id="{5A246F26-063F-49AB-B49C-6D53C0CDC9CB}"/>
              </a:ext>
            </a:extLst>
          </p:cNvPr>
          <p:cNvSpPr>
            <a:spLocks noChangeShapeType="1"/>
          </p:cNvSpPr>
          <p:nvPr/>
        </p:nvSpPr>
        <p:spPr bwMode="auto">
          <a:xfrm>
            <a:off x="8401051" y="2420938"/>
            <a:ext cx="5048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8629" name="Line 21">
            <a:extLst>
              <a:ext uri="{FF2B5EF4-FFF2-40B4-BE49-F238E27FC236}">
                <a16:creationId xmlns:a16="http://schemas.microsoft.com/office/drawing/2014/main" id="{1CCB3378-09DF-4307-A84B-0B70BA6D0715}"/>
              </a:ext>
            </a:extLst>
          </p:cNvPr>
          <p:cNvSpPr>
            <a:spLocks noChangeShapeType="1"/>
          </p:cNvSpPr>
          <p:nvPr/>
        </p:nvSpPr>
        <p:spPr bwMode="auto">
          <a:xfrm>
            <a:off x="8256589" y="1989138"/>
            <a:ext cx="714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8630" name="Text Box 22">
            <a:extLst>
              <a:ext uri="{FF2B5EF4-FFF2-40B4-BE49-F238E27FC236}">
                <a16:creationId xmlns:a16="http://schemas.microsoft.com/office/drawing/2014/main" id="{EAFB726F-1CB4-45E5-881B-79116A5FAF5C}"/>
              </a:ext>
            </a:extLst>
          </p:cNvPr>
          <p:cNvSpPr txBox="1">
            <a:spLocks noChangeArrowheads="1"/>
          </p:cNvSpPr>
          <p:nvPr/>
        </p:nvSpPr>
        <p:spPr bwMode="auto">
          <a:xfrm>
            <a:off x="2208214" y="115888"/>
            <a:ext cx="69119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a:solidFill>
                  <a:srgbClr val="CC66FF"/>
                </a:solidFill>
                <a:latin typeface=".VnTime" panose="020B7200000000000000" pitchFamily="34" charset="0"/>
              </a:rPr>
              <a:t>? </a:t>
            </a:r>
            <a:r>
              <a:rPr lang="en-US" altLang="en-US" sz="3200">
                <a:solidFill>
                  <a:srgbClr val="CC66FF"/>
                </a:solidFill>
                <a:latin typeface=".VnTime" panose="020B7200000000000000" pitchFamily="34" charset="0"/>
              </a:rPr>
              <a:t>So s¸nh sù gièng nhau vµ kh¸c nhau gi÷a hai vÝ dô:</a:t>
            </a:r>
          </a:p>
        </p:txBody>
      </p:sp>
      <p:sp>
        <p:nvSpPr>
          <p:cNvPr id="68631" name="Text Box 23">
            <a:extLst>
              <a:ext uri="{FF2B5EF4-FFF2-40B4-BE49-F238E27FC236}">
                <a16:creationId xmlns:a16="http://schemas.microsoft.com/office/drawing/2014/main" id="{3A88ACE3-3744-47E6-A64D-D81EF417BB9A}"/>
              </a:ext>
            </a:extLst>
          </p:cNvPr>
          <p:cNvSpPr txBox="1">
            <a:spLocks noChangeArrowheads="1"/>
          </p:cNvSpPr>
          <p:nvPr/>
        </p:nvSpPr>
        <p:spPr bwMode="auto">
          <a:xfrm>
            <a:off x="1992314" y="3789364"/>
            <a:ext cx="8207375"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u="sng">
                <a:solidFill>
                  <a:srgbClr val="3399FF"/>
                </a:solidFill>
                <a:latin typeface=".VnTime" panose="020B7200000000000000" pitchFamily="34" charset="0"/>
              </a:rPr>
              <a:t>Tr¶ lêi:</a:t>
            </a:r>
            <a:r>
              <a:rPr lang="en-US" altLang="en-US" sz="3200">
                <a:solidFill>
                  <a:srgbClr val="000000"/>
                </a:solidFill>
                <a:latin typeface=".VnTime" panose="020B7200000000000000" pitchFamily="34" charset="0"/>
              </a:rPr>
              <a:t> </a:t>
            </a:r>
            <a:r>
              <a:rPr lang="en-US" altLang="en-US" sz="3200">
                <a:solidFill>
                  <a:srgbClr val="CC66FF"/>
                </a:solidFill>
                <a:latin typeface=".VnTime" panose="020B7200000000000000" pitchFamily="34" charset="0"/>
              </a:rPr>
              <a:t>* Gièng nhau:</a:t>
            </a:r>
            <a:r>
              <a:rPr lang="en-US" altLang="en-US" sz="3200">
                <a:solidFill>
                  <a:srgbClr val="000000"/>
                </a:solidFill>
                <a:latin typeface=".VnTime" panose="020B7200000000000000" pitchFamily="34" charset="0"/>
              </a:rPr>
              <a:t> </a:t>
            </a:r>
            <a:r>
              <a:rPr lang="en-US" altLang="en-US" sz="3200">
                <a:solidFill>
                  <a:srgbClr val="333399"/>
                </a:solidFill>
                <a:latin typeface=".VnTime" panose="020B7200000000000000" pitchFamily="34" charset="0"/>
              </a:rPr>
              <a:t>§Òu lµ phÐp tÝnh trõ c¸c sè cã ba ch÷ sè ( cã nhí mét lÇn).</a:t>
            </a:r>
          </a:p>
          <a:p>
            <a:pPr eaLnBrk="1" fontAlgn="base" hangingPunct="1">
              <a:spcBef>
                <a:spcPct val="50000"/>
              </a:spcBef>
              <a:spcAft>
                <a:spcPct val="0"/>
              </a:spcAft>
            </a:pPr>
            <a:r>
              <a:rPr lang="en-US" altLang="en-US" sz="3200">
                <a:solidFill>
                  <a:srgbClr val="000000"/>
                </a:solidFill>
                <a:latin typeface=".VnTime" panose="020B7200000000000000" pitchFamily="34" charset="0"/>
              </a:rPr>
              <a:t>             </a:t>
            </a:r>
            <a:r>
              <a:rPr lang="en-US" altLang="en-US" sz="3200">
                <a:solidFill>
                  <a:srgbClr val="CC66FF"/>
                </a:solidFill>
                <a:latin typeface=".VnTime" panose="020B7200000000000000" pitchFamily="34" charset="0"/>
              </a:rPr>
              <a:t> *</a:t>
            </a:r>
            <a:r>
              <a:rPr lang="en-US" altLang="en-US" sz="3200">
                <a:solidFill>
                  <a:srgbClr val="000000"/>
                </a:solidFill>
                <a:latin typeface=".VnTime" panose="020B7200000000000000" pitchFamily="34" charset="0"/>
              </a:rPr>
              <a:t> </a:t>
            </a:r>
            <a:r>
              <a:rPr lang="en-US" altLang="en-US" sz="3200">
                <a:solidFill>
                  <a:srgbClr val="CC66FF"/>
                </a:solidFill>
                <a:latin typeface=".VnTime" panose="020B7200000000000000" pitchFamily="34" charset="0"/>
              </a:rPr>
              <a:t>Kh¸c nhau:</a:t>
            </a:r>
            <a:r>
              <a:rPr lang="en-US" altLang="en-US" sz="3200">
                <a:solidFill>
                  <a:srgbClr val="000000"/>
                </a:solidFill>
                <a:latin typeface=".VnTime" panose="020B7200000000000000" pitchFamily="34" charset="0"/>
              </a:rPr>
              <a:t> </a:t>
            </a:r>
            <a:r>
              <a:rPr lang="en-US" altLang="en-US" sz="3200">
                <a:solidFill>
                  <a:srgbClr val="333399"/>
                </a:solidFill>
                <a:latin typeface=".VnTime" panose="020B7200000000000000" pitchFamily="34" charset="0"/>
              </a:rPr>
              <a:t>VÝ dô 1 phÐp trõ cã nhí ë hµng chôc. VÝ dô 2 lµ phÐp trõ cã nhí ë hµng tr¨m.</a:t>
            </a:r>
          </a:p>
        </p:txBody>
      </p:sp>
      <p:sp>
        <p:nvSpPr>
          <p:cNvPr id="68632" name="Line 24">
            <a:extLst>
              <a:ext uri="{FF2B5EF4-FFF2-40B4-BE49-F238E27FC236}">
                <a16:creationId xmlns:a16="http://schemas.microsoft.com/office/drawing/2014/main" id="{2987765F-48FA-4714-BE22-E5694BF3BA8C}"/>
              </a:ext>
            </a:extLst>
          </p:cNvPr>
          <p:cNvSpPr>
            <a:spLocks noChangeShapeType="1"/>
          </p:cNvSpPr>
          <p:nvPr/>
        </p:nvSpPr>
        <p:spPr bwMode="auto">
          <a:xfrm>
            <a:off x="4224339" y="1989138"/>
            <a:ext cx="730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8633" name="Rectangle 25">
            <a:extLst>
              <a:ext uri="{FF2B5EF4-FFF2-40B4-BE49-F238E27FC236}">
                <a16:creationId xmlns:a16="http://schemas.microsoft.com/office/drawing/2014/main" id="{7F2915E1-7ED4-4EE1-A9FA-C78E573229FF}"/>
              </a:ext>
            </a:extLst>
          </p:cNvPr>
          <p:cNvSpPr>
            <a:spLocks noChangeArrowheads="1"/>
          </p:cNvSpPr>
          <p:nvPr/>
        </p:nvSpPr>
        <p:spPr bwMode="auto">
          <a:xfrm>
            <a:off x="2279650" y="1412875"/>
            <a:ext cx="87788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a:solidFill>
                  <a:srgbClr val="FF3300"/>
                </a:solidFill>
                <a:latin typeface=".VnTime" panose="020B7200000000000000" pitchFamily="34" charset="0"/>
              </a:rPr>
              <a:t>VÝ dô 1</a:t>
            </a:r>
          </a:p>
        </p:txBody>
      </p:sp>
      <p:sp>
        <p:nvSpPr>
          <p:cNvPr id="68634" name="Rectangle 26">
            <a:extLst>
              <a:ext uri="{FF2B5EF4-FFF2-40B4-BE49-F238E27FC236}">
                <a16:creationId xmlns:a16="http://schemas.microsoft.com/office/drawing/2014/main" id="{93E11CE6-358D-422C-98BB-21148704A4B0}"/>
              </a:ext>
            </a:extLst>
          </p:cNvPr>
          <p:cNvSpPr>
            <a:spLocks noChangeArrowheads="1"/>
          </p:cNvSpPr>
          <p:nvPr/>
        </p:nvSpPr>
        <p:spPr bwMode="auto">
          <a:xfrm>
            <a:off x="6402389" y="1341439"/>
            <a:ext cx="877887"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a:solidFill>
                  <a:srgbClr val="FF3300"/>
                </a:solidFill>
                <a:latin typeface=".VnTime" panose="020B7200000000000000" pitchFamily="34" charset="0"/>
              </a:rPr>
              <a:t>VÝ dô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68630">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8630">
                                            <p:txEl>
                                              <p:pRg st="0" end="0"/>
                                            </p:txEl>
                                          </p:spTgt>
                                        </p:tgtEl>
                                        <p:attrNameLst>
                                          <p:attrName>ppt_x</p:attrName>
                                        </p:attrNameLst>
                                      </p:cBhvr>
                                    </p:anim>
                                    <p:anim from="0" to="-1.0" calcmode="lin" valueType="num">
                                      <p:cBhvr>
                                        <p:cTn id="8" dur="200" decel="50000" autoRev="1" fill="hold">
                                          <p:stCondLst>
                                            <p:cond delay="600"/>
                                          </p:stCondLst>
                                        </p:cTn>
                                        <p:tgtEl>
                                          <p:spTgt spid="68630">
                                            <p:txEl>
                                              <p:pRg st="0" end="0"/>
                                            </p:txEl>
                                          </p:spTgt>
                                        </p:tgtEl>
                                        <p:attrNameLst>
                                          <p:attrName>xshear</p:attrName>
                                        </p:attrNameLst>
                                      </p:cBhvr>
                                    </p:anim>
                                    <p:animScale>
                                      <p:cBhvr>
                                        <p:cTn id="9" dur="200" decel="100000" autoRev="1" fill="hold">
                                          <p:stCondLst>
                                            <p:cond delay="600"/>
                                          </p:stCondLst>
                                        </p:cTn>
                                        <p:tgtEl>
                                          <p:spTgt spid="68630">
                                            <p:txEl>
                                              <p:pRg st="0" end="0"/>
                                            </p:txEl>
                                          </p:spTgt>
                                        </p:tgtEl>
                                      </p:cBhvr>
                                      <p:from x="100000" y="100000"/>
                                      <p:to x="80000" y="100000"/>
                                    </p:animScale>
                                    <p:anim by="(#ppt_h/3+#ppt_w*0.1)" calcmode="lin" valueType="num">
                                      <p:cBhvr additive="sum">
                                        <p:cTn id="10" dur="200" decel="100000" autoRev="1" fill="hold">
                                          <p:stCondLst>
                                            <p:cond delay="600"/>
                                          </p:stCondLst>
                                        </p:cTn>
                                        <p:tgtEl>
                                          <p:spTgt spid="68630">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8633"/>
                                        </p:tgtEl>
                                        <p:attrNameLst>
                                          <p:attrName>style.visibility</p:attrName>
                                        </p:attrNameLst>
                                      </p:cBhvr>
                                      <p:to>
                                        <p:strVal val="visible"/>
                                      </p:to>
                                    </p:set>
                                    <p:anim calcmode="lin" valueType="num">
                                      <p:cBhvr additive="base">
                                        <p:cTn id="15" dur="500" fill="hold"/>
                                        <p:tgtEl>
                                          <p:spTgt spid="68633"/>
                                        </p:tgtEl>
                                        <p:attrNameLst>
                                          <p:attrName>ppt_x</p:attrName>
                                        </p:attrNameLst>
                                      </p:cBhvr>
                                      <p:tavLst>
                                        <p:tav tm="0">
                                          <p:val>
                                            <p:strVal val="#ppt_x"/>
                                          </p:val>
                                        </p:tav>
                                        <p:tav tm="100000">
                                          <p:val>
                                            <p:strVal val="#ppt_x"/>
                                          </p:val>
                                        </p:tav>
                                      </p:tavLst>
                                    </p:anim>
                                    <p:anim calcmode="lin" valueType="num">
                                      <p:cBhvr additive="base">
                                        <p:cTn id="16" dur="500" fill="hold"/>
                                        <p:tgtEl>
                                          <p:spTgt spid="6863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8634"/>
                                        </p:tgtEl>
                                        <p:attrNameLst>
                                          <p:attrName>style.visibility</p:attrName>
                                        </p:attrNameLst>
                                      </p:cBhvr>
                                      <p:to>
                                        <p:strVal val="visible"/>
                                      </p:to>
                                    </p:set>
                                    <p:anim calcmode="lin" valueType="num">
                                      <p:cBhvr additive="base">
                                        <p:cTn id="19" dur="500" fill="hold"/>
                                        <p:tgtEl>
                                          <p:spTgt spid="68634"/>
                                        </p:tgtEl>
                                        <p:attrNameLst>
                                          <p:attrName>ppt_x</p:attrName>
                                        </p:attrNameLst>
                                      </p:cBhvr>
                                      <p:tavLst>
                                        <p:tav tm="0">
                                          <p:val>
                                            <p:strVal val="#ppt_x"/>
                                          </p:val>
                                        </p:tav>
                                        <p:tav tm="100000">
                                          <p:val>
                                            <p:strVal val="#ppt_x"/>
                                          </p:val>
                                        </p:tav>
                                      </p:tavLst>
                                    </p:anim>
                                    <p:anim calcmode="lin" valueType="num">
                                      <p:cBhvr additive="base">
                                        <p:cTn id="20" dur="500" fill="hold"/>
                                        <p:tgtEl>
                                          <p:spTgt spid="6863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8632"/>
                                        </p:tgtEl>
                                        <p:attrNameLst>
                                          <p:attrName>style.visibility</p:attrName>
                                        </p:attrNameLst>
                                      </p:cBhvr>
                                      <p:to>
                                        <p:strVal val="visible"/>
                                      </p:to>
                                    </p:set>
                                    <p:anim calcmode="lin" valueType="num">
                                      <p:cBhvr additive="base">
                                        <p:cTn id="23" dur="500" fill="hold"/>
                                        <p:tgtEl>
                                          <p:spTgt spid="68632"/>
                                        </p:tgtEl>
                                        <p:attrNameLst>
                                          <p:attrName>ppt_x</p:attrName>
                                        </p:attrNameLst>
                                      </p:cBhvr>
                                      <p:tavLst>
                                        <p:tav tm="0">
                                          <p:val>
                                            <p:strVal val="#ppt_x"/>
                                          </p:val>
                                        </p:tav>
                                        <p:tav tm="100000">
                                          <p:val>
                                            <p:strVal val="#ppt_x"/>
                                          </p:val>
                                        </p:tav>
                                      </p:tavLst>
                                    </p:anim>
                                    <p:anim calcmode="lin" valueType="num">
                                      <p:cBhvr additive="base">
                                        <p:cTn id="24" dur="500" fill="hold"/>
                                        <p:tgtEl>
                                          <p:spTgt spid="68632"/>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8625"/>
                                        </p:tgtEl>
                                        <p:attrNameLst>
                                          <p:attrName>style.visibility</p:attrName>
                                        </p:attrNameLst>
                                      </p:cBhvr>
                                      <p:to>
                                        <p:strVal val="visible"/>
                                      </p:to>
                                    </p:set>
                                    <p:anim calcmode="lin" valueType="num">
                                      <p:cBhvr additive="base">
                                        <p:cTn id="27" dur="500" fill="hold"/>
                                        <p:tgtEl>
                                          <p:spTgt spid="68625"/>
                                        </p:tgtEl>
                                        <p:attrNameLst>
                                          <p:attrName>ppt_x</p:attrName>
                                        </p:attrNameLst>
                                      </p:cBhvr>
                                      <p:tavLst>
                                        <p:tav tm="0">
                                          <p:val>
                                            <p:strVal val="#ppt_x"/>
                                          </p:val>
                                        </p:tav>
                                        <p:tav tm="100000">
                                          <p:val>
                                            <p:strVal val="#ppt_x"/>
                                          </p:val>
                                        </p:tav>
                                      </p:tavLst>
                                    </p:anim>
                                    <p:anim calcmode="lin" valueType="num">
                                      <p:cBhvr additive="base">
                                        <p:cTn id="28" dur="500" fill="hold"/>
                                        <p:tgtEl>
                                          <p:spTgt spid="6862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8628"/>
                                        </p:tgtEl>
                                        <p:attrNameLst>
                                          <p:attrName>style.visibility</p:attrName>
                                        </p:attrNameLst>
                                      </p:cBhvr>
                                      <p:to>
                                        <p:strVal val="visible"/>
                                      </p:to>
                                    </p:set>
                                    <p:anim calcmode="lin" valueType="num">
                                      <p:cBhvr additive="base">
                                        <p:cTn id="31" dur="500" fill="hold"/>
                                        <p:tgtEl>
                                          <p:spTgt spid="68628"/>
                                        </p:tgtEl>
                                        <p:attrNameLst>
                                          <p:attrName>ppt_x</p:attrName>
                                        </p:attrNameLst>
                                      </p:cBhvr>
                                      <p:tavLst>
                                        <p:tav tm="0">
                                          <p:val>
                                            <p:strVal val="#ppt_x"/>
                                          </p:val>
                                        </p:tav>
                                        <p:tav tm="100000">
                                          <p:val>
                                            <p:strVal val="#ppt_x"/>
                                          </p:val>
                                        </p:tav>
                                      </p:tavLst>
                                    </p:anim>
                                    <p:anim calcmode="lin" valueType="num">
                                      <p:cBhvr additive="base">
                                        <p:cTn id="32" dur="500" fill="hold"/>
                                        <p:tgtEl>
                                          <p:spTgt spid="6862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8629"/>
                                        </p:tgtEl>
                                        <p:attrNameLst>
                                          <p:attrName>style.visibility</p:attrName>
                                        </p:attrNameLst>
                                      </p:cBhvr>
                                      <p:to>
                                        <p:strVal val="visible"/>
                                      </p:to>
                                    </p:set>
                                    <p:anim calcmode="lin" valueType="num">
                                      <p:cBhvr additive="base">
                                        <p:cTn id="35" dur="500" fill="hold"/>
                                        <p:tgtEl>
                                          <p:spTgt spid="68629"/>
                                        </p:tgtEl>
                                        <p:attrNameLst>
                                          <p:attrName>ppt_x</p:attrName>
                                        </p:attrNameLst>
                                      </p:cBhvr>
                                      <p:tavLst>
                                        <p:tav tm="0">
                                          <p:val>
                                            <p:strVal val="#ppt_x"/>
                                          </p:val>
                                        </p:tav>
                                        <p:tav tm="100000">
                                          <p:val>
                                            <p:strVal val="#ppt_x"/>
                                          </p:val>
                                        </p:tav>
                                      </p:tavLst>
                                    </p:anim>
                                    <p:anim calcmode="lin" valueType="num">
                                      <p:cBhvr additive="base">
                                        <p:cTn id="36" dur="500" fill="hold"/>
                                        <p:tgtEl>
                                          <p:spTgt spid="6862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623"/>
                                        </p:tgtEl>
                                        <p:attrNameLst>
                                          <p:attrName>style.visibility</p:attrName>
                                        </p:attrNameLst>
                                      </p:cBhvr>
                                      <p:to>
                                        <p:strVal val="visible"/>
                                      </p:to>
                                    </p:set>
                                    <p:anim calcmode="lin" valueType="num">
                                      <p:cBhvr additive="base">
                                        <p:cTn id="39" dur="500" fill="hold"/>
                                        <p:tgtEl>
                                          <p:spTgt spid="68623"/>
                                        </p:tgtEl>
                                        <p:attrNameLst>
                                          <p:attrName>ppt_x</p:attrName>
                                        </p:attrNameLst>
                                      </p:cBhvr>
                                      <p:tavLst>
                                        <p:tav tm="0">
                                          <p:val>
                                            <p:strVal val="#ppt_x"/>
                                          </p:val>
                                        </p:tav>
                                        <p:tav tm="100000">
                                          <p:val>
                                            <p:strVal val="#ppt_x"/>
                                          </p:val>
                                        </p:tav>
                                      </p:tavLst>
                                    </p:anim>
                                    <p:anim calcmode="lin" valueType="num">
                                      <p:cBhvr additive="base">
                                        <p:cTn id="40" dur="500" fill="hold"/>
                                        <p:tgtEl>
                                          <p:spTgt spid="6862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621"/>
                                        </p:tgtEl>
                                        <p:attrNameLst>
                                          <p:attrName>style.visibility</p:attrName>
                                        </p:attrNameLst>
                                      </p:cBhvr>
                                      <p:to>
                                        <p:strVal val="visible"/>
                                      </p:to>
                                    </p:set>
                                    <p:anim calcmode="lin" valueType="num">
                                      <p:cBhvr additive="base">
                                        <p:cTn id="43" dur="500" fill="hold"/>
                                        <p:tgtEl>
                                          <p:spTgt spid="68621"/>
                                        </p:tgtEl>
                                        <p:attrNameLst>
                                          <p:attrName>ppt_x</p:attrName>
                                        </p:attrNameLst>
                                      </p:cBhvr>
                                      <p:tavLst>
                                        <p:tav tm="0">
                                          <p:val>
                                            <p:strVal val="#ppt_x"/>
                                          </p:val>
                                        </p:tav>
                                        <p:tav tm="100000">
                                          <p:val>
                                            <p:strVal val="#ppt_x"/>
                                          </p:val>
                                        </p:tav>
                                      </p:tavLst>
                                    </p:anim>
                                    <p:anim calcmode="lin" valueType="num">
                                      <p:cBhvr additive="base">
                                        <p:cTn id="44" dur="500" fill="hold"/>
                                        <p:tgtEl>
                                          <p:spTgt spid="6862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8631"/>
                                        </p:tgtEl>
                                        <p:attrNameLst>
                                          <p:attrName>style.visibility</p:attrName>
                                        </p:attrNameLst>
                                      </p:cBhvr>
                                      <p:to>
                                        <p:strVal val="visible"/>
                                      </p:to>
                                    </p:set>
                                    <p:animEffect transition="in" filter="box(in)">
                                      <p:cBhvr>
                                        <p:cTn id="49" dur="500"/>
                                        <p:tgtEl>
                                          <p:spTgt spid="68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1" grpId="0"/>
      <p:bldP spid="68623" grpId="0"/>
      <p:bldP spid="68631" grpId="0"/>
      <p:bldP spid="68633" grpId="0"/>
      <p:bldP spid="686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6" name="AutoShape 10">
            <a:extLst>
              <a:ext uri="{FF2B5EF4-FFF2-40B4-BE49-F238E27FC236}">
                <a16:creationId xmlns:a16="http://schemas.microsoft.com/office/drawing/2014/main" id="{46BE70BB-22EF-4891-B66A-024C23C1FA11}"/>
              </a:ext>
            </a:extLst>
          </p:cNvPr>
          <p:cNvSpPr>
            <a:spLocks noChangeArrowheads="1"/>
          </p:cNvSpPr>
          <p:nvPr/>
        </p:nvSpPr>
        <p:spPr bwMode="auto">
          <a:xfrm>
            <a:off x="9715500" y="4724400"/>
            <a:ext cx="952500" cy="1081088"/>
          </a:xfrm>
          <a:prstGeom prst="star8">
            <a:avLst>
              <a:gd name="adj" fmla="val 33639"/>
            </a:avLst>
          </a:prstGeom>
          <a:gradFill rotWithShape="1">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70667" name="AutoShape 11">
            <a:extLst>
              <a:ext uri="{FF2B5EF4-FFF2-40B4-BE49-F238E27FC236}">
                <a16:creationId xmlns:a16="http://schemas.microsoft.com/office/drawing/2014/main" id="{CB0D5954-A0D6-41A5-A4AD-69A9EEB13AE5}"/>
              </a:ext>
            </a:extLst>
          </p:cNvPr>
          <p:cNvSpPr>
            <a:spLocks noChangeArrowheads="1"/>
          </p:cNvSpPr>
          <p:nvPr/>
        </p:nvSpPr>
        <p:spPr bwMode="auto">
          <a:xfrm>
            <a:off x="9840914" y="5791200"/>
            <a:ext cx="827087" cy="1066800"/>
          </a:xfrm>
          <a:prstGeom prst="star8">
            <a:avLst>
              <a:gd name="adj" fmla="val 33639"/>
            </a:avLst>
          </a:prstGeom>
          <a:gradFill rotWithShape="1">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70669" name="AutoShape 13">
            <a:extLst>
              <a:ext uri="{FF2B5EF4-FFF2-40B4-BE49-F238E27FC236}">
                <a16:creationId xmlns:a16="http://schemas.microsoft.com/office/drawing/2014/main" id="{F985ABA4-9FF0-4526-90C3-542F5397E47F}"/>
              </a:ext>
            </a:extLst>
          </p:cNvPr>
          <p:cNvSpPr>
            <a:spLocks noChangeArrowheads="1"/>
          </p:cNvSpPr>
          <p:nvPr/>
        </p:nvSpPr>
        <p:spPr bwMode="auto">
          <a:xfrm>
            <a:off x="8688388" y="5876926"/>
            <a:ext cx="1223962" cy="981075"/>
          </a:xfrm>
          <a:prstGeom prst="star8">
            <a:avLst>
              <a:gd name="adj" fmla="val 33639"/>
            </a:avLst>
          </a:prstGeom>
          <a:gradFill rotWithShape="1">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pic>
        <p:nvPicPr>
          <p:cNvPr id="5125" name="Picture 17" descr="Rose1a">
            <a:extLst>
              <a:ext uri="{FF2B5EF4-FFF2-40B4-BE49-F238E27FC236}">
                <a16:creationId xmlns:a16="http://schemas.microsoft.com/office/drawing/2014/main" id="{8F6A96A5-EE6A-4900-B458-B0433CD876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81075"/>
            <a:ext cx="6111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8" descr="Rose1a">
            <a:extLst>
              <a:ext uri="{FF2B5EF4-FFF2-40B4-BE49-F238E27FC236}">
                <a16:creationId xmlns:a16="http://schemas.microsoft.com/office/drawing/2014/main" id="{07BEB4F9-E886-48E4-8D55-BA2053EE08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6111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20" descr="Rose1a">
            <a:extLst>
              <a:ext uri="{FF2B5EF4-FFF2-40B4-BE49-F238E27FC236}">
                <a16:creationId xmlns:a16="http://schemas.microsoft.com/office/drawing/2014/main" id="{DE5199D1-EE3A-417A-AF74-1CC2A46F71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60575"/>
            <a:ext cx="6111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21" descr="Rose1a">
            <a:extLst>
              <a:ext uri="{FF2B5EF4-FFF2-40B4-BE49-F238E27FC236}">
                <a16:creationId xmlns:a16="http://schemas.microsoft.com/office/drawing/2014/main" id="{F0C42123-E92C-4698-A04F-27B206ED7C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068638"/>
            <a:ext cx="5397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22" descr="Rose1a">
            <a:extLst>
              <a:ext uri="{FF2B5EF4-FFF2-40B4-BE49-F238E27FC236}">
                <a16:creationId xmlns:a16="http://schemas.microsoft.com/office/drawing/2014/main" id="{D2BCCAE6-58CA-4A83-A1B7-4B1B349611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4149726"/>
            <a:ext cx="6842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24" descr="Rose1a">
            <a:extLst>
              <a:ext uri="{FF2B5EF4-FFF2-40B4-BE49-F238E27FC236}">
                <a16:creationId xmlns:a16="http://schemas.microsoft.com/office/drawing/2014/main" id="{AF574132-7885-48E9-85E5-EAD1E9A62B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88" y="6359526"/>
            <a:ext cx="647701"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25" descr="Rose1a">
            <a:extLst>
              <a:ext uri="{FF2B5EF4-FFF2-40B4-BE49-F238E27FC236}">
                <a16:creationId xmlns:a16="http://schemas.microsoft.com/office/drawing/2014/main" id="{39BFC005-8576-405A-AC07-78EB1228E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88" y="5091114"/>
            <a:ext cx="647701"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2" name="Line 27">
            <a:extLst>
              <a:ext uri="{FF2B5EF4-FFF2-40B4-BE49-F238E27FC236}">
                <a16:creationId xmlns:a16="http://schemas.microsoft.com/office/drawing/2014/main" id="{646A2ACD-852B-4A19-837A-F35270331555}"/>
              </a:ext>
            </a:extLst>
          </p:cNvPr>
          <p:cNvSpPr>
            <a:spLocks noChangeShapeType="1"/>
          </p:cNvSpPr>
          <p:nvPr/>
        </p:nvSpPr>
        <p:spPr bwMode="auto">
          <a:xfrm>
            <a:off x="2711451" y="260350"/>
            <a:ext cx="7705725" cy="0"/>
          </a:xfrm>
          <a:prstGeom prst="line">
            <a:avLst/>
          </a:prstGeom>
          <a:noFill/>
          <a:ln w="76200" cmpd="tri">
            <a:solidFill>
              <a:srgbClr val="66FFFF"/>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133" name="Line 29">
            <a:extLst>
              <a:ext uri="{FF2B5EF4-FFF2-40B4-BE49-F238E27FC236}">
                <a16:creationId xmlns:a16="http://schemas.microsoft.com/office/drawing/2014/main" id="{177BB9F3-B2E7-4989-BB7C-C41A7D7EFB68}"/>
              </a:ext>
            </a:extLst>
          </p:cNvPr>
          <p:cNvSpPr>
            <a:spLocks noChangeShapeType="1"/>
          </p:cNvSpPr>
          <p:nvPr/>
        </p:nvSpPr>
        <p:spPr bwMode="auto">
          <a:xfrm>
            <a:off x="10668000" y="26035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134" name="Line 30">
            <a:extLst>
              <a:ext uri="{FF2B5EF4-FFF2-40B4-BE49-F238E27FC236}">
                <a16:creationId xmlns:a16="http://schemas.microsoft.com/office/drawing/2014/main" id="{6456095F-A7AB-4812-9076-44E98FFA6340}"/>
              </a:ext>
            </a:extLst>
          </p:cNvPr>
          <p:cNvSpPr>
            <a:spLocks noChangeShapeType="1"/>
          </p:cNvSpPr>
          <p:nvPr/>
        </p:nvSpPr>
        <p:spPr bwMode="auto">
          <a:xfrm>
            <a:off x="10344150" y="260350"/>
            <a:ext cx="0" cy="4032250"/>
          </a:xfrm>
          <a:prstGeom prst="line">
            <a:avLst/>
          </a:prstGeom>
          <a:noFill/>
          <a:ln w="76200" cmpd="tri">
            <a:solidFill>
              <a:srgbClr val="66FFFF"/>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135" name="Text Box 31">
            <a:extLst>
              <a:ext uri="{FF2B5EF4-FFF2-40B4-BE49-F238E27FC236}">
                <a16:creationId xmlns:a16="http://schemas.microsoft.com/office/drawing/2014/main" id="{788661A7-1517-4F81-B4E0-B1FE1510A434}"/>
              </a:ext>
            </a:extLst>
          </p:cNvPr>
          <p:cNvSpPr txBox="1">
            <a:spLocks noChangeArrowheads="1"/>
          </p:cNvSpPr>
          <p:nvPr/>
        </p:nvSpPr>
        <p:spPr bwMode="auto">
          <a:xfrm>
            <a:off x="2208214" y="620713"/>
            <a:ext cx="7704137" cy="204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endParaRPr lang="en-US" altLang="en-US" sz="3200">
              <a:solidFill>
                <a:srgbClr val="000000"/>
              </a:solidFill>
              <a:latin typeface=".VnTime" panose="020B7200000000000000" pitchFamily="34" charset="0"/>
            </a:endParaRPr>
          </a:p>
          <a:p>
            <a:pPr eaLnBrk="1" fontAlgn="base" hangingPunct="1">
              <a:spcBef>
                <a:spcPct val="50000"/>
              </a:spcBef>
              <a:spcAft>
                <a:spcPct val="0"/>
              </a:spcAft>
            </a:pPr>
            <a:endParaRPr lang="en-US" altLang="en-US" sz="3200">
              <a:solidFill>
                <a:srgbClr val="000000"/>
              </a:solidFill>
              <a:latin typeface=".VnTime" panose="020B7200000000000000" pitchFamily="34" charset="0"/>
            </a:endParaRPr>
          </a:p>
          <a:p>
            <a:pPr eaLnBrk="1" fontAlgn="base" hangingPunct="1">
              <a:spcBef>
                <a:spcPct val="50000"/>
              </a:spcBef>
              <a:spcAft>
                <a:spcPct val="0"/>
              </a:spcAft>
            </a:pPr>
            <a:endParaRPr lang="en-US" altLang="en-US" sz="3200">
              <a:solidFill>
                <a:srgbClr val="000000"/>
              </a:solidFill>
              <a:latin typeface=".VnTime" panose="020B7200000000000000" pitchFamily="34" charset="0"/>
            </a:endParaRPr>
          </a:p>
        </p:txBody>
      </p:sp>
      <p:sp>
        <p:nvSpPr>
          <p:cNvPr id="70688" name="Text Box 32">
            <a:extLst>
              <a:ext uri="{FF2B5EF4-FFF2-40B4-BE49-F238E27FC236}">
                <a16:creationId xmlns:a16="http://schemas.microsoft.com/office/drawing/2014/main" id="{3085778B-5F74-49FC-B19C-D52021DA2DE7}"/>
              </a:ext>
            </a:extLst>
          </p:cNvPr>
          <p:cNvSpPr txBox="1">
            <a:spLocks noChangeArrowheads="1"/>
          </p:cNvSpPr>
          <p:nvPr/>
        </p:nvSpPr>
        <p:spPr bwMode="auto">
          <a:xfrm>
            <a:off x="2279651" y="333375"/>
            <a:ext cx="7883523" cy="6001643"/>
          </a:xfrm>
          <a:prstGeom prst="rect">
            <a:avLst/>
          </a:prstGeom>
          <a:noFill/>
          <a:ln w="9525">
            <a:solidFill>
              <a:srgbClr val="CC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u="sng" dirty="0">
                <a:solidFill>
                  <a:srgbClr val="CC66FF"/>
                </a:solidFill>
                <a:latin typeface=".VnTime" panose="020B7200000000000000" pitchFamily="34" charset="0"/>
              </a:rPr>
              <a:t>*</a:t>
            </a:r>
            <a:r>
              <a:rPr lang="en-US" altLang="en-US" sz="3200" u="sng" dirty="0" err="1">
                <a:solidFill>
                  <a:srgbClr val="CC66FF"/>
                </a:solidFill>
                <a:latin typeface=".VnTime" panose="020B7200000000000000" pitchFamily="34" charset="0"/>
              </a:rPr>
              <a:t>NhËn</a:t>
            </a:r>
            <a:r>
              <a:rPr lang="en-US" altLang="en-US" sz="3200" u="sng" dirty="0">
                <a:solidFill>
                  <a:srgbClr val="CC66FF"/>
                </a:solidFill>
                <a:latin typeface=".VnTime" panose="020B7200000000000000" pitchFamily="34" charset="0"/>
              </a:rPr>
              <a:t> </a:t>
            </a:r>
            <a:r>
              <a:rPr lang="en-US" altLang="en-US" sz="3200" u="sng" dirty="0" err="1">
                <a:solidFill>
                  <a:srgbClr val="CC66FF"/>
                </a:solidFill>
                <a:latin typeface=".VnTime" panose="020B7200000000000000" pitchFamily="34" charset="0"/>
              </a:rPr>
              <a:t>xÐt</a:t>
            </a:r>
            <a:r>
              <a:rPr lang="en-US" altLang="en-US" sz="3200" u="sng" dirty="0">
                <a:solidFill>
                  <a:srgbClr val="CC66FF"/>
                </a:solidFill>
                <a:latin typeface=".VnTime" panose="020B7200000000000000" pitchFamily="34" charset="0"/>
              </a:rPr>
              <a:t>:</a:t>
            </a:r>
            <a:r>
              <a:rPr lang="en-US" altLang="en-US" sz="3200" dirty="0">
                <a:solidFill>
                  <a:srgbClr val="CC66FF"/>
                </a:solidFill>
                <a:latin typeface=".VnTime" panose="020B7200000000000000" pitchFamily="34" charset="0"/>
              </a:rPr>
              <a:t> </a:t>
            </a:r>
            <a:r>
              <a:rPr lang="en-US" altLang="en-US" sz="3200" i="1" dirty="0">
                <a:solidFill>
                  <a:srgbClr val="CC66FF"/>
                </a:solidFill>
                <a:latin typeface=".VnTime" panose="020B7200000000000000" pitchFamily="34" charset="0"/>
              </a:rPr>
              <a:t>Khi </a:t>
            </a:r>
            <a:r>
              <a:rPr lang="en-US" altLang="en-US" sz="3200" i="1" dirty="0" err="1">
                <a:solidFill>
                  <a:srgbClr val="CC66FF"/>
                </a:solidFill>
                <a:latin typeface=".VnTime" panose="020B7200000000000000" pitchFamily="34" charset="0"/>
              </a:rPr>
              <a:t>thùc</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hiÖn</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phÐp</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trõ</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c¸c</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sè</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cã</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ba</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ch</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sè</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cã</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nhí</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mét</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lÇn</a:t>
            </a:r>
            <a:r>
              <a:rPr lang="en-US" altLang="en-US" sz="3200" i="1" dirty="0">
                <a:solidFill>
                  <a:srgbClr val="CC66FF"/>
                </a:solidFill>
                <a:latin typeface=".VnTime" panose="020B7200000000000000" pitchFamily="34" charset="0"/>
              </a:rPr>
              <a:t>) ta </a:t>
            </a:r>
            <a:r>
              <a:rPr lang="en-US" altLang="en-US" sz="3200" i="1" dirty="0" err="1">
                <a:solidFill>
                  <a:srgbClr val="CC66FF"/>
                </a:solidFill>
                <a:latin typeface=".VnTime" panose="020B7200000000000000" pitchFamily="34" charset="0"/>
              </a:rPr>
              <a:t>lµm</a:t>
            </a:r>
            <a:r>
              <a:rPr lang="en-US" altLang="en-US" sz="3200" i="1" dirty="0">
                <a:solidFill>
                  <a:srgbClr val="CC66FF"/>
                </a:solidFill>
                <a:latin typeface=".VnTime" panose="020B7200000000000000" pitchFamily="34" charset="0"/>
              </a:rPr>
              <a:t> </a:t>
            </a:r>
            <a:r>
              <a:rPr lang="en-US" altLang="en-US" sz="3200" i="1" dirty="0" err="1">
                <a:solidFill>
                  <a:srgbClr val="CC66FF"/>
                </a:solidFill>
                <a:latin typeface=".VnTime" panose="020B7200000000000000" pitchFamily="34" charset="0"/>
              </a:rPr>
              <a:t>theo</a:t>
            </a:r>
            <a:r>
              <a:rPr lang="en-US" altLang="en-US" sz="3200" i="1" dirty="0">
                <a:solidFill>
                  <a:srgbClr val="CC66FF"/>
                </a:solidFill>
                <a:latin typeface=".VnTime" panose="020B7200000000000000" pitchFamily="34" charset="0"/>
              </a:rPr>
              <a:t> 2 </a:t>
            </a:r>
            <a:r>
              <a:rPr lang="en-US" altLang="en-US" sz="3200" i="1" dirty="0" err="1">
                <a:solidFill>
                  <a:srgbClr val="CC66FF"/>
                </a:solidFill>
                <a:latin typeface="Times New Roman" panose="02020603050405020304" pitchFamily="18" charset="0"/>
                <a:cs typeface="Times New Roman" panose="02020603050405020304" pitchFamily="18" charset="0"/>
              </a:rPr>
              <a:t>bước</a:t>
            </a:r>
            <a:r>
              <a:rPr lang="en-US" altLang="en-US" sz="3200" i="1" dirty="0">
                <a:solidFill>
                  <a:srgbClr val="CC66FF"/>
                </a:solidFill>
                <a:latin typeface=".VnTime" panose="020B7200000000000000" pitchFamily="34" charset="0"/>
              </a:rPr>
              <a:t>: </a:t>
            </a:r>
          </a:p>
          <a:p>
            <a:pPr eaLnBrk="1" fontAlgn="base" hangingPunct="1">
              <a:spcBef>
                <a:spcPct val="50000"/>
              </a:spcBef>
              <a:spcAft>
                <a:spcPct val="0"/>
              </a:spcAft>
            </a:pPr>
            <a:r>
              <a:rPr lang="en-US" altLang="en-US" sz="3200" dirty="0">
                <a:solidFill>
                  <a:srgbClr val="000000"/>
                </a:solidFill>
                <a:latin typeface=".VnTime" panose="020B7200000000000000" pitchFamily="34" charset="0"/>
              </a:rPr>
              <a:t>     </a:t>
            </a:r>
            <a:r>
              <a:rPr lang="en-US" altLang="en-US" sz="3200" u="sng" dirty="0" err="1">
                <a:solidFill>
                  <a:srgbClr val="FF3300"/>
                </a:solidFill>
                <a:latin typeface=".VnTime" panose="020B7200000000000000" pitchFamily="34" charset="0"/>
              </a:rPr>
              <a:t>B­íc</a:t>
            </a:r>
            <a:r>
              <a:rPr lang="en-US" altLang="en-US" sz="3200" u="sng" dirty="0">
                <a:solidFill>
                  <a:srgbClr val="FF3300"/>
                </a:solidFill>
                <a:latin typeface=".VnTime" panose="020B7200000000000000" pitchFamily="34" charset="0"/>
              </a:rPr>
              <a:t> 1</a:t>
            </a:r>
            <a:r>
              <a:rPr lang="en-US" altLang="en-US" sz="3200" dirty="0">
                <a:solidFill>
                  <a:srgbClr val="FF3300"/>
                </a:solidFill>
                <a:latin typeface=".VnTime" panose="020B7200000000000000" pitchFamily="34" charset="0"/>
              </a:rPr>
              <a:t>: §</a:t>
            </a:r>
            <a:r>
              <a:rPr lang="en-US" altLang="en-US" sz="3200" dirty="0" err="1">
                <a:solidFill>
                  <a:srgbClr val="FF3300"/>
                </a:solidFill>
                <a:latin typeface=".VnTime" panose="020B7200000000000000" pitchFamily="34" charset="0"/>
              </a:rPr>
              <a:t>Æt</a:t>
            </a:r>
            <a:r>
              <a:rPr lang="en-US" altLang="en-US" sz="3200" dirty="0">
                <a:solidFill>
                  <a:srgbClr val="FF3300"/>
                </a:solidFill>
                <a:latin typeface=".VnTime" panose="020B7200000000000000" pitchFamily="34" charset="0"/>
              </a:rPr>
              <a:t> </a:t>
            </a:r>
            <a:r>
              <a:rPr lang="en-US" altLang="en-US" sz="3200" dirty="0" err="1">
                <a:solidFill>
                  <a:srgbClr val="FF3300"/>
                </a:solidFill>
                <a:latin typeface=".VnTime" panose="020B7200000000000000" pitchFamily="34" charset="0"/>
              </a:rPr>
              <a:t>tÝnh</a:t>
            </a:r>
            <a:r>
              <a:rPr lang="en-US" altLang="en-US" sz="3200" dirty="0">
                <a:solidFill>
                  <a:srgbClr val="FF0066"/>
                </a:solidFill>
                <a:latin typeface=".VnTime" panose="020B7200000000000000" pitchFamily="34" charset="0"/>
              </a:rPr>
              <a:t>.</a:t>
            </a:r>
          </a:p>
          <a:p>
            <a:pPr eaLnBrk="1" fontAlgn="base" hangingPunct="1">
              <a:spcBef>
                <a:spcPct val="50000"/>
              </a:spcBef>
              <a:spcAft>
                <a:spcPct val="0"/>
              </a:spcAft>
            </a:pP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C¸c</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sè</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cïng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mét</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Æt</a:t>
            </a:r>
            <a:r>
              <a:rPr lang="en-US" altLang="en-US" sz="3200" dirty="0">
                <a:solidFill>
                  <a:srgbClr val="3399FF"/>
                </a:solidFill>
                <a:latin typeface=".VnTime" panose="020B7200000000000000" pitchFamily="34" charset="0"/>
              </a:rPr>
              <a:t> th¼ng </a:t>
            </a:r>
            <a:r>
              <a:rPr lang="en-US" altLang="en-US" sz="3200" dirty="0" err="1">
                <a:solidFill>
                  <a:srgbClr val="3399FF"/>
                </a:solidFill>
                <a:latin typeface=".VnTime" panose="020B7200000000000000" pitchFamily="34" charset="0"/>
              </a:rPr>
              <a:t>cét</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víi</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nhau</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®¬n </a:t>
            </a:r>
            <a:r>
              <a:rPr lang="en-US" altLang="en-US" sz="3200" dirty="0" err="1">
                <a:solidFill>
                  <a:srgbClr val="3399FF"/>
                </a:solidFill>
                <a:latin typeface=".VnTime" panose="020B7200000000000000" pitchFamily="34" charset="0"/>
              </a:rPr>
              <a:t>vÞ</a:t>
            </a:r>
            <a:r>
              <a:rPr lang="en-US" altLang="en-US" sz="3200" dirty="0">
                <a:solidFill>
                  <a:srgbClr val="3399FF"/>
                </a:solidFill>
                <a:latin typeface=".VnTime" panose="020B7200000000000000" pitchFamily="34" charset="0"/>
              </a:rPr>
              <a:t> th¼ng </a:t>
            </a:r>
            <a:r>
              <a:rPr lang="en-US" altLang="en-US" sz="3200" dirty="0" err="1">
                <a:solidFill>
                  <a:srgbClr val="3399FF"/>
                </a:solidFill>
                <a:latin typeface=".VnTime" panose="020B7200000000000000" pitchFamily="34" charset="0"/>
              </a:rPr>
              <a:t>víi</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®¬n </a:t>
            </a:r>
            <a:r>
              <a:rPr lang="en-US" altLang="en-US" sz="3200" dirty="0" err="1">
                <a:solidFill>
                  <a:srgbClr val="3399FF"/>
                </a:solidFill>
                <a:latin typeface=".VnTime" panose="020B7200000000000000" pitchFamily="34" charset="0"/>
              </a:rPr>
              <a:t>vÞ</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chôc</a:t>
            </a:r>
            <a:r>
              <a:rPr lang="en-US" altLang="en-US" sz="3200" dirty="0">
                <a:solidFill>
                  <a:srgbClr val="3399FF"/>
                </a:solidFill>
                <a:latin typeface=".VnTime" panose="020B7200000000000000" pitchFamily="34" charset="0"/>
              </a:rPr>
              <a:t> th¼ng </a:t>
            </a:r>
            <a:r>
              <a:rPr lang="en-US" altLang="en-US" sz="3200" dirty="0" err="1">
                <a:solidFill>
                  <a:srgbClr val="3399FF"/>
                </a:solidFill>
                <a:latin typeface=".VnTime" panose="020B7200000000000000" pitchFamily="34" charset="0"/>
              </a:rPr>
              <a:t>víi</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chôc</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tr¨m</a:t>
            </a:r>
            <a:r>
              <a:rPr lang="en-US" altLang="en-US" sz="3200" dirty="0">
                <a:solidFill>
                  <a:srgbClr val="3399FF"/>
                </a:solidFill>
                <a:latin typeface=".VnTime" panose="020B7200000000000000" pitchFamily="34" charset="0"/>
              </a:rPr>
              <a:t> th¼ng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tr¨m</a:t>
            </a:r>
            <a:r>
              <a:rPr lang="en-US" altLang="en-US" sz="3200" dirty="0">
                <a:solidFill>
                  <a:srgbClr val="3399FF"/>
                </a:solidFill>
                <a:latin typeface=".VnTime" panose="020B7200000000000000" pitchFamily="34" charset="0"/>
              </a:rPr>
              <a:t>.</a:t>
            </a:r>
          </a:p>
          <a:p>
            <a:pPr eaLnBrk="1" fontAlgn="base" hangingPunct="1">
              <a:spcBef>
                <a:spcPct val="50000"/>
              </a:spcBef>
              <a:spcAft>
                <a:spcPct val="0"/>
              </a:spcAft>
            </a:pPr>
            <a:r>
              <a:rPr lang="en-US" altLang="en-US" sz="3200" dirty="0">
                <a:solidFill>
                  <a:srgbClr val="000000"/>
                </a:solidFill>
                <a:latin typeface=".VnTime" panose="020B7200000000000000" pitchFamily="34" charset="0"/>
              </a:rPr>
              <a:t>     </a:t>
            </a:r>
            <a:r>
              <a:rPr lang="en-US" altLang="en-US" sz="3200" u="sng" dirty="0" err="1">
                <a:solidFill>
                  <a:srgbClr val="FF3300"/>
                </a:solidFill>
                <a:latin typeface=".VnTime" panose="020B7200000000000000" pitchFamily="34" charset="0"/>
              </a:rPr>
              <a:t>B­íc</a:t>
            </a:r>
            <a:r>
              <a:rPr lang="en-US" altLang="en-US" sz="3200" u="sng" dirty="0">
                <a:solidFill>
                  <a:srgbClr val="FF3300"/>
                </a:solidFill>
                <a:latin typeface=".VnTime" panose="020B7200000000000000" pitchFamily="34" charset="0"/>
              </a:rPr>
              <a:t> 2</a:t>
            </a:r>
            <a:r>
              <a:rPr lang="en-US" altLang="en-US" sz="3200" dirty="0">
                <a:solidFill>
                  <a:srgbClr val="FF3300"/>
                </a:solidFill>
                <a:latin typeface=".VnTime" panose="020B7200000000000000" pitchFamily="34" charset="0"/>
              </a:rPr>
              <a:t>: </a:t>
            </a:r>
            <a:r>
              <a:rPr lang="en-US" altLang="en-US" sz="3200" dirty="0" err="1">
                <a:solidFill>
                  <a:srgbClr val="FF3300"/>
                </a:solidFill>
                <a:latin typeface=".VnTime" panose="020B7200000000000000" pitchFamily="34" charset="0"/>
              </a:rPr>
              <a:t>TÝnh</a:t>
            </a:r>
            <a:endParaRPr lang="en-US" altLang="en-US" sz="3200" dirty="0">
              <a:solidFill>
                <a:srgbClr val="FF3300"/>
              </a:solidFill>
              <a:latin typeface=".VnTime" panose="020B7200000000000000" pitchFamily="34" charset="0"/>
            </a:endParaRPr>
          </a:p>
          <a:p>
            <a:pPr eaLnBrk="1" fontAlgn="base" hangingPunct="1">
              <a:spcBef>
                <a:spcPct val="50000"/>
              </a:spcBef>
              <a:spcAft>
                <a:spcPct val="0"/>
              </a:spcAft>
            </a:pPr>
            <a:r>
              <a:rPr lang="en-US" altLang="en-US" sz="3200" dirty="0">
                <a:solidFill>
                  <a:srgbClr val="3399FF"/>
                </a:solidFill>
                <a:latin typeface=".VnTime" panose="020B7200000000000000" pitchFamily="34" charset="0"/>
              </a:rPr>
              <a:t>- B¾t ®</a:t>
            </a:r>
            <a:r>
              <a:rPr lang="en-US" altLang="en-US" sz="3200" dirty="0" err="1">
                <a:solidFill>
                  <a:srgbClr val="3399FF"/>
                </a:solidFill>
                <a:latin typeface=".VnTime" panose="020B7200000000000000" pitchFamily="34" charset="0"/>
              </a:rPr>
              <a:t>Çu</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tÝnh</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tõ</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hµng</a:t>
            </a:r>
            <a:r>
              <a:rPr lang="en-US" altLang="en-US" sz="3200" dirty="0">
                <a:solidFill>
                  <a:srgbClr val="3399FF"/>
                </a:solidFill>
                <a:latin typeface=".VnTime" panose="020B7200000000000000" pitchFamily="34" charset="0"/>
              </a:rPr>
              <a:t> ®¬n </a:t>
            </a:r>
            <a:r>
              <a:rPr lang="en-US" altLang="en-US" sz="3200" dirty="0" err="1">
                <a:solidFill>
                  <a:srgbClr val="3399FF"/>
                </a:solidFill>
                <a:latin typeface=".VnTime" panose="020B7200000000000000" pitchFamily="34" charset="0"/>
              </a:rPr>
              <a:t>vÞ</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m­</a:t>
            </a:r>
            <a:r>
              <a:rPr lang="en-US" altLang="en-US" sz="3200" dirty="0" err="1">
                <a:solidFill>
                  <a:srgbClr val="3399FF"/>
                </a:solidFill>
                <a:latin typeface="Times New Roman" panose="02020603050405020304" pitchFamily="18" charset="0"/>
                <a:cs typeface="Times New Roman" panose="02020603050405020304" pitchFamily="18" charset="0"/>
              </a:rPr>
              <a:t>ư</a:t>
            </a:r>
            <a:r>
              <a:rPr lang="en-US" altLang="en-US" sz="3200" dirty="0" err="1">
                <a:solidFill>
                  <a:srgbClr val="3399FF"/>
                </a:solidFill>
                <a:latin typeface=".VnTime" panose="020B7200000000000000" pitchFamily="34" charset="0"/>
              </a:rPr>
              <a:t>în</a:t>
            </a:r>
            <a:r>
              <a:rPr lang="en-US" altLang="en-US" sz="3200" dirty="0">
                <a:solidFill>
                  <a:srgbClr val="3399FF"/>
                </a:solidFill>
                <a:latin typeface=".VnTime" panose="020B7200000000000000" pitchFamily="34" charset="0"/>
              </a:rPr>
              <a:t> ë </a:t>
            </a:r>
            <a:r>
              <a:rPr lang="en-US" altLang="en-US" sz="3200" dirty="0" err="1">
                <a:solidFill>
                  <a:srgbClr val="3399FF"/>
                </a:solidFill>
                <a:latin typeface=".VnTime" panose="020B7200000000000000" pitchFamily="34" charset="0"/>
              </a:rPr>
              <a:t>sè</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bÞ</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trõ</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ph¶i</a:t>
            </a:r>
            <a:r>
              <a:rPr lang="en-US" altLang="en-US" sz="3200" dirty="0">
                <a:solidFill>
                  <a:srgbClr val="3399FF"/>
                </a:solidFill>
                <a:latin typeface=".VnTime" panose="020B7200000000000000" pitchFamily="34" charset="0"/>
              </a:rPr>
              <a:t> tr¶ </a:t>
            </a:r>
            <a:r>
              <a:rPr lang="en-US" altLang="en-US" sz="3200" dirty="0" err="1">
                <a:solidFill>
                  <a:srgbClr val="3399FF"/>
                </a:solidFill>
                <a:latin typeface=".VnTime" panose="020B7200000000000000" pitchFamily="34" charset="0"/>
              </a:rPr>
              <a:t>vµo</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sè</a:t>
            </a:r>
            <a:r>
              <a:rPr lang="en-US" altLang="en-US" sz="3200" dirty="0">
                <a:solidFill>
                  <a:srgbClr val="3399FF"/>
                </a:solidFill>
                <a:latin typeface=".VnTime" panose="020B7200000000000000" pitchFamily="34" charset="0"/>
              </a:rPr>
              <a:t> </a:t>
            </a:r>
            <a:r>
              <a:rPr lang="en-US" altLang="en-US" sz="3200" dirty="0" err="1">
                <a:solidFill>
                  <a:srgbClr val="3399FF"/>
                </a:solidFill>
                <a:latin typeface=".VnTime" panose="020B7200000000000000" pitchFamily="34" charset="0"/>
              </a:rPr>
              <a:t>trõ</a:t>
            </a:r>
            <a:r>
              <a:rPr lang="en-US" altLang="en-US" sz="3200" dirty="0">
                <a:solidFill>
                  <a:srgbClr val="3399FF"/>
                </a:solidFill>
                <a:latin typeface=".VnTime" panose="020B7200000000000000"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grpId="0" nodeType="withEffect">
                                  <p:stCondLst>
                                    <p:cond delay="0"/>
                                  </p:stCondLst>
                                  <p:childTnLst>
                                    <p:set>
                                      <p:cBhvr>
                                        <p:cTn id="6" dur="1" fill="hold">
                                          <p:stCondLst>
                                            <p:cond delay="0"/>
                                          </p:stCondLst>
                                        </p:cTn>
                                        <p:tgtEl>
                                          <p:spTgt spid="70666"/>
                                        </p:tgtEl>
                                        <p:attrNameLst>
                                          <p:attrName>style.visibility</p:attrName>
                                        </p:attrNameLst>
                                      </p:cBhvr>
                                      <p:to>
                                        <p:strVal val="visible"/>
                                      </p:to>
                                    </p:set>
                                    <p:anim calcmode="lin" valueType="num">
                                      <p:cBhvr>
                                        <p:cTn id="7" dur="3000" fill="hold"/>
                                        <p:tgtEl>
                                          <p:spTgt spid="70666"/>
                                        </p:tgtEl>
                                        <p:attrNameLst>
                                          <p:attrName>ppt_w</p:attrName>
                                        </p:attrNameLst>
                                      </p:cBhvr>
                                      <p:tavLst>
                                        <p:tav tm="0" fmla="#ppt_w*sin(2.5*pi*$)">
                                          <p:val>
                                            <p:fltVal val="0"/>
                                          </p:val>
                                        </p:tav>
                                        <p:tav tm="100000">
                                          <p:val>
                                            <p:fltVal val="1"/>
                                          </p:val>
                                        </p:tav>
                                      </p:tavLst>
                                    </p:anim>
                                    <p:anim calcmode="lin" valueType="num">
                                      <p:cBhvr>
                                        <p:cTn id="8" dur="3000" fill="hold"/>
                                        <p:tgtEl>
                                          <p:spTgt spid="70666"/>
                                        </p:tgtEl>
                                        <p:attrNameLst>
                                          <p:attrName>ppt_h</p:attrName>
                                        </p:attrNameLst>
                                      </p:cBhvr>
                                      <p:tavLst>
                                        <p:tav tm="0">
                                          <p:val>
                                            <p:strVal val="#ppt_h"/>
                                          </p:val>
                                        </p:tav>
                                        <p:tav tm="100000">
                                          <p:val>
                                            <p:strVal val="#ppt_h"/>
                                          </p:val>
                                        </p:tav>
                                      </p:tavLst>
                                    </p:anim>
                                  </p:childTnLst>
                                </p:cTn>
                              </p:par>
                              <p:par>
                                <p:cTn id="9" presetID="19" presetClass="entr" presetSubtype="10" repeatCount="indefinite" fill="hold" grpId="0" nodeType="withEffect">
                                  <p:stCondLst>
                                    <p:cond delay="0"/>
                                  </p:stCondLst>
                                  <p:childTnLst>
                                    <p:set>
                                      <p:cBhvr>
                                        <p:cTn id="10" dur="1" fill="hold">
                                          <p:stCondLst>
                                            <p:cond delay="0"/>
                                          </p:stCondLst>
                                        </p:cTn>
                                        <p:tgtEl>
                                          <p:spTgt spid="70667"/>
                                        </p:tgtEl>
                                        <p:attrNameLst>
                                          <p:attrName>style.visibility</p:attrName>
                                        </p:attrNameLst>
                                      </p:cBhvr>
                                      <p:to>
                                        <p:strVal val="visible"/>
                                      </p:to>
                                    </p:set>
                                    <p:anim calcmode="lin" valueType="num">
                                      <p:cBhvr>
                                        <p:cTn id="11" dur="3000" fill="hold"/>
                                        <p:tgtEl>
                                          <p:spTgt spid="70667"/>
                                        </p:tgtEl>
                                        <p:attrNameLst>
                                          <p:attrName>ppt_w</p:attrName>
                                        </p:attrNameLst>
                                      </p:cBhvr>
                                      <p:tavLst>
                                        <p:tav tm="0" fmla="#ppt_w*sin(2.5*pi*$)">
                                          <p:val>
                                            <p:fltVal val="0"/>
                                          </p:val>
                                        </p:tav>
                                        <p:tav tm="100000">
                                          <p:val>
                                            <p:fltVal val="1"/>
                                          </p:val>
                                        </p:tav>
                                      </p:tavLst>
                                    </p:anim>
                                    <p:anim calcmode="lin" valueType="num">
                                      <p:cBhvr>
                                        <p:cTn id="12" dur="3000" fill="hold"/>
                                        <p:tgtEl>
                                          <p:spTgt spid="70667"/>
                                        </p:tgtEl>
                                        <p:attrNameLst>
                                          <p:attrName>ppt_h</p:attrName>
                                        </p:attrNameLst>
                                      </p:cBhvr>
                                      <p:tavLst>
                                        <p:tav tm="0">
                                          <p:val>
                                            <p:strVal val="#ppt_h"/>
                                          </p:val>
                                        </p:tav>
                                        <p:tav tm="100000">
                                          <p:val>
                                            <p:strVal val="#ppt_h"/>
                                          </p:val>
                                        </p:tav>
                                      </p:tavLst>
                                    </p:anim>
                                  </p:childTnLst>
                                </p:cTn>
                              </p:par>
                              <p:par>
                                <p:cTn id="13" presetID="19" presetClass="entr" presetSubtype="10" repeatCount="indefinite" fill="hold" grpId="0" nodeType="withEffect">
                                  <p:stCondLst>
                                    <p:cond delay="0"/>
                                  </p:stCondLst>
                                  <p:childTnLst>
                                    <p:set>
                                      <p:cBhvr>
                                        <p:cTn id="14" dur="1" fill="hold">
                                          <p:stCondLst>
                                            <p:cond delay="0"/>
                                          </p:stCondLst>
                                        </p:cTn>
                                        <p:tgtEl>
                                          <p:spTgt spid="70669"/>
                                        </p:tgtEl>
                                        <p:attrNameLst>
                                          <p:attrName>style.visibility</p:attrName>
                                        </p:attrNameLst>
                                      </p:cBhvr>
                                      <p:to>
                                        <p:strVal val="visible"/>
                                      </p:to>
                                    </p:set>
                                    <p:anim calcmode="lin" valueType="num">
                                      <p:cBhvr>
                                        <p:cTn id="15" dur="3000" fill="hold"/>
                                        <p:tgtEl>
                                          <p:spTgt spid="70669"/>
                                        </p:tgtEl>
                                        <p:attrNameLst>
                                          <p:attrName>ppt_w</p:attrName>
                                        </p:attrNameLst>
                                      </p:cBhvr>
                                      <p:tavLst>
                                        <p:tav tm="0" fmla="#ppt_w*sin(2.5*pi*$)">
                                          <p:val>
                                            <p:fltVal val="0"/>
                                          </p:val>
                                        </p:tav>
                                        <p:tav tm="100000">
                                          <p:val>
                                            <p:fltVal val="1"/>
                                          </p:val>
                                        </p:tav>
                                      </p:tavLst>
                                    </p:anim>
                                    <p:anim calcmode="lin" valueType="num">
                                      <p:cBhvr>
                                        <p:cTn id="16" dur="3000" fill="hold"/>
                                        <p:tgtEl>
                                          <p:spTgt spid="70669"/>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0688"/>
                                        </p:tgtEl>
                                        <p:attrNameLst>
                                          <p:attrName>style.visibility</p:attrName>
                                        </p:attrNameLst>
                                      </p:cBhvr>
                                      <p:to>
                                        <p:strVal val="visible"/>
                                      </p:to>
                                    </p:set>
                                    <p:anim calcmode="lin" valueType="num">
                                      <p:cBhvr additive="base">
                                        <p:cTn id="21" dur="500" fill="hold"/>
                                        <p:tgtEl>
                                          <p:spTgt spid="70688"/>
                                        </p:tgtEl>
                                        <p:attrNameLst>
                                          <p:attrName>ppt_x</p:attrName>
                                        </p:attrNameLst>
                                      </p:cBhvr>
                                      <p:tavLst>
                                        <p:tav tm="0">
                                          <p:val>
                                            <p:strVal val="#ppt_x"/>
                                          </p:val>
                                        </p:tav>
                                        <p:tav tm="100000">
                                          <p:val>
                                            <p:strVal val="#ppt_x"/>
                                          </p:val>
                                        </p:tav>
                                      </p:tavLst>
                                    </p:anim>
                                    <p:anim calcmode="lin" valueType="num">
                                      <p:cBhvr additive="base">
                                        <p:cTn id="22" dur="500" fill="hold"/>
                                        <p:tgtEl>
                                          <p:spTgt spid="706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6" grpId="0" animBg="1"/>
      <p:bldP spid="70667" grpId="0" animBg="1"/>
      <p:bldP spid="70669" grpId="0" animBg="1"/>
      <p:bldP spid="7068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4" descr="sun14[1]">
            <a:extLst>
              <a:ext uri="{FF2B5EF4-FFF2-40B4-BE49-F238E27FC236}">
                <a16:creationId xmlns:a16="http://schemas.microsoft.com/office/drawing/2014/main" id="{C4D80BDB-C732-43FD-BE59-DD3CE29E399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629650" y="1"/>
            <a:ext cx="20383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17" descr="etoile filante">
            <a:extLst>
              <a:ext uri="{FF2B5EF4-FFF2-40B4-BE49-F238E27FC236}">
                <a16:creationId xmlns:a16="http://schemas.microsoft.com/office/drawing/2014/main" id="{69842A6E-BA3C-41DA-97C0-6E196399E3FE}"/>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74825" y="260350"/>
            <a:ext cx="19050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8" descr="Rose1a">
            <a:extLst>
              <a:ext uri="{FF2B5EF4-FFF2-40B4-BE49-F238E27FC236}">
                <a16:creationId xmlns:a16="http://schemas.microsoft.com/office/drawing/2014/main" id="{BD29A9DE-F9D3-40B2-AD51-E97B6DBD43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513855">
            <a:off x="1524000" y="6170614"/>
            <a:ext cx="865188"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9" descr="Rose1a">
            <a:extLst>
              <a:ext uri="{FF2B5EF4-FFF2-40B4-BE49-F238E27FC236}">
                <a16:creationId xmlns:a16="http://schemas.microsoft.com/office/drawing/2014/main" id="{BD77E6A0-9A4D-40B5-BCA5-7CE3A6E7C1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094379">
            <a:off x="9802814" y="6170614"/>
            <a:ext cx="865187"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Line 20">
            <a:extLst>
              <a:ext uri="{FF2B5EF4-FFF2-40B4-BE49-F238E27FC236}">
                <a16:creationId xmlns:a16="http://schemas.microsoft.com/office/drawing/2014/main" id="{EFF079F4-9C93-4791-A0E5-CEF12262BF7A}"/>
              </a:ext>
            </a:extLst>
          </p:cNvPr>
          <p:cNvSpPr>
            <a:spLocks noChangeShapeType="1"/>
          </p:cNvSpPr>
          <p:nvPr/>
        </p:nvSpPr>
        <p:spPr bwMode="auto">
          <a:xfrm flipV="1">
            <a:off x="1774825" y="1484314"/>
            <a:ext cx="0" cy="4105275"/>
          </a:xfrm>
          <a:prstGeom prst="line">
            <a:avLst/>
          </a:prstGeom>
          <a:noFill/>
          <a:ln w="76200" cmpd="tri">
            <a:solidFill>
              <a:srgbClr val="CC66FF"/>
            </a:solidFill>
            <a:prstDash val="lgDashDot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6151" name="Line 21">
            <a:extLst>
              <a:ext uri="{FF2B5EF4-FFF2-40B4-BE49-F238E27FC236}">
                <a16:creationId xmlns:a16="http://schemas.microsoft.com/office/drawing/2014/main" id="{A15A8CBD-109C-48CF-A849-53EC4C38B934}"/>
              </a:ext>
            </a:extLst>
          </p:cNvPr>
          <p:cNvSpPr>
            <a:spLocks noChangeShapeType="1"/>
          </p:cNvSpPr>
          <p:nvPr/>
        </p:nvSpPr>
        <p:spPr bwMode="auto">
          <a:xfrm>
            <a:off x="10344150" y="1773238"/>
            <a:ext cx="0" cy="3816350"/>
          </a:xfrm>
          <a:prstGeom prst="line">
            <a:avLst/>
          </a:prstGeom>
          <a:noFill/>
          <a:ln w="76200" cmpd="tri">
            <a:solidFill>
              <a:srgbClr val="CC66FF"/>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46" name="AutoShape 22">
            <a:extLst>
              <a:ext uri="{FF2B5EF4-FFF2-40B4-BE49-F238E27FC236}">
                <a16:creationId xmlns:a16="http://schemas.microsoft.com/office/drawing/2014/main" id="{54A8FC8C-4577-4046-8D55-8A6A758091C3}"/>
              </a:ext>
            </a:extLst>
          </p:cNvPr>
          <p:cNvSpPr>
            <a:spLocks noChangeArrowheads="1"/>
          </p:cNvSpPr>
          <p:nvPr/>
        </p:nvSpPr>
        <p:spPr bwMode="auto">
          <a:xfrm>
            <a:off x="1919289" y="2338388"/>
            <a:ext cx="9437687" cy="862012"/>
          </a:xfrm>
          <a:prstGeom prst="homePlate">
            <a:avLst>
              <a:gd name="adj" fmla="val 62954"/>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endParaRPr lang="en-US" altLang="en-US">
              <a:solidFill>
                <a:srgbClr val="CC66FF"/>
              </a:solidFill>
            </a:endParaRPr>
          </a:p>
          <a:p>
            <a:pPr eaLnBrk="1" fontAlgn="base" hangingPunct="1">
              <a:spcBef>
                <a:spcPct val="0"/>
              </a:spcBef>
              <a:spcAft>
                <a:spcPct val="0"/>
              </a:spcAft>
            </a:pPr>
            <a:r>
              <a:rPr lang="en-US" altLang="en-US" sz="3200" b="1">
                <a:solidFill>
                  <a:srgbClr val="660066"/>
                </a:solidFill>
                <a:latin typeface=".VnTime" panose="020B7200000000000000" pitchFamily="34" charset="0"/>
              </a:rPr>
              <a:t>Bµi 1:</a:t>
            </a:r>
            <a:r>
              <a:rPr lang="en-US" altLang="en-US" sz="3200" b="1">
                <a:solidFill>
                  <a:srgbClr val="FF0066"/>
                </a:solidFill>
                <a:latin typeface=".VnTime" panose="020B7200000000000000" pitchFamily="34" charset="0"/>
              </a:rPr>
              <a:t> </a:t>
            </a:r>
            <a:r>
              <a:rPr lang="en-US" altLang="en-US" sz="3200">
                <a:solidFill>
                  <a:srgbClr val="FF0066"/>
                </a:solidFill>
                <a:latin typeface=".VnTime" panose="020B7200000000000000" pitchFamily="34" charset="0"/>
              </a:rPr>
              <a:t>TÝnh</a:t>
            </a:r>
            <a:endParaRPr lang="en-US" altLang="en-US" sz="3200">
              <a:solidFill>
                <a:srgbClr val="000000"/>
              </a:solidFill>
              <a:latin typeface=".VnTime" panose="020B7200000000000000" pitchFamily="34" charset="0"/>
            </a:endParaRPr>
          </a:p>
        </p:txBody>
      </p:sp>
      <p:sp>
        <p:nvSpPr>
          <p:cNvPr id="52249" name="Line 25">
            <a:extLst>
              <a:ext uri="{FF2B5EF4-FFF2-40B4-BE49-F238E27FC236}">
                <a16:creationId xmlns:a16="http://schemas.microsoft.com/office/drawing/2014/main" id="{CD73E146-4F9E-43F7-91C2-E3425B5598A3}"/>
              </a:ext>
            </a:extLst>
          </p:cNvPr>
          <p:cNvSpPr>
            <a:spLocks noChangeShapeType="1"/>
          </p:cNvSpPr>
          <p:nvPr/>
        </p:nvSpPr>
        <p:spPr bwMode="auto">
          <a:xfrm flipV="1">
            <a:off x="1957388" y="4794250"/>
            <a:ext cx="1090612" cy="14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54" name="Line 30">
            <a:extLst>
              <a:ext uri="{FF2B5EF4-FFF2-40B4-BE49-F238E27FC236}">
                <a16:creationId xmlns:a16="http://schemas.microsoft.com/office/drawing/2014/main" id="{3C87BAF4-F258-472D-875E-5B44CDC2FD5B}"/>
              </a:ext>
            </a:extLst>
          </p:cNvPr>
          <p:cNvSpPr>
            <a:spLocks noChangeShapeType="1"/>
          </p:cNvSpPr>
          <p:nvPr/>
        </p:nvSpPr>
        <p:spPr bwMode="auto">
          <a:xfrm>
            <a:off x="1992314" y="4292600"/>
            <a:ext cx="714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71" name="Rectangle 47">
            <a:extLst>
              <a:ext uri="{FF2B5EF4-FFF2-40B4-BE49-F238E27FC236}">
                <a16:creationId xmlns:a16="http://schemas.microsoft.com/office/drawing/2014/main" id="{4E9C41DD-685B-4178-8791-51476DD22CAE}"/>
              </a:ext>
            </a:extLst>
          </p:cNvPr>
          <p:cNvSpPr>
            <a:spLocks noChangeArrowheads="1"/>
          </p:cNvSpPr>
          <p:nvPr/>
        </p:nvSpPr>
        <p:spPr bwMode="auto">
          <a:xfrm>
            <a:off x="2063751" y="3716338"/>
            <a:ext cx="1095375"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3333FF"/>
                </a:solidFill>
              </a:rPr>
              <a:t>5 4 1</a:t>
            </a:r>
          </a:p>
          <a:p>
            <a:pPr eaLnBrk="1" fontAlgn="base" hangingPunct="1">
              <a:spcBef>
                <a:spcPct val="0"/>
              </a:spcBef>
              <a:spcAft>
                <a:spcPct val="0"/>
              </a:spcAft>
            </a:pPr>
            <a:r>
              <a:rPr lang="en-US" altLang="en-US" sz="3200" b="1">
                <a:solidFill>
                  <a:srgbClr val="3333FF"/>
                </a:solidFill>
              </a:rPr>
              <a:t>1 2 7</a:t>
            </a:r>
          </a:p>
        </p:txBody>
      </p:sp>
      <p:sp>
        <p:nvSpPr>
          <p:cNvPr id="52278" name="Rectangle 54">
            <a:extLst>
              <a:ext uri="{FF2B5EF4-FFF2-40B4-BE49-F238E27FC236}">
                <a16:creationId xmlns:a16="http://schemas.microsoft.com/office/drawing/2014/main" id="{B342AAA5-8BE7-4FA0-94C3-45A75C072290}"/>
              </a:ext>
            </a:extLst>
          </p:cNvPr>
          <p:cNvSpPr>
            <a:spLocks noChangeArrowheads="1"/>
          </p:cNvSpPr>
          <p:nvPr/>
        </p:nvSpPr>
        <p:spPr bwMode="auto">
          <a:xfrm>
            <a:off x="3659189" y="3716338"/>
            <a:ext cx="1095375"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3333FF"/>
                </a:solidFill>
              </a:rPr>
              <a:t>4 2 2</a:t>
            </a:r>
          </a:p>
          <a:p>
            <a:pPr eaLnBrk="1" fontAlgn="base" hangingPunct="1">
              <a:spcBef>
                <a:spcPct val="0"/>
              </a:spcBef>
              <a:spcAft>
                <a:spcPct val="0"/>
              </a:spcAft>
            </a:pPr>
            <a:r>
              <a:rPr lang="en-US" altLang="en-US" sz="3200" b="1">
                <a:solidFill>
                  <a:srgbClr val="3333FF"/>
                </a:solidFill>
              </a:rPr>
              <a:t>1 1 4</a:t>
            </a:r>
          </a:p>
        </p:txBody>
      </p:sp>
      <p:sp>
        <p:nvSpPr>
          <p:cNvPr id="52279" name="Rectangle 55">
            <a:extLst>
              <a:ext uri="{FF2B5EF4-FFF2-40B4-BE49-F238E27FC236}">
                <a16:creationId xmlns:a16="http://schemas.microsoft.com/office/drawing/2014/main" id="{8C05E355-8CCC-40CB-954F-1F597F87CAB9}"/>
              </a:ext>
            </a:extLst>
          </p:cNvPr>
          <p:cNvSpPr>
            <a:spLocks noChangeArrowheads="1"/>
          </p:cNvSpPr>
          <p:nvPr/>
        </p:nvSpPr>
        <p:spPr bwMode="auto">
          <a:xfrm>
            <a:off x="5141914" y="3730626"/>
            <a:ext cx="12096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3333FF"/>
                </a:solidFill>
              </a:rPr>
              <a:t>5 6 4 </a:t>
            </a:r>
          </a:p>
          <a:p>
            <a:pPr eaLnBrk="1" fontAlgn="base" hangingPunct="1">
              <a:spcBef>
                <a:spcPct val="0"/>
              </a:spcBef>
              <a:spcAft>
                <a:spcPct val="0"/>
              </a:spcAft>
            </a:pPr>
            <a:r>
              <a:rPr lang="en-US" altLang="en-US" sz="3200" b="1">
                <a:solidFill>
                  <a:srgbClr val="3333FF"/>
                </a:solidFill>
              </a:rPr>
              <a:t>2 1 5</a:t>
            </a:r>
          </a:p>
        </p:txBody>
      </p:sp>
      <p:sp>
        <p:nvSpPr>
          <p:cNvPr id="52280" name="Rectangle 56">
            <a:extLst>
              <a:ext uri="{FF2B5EF4-FFF2-40B4-BE49-F238E27FC236}">
                <a16:creationId xmlns:a16="http://schemas.microsoft.com/office/drawing/2014/main" id="{830E3B5E-BFD8-495E-9CB9-11B72FB4E54F}"/>
              </a:ext>
            </a:extLst>
          </p:cNvPr>
          <p:cNvSpPr>
            <a:spLocks noChangeArrowheads="1"/>
          </p:cNvSpPr>
          <p:nvPr/>
        </p:nvSpPr>
        <p:spPr bwMode="auto">
          <a:xfrm>
            <a:off x="6959601" y="3716338"/>
            <a:ext cx="1095375"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0070C0"/>
                </a:solidFill>
              </a:rPr>
              <a:t>7 8 3</a:t>
            </a:r>
          </a:p>
          <a:p>
            <a:pPr eaLnBrk="1" fontAlgn="base" hangingPunct="1">
              <a:spcBef>
                <a:spcPct val="0"/>
              </a:spcBef>
              <a:spcAft>
                <a:spcPct val="0"/>
              </a:spcAft>
            </a:pPr>
            <a:r>
              <a:rPr lang="en-US" altLang="en-US" sz="3200" b="1">
                <a:solidFill>
                  <a:srgbClr val="0070C0"/>
                </a:solidFill>
              </a:rPr>
              <a:t>3 5 6</a:t>
            </a:r>
          </a:p>
        </p:txBody>
      </p:sp>
      <p:sp>
        <p:nvSpPr>
          <p:cNvPr id="52281" name="Rectangle 57">
            <a:extLst>
              <a:ext uri="{FF2B5EF4-FFF2-40B4-BE49-F238E27FC236}">
                <a16:creationId xmlns:a16="http://schemas.microsoft.com/office/drawing/2014/main" id="{891B6949-1400-432E-8469-7F47CDE9D48F}"/>
              </a:ext>
            </a:extLst>
          </p:cNvPr>
          <p:cNvSpPr>
            <a:spLocks noChangeArrowheads="1"/>
          </p:cNvSpPr>
          <p:nvPr/>
        </p:nvSpPr>
        <p:spPr bwMode="auto">
          <a:xfrm>
            <a:off x="8616951" y="3730626"/>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0070C0"/>
                </a:solidFill>
              </a:rPr>
              <a:t>6 9 4</a:t>
            </a:r>
          </a:p>
          <a:p>
            <a:pPr eaLnBrk="1" fontAlgn="base" hangingPunct="1">
              <a:spcBef>
                <a:spcPct val="0"/>
              </a:spcBef>
              <a:spcAft>
                <a:spcPct val="0"/>
              </a:spcAft>
            </a:pPr>
            <a:r>
              <a:rPr lang="en-US" altLang="en-US" sz="3200" b="1">
                <a:solidFill>
                  <a:srgbClr val="0070C0"/>
                </a:solidFill>
              </a:rPr>
              <a:t>2 3 7</a:t>
            </a:r>
          </a:p>
        </p:txBody>
      </p:sp>
      <p:sp>
        <p:nvSpPr>
          <p:cNvPr id="52282" name="Line 58">
            <a:extLst>
              <a:ext uri="{FF2B5EF4-FFF2-40B4-BE49-F238E27FC236}">
                <a16:creationId xmlns:a16="http://schemas.microsoft.com/office/drawing/2014/main" id="{CE7DDD6E-7393-4064-8C03-F7A20A4A7248}"/>
              </a:ext>
            </a:extLst>
          </p:cNvPr>
          <p:cNvSpPr>
            <a:spLocks noChangeShapeType="1"/>
          </p:cNvSpPr>
          <p:nvPr/>
        </p:nvSpPr>
        <p:spPr bwMode="auto">
          <a:xfrm>
            <a:off x="3719513" y="4794250"/>
            <a:ext cx="1035050" cy="14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3" name="Line 59">
            <a:extLst>
              <a:ext uri="{FF2B5EF4-FFF2-40B4-BE49-F238E27FC236}">
                <a16:creationId xmlns:a16="http://schemas.microsoft.com/office/drawing/2014/main" id="{30C33467-F787-4A3F-9475-0B6A565F8961}"/>
              </a:ext>
            </a:extLst>
          </p:cNvPr>
          <p:cNvSpPr>
            <a:spLocks noChangeShapeType="1"/>
          </p:cNvSpPr>
          <p:nvPr/>
        </p:nvSpPr>
        <p:spPr bwMode="auto">
          <a:xfrm flipV="1">
            <a:off x="5164138" y="4797426"/>
            <a:ext cx="1008062" cy="47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4" name="Line 60">
            <a:extLst>
              <a:ext uri="{FF2B5EF4-FFF2-40B4-BE49-F238E27FC236}">
                <a16:creationId xmlns:a16="http://schemas.microsoft.com/office/drawing/2014/main" id="{5A95F1A5-F680-4745-A108-3FC879A642EA}"/>
              </a:ext>
            </a:extLst>
          </p:cNvPr>
          <p:cNvSpPr>
            <a:spLocks noChangeShapeType="1"/>
          </p:cNvSpPr>
          <p:nvPr/>
        </p:nvSpPr>
        <p:spPr bwMode="auto">
          <a:xfrm>
            <a:off x="6958014" y="4794251"/>
            <a:ext cx="104298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5" name="Line 61">
            <a:extLst>
              <a:ext uri="{FF2B5EF4-FFF2-40B4-BE49-F238E27FC236}">
                <a16:creationId xmlns:a16="http://schemas.microsoft.com/office/drawing/2014/main" id="{C4136CBD-8057-4867-9241-620CE82F4C72}"/>
              </a:ext>
            </a:extLst>
          </p:cNvPr>
          <p:cNvSpPr>
            <a:spLocks noChangeShapeType="1"/>
          </p:cNvSpPr>
          <p:nvPr/>
        </p:nvSpPr>
        <p:spPr bwMode="auto">
          <a:xfrm>
            <a:off x="8688389" y="4797426"/>
            <a:ext cx="960437" cy="47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6" name="Line 62">
            <a:extLst>
              <a:ext uri="{FF2B5EF4-FFF2-40B4-BE49-F238E27FC236}">
                <a16:creationId xmlns:a16="http://schemas.microsoft.com/office/drawing/2014/main" id="{6148018C-4900-4558-BE48-9764672DD2A0}"/>
              </a:ext>
            </a:extLst>
          </p:cNvPr>
          <p:cNvSpPr>
            <a:spLocks noChangeShapeType="1"/>
          </p:cNvSpPr>
          <p:nvPr/>
        </p:nvSpPr>
        <p:spPr bwMode="auto">
          <a:xfrm>
            <a:off x="3648075" y="4292600"/>
            <a:ext cx="714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7" name="Line 63">
            <a:extLst>
              <a:ext uri="{FF2B5EF4-FFF2-40B4-BE49-F238E27FC236}">
                <a16:creationId xmlns:a16="http://schemas.microsoft.com/office/drawing/2014/main" id="{802A32F6-8236-4AAF-BBAB-411D3B9AC89B}"/>
              </a:ext>
            </a:extLst>
          </p:cNvPr>
          <p:cNvSpPr>
            <a:spLocks noChangeShapeType="1"/>
          </p:cNvSpPr>
          <p:nvPr/>
        </p:nvSpPr>
        <p:spPr bwMode="auto">
          <a:xfrm>
            <a:off x="5087939" y="4292600"/>
            <a:ext cx="714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8" name="Line 64">
            <a:extLst>
              <a:ext uri="{FF2B5EF4-FFF2-40B4-BE49-F238E27FC236}">
                <a16:creationId xmlns:a16="http://schemas.microsoft.com/office/drawing/2014/main" id="{2971EB32-76F8-4289-B269-5B3FD49AB0B7}"/>
              </a:ext>
            </a:extLst>
          </p:cNvPr>
          <p:cNvSpPr>
            <a:spLocks noChangeShapeType="1"/>
          </p:cNvSpPr>
          <p:nvPr/>
        </p:nvSpPr>
        <p:spPr bwMode="auto">
          <a:xfrm>
            <a:off x="6961189" y="4292600"/>
            <a:ext cx="714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89" name="Line 65">
            <a:extLst>
              <a:ext uri="{FF2B5EF4-FFF2-40B4-BE49-F238E27FC236}">
                <a16:creationId xmlns:a16="http://schemas.microsoft.com/office/drawing/2014/main" id="{D1846742-D42B-4F00-A441-E7436A5EBA95}"/>
              </a:ext>
            </a:extLst>
          </p:cNvPr>
          <p:cNvSpPr>
            <a:spLocks noChangeShapeType="1"/>
          </p:cNvSpPr>
          <p:nvPr/>
        </p:nvSpPr>
        <p:spPr bwMode="auto">
          <a:xfrm>
            <a:off x="8616950" y="4292600"/>
            <a:ext cx="714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52291" name="Rectangle 67">
            <a:extLst>
              <a:ext uri="{FF2B5EF4-FFF2-40B4-BE49-F238E27FC236}">
                <a16:creationId xmlns:a16="http://schemas.microsoft.com/office/drawing/2014/main" id="{67083BCD-4862-4F03-AC3D-C60FEA85CB94}"/>
              </a:ext>
            </a:extLst>
          </p:cNvPr>
          <p:cNvSpPr>
            <a:spLocks noChangeArrowheads="1"/>
          </p:cNvSpPr>
          <p:nvPr/>
        </p:nvSpPr>
        <p:spPr bwMode="auto">
          <a:xfrm>
            <a:off x="2063751" y="4868863"/>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4 1 4</a:t>
            </a:r>
          </a:p>
        </p:txBody>
      </p:sp>
      <p:sp>
        <p:nvSpPr>
          <p:cNvPr id="52292" name="Rectangle 68">
            <a:extLst>
              <a:ext uri="{FF2B5EF4-FFF2-40B4-BE49-F238E27FC236}">
                <a16:creationId xmlns:a16="http://schemas.microsoft.com/office/drawing/2014/main" id="{4D3A600C-70FA-43EA-8F6E-481C480EA6F3}"/>
              </a:ext>
            </a:extLst>
          </p:cNvPr>
          <p:cNvSpPr>
            <a:spLocks noChangeArrowheads="1"/>
          </p:cNvSpPr>
          <p:nvPr/>
        </p:nvSpPr>
        <p:spPr bwMode="auto">
          <a:xfrm>
            <a:off x="3719514" y="4868863"/>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3 0 8</a:t>
            </a:r>
          </a:p>
        </p:txBody>
      </p:sp>
      <p:sp>
        <p:nvSpPr>
          <p:cNvPr id="52293" name="Rectangle 69">
            <a:extLst>
              <a:ext uri="{FF2B5EF4-FFF2-40B4-BE49-F238E27FC236}">
                <a16:creationId xmlns:a16="http://schemas.microsoft.com/office/drawing/2014/main" id="{94B2EEEC-9477-4FDC-9CD0-6AC55BB3B290}"/>
              </a:ext>
            </a:extLst>
          </p:cNvPr>
          <p:cNvSpPr>
            <a:spLocks noChangeArrowheads="1"/>
          </p:cNvSpPr>
          <p:nvPr/>
        </p:nvSpPr>
        <p:spPr bwMode="auto">
          <a:xfrm>
            <a:off x="5159376" y="4865688"/>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3 4 9</a:t>
            </a:r>
          </a:p>
        </p:txBody>
      </p:sp>
      <p:sp>
        <p:nvSpPr>
          <p:cNvPr id="52294" name="Rectangle 70">
            <a:extLst>
              <a:ext uri="{FF2B5EF4-FFF2-40B4-BE49-F238E27FC236}">
                <a16:creationId xmlns:a16="http://schemas.microsoft.com/office/drawing/2014/main" id="{05C9B0EE-7073-4311-AA0C-49E3D7EFAB58}"/>
              </a:ext>
            </a:extLst>
          </p:cNvPr>
          <p:cNvSpPr>
            <a:spLocks noChangeArrowheads="1"/>
          </p:cNvSpPr>
          <p:nvPr/>
        </p:nvSpPr>
        <p:spPr bwMode="auto">
          <a:xfrm>
            <a:off x="6959601" y="4865688"/>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4 2 7</a:t>
            </a:r>
          </a:p>
        </p:txBody>
      </p:sp>
      <p:sp>
        <p:nvSpPr>
          <p:cNvPr id="52295" name="Rectangle 71">
            <a:extLst>
              <a:ext uri="{FF2B5EF4-FFF2-40B4-BE49-F238E27FC236}">
                <a16:creationId xmlns:a16="http://schemas.microsoft.com/office/drawing/2014/main" id="{6A5F36C6-E4C4-4664-8035-C9320AC2A77E}"/>
              </a:ext>
            </a:extLst>
          </p:cNvPr>
          <p:cNvSpPr>
            <a:spLocks noChangeArrowheads="1"/>
          </p:cNvSpPr>
          <p:nvPr/>
        </p:nvSpPr>
        <p:spPr bwMode="auto">
          <a:xfrm>
            <a:off x="8616951" y="4865688"/>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4 5 7</a:t>
            </a:r>
          </a:p>
        </p:txBody>
      </p:sp>
      <p:sp>
        <p:nvSpPr>
          <p:cNvPr id="6173" name="Rectangle 28">
            <a:extLst>
              <a:ext uri="{FF2B5EF4-FFF2-40B4-BE49-F238E27FC236}">
                <a16:creationId xmlns:a16="http://schemas.microsoft.com/office/drawing/2014/main" id="{1475386C-8A3A-4E34-97C5-C220F1F38346}"/>
              </a:ext>
            </a:extLst>
          </p:cNvPr>
          <p:cNvSpPr>
            <a:spLocks noChangeArrowheads="1"/>
          </p:cNvSpPr>
          <p:nvPr/>
        </p:nvSpPr>
        <p:spPr bwMode="auto">
          <a:xfrm>
            <a:off x="2424114" y="152400"/>
            <a:ext cx="7437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FF3300"/>
                </a:solidFill>
                <a:latin typeface=".VnTime" panose="020B7200000000000000" pitchFamily="34" charset="0"/>
              </a:rPr>
              <a:t>To¸n</a:t>
            </a:r>
          </a:p>
          <a:p>
            <a:pPr eaLnBrk="1" fontAlgn="base" hangingPunct="1">
              <a:spcBef>
                <a:spcPct val="0"/>
              </a:spcBef>
              <a:spcAft>
                <a:spcPct val="0"/>
              </a:spcAft>
            </a:pPr>
            <a:r>
              <a:rPr lang="en-US" altLang="en-US" sz="2400">
                <a:solidFill>
                  <a:srgbClr val="333399"/>
                </a:solidFill>
                <a:latin typeface=".VnTime" panose="020B7200000000000000" pitchFamily="34" charset="0"/>
              </a:rPr>
              <a:t>           </a:t>
            </a:r>
            <a:r>
              <a:rPr lang="en-US" altLang="en-US" sz="2800" b="1">
                <a:solidFill>
                  <a:srgbClr val="0066FF"/>
                </a:solidFill>
                <a:latin typeface=".VnTime" panose="020B7200000000000000" pitchFamily="34" charset="0"/>
              </a:rPr>
              <a:t>Trõ c¸c sè cã ba ch÷ sè (cã nhí mét lÇn)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52246">
                                            <p:txEl>
                                              <p:pRg st="1" end="1"/>
                                            </p:txEl>
                                          </p:spTgt>
                                        </p:tgtEl>
                                        <p:attrNameLst>
                                          <p:attrName>style.visibility</p:attrName>
                                        </p:attrNameLst>
                                      </p:cBhvr>
                                      <p:to>
                                        <p:strVal val="visible"/>
                                      </p:to>
                                    </p:set>
                                    <p:animEffect transition="in" filter="fade">
                                      <p:cBhvr>
                                        <p:cTn id="7" dur="2000"/>
                                        <p:tgtEl>
                                          <p:spTgt spid="52246">
                                            <p:txEl>
                                              <p:pRg st="1" end="1"/>
                                            </p:txEl>
                                          </p:spTgt>
                                        </p:tgtEl>
                                      </p:cBhvr>
                                    </p:animEffect>
                                    <p:anim calcmode="lin" valueType="num">
                                      <p:cBhvr>
                                        <p:cTn id="8" dur="2000" fill="hold"/>
                                        <p:tgtEl>
                                          <p:spTgt spid="52246">
                                            <p:txEl>
                                              <p:pRg st="1" end="1"/>
                                            </p:txEl>
                                          </p:spTgt>
                                        </p:tgtEl>
                                        <p:attrNameLst>
                                          <p:attrName>style.rotation</p:attrName>
                                        </p:attrNameLst>
                                      </p:cBhvr>
                                      <p:tavLst>
                                        <p:tav tm="0">
                                          <p:val>
                                            <p:fltVal val="720"/>
                                          </p:val>
                                        </p:tav>
                                        <p:tav tm="100000">
                                          <p:val>
                                            <p:fltVal val="0"/>
                                          </p:val>
                                        </p:tav>
                                      </p:tavLst>
                                    </p:anim>
                                    <p:anim calcmode="lin" valueType="num">
                                      <p:cBhvr>
                                        <p:cTn id="9" dur="2000" fill="hold"/>
                                        <p:tgtEl>
                                          <p:spTgt spid="52246">
                                            <p:txEl>
                                              <p:pRg st="1" end="1"/>
                                            </p:txEl>
                                          </p:spTgt>
                                        </p:tgtEl>
                                        <p:attrNameLst>
                                          <p:attrName>ppt_h</p:attrName>
                                        </p:attrNameLst>
                                      </p:cBhvr>
                                      <p:tavLst>
                                        <p:tav tm="0">
                                          <p:val>
                                            <p:fltVal val="0"/>
                                          </p:val>
                                        </p:tav>
                                        <p:tav tm="100000">
                                          <p:val>
                                            <p:strVal val="#ppt_h"/>
                                          </p:val>
                                        </p:tav>
                                      </p:tavLst>
                                    </p:anim>
                                    <p:anim calcmode="lin" valueType="num">
                                      <p:cBhvr>
                                        <p:cTn id="10" dur="2000" fill="hold"/>
                                        <p:tgtEl>
                                          <p:spTgt spid="52246">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52249"/>
                                        </p:tgtEl>
                                        <p:attrNameLst>
                                          <p:attrName>style.visibility</p:attrName>
                                        </p:attrNameLst>
                                      </p:cBhvr>
                                      <p:to>
                                        <p:strVal val="visible"/>
                                      </p:to>
                                    </p:set>
                                    <p:animEffect transition="in" filter="box(in)">
                                      <p:cBhvr>
                                        <p:cTn id="15" dur="500"/>
                                        <p:tgtEl>
                                          <p:spTgt spid="52249"/>
                                        </p:tgtEl>
                                      </p:cBhvr>
                                    </p:animEffect>
                                  </p:childTnLst>
                                </p:cTn>
                              </p:par>
                              <p:par>
                                <p:cTn id="16" presetID="4" presetClass="entr" presetSubtype="16" fill="hold" nodeType="withEffect">
                                  <p:stCondLst>
                                    <p:cond delay="0"/>
                                  </p:stCondLst>
                                  <p:childTnLst>
                                    <p:set>
                                      <p:cBhvr>
                                        <p:cTn id="17" dur="1" fill="hold">
                                          <p:stCondLst>
                                            <p:cond delay="0"/>
                                          </p:stCondLst>
                                        </p:cTn>
                                        <p:tgtEl>
                                          <p:spTgt spid="52254"/>
                                        </p:tgtEl>
                                        <p:attrNameLst>
                                          <p:attrName>style.visibility</p:attrName>
                                        </p:attrNameLst>
                                      </p:cBhvr>
                                      <p:to>
                                        <p:strVal val="visible"/>
                                      </p:to>
                                    </p:set>
                                    <p:animEffect transition="in" filter="box(in)">
                                      <p:cBhvr>
                                        <p:cTn id="18" dur="500"/>
                                        <p:tgtEl>
                                          <p:spTgt spid="52254"/>
                                        </p:tgtEl>
                                      </p:cBhvr>
                                    </p:animEffect>
                                  </p:childTnLst>
                                </p:cTn>
                              </p:par>
                              <p:par>
                                <p:cTn id="19" presetID="4" presetClass="entr" presetSubtype="16" fill="hold" nodeType="withEffect">
                                  <p:stCondLst>
                                    <p:cond delay="0"/>
                                  </p:stCondLst>
                                  <p:childTnLst>
                                    <p:set>
                                      <p:cBhvr>
                                        <p:cTn id="20" dur="1" fill="hold">
                                          <p:stCondLst>
                                            <p:cond delay="0"/>
                                          </p:stCondLst>
                                        </p:cTn>
                                        <p:tgtEl>
                                          <p:spTgt spid="52286"/>
                                        </p:tgtEl>
                                        <p:attrNameLst>
                                          <p:attrName>style.visibility</p:attrName>
                                        </p:attrNameLst>
                                      </p:cBhvr>
                                      <p:to>
                                        <p:strVal val="visible"/>
                                      </p:to>
                                    </p:set>
                                    <p:animEffect transition="in" filter="box(in)">
                                      <p:cBhvr>
                                        <p:cTn id="21" dur="500"/>
                                        <p:tgtEl>
                                          <p:spTgt spid="52286"/>
                                        </p:tgtEl>
                                      </p:cBhvr>
                                    </p:animEffect>
                                  </p:childTnLst>
                                </p:cTn>
                              </p:par>
                              <p:par>
                                <p:cTn id="22" presetID="4" presetClass="entr" presetSubtype="16" fill="hold" nodeType="withEffect">
                                  <p:stCondLst>
                                    <p:cond delay="0"/>
                                  </p:stCondLst>
                                  <p:childTnLst>
                                    <p:set>
                                      <p:cBhvr>
                                        <p:cTn id="23" dur="1" fill="hold">
                                          <p:stCondLst>
                                            <p:cond delay="0"/>
                                          </p:stCondLst>
                                        </p:cTn>
                                        <p:tgtEl>
                                          <p:spTgt spid="52282"/>
                                        </p:tgtEl>
                                        <p:attrNameLst>
                                          <p:attrName>style.visibility</p:attrName>
                                        </p:attrNameLst>
                                      </p:cBhvr>
                                      <p:to>
                                        <p:strVal val="visible"/>
                                      </p:to>
                                    </p:set>
                                    <p:animEffect transition="in" filter="box(in)">
                                      <p:cBhvr>
                                        <p:cTn id="24" dur="500"/>
                                        <p:tgtEl>
                                          <p:spTgt spid="52282"/>
                                        </p:tgtEl>
                                      </p:cBhvr>
                                    </p:animEffect>
                                  </p:childTnLst>
                                </p:cTn>
                              </p:par>
                              <p:par>
                                <p:cTn id="25" presetID="4" presetClass="entr" presetSubtype="16" fill="hold" nodeType="withEffect">
                                  <p:stCondLst>
                                    <p:cond delay="0"/>
                                  </p:stCondLst>
                                  <p:childTnLst>
                                    <p:set>
                                      <p:cBhvr>
                                        <p:cTn id="26" dur="1" fill="hold">
                                          <p:stCondLst>
                                            <p:cond delay="0"/>
                                          </p:stCondLst>
                                        </p:cTn>
                                        <p:tgtEl>
                                          <p:spTgt spid="52287"/>
                                        </p:tgtEl>
                                        <p:attrNameLst>
                                          <p:attrName>style.visibility</p:attrName>
                                        </p:attrNameLst>
                                      </p:cBhvr>
                                      <p:to>
                                        <p:strVal val="visible"/>
                                      </p:to>
                                    </p:set>
                                    <p:animEffect transition="in" filter="box(in)">
                                      <p:cBhvr>
                                        <p:cTn id="27" dur="500"/>
                                        <p:tgtEl>
                                          <p:spTgt spid="52287"/>
                                        </p:tgtEl>
                                      </p:cBhvr>
                                    </p:animEffect>
                                  </p:childTnLst>
                                </p:cTn>
                              </p:par>
                              <p:par>
                                <p:cTn id="28" presetID="4" presetClass="entr" presetSubtype="16" fill="hold" nodeType="withEffect">
                                  <p:stCondLst>
                                    <p:cond delay="0"/>
                                  </p:stCondLst>
                                  <p:childTnLst>
                                    <p:set>
                                      <p:cBhvr>
                                        <p:cTn id="29" dur="1" fill="hold">
                                          <p:stCondLst>
                                            <p:cond delay="0"/>
                                          </p:stCondLst>
                                        </p:cTn>
                                        <p:tgtEl>
                                          <p:spTgt spid="52283"/>
                                        </p:tgtEl>
                                        <p:attrNameLst>
                                          <p:attrName>style.visibility</p:attrName>
                                        </p:attrNameLst>
                                      </p:cBhvr>
                                      <p:to>
                                        <p:strVal val="visible"/>
                                      </p:to>
                                    </p:set>
                                    <p:animEffect transition="in" filter="box(in)">
                                      <p:cBhvr>
                                        <p:cTn id="30" dur="500"/>
                                        <p:tgtEl>
                                          <p:spTgt spid="52283"/>
                                        </p:tgtEl>
                                      </p:cBhvr>
                                    </p:animEffect>
                                  </p:childTnLst>
                                </p:cTn>
                              </p:par>
                              <p:par>
                                <p:cTn id="31" presetID="4" presetClass="entr" presetSubtype="16" fill="hold" nodeType="withEffect">
                                  <p:stCondLst>
                                    <p:cond delay="0"/>
                                  </p:stCondLst>
                                  <p:childTnLst>
                                    <p:set>
                                      <p:cBhvr>
                                        <p:cTn id="32" dur="1" fill="hold">
                                          <p:stCondLst>
                                            <p:cond delay="0"/>
                                          </p:stCondLst>
                                        </p:cTn>
                                        <p:tgtEl>
                                          <p:spTgt spid="52284"/>
                                        </p:tgtEl>
                                        <p:attrNameLst>
                                          <p:attrName>style.visibility</p:attrName>
                                        </p:attrNameLst>
                                      </p:cBhvr>
                                      <p:to>
                                        <p:strVal val="visible"/>
                                      </p:to>
                                    </p:set>
                                    <p:animEffect transition="in" filter="box(in)">
                                      <p:cBhvr>
                                        <p:cTn id="33" dur="500"/>
                                        <p:tgtEl>
                                          <p:spTgt spid="52284"/>
                                        </p:tgtEl>
                                      </p:cBhvr>
                                    </p:animEffect>
                                  </p:childTnLst>
                                </p:cTn>
                              </p:par>
                              <p:par>
                                <p:cTn id="34" presetID="4" presetClass="entr" presetSubtype="16" fill="hold" nodeType="withEffect">
                                  <p:stCondLst>
                                    <p:cond delay="0"/>
                                  </p:stCondLst>
                                  <p:childTnLst>
                                    <p:set>
                                      <p:cBhvr>
                                        <p:cTn id="35" dur="1" fill="hold">
                                          <p:stCondLst>
                                            <p:cond delay="0"/>
                                          </p:stCondLst>
                                        </p:cTn>
                                        <p:tgtEl>
                                          <p:spTgt spid="52288"/>
                                        </p:tgtEl>
                                        <p:attrNameLst>
                                          <p:attrName>style.visibility</p:attrName>
                                        </p:attrNameLst>
                                      </p:cBhvr>
                                      <p:to>
                                        <p:strVal val="visible"/>
                                      </p:to>
                                    </p:set>
                                    <p:animEffect transition="in" filter="box(in)">
                                      <p:cBhvr>
                                        <p:cTn id="36" dur="500"/>
                                        <p:tgtEl>
                                          <p:spTgt spid="52288"/>
                                        </p:tgtEl>
                                      </p:cBhvr>
                                    </p:animEffect>
                                  </p:childTnLst>
                                </p:cTn>
                              </p:par>
                              <p:par>
                                <p:cTn id="37" presetID="4" presetClass="entr" presetSubtype="16" fill="hold" nodeType="withEffect">
                                  <p:stCondLst>
                                    <p:cond delay="0"/>
                                  </p:stCondLst>
                                  <p:childTnLst>
                                    <p:set>
                                      <p:cBhvr>
                                        <p:cTn id="38" dur="1" fill="hold">
                                          <p:stCondLst>
                                            <p:cond delay="0"/>
                                          </p:stCondLst>
                                        </p:cTn>
                                        <p:tgtEl>
                                          <p:spTgt spid="52289"/>
                                        </p:tgtEl>
                                        <p:attrNameLst>
                                          <p:attrName>style.visibility</p:attrName>
                                        </p:attrNameLst>
                                      </p:cBhvr>
                                      <p:to>
                                        <p:strVal val="visible"/>
                                      </p:to>
                                    </p:set>
                                    <p:animEffect transition="in" filter="box(in)">
                                      <p:cBhvr>
                                        <p:cTn id="39" dur="500"/>
                                        <p:tgtEl>
                                          <p:spTgt spid="52289"/>
                                        </p:tgtEl>
                                      </p:cBhvr>
                                    </p:animEffect>
                                  </p:childTnLst>
                                </p:cTn>
                              </p:par>
                              <p:par>
                                <p:cTn id="40" presetID="4" presetClass="entr" presetSubtype="16" fill="hold" nodeType="withEffect">
                                  <p:stCondLst>
                                    <p:cond delay="0"/>
                                  </p:stCondLst>
                                  <p:childTnLst>
                                    <p:set>
                                      <p:cBhvr>
                                        <p:cTn id="41" dur="1" fill="hold">
                                          <p:stCondLst>
                                            <p:cond delay="0"/>
                                          </p:stCondLst>
                                        </p:cTn>
                                        <p:tgtEl>
                                          <p:spTgt spid="52285"/>
                                        </p:tgtEl>
                                        <p:attrNameLst>
                                          <p:attrName>style.visibility</p:attrName>
                                        </p:attrNameLst>
                                      </p:cBhvr>
                                      <p:to>
                                        <p:strVal val="visible"/>
                                      </p:to>
                                    </p:set>
                                    <p:animEffect transition="in" filter="box(in)">
                                      <p:cBhvr>
                                        <p:cTn id="42" dur="500"/>
                                        <p:tgtEl>
                                          <p:spTgt spid="52285"/>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52280"/>
                                        </p:tgtEl>
                                        <p:attrNameLst>
                                          <p:attrName>style.visibility</p:attrName>
                                        </p:attrNameLst>
                                      </p:cBhvr>
                                      <p:to>
                                        <p:strVal val="visible"/>
                                      </p:to>
                                    </p:set>
                                    <p:animEffect transition="in" filter="box(in)">
                                      <p:cBhvr>
                                        <p:cTn id="45" dur="500"/>
                                        <p:tgtEl>
                                          <p:spTgt spid="52280"/>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52281"/>
                                        </p:tgtEl>
                                        <p:attrNameLst>
                                          <p:attrName>style.visibility</p:attrName>
                                        </p:attrNameLst>
                                      </p:cBhvr>
                                      <p:to>
                                        <p:strVal val="visible"/>
                                      </p:to>
                                    </p:set>
                                    <p:animEffect transition="in" filter="box(in)">
                                      <p:cBhvr>
                                        <p:cTn id="48" dur="500"/>
                                        <p:tgtEl>
                                          <p:spTgt spid="52281"/>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52279"/>
                                        </p:tgtEl>
                                        <p:attrNameLst>
                                          <p:attrName>style.visibility</p:attrName>
                                        </p:attrNameLst>
                                      </p:cBhvr>
                                      <p:to>
                                        <p:strVal val="visible"/>
                                      </p:to>
                                    </p:set>
                                    <p:animEffect transition="in" filter="box(in)">
                                      <p:cBhvr>
                                        <p:cTn id="51" dur="500"/>
                                        <p:tgtEl>
                                          <p:spTgt spid="52279"/>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52278"/>
                                        </p:tgtEl>
                                        <p:attrNameLst>
                                          <p:attrName>style.visibility</p:attrName>
                                        </p:attrNameLst>
                                      </p:cBhvr>
                                      <p:to>
                                        <p:strVal val="visible"/>
                                      </p:to>
                                    </p:set>
                                    <p:animEffect transition="in" filter="box(in)">
                                      <p:cBhvr>
                                        <p:cTn id="54" dur="500"/>
                                        <p:tgtEl>
                                          <p:spTgt spid="52278"/>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2271"/>
                                        </p:tgtEl>
                                        <p:attrNameLst>
                                          <p:attrName>style.visibility</p:attrName>
                                        </p:attrNameLst>
                                      </p:cBhvr>
                                      <p:to>
                                        <p:strVal val="visible"/>
                                      </p:to>
                                    </p:set>
                                    <p:animEffect transition="in" filter="box(in)">
                                      <p:cBhvr>
                                        <p:cTn id="57" dur="500"/>
                                        <p:tgtEl>
                                          <p:spTgt spid="5227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2291"/>
                                        </p:tgtEl>
                                        <p:attrNameLst>
                                          <p:attrName>style.visibility</p:attrName>
                                        </p:attrNameLst>
                                      </p:cBhvr>
                                      <p:to>
                                        <p:strVal val="visible"/>
                                      </p:to>
                                    </p:set>
                                    <p:anim calcmode="lin" valueType="num">
                                      <p:cBhvr additive="base">
                                        <p:cTn id="62" dur="500" fill="hold"/>
                                        <p:tgtEl>
                                          <p:spTgt spid="52291"/>
                                        </p:tgtEl>
                                        <p:attrNameLst>
                                          <p:attrName>ppt_x</p:attrName>
                                        </p:attrNameLst>
                                      </p:cBhvr>
                                      <p:tavLst>
                                        <p:tav tm="0">
                                          <p:val>
                                            <p:strVal val="#ppt_x"/>
                                          </p:val>
                                        </p:tav>
                                        <p:tav tm="100000">
                                          <p:val>
                                            <p:strVal val="#ppt_x"/>
                                          </p:val>
                                        </p:tav>
                                      </p:tavLst>
                                    </p:anim>
                                    <p:anim calcmode="lin" valueType="num">
                                      <p:cBhvr additive="base">
                                        <p:cTn id="63" dur="500" fill="hold"/>
                                        <p:tgtEl>
                                          <p:spTgt spid="52291"/>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52292"/>
                                        </p:tgtEl>
                                        <p:attrNameLst>
                                          <p:attrName>style.visibility</p:attrName>
                                        </p:attrNameLst>
                                      </p:cBhvr>
                                      <p:to>
                                        <p:strVal val="visible"/>
                                      </p:to>
                                    </p:set>
                                    <p:anim calcmode="lin" valueType="num">
                                      <p:cBhvr additive="base">
                                        <p:cTn id="66" dur="500" fill="hold"/>
                                        <p:tgtEl>
                                          <p:spTgt spid="52292"/>
                                        </p:tgtEl>
                                        <p:attrNameLst>
                                          <p:attrName>ppt_x</p:attrName>
                                        </p:attrNameLst>
                                      </p:cBhvr>
                                      <p:tavLst>
                                        <p:tav tm="0">
                                          <p:val>
                                            <p:strVal val="#ppt_x"/>
                                          </p:val>
                                        </p:tav>
                                        <p:tav tm="100000">
                                          <p:val>
                                            <p:strVal val="#ppt_x"/>
                                          </p:val>
                                        </p:tav>
                                      </p:tavLst>
                                    </p:anim>
                                    <p:anim calcmode="lin" valueType="num">
                                      <p:cBhvr additive="base">
                                        <p:cTn id="67" dur="500" fill="hold"/>
                                        <p:tgtEl>
                                          <p:spTgt spid="52292"/>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52293"/>
                                        </p:tgtEl>
                                        <p:attrNameLst>
                                          <p:attrName>style.visibility</p:attrName>
                                        </p:attrNameLst>
                                      </p:cBhvr>
                                      <p:to>
                                        <p:strVal val="visible"/>
                                      </p:to>
                                    </p:set>
                                    <p:anim calcmode="lin" valueType="num">
                                      <p:cBhvr additive="base">
                                        <p:cTn id="70" dur="500" fill="hold"/>
                                        <p:tgtEl>
                                          <p:spTgt spid="52293"/>
                                        </p:tgtEl>
                                        <p:attrNameLst>
                                          <p:attrName>ppt_x</p:attrName>
                                        </p:attrNameLst>
                                      </p:cBhvr>
                                      <p:tavLst>
                                        <p:tav tm="0">
                                          <p:val>
                                            <p:strVal val="#ppt_x"/>
                                          </p:val>
                                        </p:tav>
                                        <p:tav tm="100000">
                                          <p:val>
                                            <p:strVal val="#ppt_x"/>
                                          </p:val>
                                        </p:tav>
                                      </p:tavLst>
                                    </p:anim>
                                    <p:anim calcmode="lin" valueType="num">
                                      <p:cBhvr additive="base">
                                        <p:cTn id="71" dur="500" fill="hold"/>
                                        <p:tgtEl>
                                          <p:spTgt spid="52293"/>
                                        </p:tgtEl>
                                        <p:attrNameLst>
                                          <p:attrName>ppt_y</p:attrName>
                                        </p:attrNameLst>
                                      </p:cBhvr>
                                      <p:tavLst>
                                        <p:tav tm="0">
                                          <p:val>
                                            <p:strVal val="1+#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52294"/>
                                        </p:tgtEl>
                                        <p:attrNameLst>
                                          <p:attrName>style.visibility</p:attrName>
                                        </p:attrNameLst>
                                      </p:cBhvr>
                                      <p:to>
                                        <p:strVal val="visible"/>
                                      </p:to>
                                    </p:set>
                                    <p:anim calcmode="lin" valueType="num">
                                      <p:cBhvr additive="base">
                                        <p:cTn id="76" dur="500" fill="hold"/>
                                        <p:tgtEl>
                                          <p:spTgt spid="52294"/>
                                        </p:tgtEl>
                                        <p:attrNameLst>
                                          <p:attrName>ppt_x</p:attrName>
                                        </p:attrNameLst>
                                      </p:cBhvr>
                                      <p:tavLst>
                                        <p:tav tm="0">
                                          <p:val>
                                            <p:strVal val="#ppt_x"/>
                                          </p:val>
                                        </p:tav>
                                        <p:tav tm="100000">
                                          <p:val>
                                            <p:strVal val="#ppt_x"/>
                                          </p:val>
                                        </p:tav>
                                      </p:tavLst>
                                    </p:anim>
                                    <p:anim calcmode="lin" valueType="num">
                                      <p:cBhvr additive="base">
                                        <p:cTn id="77" dur="500" fill="hold"/>
                                        <p:tgtEl>
                                          <p:spTgt spid="52294"/>
                                        </p:tgtEl>
                                        <p:attrNameLst>
                                          <p:attrName>ppt_y</p:attrName>
                                        </p:attrNameLst>
                                      </p:cBhvr>
                                      <p:tavLst>
                                        <p:tav tm="0">
                                          <p:val>
                                            <p:strVal val="1+#ppt_h/2"/>
                                          </p:val>
                                        </p:tav>
                                        <p:tav tm="100000">
                                          <p:val>
                                            <p:strVal val="#ppt_y"/>
                                          </p:val>
                                        </p:tav>
                                      </p:tavLst>
                                    </p:anim>
                                  </p:childTnLst>
                                </p:cTn>
                              </p:par>
                              <p:par>
                                <p:cTn id="78" presetID="2" presetClass="entr" presetSubtype="4" fill="hold" grpId="0" nodeType="withEffect">
                                  <p:stCondLst>
                                    <p:cond delay="0"/>
                                  </p:stCondLst>
                                  <p:childTnLst>
                                    <p:set>
                                      <p:cBhvr>
                                        <p:cTn id="79" dur="1" fill="hold">
                                          <p:stCondLst>
                                            <p:cond delay="0"/>
                                          </p:stCondLst>
                                        </p:cTn>
                                        <p:tgtEl>
                                          <p:spTgt spid="52295"/>
                                        </p:tgtEl>
                                        <p:attrNameLst>
                                          <p:attrName>style.visibility</p:attrName>
                                        </p:attrNameLst>
                                      </p:cBhvr>
                                      <p:to>
                                        <p:strVal val="visible"/>
                                      </p:to>
                                    </p:set>
                                    <p:anim calcmode="lin" valueType="num">
                                      <p:cBhvr additive="base">
                                        <p:cTn id="80" dur="500" fill="hold"/>
                                        <p:tgtEl>
                                          <p:spTgt spid="52295"/>
                                        </p:tgtEl>
                                        <p:attrNameLst>
                                          <p:attrName>ppt_x</p:attrName>
                                        </p:attrNameLst>
                                      </p:cBhvr>
                                      <p:tavLst>
                                        <p:tav tm="0">
                                          <p:val>
                                            <p:strVal val="#ppt_x"/>
                                          </p:val>
                                        </p:tav>
                                        <p:tav tm="100000">
                                          <p:val>
                                            <p:strVal val="#ppt_x"/>
                                          </p:val>
                                        </p:tav>
                                      </p:tavLst>
                                    </p:anim>
                                    <p:anim calcmode="lin" valueType="num">
                                      <p:cBhvr additive="base">
                                        <p:cTn id="81" dur="500" fill="hold"/>
                                        <p:tgtEl>
                                          <p:spTgt spid="522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1" grpId="0"/>
      <p:bldP spid="52278" grpId="0"/>
      <p:bldP spid="52279" grpId="0"/>
      <p:bldP spid="52280" grpId="0"/>
      <p:bldP spid="52281" grpId="0"/>
      <p:bldP spid="52291" grpId="0"/>
      <p:bldP spid="52292" grpId="0"/>
      <p:bldP spid="52293" grpId="0"/>
      <p:bldP spid="52294" grpId="0"/>
      <p:bldP spid="5229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PE03166_">
            <a:extLst>
              <a:ext uri="{FF2B5EF4-FFF2-40B4-BE49-F238E27FC236}">
                <a16:creationId xmlns:a16="http://schemas.microsoft.com/office/drawing/2014/main" id="{B7C2FE27-2424-4E96-AB36-C14D6D8F237A}"/>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480550" y="0"/>
            <a:ext cx="118745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1" name="Picture 10" descr="Rose1a">
            <a:extLst>
              <a:ext uri="{FF2B5EF4-FFF2-40B4-BE49-F238E27FC236}">
                <a16:creationId xmlns:a16="http://schemas.microsoft.com/office/drawing/2014/main" id="{0E1026FF-6C8B-442E-918D-0EE833E2AC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2814" y="5876925"/>
            <a:ext cx="865187"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11" descr="Rose1a">
            <a:extLst>
              <a:ext uri="{FF2B5EF4-FFF2-40B4-BE49-F238E27FC236}">
                <a16:creationId xmlns:a16="http://schemas.microsoft.com/office/drawing/2014/main" id="{F6536ED0-9FCC-4A44-8CA0-C3CB87AA17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2814" y="6170614"/>
            <a:ext cx="865187"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2" descr="Rose1a">
            <a:extLst>
              <a:ext uri="{FF2B5EF4-FFF2-40B4-BE49-F238E27FC236}">
                <a16:creationId xmlns:a16="http://schemas.microsoft.com/office/drawing/2014/main" id="{2F713C67-898B-475B-99A5-DE35FAA0D4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611904">
            <a:off x="9536114" y="6081714"/>
            <a:ext cx="865187"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Line 17">
            <a:extLst>
              <a:ext uri="{FF2B5EF4-FFF2-40B4-BE49-F238E27FC236}">
                <a16:creationId xmlns:a16="http://schemas.microsoft.com/office/drawing/2014/main" id="{A7DF0679-C214-40BF-BB18-C6E6D67D5325}"/>
              </a:ext>
            </a:extLst>
          </p:cNvPr>
          <p:cNvSpPr>
            <a:spLocks noChangeShapeType="1"/>
          </p:cNvSpPr>
          <p:nvPr/>
        </p:nvSpPr>
        <p:spPr bwMode="auto">
          <a:xfrm>
            <a:off x="1557338" y="188913"/>
            <a:ext cx="0" cy="3744912"/>
          </a:xfrm>
          <a:prstGeom prst="line">
            <a:avLst/>
          </a:prstGeom>
          <a:noFill/>
          <a:ln w="76200" cmpd="tri">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7175" name="Line 18">
            <a:extLst>
              <a:ext uri="{FF2B5EF4-FFF2-40B4-BE49-F238E27FC236}">
                <a16:creationId xmlns:a16="http://schemas.microsoft.com/office/drawing/2014/main" id="{6403F455-EA35-45AE-AF82-CC2F57938A92}"/>
              </a:ext>
            </a:extLst>
          </p:cNvPr>
          <p:cNvSpPr>
            <a:spLocks noChangeShapeType="1"/>
          </p:cNvSpPr>
          <p:nvPr/>
        </p:nvSpPr>
        <p:spPr bwMode="auto">
          <a:xfrm>
            <a:off x="1524000" y="188913"/>
            <a:ext cx="5041900" cy="0"/>
          </a:xfrm>
          <a:prstGeom prst="line">
            <a:avLst/>
          </a:prstGeom>
          <a:noFill/>
          <a:ln w="57150" cmpd="thinThick">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7176" name="Rectangle 19">
            <a:extLst>
              <a:ext uri="{FF2B5EF4-FFF2-40B4-BE49-F238E27FC236}">
                <a16:creationId xmlns:a16="http://schemas.microsoft.com/office/drawing/2014/main" id="{D918DDFD-0D95-4C4D-86F3-C64C22BCD3CC}"/>
              </a:ext>
            </a:extLst>
          </p:cNvPr>
          <p:cNvSpPr>
            <a:spLocks noChangeArrowheads="1"/>
          </p:cNvSpPr>
          <p:nvPr/>
        </p:nvSpPr>
        <p:spPr bwMode="auto">
          <a:xfrm>
            <a:off x="1847851" y="1817688"/>
            <a:ext cx="8569325"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z="3200">
              <a:solidFill>
                <a:srgbClr val="333399"/>
              </a:solidFill>
            </a:endParaRPr>
          </a:p>
          <a:p>
            <a:pPr eaLnBrk="1" fontAlgn="base" hangingPunct="1">
              <a:spcBef>
                <a:spcPct val="0"/>
              </a:spcBef>
              <a:spcAft>
                <a:spcPct val="0"/>
              </a:spcAft>
            </a:pPr>
            <a:r>
              <a:rPr lang="en-US" altLang="en-US" sz="3200" b="1">
                <a:solidFill>
                  <a:srgbClr val="660066"/>
                </a:solidFill>
                <a:latin typeface=".VnTime" panose="020B7200000000000000" pitchFamily="34" charset="0"/>
              </a:rPr>
              <a:t>Bµi 2</a:t>
            </a:r>
            <a:r>
              <a:rPr lang="en-US" altLang="en-US" sz="3200" b="1">
                <a:solidFill>
                  <a:srgbClr val="333399"/>
                </a:solidFill>
                <a:latin typeface=".VnTime" panose="020B7200000000000000" pitchFamily="34" charset="0"/>
              </a:rPr>
              <a:t>: </a:t>
            </a:r>
            <a:r>
              <a:rPr lang="en-US" altLang="en-US" sz="3200">
                <a:solidFill>
                  <a:srgbClr val="333399"/>
                </a:solidFill>
                <a:latin typeface=".VnTime" panose="020B7200000000000000" pitchFamily="34" charset="0"/>
              </a:rPr>
              <a:t>TÝnh</a:t>
            </a:r>
          </a:p>
        </p:txBody>
      </p:sp>
      <p:sp>
        <p:nvSpPr>
          <p:cNvPr id="82964" name="Line 20">
            <a:extLst>
              <a:ext uri="{FF2B5EF4-FFF2-40B4-BE49-F238E27FC236}">
                <a16:creationId xmlns:a16="http://schemas.microsoft.com/office/drawing/2014/main" id="{EE4BF32A-EE5D-4BAA-B9D6-D8654E624808}"/>
              </a:ext>
            </a:extLst>
          </p:cNvPr>
          <p:cNvSpPr>
            <a:spLocks noChangeShapeType="1"/>
          </p:cNvSpPr>
          <p:nvPr/>
        </p:nvSpPr>
        <p:spPr bwMode="auto">
          <a:xfrm>
            <a:off x="2351089" y="4652963"/>
            <a:ext cx="11064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70" name="Line 26">
            <a:extLst>
              <a:ext uri="{FF2B5EF4-FFF2-40B4-BE49-F238E27FC236}">
                <a16:creationId xmlns:a16="http://schemas.microsoft.com/office/drawing/2014/main" id="{902E6A7A-801D-45D3-9FBD-449C169B1381}"/>
              </a:ext>
            </a:extLst>
          </p:cNvPr>
          <p:cNvSpPr>
            <a:spLocks noChangeShapeType="1"/>
          </p:cNvSpPr>
          <p:nvPr/>
        </p:nvSpPr>
        <p:spPr bwMode="auto">
          <a:xfrm flipV="1">
            <a:off x="2279651" y="4221163"/>
            <a:ext cx="1444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76" name="Rectangle 32">
            <a:extLst>
              <a:ext uri="{FF2B5EF4-FFF2-40B4-BE49-F238E27FC236}">
                <a16:creationId xmlns:a16="http://schemas.microsoft.com/office/drawing/2014/main" id="{B7A5C789-D2F2-4EF2-8EF1-DD7977ED074A}"/>
              </a:ext>
            </a:extLst>
          </p:cNvPr>
          <p:cNvSpPr>
            <a:spLocks noChangeArrowheads="1"/>
          </p:cNvSpPr>
          <p:nvPr/>
        </p:nvSpPr>
        <p:spPr bwMode="auto">
          <a:xfrm>
            <a:off x="2424114" y="3657601"/>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0000FF"/>
                </a:solidFill>
              </a:rPr>
              <a:t>6 2 7</a:t>
            </a:r>
          </a:p>
          <a:p>
            <a:pPr eaLnBrk="1" fontAlgn="base" hangingPunct="1">
              <a:spcBef>
                <a:spcPct val="0"/>
              </a:spcBef>
              <a:spcAft>
                <a:spcPct val="0"/>
              </a:spcAft>
            </a:pPr>
            <a:r>
              <a:rPr lang="en-US" altLang="en-US" sz="3200" b="1">
                <a:solidFill>
                  <a:srgbClr val="0000FF"/>
                </a:solidFill>
              </a:rPr>
              <a:t>4 4 3</a:t>
            </a:r>
          </a:p>
        </p:txBody>
      </p:sp>
      <p:sp>
        <p:nvSpPr>
          <p:cNvPr id="82977" name="Rectangle 33">
            <a:extLst>
              <a:ext uri="{FF2B5EF4-FFF2-40B4-BE49-F238E27FC236}">
                <a16:creationId xmlns:a16="http://schemas.microsoft.com/office/drawing/2014/main" id="{EEB64434-EC34-477F-9FB5-2FD9964B1E87}"/>
              </a:ext>
            </a:extLst>
          </p:cNvPr>
          <p:cNvSpPr>
            <a:spLocks noChangeArrowheads="1"/>
          </p:cNvSpPr>
          <p:nvPr/>
        </p:nvSpPr>
        <p:spPr bwMode="auto">
          <a:xfrm>
            <a:off x="3946526" y="3657601"/>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0000FF"/>
                </a:solidFill>
              </a:rPr>
              <a:t>7 4 6</a:t>
            </a:r>
          </a:p>
          <a:p>
            <a:pPr eaLnBrk="1" fontAlgn="base" hangingPunct="1">
              <a:spcBef>
                <a:spcPct val="0"/>
              </a:spcBef>
              <a:spcAft>
                <a:spcPct val="0"/>
              </a:spcAft>
            </a:pPr>
            <a:r>
              <a:rPr lang="en-US" altLang="en-US" sz="3200" b="1">
                <a:solidFill>
                  <a:srgbClr val="0000FF"/>
                </a:solidFill>
              </a:rPr>
              <a:t>2 5 1</a:t>
            </a:r>
          </a:p>
        </p:txBody>
      </p:sp>
      <p:sp>
        <p:nvSpPr>
          <p:cNvPr id="82978" name="Rectangle 34">
            <a:extLst>
              <a:ext uri="{FF2B5EF4-FFF2-40B4-BE49-F238E27FC236}">
                <a16:creationId xmlns:a16="http://schemas.microsoft.com/office/drawing/2014/main" id="{2503A5E9-A621-45BA-8AEC-8282CACB3A23}"/>
              </a:ext>
            </a:extLst>
          </p:cNvPr>
          <p:cNvSpPr>
            <a:spLocks noChangeArrowheads="1"/>
          </p:cNvSpPr>
          <p:nvPr/>
        </p:nvSpPr>
        <p:spPr bwMode="auto">
          <a:xfrm>
            <a:off x="7404101" y="3644901"/>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333399"/>
                </a:solidFill>
              </a:rPr>
              <a:t>9 3 5</a:t>
            </a:r>
          </a:p>
          <a:p>
            <a:pPr eaLnBrk="1" fontAlgn="base" hangingPunct="1">
              <a:spcBef>
                <a:spcPct val="0"/>
              </a:spcBef>
              <a:spcAft>
                <a:spcPct val="0"/>
              </a:spcAft>
            </a:pPr>
            <a:r>
              <a:rPr lang="en-US" altLang="en-US" sz="3200" b="1">
                <a:solidFill>
                  <a:srgbClr val="333399"/>
                </a:solidFill>
              </a:rPr>
              <a:t>5 5 1</a:t>
            </a:r>
          </a:p>
        </p:txBody>
      </p:sp>
      <p:sp>
        <p:nvSpPr>
          <p:cNvPr id="82979" name="Rectangle 35">
            <a:extLst>
              <a:ext uri="{FF2B5EF4-FFF2-40B4-BE49-F238E27FC236}">
                <a16:creationId xmlns:a16="http://schemas.microsoft.com/office/drawing/2014/main" id="{979FCC35-9761-443B-9803-34CC413CA8C6}"/>
              </a:ext>
            </a:extLst>
          </p:cNvPr>
          <p:cNvSpPr>
            <a:spLocks noChangeArrowheads="1"/>
          </p:cNvSpPr>
          <p:nvPr/>
        </p:nvSpPr>
        <p:spPr bwMode="auto">
          <a:xfrm>
            <a:off x="5603876" y="3644901"/>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0000FF"/>
                </a:solidFill>
              </a:rPr>
              <a:t>5 1 6</a:t>
            </a:r>
          </a:p>
          <a:p>
            <a:pPr eaLnBrk="1" fontAlgn="base" hangingPunct="1">
              <a:spcBef>
                <a:spcPct val="0"/>
              </a:spcBef>
              <a:spcAft>
                <a:spcPct val="0"/>
              </a:spcAft>
            </a:pPr>
            <a:r>
              <a:rPr lang="en-US" altLang="en-US" sz="3200" b="1">
                <a:solidFill>
                  <a:srgbClr val="0000FF"/>
                </a:solidFill>
              </a:rPr>
              <a:t>3 4 2</a:t>
            </a:r>
          </a:p>
        </p:txBody>
      </p:sp>
      <p:sp>
        <p:nvSpPr>
          <p:cNvPr id="82980" name="Rectangle 36">
            <a:extLst>
              <a:ext uri="{FF2B5EF4-FFF2-40B4-BE49-F238E27FC236}">
                <a16:creationId xmlns:a16="http://schemas.microsoft.com/office/drawing/2014/main" id="{7C3136BA-DE21-47AA-9A02-4D6AE212AEDE}"/>
              </a:ext>
            </a:extLst>
          </p:cNvPr>
          <p:cNvSpPr>
            <a:spLocks noChangeArrowheads="1"/>
          </p:cNvSpPr>
          <p:nvPr/>
        </p:nvSpPr>
        <p:spPr bwMode="auto">
          <a:xfrm>
            <a:off x="9131301" y="3644901"/>
            <a:ext cx="109537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333399"/>
                </a:solidFill>
              </a:rPr>
              <a:t>5 5 5</a:t>
            </a:r>
          </a:p>
          <a:p>
            <a:pPr eaLnBrk="1" fontAlgn="base" hangingPunct="1">
              <a:spcBef>
                <a:spcPct val="0"/>
              </a:spcBef>
              <a:spcAft>
                <a:spcPct val="0"/>
              </a:spcAft>
            </a:pPr>
            <a:r>
              <a:rPr lang="en-US" altLang="en-US" sz="3200" b="1">
                <a:solidFill>
                  <a:srgbClr val="333399"/>
                </a:solidFill>
              </a:rPr>
              <a:t>1 6 0</a:t>
            </a:r>
          </a:p>
        </p:txBody>
      </p:sp>
      <p:sp>
        <p:nvSpPr>
          <p:cNvPr id="82981" name="Line 37">
            <a:extLst>
              <a:ext uri="{FF2B5EF4-FFF2-40B4-BE49-F238E27FC236}">
                <a16:creationId xmlns:a16="http://schemas.microsoft.com/office/drawing/2014/main" id="{63E225B3-4186-4EA8-B955-1DCB2EDCC8C3}"/>
              </a:ext>
            </a:extLst>
          </p:cNvPr>
          <p:cNvSpPr>
            <a:spLocks noChangeShapeType="1"/>
          </p:cNvSpPr>
          <p:nvPr/>
        </p:nvSpPr>
        <p:spPr bwMode="auto">
          <a:xfrm>
            <a:off x="3935414" y="4652963"/>
            <a:ext cx="10175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2" name="Line 38">
            <a:extLst>
              <a:ext uri="{FF2B5EF4-FFF2-40B4-BE49-F238E27FC236}">
                <a16:creationId xmlns:a16="http://schemas.microsoft.com/office/drawing/2014/main" id="{795B1206-4D4B-40CF-BE6F-B0C99E0520C0}"/>
              </a:ext>
            </a:extLst>
          </p:cNvPr>
          <p:cNvSpPr>
            <a:spLocks noChangeShapeType="1"/>
          </p:cNvSpPr>
          <p:nvPr/>
        </p:nvSpPr>
        <p:spPr bwMode="auto">
          <a:xfrm>
            <a:off x="5545138" y="4652963"/>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3" name="Line 39">
            <a:extLst>
              <a:ext uri="{FF2B5EF4-FFF2-40B4-BE49-F238E27FC236}">
                <a16:creationId xmlns:a16="http://schemas.microsoft.com/office/drawing/2014/main" id="{BA368FBF-5E7E-4296-8792-58C25BB833AF}"/>
              </a:ext>
            </a:extLst>
          </p:cNvPr>
          <p:cNvSpPr>
            <a:spLocks noChangeShapeType="1"/>
          </p:cNvSpPr>
          <p:nvPr/>
        </p:nvSpPr>
        <p:spPr bwMode="auto">
          <a:xfrm>
            <a:off x="7404101" y="4652963"/>
            <a:ext cx="10826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4" name="Line 40">
            <a:extLst>
              <a:ext uri="{FF2B5EF4-FFF2-40B4-BE49-F238E27FC236}">
                <a16:creationId xmlns:a16="http://schemas.microsoft.com/office/drawing/2014/main" id="{CAC046AA-CE8D-4618-BC6A-0B7A8B9B4767}"/>
              </a:ext>
            </a:extLst>
          </p:cNvPr>
          <p:cNvSpPr>
            <a:spLocks noChangeShapeType="1"/>
          </p:cNvSpPr>
          <p:nvPr/>
        </p:nvSpPr>
        <p:spPr bwMode="auto">
          <a:xfrm>
            <a:off x="9120189" y="4652963"/>
            <a:ext cx="10953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6" name="Line 42">
            <a:extLst>
              <a:ext uri="{FF2B5EF4-FFF2-40B4-BE49-F238E27FC236}">
                <a16:creationId xmlns:a16="http://schemas.microsoft.com/office/drawing/2014/main" id="{08237870-1F08-4074-B83D-212BD806DBC1}"/>
              </a:ext>
            </a:extLst>
          </p:cNvPr>
          <p:cNvSpPr>
            <a:spLocks noChangeShapeType="1"/>
          </p:cNvSpPr>
          <p:nvPr/>
        </p:nvSpPr>
        <p:spPr bwMode="auto">
          <a:xfrm flipV="1">
            <a:off x="3935413" y="4221163"/>
            <a:ext cx="1444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7" name="Line 43">
            <a:extLst>
              <a:ext uri="{FF2B5EF4-FFF2-40B4-BE49-F238E27FC236}">
                <a16:creationId xmlns:a16="http://schemas.microsoft.com/office/drawing/2014/main" id="{174AB3BB-4308-440F-8185-A37BC5335E4C}"/>
              </a:ext>
            </a:extLst>
          </p:cNvPr>
          <p:cNvSpPr>
            <a:spLocks noChangeShapeType="1"/>
          </p:cNvSpPr>
          <p:nvPr/>
        </p:nvSpPr>
        <p:spPr bwMode="auto">
          <a:xfrm flipV="1">
            <a:off x="5519738" y="4221163"/>
            <a:ext cx="1444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8" name="Line 44">
            <a:extLst>
              <a:ext uri="{FF2B5EF4-FFF2-40B4-BE49-F238E27FC236}">
                <a16:creationId xmlns:a16="http://schemas.microsoft.com/office/drawing/2014/main" id="{50C2BE0F-BB15-42A9-BB97-0AE81E8F1A50}"/>
              </a:ext>
            </a:extLst>
          </p:cNvPr>
          <p:cNvSpPr>
            <a:spLocks noChangeShapeType="1"/>
          </p:cNvSpPr>
          <p:nvPr/>
        </p:nvSpPr>
        <p:spPr bwMode="auto">
          <a:xfrm flipV="1">
            <a:off x="7319963" y="4221163"/>
            <a:ext cx="1444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89" name="Line 45">
            <a:extLst>
              <a:ext uri="{FF2B5EF4-FFF2-40B4-BE49-F238E27FC236}">
                <a16:creationId xmlns:a16="http://schemas.microsoft.com/office/drawing/2014/main" id="{EAC0C3FB-3C5A-4348-8F18-12397F568F4F}"/>
              </a:ext>
            </a:extLst>
          </p:cNvPr>
          <p:cNvSpPr>
            <a:spLocks noChangeShapeType="1"/>
          </p:cNvSpPr>
          <p:nvPr/>
        </p:nvSpPr>
        <p:spPr bwMode="auto">
          <a:xfrm flipV="1">
            <a:off x="9047163" y="4221163"/>
            <a:ext cx="1444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82990" name="Rectangle 46">
            <a:extLst>
              <a:ext uri="{FF2B5EF4-FFF2-40B4-BE49-F238E27FC236}">
                <a16:creationId xmlns:a16="http://schemas.microsoft.com/office/drawing/2014/main" id="{EC0DC17E-C278-4F2E-A830-3D91A34A375C}"/>
              </a:ext>
            </a:extLst>
          </p:cNvPr>
          <p:cNvSpPr>
            <a:spLocks noChangeArrowheads="1"/>
          </p:cNvSpPr>
          <p:nvPr/>
        </p:nvSpPr>
        <p:spPr bwMode="auto">
          <a:xfrm>
            <a:off x="2362201" y="4648200"/>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1 8 4</a:t>
            </a:r>
          </a:p>
        </p:txBody>
      </p:sp>
      <p:sp>
        <p:nvSpPr>
          <p:cNvPr id="82991" name="Rectangle 47">
            <a:extLst>
              <a:ext uri="{FF2B5EF4-FFF2-40B4-BE49-F238E27FC236}">
                <a16:creationId xmlns:a16="http://schemas.microsoft.com/office/drawing/2014/main" id="{968007D8-E3BF-4AC0-84F9-B882A673B875}"/>
              </a:ext>
            </a:extLst>
          </p:cNvPr>
          <p:cNvSpPr>
            <a:spLocks noChangeArrowheads="1"/>
          </p:cNvSpPr>
          <p:nvPr/>
        </p:nvSpPr>
        <p:spPr bwMode="auto">
          <a:xfrm>
            <a:off x="3935414" y="4652963"/>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4 9 5</a:t>
            </a:r>
          </a:p>
        </p:txBody>
      </p:sp>
      <p:sp>
        <p:nvSpPr>
          <p:cNvPr id="82992" name="Rectangle 48">
            <a:extLst>
              <a:ext uri="{FF2B5EF4-FFF2-40B4-BE49-F238E27FC236}">
                <a16:creationId xmlns:a16="http://schemas.microsoft.com/office/drawing/2014/main" id="{1B1E1C47-6320-4B21-B4F9-93E3221A141D}"/>
              </a:ext>
            </a:extLst>
          </p:cNvPr>
          <p:cNvSpPr>
            <a:spLocks noChangeArrowheads="1"/>
          </p:cNvSpPr>
          <p:nvPr/>
        </p:nvSpPr>
        <p:spPr bwMode="auto">
          <a:xfrm>
            <a:off x="5591176" y="4652963"/>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1 7 4</a:t>
            </a:r>
          </a:p>
        </p:txBody>
      </p:sp>
      <p:sp>
        <p:nvSpPr>
          <p:cNvPr id="82993" name="Rectangle 49">
            <a:extLst>
              <a:ext uri="{FF2B5EF4-FFF2-40B4-BE49-F238E27FC236}">
                <a16:creationId xmlns:a16="http://schemas.microsoft.com/office/drawing/2014/main" id="{FB034B43-2B4B-4139-B440-3C6A6851252A}"/>
              </a:ext>
            </a:extLst>
          </p:cNvPr>
          <p:cNvSpPr>
            <a:spLocks noChangeArrowheads="1"/>
          </p:cNvSpPr>
          <p:nvPr/>
        </p:nvSpPr>
        <p:spPr bwMode="auto">
          <a:xfrm>
            <a:off x="7391401" y="4652963"/>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3 2 4</a:t>
            </a:r>
          </a:p>
        </p:txBody>
      </p:sp>
      <p:sp>
        <p:nvSpPr>
          <p:cNvPr id="82994" name="Rectangle 50">
            <a:extLst>
              <a:ext uri="{FF2B5EF4-FFF2-40B4-BE49-F238E27FC236}">
                <a16:creationId xmlns:a16="http://schemas.microsoft.com/office/drawing/2014/main" id="{7985123E-C18A-4A11-A252-FFDE920C87FF}"/>
              </a:ext>
            </a:extLst>
          </p:cNvPr>
          <p:cNvSpPr>
            <a:spLocks noChangeArrowheads="1"/>
          </p:cNvSpPr>
          <p:nvPr/>
        </p:nvSpPr>
        <p:spPr bwMode="auto">
          <a:xfrm>
            <a:off x="9120189" y="4724400"/>
            <a:ext cx="10953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3200" b="1">
                <a:solidFill>
                  <a:srgbClr val="FF0000"/>
                </a:solidFill>
              </a:rPr>
              <a:t>3 9 5</a:t>
            </a:r>
          </a:p>
        </p:txBody>
      </p:sp>
      <p:sp>
        <p:nvSpPr>
          <p:cNvPr id="7197" name="Rectangle 28">
            <a:extLst>
              <a:ext uri="{FF2B5EF4-FFF2-40B4-BE49-F238E27FC236}">
                <a16:creationId xmlns:a16="http://schemas.microsoft.com/office/drawing/2014/main" id="{CADD6BDB-A425-47A2-9650-E8F2D64C59CA}"/>
              </a:ext>
            </a:extLst>
          </p:cNvPr>
          <p:cNvSpPr>
            <a:spLocks noChangeArrowheads="1"/>
          </p:cNvSpPr>
          <p:nvPr/>
        </p:nvSpPr>
        <p:spPr bwMode="auto">
          <a:xfrm>
            <a:off x="2424114" y="152400"/>
            <a:ext cx="7437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FF3300"/>
                </a:solidFill>
                <a:latin typeface=".VnTime" panose="020B7200000000000000" pitchFamily="34" charset="0"/>
              </a:rPr>
              <a:t>To¸n</a:t>
            </a:r>
          </a:p>
          <a:p>
            <a:pPr eaLnBrk="1" fontAlgn="base" hangingPunct="1">
              <a:spcBef>
                <a:spcPct val="0"/>
              </a:spcBef>
              <a:spcAft>
                <a:spcPct val="0"/>
              </a:spcAft>
            </a:pPr>
            <a:r>
              <a:rPr lang="en-US" altLang="en-US" sz="2400">
                <a:solidFill>
                  <a:srgbClr val="333399"/>
                </a:solidFill>
                <a:latin typeface=".VnTime" panose="020B7200000000000000" pitchFamily="34" charset="0"/>
              </a:rPr>
              <a:t>           </a:t>
            </a:r>
            <a:r>
              <a:rPr lang="en-US" altLang="en-US" sz="2800" b="1">
                <a:solidFill>
                  <a:srgbClr val="0066FF"/>
                </a:solidFill>
                <a:latin typeface=".VnTime" panose="020B7200000000000000" pitchFamily="34" charset="0"/>
              </a:rPr>
              <a:t>Trõ c¸c sè cã ba ch÷ sè (cã nhí mét lÇn)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2970"/>
                                        </p:tgtEl>
                                        <p:attrNameLst>
                                          <p:attrName>style.visibility</p:attrName>
                                        </p:attrNameLst>
                                      </p:cBhvr>
                                      <p:to>
                                        <p:strVal val="visible"/>
                                      </p:to>
                                    </p:set>
                                    <p:animEffect transition="in" filter="box(in)">
                                      <p:cBhvr>
                                        <p:cTn id="7" dur="500"/>
                                        <p:tgtEl>
                                          <p:spTgt spid="82970"/>
                                        </p:tgtEl>
                                      </p:cBhvr>
                                    </p:animEffect>
                                  </p:childTnLst>
                                </p:cTn>
                              </p:par>
                              <p:par>
                                <p:cTn id="8" presetID="4" presetClass="entr" presetSubtype="16" fill="hold" nodeType="withEffect">
                                  <p:stCondLst>
                                    <p:cond delay="0"/>
                                  </p:stCondLst>
                                  <p:childTnLst>
                                    <p:set>
                                      <p:cBhvr>
                                        <p:cTn id="9" dur="1" fill="hold">
                                          <p:stCondLst>
                                            <p:cond delay="0"/>
                                          </p:stCondLst>
                                        </p:cTn>
                                        <p:tgtEl>
                                          <p:spTgt spid="82964"/>
                                        </p:tgtEl>
                                        <p:attrNameLst>
                                          <p:attrName>style.visibility</p:attrName>
                                        </p:attrNameLst>
                                      </p:cBhvr>
                                      <p:to>
                                        <p:strVal val="visible"/>
                                      </p:to>
                                    </p:set>
                                    <p:animEffect transition="in" filter="box(in)">
                                      <p:cBhvr>
                                        <p:cTn id="10" dur="500"/>
                                        <p:tgtEl>
                                          <p:spTgt spid="82964"/>
                                        </p:tgtEl>
                                      </p:cBhvr>
                                    </p:animEffect>
                                  </p:childTnLst>
                                </p:cTn>
                              </p:par>
                              <p:par>
                                <p:cTn id="11" presetID="4" presetClass="entr" presetSubtype="16" fill="hold" nodeType="withEffect">
                                  <p:stCondLst>
                                    <p:cond delay="0"/>
                                  </p:stCondLst>
                                  <p:childTnLst>
                                    <p:set>
                                      <p:cBhvr>
                                        <p:cTn id="12" dur="1" fill="hold">
                                          <p:stCondLst>
                                            <p:cond delay="0"/>
                                          </p:stCondLst>
                                        </p:cTn>
                                        <p:tgtEl>
                                          <p:spTgt spid="82981"/>
                                        </p:tgtEl>
                                        <p:attrNameLst>
                                          <p:attrName>style.visibility</p:attrName>
                                        </p:attrNameLst>
                                      </p:cBhvr>
                                      <p:to>
                                        <p:strVal val="visible"/>
                                      </p:to>
                                    </p:set>
                                    <p:animEffect transition="in" filter="box(in)">
                                      <p:cBhvr>
                                        <p:cTn id="13" dur="500"/>
                                        <p:tgtEl>
                                          <p:spTgt spid="82981"/>
                                        </p:tgtEl>
                                      </p:cBhvr>
                                    </p:animEffect>
                                  </p:childTnLst>
                                </p:cTn>
                              </p:par>
                              <p:par>
                                <p:cTn id="14" presetID="4" presetClass="entr" presetSubtype="16" fill="hold" nodeType="withEffect">
                                  <p:stCondLst>
                                    <p:cond delay="0"/>
                                  </p:stCondLst>
                                  <p:childTnLst>
                                    <p:set>
                                      <p:cBhvr>
                                        <p:cTn id="15" dur="1" fill="hold">
                                          <p:stCondLst>
                                            <p:cond delay="0"/>
                                          </p:stCondLst>
                                        </p:cTn>
                                        <p:tgtEl>
                                          <p:spTgt spid="82982"/>
                                        </p:tgtEl>
                                        <p:attrNameLst>
                                          <p:attrName>style.visibility</p:attrName>
                                        </p:attrNameLst>
                                      </p:cBhvr>
                                      <p:to>
                                        <p:strVal val="visible"/>
                                      </p:to>
                                    </p:set>
                                    <p:animEffect transition="in" filter="box(in)">
                                      <p:cBhvr>
                                        <p:cTn id="16" dur="500"/>
                                        <p:tgtEl>
                                          <p:spTgt spid="82982"/>
                                        </p:tgtEl>
                                      </p:cBhvr>
                                    </p:animEffect>
                                  </p:childTnLst>
                                </p:cTn>
                              </p:par>
                              <p:par>
                                <p:cTn id="17" presetID="4" presetClass="entr" presetSubtype="16" fill="hold" nodeType="withEffect">
                                  <p:stCondLst>
                                    <p:cond delay="0"/>
                                  </p:stCondLst>
                                  <p:childTnLst>
                                    <p:set>
                                      <p:cBhvr>
                                        <p:cTn id="18" dur="1" fill="hold">
                                          <p:stCondLst>
                                            <p:cond delay="0"/>
                                          </p:stCondLst>
                                        </p:cTn>
                                        <p:tgtEl>
                                          <p:spTgt spid="82984"/>
                                        </p:tgtEl>
                                        <p:attrNameLst>
                                          <p:attrName>style.visibility</p:attrName>
                                        </p:attrNameLst>
                                      </p:cBhvr>
                                      <p:to>
                                        <p:strVal val="visible"/>
                                      </p:to>
                                    </p:set>
                                    <p:animEffect transition="in" filter="box(in)">
                                      <p:cBhvr>
                                        <p:cTn id="19" dur="500"/>
                                        <p:tgtEl>
                                          <p:spTgt spid="82984"/>
                                        </p:tgtEl>
                                      </p:cBhvr>
                                    </p:animEffect>
                                  </p:childTnLst>
                                </p:cTn>
                              </p:par>
                              <p:par>
                                <p:cTn id="20" presetID="4" presetClass="entr" presetSubtype="16" fill="hold" nodeType="withEffect">
                                  <p:stCondLst>
                                    <p:cond delay="0"/>
                                  </p:stCondLst>
                                  <p:childTnLst>
                                    <p:set>
                                      <p:cBhvr>
                                        <p:cTn id="21" dur="1" fill="hold">
                                          <p:stCondLst>
                                            <p:cond delay="0"/>
                                          </p:stCondLst>
                                        </p:cTn>
                                        <p:tgtEl>
                                          <p:spTgt spid="82983"/>
                                        </p:tgtEl>
                                        <p:attrNameLst>
                                          <p:attrName>style.visibility</p:attrName>
                                        </p:attrNameLst>
                                      </p:cBhvr>
                                      <p:to>
                                        <p:strVal val="visible"/>
                                      </p:to>
                                    </p:set>
                                    <p:animEffect transition="in" filter="box(in)">
                                      <p:cBhvr>
                                        <p:cTn id="22" dur="500"/>
                                        <p:tgtEl>
                                          <p:spTgt spid="82983"/>
                                        </p:tgtEl>
                                      </p:cBhvr>
                                    </p:animEffect>
                                  </p:childTnLst>
                                </p:cTn>
                              </p:par>
                              <p:par>
                                <p:cTn id="23" presetID="4" presetClass="entr" presetSubtype="16" fill="hold" nodeType="withEffect">
                                  <p:stCondLst>
                                    <p:cond delay="0"/>
                                  </p:stCondLst>
                                  <p:childTnLst>
                                    <p:set>
                                      <p:cBhvr>
                                        <p:cTn id="24" dur="1" fill="hold">
                                          <p:stCondLst>
                                            <p:cond delay="0"/>
                                          </p:stCondLst>
                                        </p:cTn>
                                        <p:tgtEl>
                                          <p:spTgt spid="82989"/>
                                        </p:tgtEl>
                                        <p:attrNameLst>
                                          <p:attrName>style.visibility</p:attrName>
                                        </p:attrNameLst>
                                      </p:cBhvr>
                                      <p:to>
                                        <p:strVal val="visible"/>
                                      </p:to>
                                    </p:set>
                                    <p:animEffect transition="in" filter="box(in)">
                                      <p:cBhvr>
                                        <p:cTn id="25" dur="500"/>
                                        <p:tgtEl>
                                          <p:spTgt spid="82989"/>
                                        </p:tgtEl>
                                      </p:cBhvr>
                                    </p:animEffect>
                                  </p:childTnLst>
                                </p:cTn>
                              </p:par>
                              <p:par>
                                <p:cTn id="26" presetID="4" presetClass="entr" presetSubtype="16" fill="hold" nodeType="withEffect">
                                  <p:stCondLst>
                                    <p:cond delay="0"/>
                                  </p:stCondLst>
                                  <p:childTnLst>
                                    <p:set>
                                      <p:cBhvr>
                                        <p:cTn id="27" dur="1" fill="hold">
                                          <p:stCondLst>
                                            <p:cond delay="0"/>
                                          </p:stCondLst>
                                        </p:cTn>
                                        <p:tgtEl>
                                          <p:spTgt spid="82988"/>
                                        </p:tgtEl>
                                        <p:attrNameLst>
                                          <p:attrName>style.visibility</p:attrName>
                                        </p:attrNameLst>
                                      </p:cBhvr>
                                      <p:to>
                                        <p:strVal val="visible"/>
                                      </p:to>
                                    </p:set>
                                    <p:animEffect transition="in" filter="box(in)">
                                      <p:cBhvr>
                                        <p:cTn id="28" dur="500"/>
                                        <p:tgtEl>
                                          <p:spTgt spid="82988"/>
                                        </p:tgtEl>
                                      </p:cBhvr>
                                    </p:animEffect>
                                  </p:childTnLst>
                                </p:cTn>
                              </p:par>
                              <p:par>
                                <p:cTn id="29" presetID="4" presetClass="entr" presetSubtype="16" fill="hold" nodeType="withEffect">
                                  <p:stCondLst>
                                    <p:cond delay="0"/>
                                  </p:stCondLst>
                                  <p:childTnLst>
                                    <p:set>
                                      <p:cBhvr>
                                        <p:cTn id="30" dur="1" fill="hold">
                                          <p:stCondLst>
                                            <p:cond delay="0"/>
                                          </p:stCondLst>
                                        </p:cTn>
                                        <p:tgtEl>
                                          <p:spTgt spid="82987"/>
                                        </p:tgtEl>
                                        <p:attrNameLst>
                                          <p:attrName>style.visibility</p:attrName>
                                        </p:attrNameLst>
                                      </p:cBhvr>
                                      <p:to>
                                        <p:strVal val="visible"/>
                                      </p:to>
                                    </p:set>
                                    <p:animEffect transition="in" filter="box(in)">
                                      <p:cBhvr>
                                        <p:cTn id="31" dur="500"/>
                                        <p:tgtEl>
                                          <p:spTgt spid="82987"/>
                                        </p:tgtEl>
                                      </p:cBhvr>
                                    </p:animEffect>
                                  </p:childTnLst>
                                </p:cTn>
                              </p:par>
                              <p:par>
                                <p:cTn id="32" presetID="4" presetClass="entr" presetSubtype="16" fill="hold" nodeType="withEffect">
                                  <p:stCondLst>
                                    <p:cond delay="0"/>
                                  </p:stCondLst>
                                  <p:childTnLst>
                                    <p:set>
                                      <p:cBhvr>
                                        <p:cTn id="33" dur="1" fill="hold">
                                          <p:stCondLst>
                                            <p:cond delay="0"/>
                                          </p:stCondLst>
                                        </p:cTn>
                                        <p:tgtEl>
                                          <p:spTgt spid="82986"/>
                                        </p:tgtEl>
                                        <p:attrNameLst>
                                          <p:attrName>style.visibility</p:attrName>
                                        </p:attrNameLst>
                                      </p:cBhvr>
                                      <p:to>
                                        <p:strVal val="visible"/>
                                      </p:to>
                                    </p:set>
                                    <p:animEffect transition="in" filter="box(in)">
                                      <p:cBhvr>
                                        <p:cTn id="34" dur="500"/>
                                        <p:tgtEl>
                                          <p:spTgt spid="82986"/>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82976"/>
                                        </p:tgtEl>
                                        <p:attrNameLst>
                                          <p:attrName>style.visibility</p:attrName>
                                        </p:attrNameLst>
                                      </p:cBhvr>
                                      <p:to>
                                        <p:strVal val="visible"/>
                                      </p:to>
                                    </p:set>
                                    <p:animEffect transition="in" filter="box(in)">
                                      <p:cBhvr>
                                        <p:cTn id="37" dur="500"/>
                                        <p:tgtEl>
                                          <p:spTgt spid="82976"/>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82977"/>
                                        </p:tgtEl>
                                        <p:attrNameLst>
                                          <p:attrName>style.visibility</p:attrName>
                                        </p:attrNameLst>
                                      </p:cBhvr>
                                      <p:to>
                                        <p:strVal val="visible"/>
                                      </p:to>
                                    </p:set>
                                    <p:animEffect transition="in" filter="box(in)">
                                      <p:cBhvr>
                                        <p:cTn id="40" dur="500"/>
                                        <p:tgtEl>
                                          <p:spTgt spid="82977"/>
                                        </p:tgtEl>
                                      </p:cBhvr>
                                    </p:animEffect>
                                  </p:childTnLst>
                                </p:cTn>
                              </p:par>
                              <p:par>
                                <p:cTn id="41" presetID="4" presetClass="entr" presetSubtype="16" fill="hold" grpId="0" nodeType="withEffect">
                                  <p:stCondLst>
                                    <p:cond delay="0"/>
                                  </p:stCondLst>
                                  <p:childTnLst>
                                    <p:set>
                                      <p:cBhvr>
                                        <p:cTn id="42" dur="1" fill="hold">
                                          <p:stCondLst>
                                            <p:cond delay="0"/>
                                          </p:stCondLst>
                                        </p:cTn>
                                        <p:tgtEl>
                                          <p:spTgt spid="82979"/>
                                        </p:tgtEl>
                                        <p:attrNameLst>
                                          <p:attrName>style.visibility</p:attrName>
                                        </p:attrNameLst>
                                      </p:cBhvr>
                                      <p:to>
                                        <p:strVal val="visible"/>
                                      </p:to>
                                    </p:set>
                                    <p:animEffect transition="in" filter="box(in)">
                                      <p:cBhvr>
                                        <p:cTn id="43" dur="500"/>
                                        <p:tgtEl>
                                          <p:spTgt spid="82979"/>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82978"/>
                                        </p:tgtEl>
                                        <p:attrNameLst>
                                          <p:attrName>style.visibility</p:attrName>
                                        </p:attrNameLst>
                                      </p:cBhvr>
                                      <p:to>
                                        <p:strVal val="visible"/>
                                      </p:to>
                                    </p:set>
                                    <p:animEffect transition="in" filter="box(in)">
                                      <p:cBhvr>
                                        <p:cTn id="46" dur="500"/>
                                        <p:tgtEl>
                                          <p:spTgt spid="82978"/>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82980"/>
                                        </p:tgtEl>
                                        <p:attrNameLst>
                                          <p:attrName>style.visibility</p:attrName>
                                        </p:attrNameLst>
                                      </p:cBhvr>
                                      <p:to>
                                        <p:strVal val="visible"/>
                                      </p:to>
                                    </p:set>
                                    <p:animEffect transition="in" filter="box(in)">
                                      <p:cBhvr>
                                        <p:cTn id="49" dur="500"/>
                                        <p:tgtEl>
                                          <p:spTgt spid="8298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82990"/>
                                        </p:tgtEl>
                                        <p:attrNameLst>
                                          <p:attrName>style.visibility</p:attrName>
                                        </p:attrNameLst>
                                      </p:cBhvr>
                                      <p:to>
                                        <p:strVal val="visible"/>
                                      </p:to>
                                    </p:set>
                                    <p:anim calcmode="lin" valueType="num">
                                      <p:cBhvr additive="base">
                                        <p:cTn id="54" dur="500" fill="hold"/>
                                        <p:tgtEl>
                                          <p:spTgt spid="82990"/>
                                        </p:tgtEl>
                                        <p:attrNameLst>
                                          <p:attrName>ppt_x</p:attrName>
                                        </p:attrNameLst>
                                      </p:cBhvr>
                                      <p:tavLst>
                                        <p:tav tm="0">
                                          <p:val>
                                            <p:strVal val="#ppt_x"/>
                                          </p:val>
                                        </p:tav>
                                        <p:tav tm="100000">
                                          <p:val>
                                            <p:strVal val="#ppt_x"/>
                                          </p:val>
                                        </p:tav>
                                      </p:tavLst>
                                    </p:anim>
                                    <p:anim calcmode="lin" valueType="num">
                                      <p:cBhvr additive="base">
                                        <p:cTn id="55" dur="500" fill="hold"/>
                                        <p:tgtEl>
                                          <p:spTgt spid="82990"/>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82991"/>
                                        </p:tgtEl>
                                        <p:attrNameLst>
                                          <p:attrName>style.visibility</p:attrName>
                                        </p:attrNameLst>
                                      </p:cBhvr>
                                      <p:to>
                                        <p:strVal val="visible"/>
                                      </p:to>
                                    </p:set>
                                    <p:anim calcmode="lin" valueType="num">
                                      <p:cBhvr additive="base">
                                        <p:cTn id="58" dur="500" fill="hold"/>
                                        <p:tgtEl>
                                          <p:spTgt spid="82991"/>
                                        </p:tgtEl>
                                        <p:attrNameLst>
                                          <p:attrName>ppt_x</p:attrName>
                                        </p:attrNameLst>
                                      </p:cBhvr>
                                      <p:tavLst>
                                        <p:tav tm="0">
                                          <p:val>
                                            <p:strVal val="#ppt_x"/>
                                          </p:val>
                                        </p:tav>
                                        <p:tav tm="100000">
                                          <p:val>
                                            <p:strVal val="#ppt_x"/>
                                          </p:val>
                                        </p:tav>
                                      </p:tavLst>
                                    </p:anim>
                                    <p:anim calcmode="lin" valueType="num">
                                      <p:cBhvr additive="base">
                                        <p:cTn id="59" dur="500" fill="hold"/>
                                        <p:tgtEl>
                                          <p:spTgt spid="82991"/>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82992"/>
                                        </p:tgtEl>
                                        <p:attrNameLst>
                                          <p:attrName>style.visibility</p:attrName>
                                        </p:attrNameLst>
                                      </p:cBhvr>
                                      <p:to>
                                        <p:strVal val="visible"/>
                                      </p:to>
                                    </p:set>
                                    <p:anim calcmode="lin" valueType="num">
                                      <p:cBhvr additive="base">
                                        <p:cTn id="62" dur="500" fill="hold"/>
                                        <p:tgtEl>
                                          <p:spTgt spid="82992"/>
                                        </p:tgtEl>
                                        <p:attrNameLst>
                                          <p:attrName>ppt_x</p:attrName>
                                        </p:attrNameLst>
                                      </p:cBhvr>
                                      <p:tavLst>
                                        <p:tav tm="0">
                                          <p:val>
                                            <p:strVal val="#ppt_x"/>
                                          </p:val>
                                        </p:tav>
                                        <p:tav tm="100000">
                                          <p:val>
                                            <p:strVal val="#ppt_x"/>
                                          </p:val>
                                        </p:tav>
                                      </p:tavLst>
                                    </p:anim>
                                    <p:anim calcmode="lin" valueType="num">
                                      <p:cBhvr additive="base">
                                        <p:cTn id="63" dur="500" fill="hold"/>
                                        <p:tgtEl>
                                          <p:spTgt spid="82992"/>
                                        </p:tgtEl>
                                        <p:attrNameLst>
                                          <p:attrName>ppt_y</p:attrName>
                                        </p:attrNameLst>
                                      </p:cBhvr>
                                      <p:tavLst>
                                        <p:tav tm="0">
                                          <p:val>
                                            <p:strVal val="1+#ppt_h/2"/>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82993"/>
                                        </p:tgtEl>
                                        <p:attrNameLst>
                                          <p:attrName>style.visibility</p:attrName>
                                        </p:attrNameLst>
                                      </p:cBhvr>
                                      <p:to>
                                        <p:strVal val="visible"/>
                                      </p:to>
                                    </p:set>
                                    <p:anim calcmode="lin" valueType="num">
                                      <p:cBhvr additive="base">
                                        <p:cTn id="68" dur="500" fill="hold"/>
                                        <p:tgtEl>
                                          <p:spTgt spid="82993"/>
                                        </p:tgtEl>
                                        <p:attrNameLst>
                                          <p:attrName>ppt_x</p:attrName>
                                        </p:attrNameLst>
                                      </p:cBhvr>
                                      <p:tavLst>
                                        <p:tav tm="0">
                                          <p:val>
                                            <p:strVal val="#ppt_x"/>
                                          </p:val>
                                        </p:tav>
                                        <p:tav tm="100000">
                                          <p:val>
                                            <p:strVal val="#ppt_x"/>
                                          </p:val>
                                        </p:tav>
                                      </p:tavLst>
                                    </p:anim>
                                    <p:anim calcmode="lin" valueType="num">
                                      <p:cBhvr additive="base">
                                        <p:cTn id="69" dur="500" fill="hold"/>
                                        <p:tgtEl>
                                          <p:spTgt spid="82993"/>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82994"/>
                                        </p:tgtEl>
                                        <p:attrNameLst>
                                          <p:attrName>style.visibility</p:attrName>
                                        </p:attrNameLst>
                                      </p:cBhvr>
                                      <p:to>
                                        <p:strVal val="visible"/>
                                      </p:to>
                                    </p:set>
                                    <p:anim calcmode="lin" valueType="num">
                                      <p:cBhvr additive="base">
                                        <p:cTn id="72" dur="500" fill="hold"/>
                                        <p:tgtEl>
                                          <p:spTgt spid="82994"/>
                                        </p:tgtEl>
                                        <p:attrNameLst>
                                          <p:attrName>ppt_x</p:attrName>
                                        </p:attrNameLst>
                                      </p:cBhvr>
                                      <p:tavLst>
                                        <p:tav tm="0">
                                          <p:val>
                                            <p:strVal val="#ppt_x"/>
                                          </p:val>
                                        </p:tav>
                                        <p:tav tm="100000">
                                          <p:val>
                                            <p:strVal val="#ppt_x"/>
                                          </p:val>
                                        </p:tav>
                                      </p:tavLst>
                                    </p:anim>
                                    <p:anim calcmode="lin" valueType="num">
                                      <p:cBhvr additive="base">
                                        <p:cTn id="73" dur="500" fill="hold"/>
                                        <p:tgtEl>
                                          <p:spTgt spid="829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76" grpId="0"/>
      <p:bldP spid="82977" grpId="0"/>
      <p:bldP spid="82978" grpId="0"/>
      <p:bldP spid="82979" grpId="0"/>
      <p:bldP spid="82980" grpId="0"/>
      <p:bldP spid="82990" grpId="0"/>
      <p:bldP spid="82991" grpId="0"/>
      <p:bldP spid="82992" grpId="0"/>
      <p:bldP spid="82993" grpId="0"/>
      <p:bldP spid="829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34" name="AutoShape 14">
            <a:extLst>
              <a:ext uri="{FF2B5EF4-FFF2-40B4-BE49-F238E27FC236}">
                <a16:creationId xmlns:a16="http://schemas.microsoft.com/office/drawing/2014/main" id="{D2E9C304-8869-4BAC-9FEB-2F615E24AEFE}"/>
              </a:ext>
            </a:extLst>
          </p:cNvPr>
          <p:cNvSpPr>
            <a:spLocks noChangeArrowheads="1"/>
          </p:cNvSpPr>
          <p:nvPr/>
        </p:nvSpPr>
        <p:spPr bwMode="gray">
          <a:xfrm>
            <a:off x="1524000" y="2057400"/>
            <a:ext cx="8686800" cy="1473200"/>
          </a:xfrm>
          <a:prstGeom prst="roundRect">
            <a:avLst>
              <a:gd name="adj" fmla="val 10889"/>
            </a:avLst>
          </a:prstGeom>
          <a:gradFill rotWithShape="1">
            <a:gsLst>
              <a:gs pos="0">
                <a:srgbClr val="DDDDDD"/>
              </a:gs>
              <a:gs pos="50000">
                <a:srgbClr val="EEEEEE"/>
              </a:gs>
              <a:gs pos="100000">
                <a:srgbClr val="DDDDDD"/>
              </a:gs>
            </a:gsLst>
            <a:lin ang="2700000" scaled="1"/>
          </a:gradFill>
          <a:ln w="38100">
            <a:solidFill>
              <a:srgbClr val="FF6600"/>
            </a:solidFill>
            <a:round/>
            <a:headEnd/>
            <a:tailEnd/>
          </a:ln>
          <a:effectLst>
            <a:outerShdw dist="135003" dir="2928844" algn="ctr" rotWithShape="0">
              <a:srgbClr val="000000">
                <a:alpha val="50000"/>
              </a:srgbClr>
            </a:outer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4400" b="1">
                <a:solidFill>
                  <a:srgbClr val="000000"/>
                </a:solidFill>
                <a:latin typeface="Times New Roman" panose="02020603050405020304" pitchFamily="18" charset="0"/>
              </a:rPr>
              <a:t>         </a:t>
            </a:r>
          </a:p>
          <a:p>
            <a:pPr eaLnBrk="1" fontAlgn="base" hangingPunct="1">
              <a:spcBef>
                <a:spcPct val="0"/>
              </a:spcBef>
              <a:spcAft>
                <a:spcPct val="0"/>
              </a:spcAft>
            </a:pPr>
            <a:r>
              <a:rPr lang="en-US" altLang="en-US" sz="4400" b="1">
                <a:solidFill>
                  <a:srgbClr val="000000"/>
                </a:solidFill>
                <a:latin typeface="Times New Roman" panose="02020603050405020304" pitchFamily="18" charset="0"/>
              </a:rPr>
              <a:t>          </a:t>
            </a:r>
          </a:p>
          <a:p>
            <a:pPr eaLnBrk="1" fontAlgn="base" hangingPunct="1">
              <a:spcBef>
                <a:spcPct val="0"/>
              </a:spcBef>
              <a:spcAft>
                <a:spcPct val="0"/>
              </a:spcAft>
            </a:pPr>
            <a:endParaRPr lang="en-US" altLang="en-US" sz="4400" b="1">
              <a:solidFill>
                <a:srgbClr val="000000"/>
              </a:solidFill>
              <a:latin typeface="Times New Roman" panose="02020603050405020304" pitchFamily="18" charset="0"/>
            </a:endParaRPr>
          </a:p>
          <a:p>
            <a:pPr eaLnBrk="1" fontAlgn="base" hangingPunct="1">
              <a:spcBef>
                <a:spcPct val="0"/>
              </a:spcBef>
              <a:spcAft>
                <a:spcPct val="0"/>
              </a:spcAft>
            </a:pPr>
            <a:r>
              <a:rPr lang="en-US" altLang="en-US" sz="4400" b="1">
                <a:solidFill>
                  <a:srgbClr val="000000"/>
                </a:solidFill>
                <a:latin typeface="Times New Roman" panose="02020603050405020304" pitchFamily="18" charset="0"/>
              </a:rPr>
              <a:t>            </a:t>
            </a:r>
          </a:p>
        </p:txBody>
      </p:sp>
      <p:sp>
        <p:nvSpPr>
          <p:cNvPr id="56335" name="Text Box 15">
            <a:extLst>
              <a:ext uri="{FF2B5EF4-FFF2-40B4-BE49-F238E27FC236}">
                <a16:creationId xmlns:a16="http://schemas.microsoft.com/office/drawing/2014/main" id="{6E106C79-8E68-4FB3-A562-4A7287FB6E8C}"/>
              </a:ext>
            </a:extLst>
          </p:cNvPr>
          <p:cNvSpPr txBox="1">
            <a:spLocks noChangeArrowheads="1"/>
          </p:cNvSpPr>
          <p:nvPr/>
        </p:nvSpPr>
        <p:spPr bwMode="auto">
          <a:xfrm>
            <a:off x="1600200" y="2133600"/>
            <a:ext cx="88392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rPr>
              <a:t> </a:t>
            </a:r>
            <a:r>
              <a:rPr lang="en-US" altLang="en-US" sz="2800" b="1" u="sng">
                <a:solidFill>
                  <a:srgbClr val="C00000"/>
                </a:solidFill>
                <a:latin typeface="Times New Roman" panose="02020603050405020304" pitchFamily="18" charset="0"/>
              </a:rPr>
              <a:t>Bài</a:t>
            </a:r>
            <a:r>
              <a:rPr lang="en-US" altLang="en-US" sz="2800" u="sng">
                <a:solidFill>
                  <a:srgbClr val="C00000"/>
                </a:solidFill>
                <a:latin typeface="Times New Roman" panose="02020603050405020304" pitchFamily="18" charset="0"/>
              </a:rPr>
              <a:t> </a:t>
            </a:r>
            <a:r>
              <a:rPr lang="en-US" altLang="en-US" sz="2800" b="1" u="sng">
                <a:solidFill>
                  <a:srgbClr val="C00000"/>
                </a:solidFill>
                <a:latin typeface="Times New Roman" panose="02020603050405020304" pitchFamily="18" charset="0"/>
              </a:rPr>
              <a:t>3: </a:t>
            </a:r>
            <a:r>
              <a:rPr lang="en-US" altLang="en-US" sz="2800" b="1">
                <a:solidFill>
                  <a:srgbClr val="000000"/>
                </a:solidFill>
                <a:latin typeface="Times New Roman" panose="02020603050405020304" pitchFamily="18" charset="0"/>
              </a:rPr>
              <a:t>Bạn Bình và bạn Hoa sưu tầm được tất cả 335 con tem, trong đó bạn Bình sưu tầm được 128 con tem. Hỏi bạn Hoa sưu tầm được bao nhiêu con tem?</a:t>
            </a:r>
          </a:p>
        </p:txBody>
      </p:sp>
      <p:sp>
        <p:nvSpPr>
          <p:cNvPr id="8196" name="Text Box 25">
            <a:extLst>
              <a:ext uri="{FF2B5EF4-FFF2-40B4-BE49-F238E27FC236}">
                <a16:creationId xmlns:a16="http://schemas.microsoft.com/office/drawing/2014/main" id="{145D05F7-6E8F-4DED-8448-38A8FBC72F8A}"/>
              </a:ext>
            </a:extLst>
          </p:cNvPr>
          <p:cNvSpPr txBox="1">
            <a:spLocks noChangeArrowheads="1"/>
          </p:cNvSpPr>
          <p:nvPr/>
        </p:nvSpPr>
        <p:spPr bwMode="auto">
          <a:xfrm>
            <a:off x="152400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3200" b="1">
                <a:solidFill>
                  <a:srgbClr val="FFFFFF"/>
                </a:solidFill>
                <a:latin typeface="Times New Roman" panose="02020603050405020304" pitchFamily="18" charset="0"/>
                <a:cs typeface="Times New Roman" panose="02020603050405020304" pitchFamily="18" charset="0"/>
              </a:rPr>
              <a:t>Thứ hai ngày 12 tháng 9 năm 2016</a:t>
            </a:r>
          </a:p>
        </p:txBody>
      </p:sp>
      <p:sp>
        <p:nvSpPr>
          <p:cNvPr id="56346" name="Text Box 26">
            <a:extLst>
              <a:ext uri="{FF2B5EF4-FFF2-40B4-BE49-F238E27FC236}">
                <a16:creationId xmlns:a16="http://schemas.microsoft.com/office/drawing/2014/main" id="{8A48D5E4-8B2B-4ED2-A641-739DD4CD80DE}"/>
              </a:ext>
            </a:extLst>
          </p:cNvPr>
          <p:cNvSpPr txBox="1">
            <a:spLocks noChangeArrowheads="1"/>
          </p:cNvSpPr>
          <p:nvPr/>
        </p:nvSpPr>
        <p:spPr bwMode="auto">
          <a:xfrm>
            <a:off x="5334000" y="4572000"/>
            <a:ext cx="53340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lnSpc>
                <a:spcPct val="150000"/>
              </a:lnSpc>
              <a:spcBef>
                <a:spcPct val="0"/>
              </a:spcBef>
              <a:spcAft>
                <a:spcPct val="0"/>
              </a:spcAft>
            </a:pPr>
            <a:r>
              <a:rPr lang="en-US" altLang="en-US" sz="2400" b="1">
                <a:solidFill>
                  <a:srgbClr val="CC3300"/>
                </a:solidFill>
                <a:latin typeface="Times New Roman" panose="02020603050405020304" pitchFamily="18" charset="0"/>
                <a:cs typeface="Times New Roman" panose="02020603050405020304" pitchFamily="18" charset="0"/>
              </a:rPr>
              <a:t>Số con tem bạn Hoa sưu tầm được là :</a:t>
            </a:r>
          </a:p>
          <a:p>
            <a:pPr eaLnBrk="1" fontAlgn="base" hangingPunct="1">
              <a:lnSpc>
                <a:spcPct val="150000"/>
              </a:lnSpc>
              <a:spcBef>
                <a:spcPct val="0"/>
              </a:spcBef>
              <a:spcAft>
                <a:spcPct val="0"/>
              </a:spcAft>
            </a:pPr>
            <a:r>
              <a:rPr lang="en-US" altLang="en-US" sz="2400" b="1">
                <a:solidFill>
                  <a:srgbClr val="CC3300"/>
                </a:solidFill>
                <a:latin typeface="Times New Roman" panose="02020603050405020304" pitchFamily="18" charset="0"/>
                <a:cs typeface="Times New Roman" panose="02020603050405020304" pitchFamily="18" charset="0"/>
              </a:rPr>
              <a:t>335 – 128 = 207 (con tem)</a:t>
            </a:r>
          </a:p>
          <a:p>
            <a:pPr eaLnBrk="1" fontAlgn="base" hangingPunct="1">
              <a:lnSpc>
                <a:spcPct val="150000"/>
              </a:lnSpc>
              <a:spcBef>
                <a:spcPct val="0"/>
              </a:spcBef>
              <a:spcAft>
                <a:spcPct val="0"/>
              </a:spcAft>
            </a:pPr>
            <a:r>
              <a:rPr lang="en-US" altLang="en-US" sz="2400" b="1">
                <a:solidFill>
                  <a:srgbClr val="CC3300"/>
                </a:solidFill>
                <a:latin typeface="Times New Roman" panose="02020603050405020304" pitchFamily="18" charset="0"/>
                <a:cs typeface="Times New Roman" panose="02020603050405020304" pitchFamily="18" charset="0"/>
              </a:rPr>
              <a:t>             Đáp số : 207 con tem</a:t>
            </a:r>
            <a:endParaRPr lang="en-US" altLang="en-US" sz="2400" b="1">
              <a:solidFill>
                <a:srgbClr val="000000"/>
              </a:solidFill>
              <a:latin typeface="Times New Roman" panose="02020603050405020304" pitchFamily="18" charset="0"/>
              <a:cs typeface="Times New Roman" panose="02020603050405020304" pitchFamily="18" charset="0"/>
            </a:endParaRPr>
          </a:p>
        </p:txBody>
      </p:sp>
      <p:sp>
        <p:nvSpPr>
          <p:cNvPr id="56347" name="Text Box 27">
            <a:extLst>
              <a:ext uri="{FF2B5EF4-FFF2-40B4-BE49-F238E27FC236}">
                <a16:creationId xmlns:a16="http://schemas.microsoft.com/office/drawing/2014/main" id="{AA01F217-611E-435A-965F-669FA58F0CC6}"/>
              </a:ext>
            </a:extLst>
          </p:cNvPr>
          <p:cNvSpPr txBox="1">
            <a:spLocks noChangeArrowheads="1"/>
          </p:cNvSpPr>
          <p:nvPr/>
        </p:nvSpPr>
        <p:spPr bwMode="auto">
          <a:xfrm>
            <a:off x="6172200" y="3810001"/>
            <a:ext cx="320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CC3300"/>
                </a:solidFill>
                <a:latin typeface="Times New Roman" panose="02020603050405020304" pitchFamily="18" charset="0"/>
                <a:cs typeface="Times New Roman" panose="02020603050405020304" pitchFamily="18" charset="0"/>
              </a:rPr>
              <a:t>Bài giải :</a:t>
            </a:r>
            <a:endParaRPr lang="en-US" altLang="en-US" sz="2800" b="1" u="sng">
              <a:solidFill>
                <a:srgbClr val="000000"/>
              </a:solidFill>
              <a:latin typeface="Times New Roman" panose="02020603050405020304" pitchFamily="18" charset="0"/>
              <a:cs typeface="Times New Roman" panose="02020603050405020304" pitchFamily="18" charset="0"/>
            </a:endParaRPr>
          </a:p>
        </p:txBody>
      </p:sp>
      <p:sp>
        <p:nvSpPr>
          <p:cNvPr id="56348" name="Text Box 28">
            <a:extLst>
              <a:ext uri="{FF2B5EF4-FFF2-40B4-BE49-F238E27FC236}">
                <a16:creationId xmlns:a16="http://schemas.microsoft.com/office/drawing/2014/main" id="{BA803928-3200-4121-B1E7-560F267B9354}"/>
              </a:ext>
            </a:extLst>
          </p:cNvPr>
          <p:cNvSpPr txBox="1">
            <a:spLocks noChangeArrowheads="1"/>
          </p:cNvSpPr>
          <p:nvPr/>
        </p:nvSpPr>
        <p:spPr bwMode="auto">
          <a:xfrm>
            <a:off x="1905000" y="3810001"/>
            <a:ext cx="2590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2800" b="1">
                <a:solidFill>
                  <a:srgbClr val="FF0000"/>
                </a:solidFill>
                <a:latin typeface="Times New Roman" panose="02020603050405020304" pitchFamily="18" charset="0"/>
                <a:cs typeface="Times New Roman" panose="02020603050405020304" pitchFamily="18" charset="0"/>
              </a:rPr>
              <a:t>Tóm tắt</a:t>
            </a:r>
          </a:p>
        </p:txBody>
      </p:sp>
      <p:sp>
        <p:nvSpPr>
          <p:cNvPr id="56349" name="Text Box 29">
            <a:extLst>
              <a:ext uri="{FF2B5EF4-FFF2-40B4-BE49-F238E27FC236}">
                <a16:creationId xmlns:a16="http://schemas.microsoft.com/office/drawing/2014/main" id="{C0E177FE-619E-41D2-8FE3-EB7D79A711D1}"/>
              </a:ext>
            </a:extLst>
          </p:cNvPr>
          <p:cNvSpPr txBox="1">
            <a:spLocks noChangeArrowheads="1"/>
          </p:cNvSpPr>
          <p:nvPr/>
        </p:nvSpPr>
        <p:spPr bwMode="auto">
          <a:xfrm>
            <a:off x="1524000" y="4419601"/>
            <a:ext cx="3048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cs typeface="Times New Roman" panose="02020603050405020304" pitchFamily="18" charset="0"/>
              </a:rPr>
              <a:t>Có: 335 con tem</a:t>
            </a:r>
          </a:p>
        </p:txBody>
      </p:sp>
      <p:sp>
        <p:nvSpPr>
          <p:cNvPr id="56350" name="Text Box 30">
            <a:extLst>
              <a:ext uri="{FF2B5EF4-FFF2-40B4-BE49-F238E27FC236}">
                <a16:creationId xmlns:a16="http://schemas.microsoft.com/office/drawing/2014/main" id="{331AE041-7A68-4B32-B738-9785852AAC48}"/>
              </a:ext>
            </a:extLst>
          </p:cNvPr>
          <p:cNvSpPr txBox="1">
            <a:spLocks noChangeArrowheads="1"/>
          </p:cNvSpPr>
          <p:nvPr/>
        </p:nvSpPr>
        <p:spPr bwMode="auto">
          <a:xfrm>
            <a:off x="1524000" y="4953001"/>
            <a:ext cx="320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cs typeface="Times New Roman" panose="02020603050405020304" pitchFamily="18" charset="0"/>
              </a:rPr>
              <a:t>Bình : 128 con tem</a:t>
            </a:r>
          </a:p>
        </p:txBody>
      </p:sp>
      <p:sp>
        <p:nvSpPr>
          <p:cNvPr id="56351" name="Text Box 31">
            <a:extLst>
              <a:ext uri="{FF2B5EF4-FFF2-40B4-BE49-F238E27FC236}">
                <a16:creationId xmlns:a16="http://schemas.microsoft.com/office/drawing/2014/main" id="{18259953-F029-4E1F-90C3-8742D2E4BC59}"/>
              </a:ext>
            </a:extLst>
          </p:cNvPr>
          <p:cNvSpPr txBox="1">
            <a:spLocks noChangeArrowheads="1"/>
          </p:cNvSpPr>
          <p:nvPr/>
        </p:nvSpPr>
        <p:spPr bwMode="auto">
          <a:xfrm>
            <a:off x="1524000" y="5562601"/>
            <a:ext cx="335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800" b="1">
                <a:solidFill>
                  <a:srgbClr val="000000"/>
                </a:solidFill>
                <a:latin typeface="Times New Roman" panose="02020603050405020304" pitchFamily="18" charset="0"/>
                <a:cs typeface="Times New Roman" panose="02020603050405020304" pitchFamily="18" charset="0"/>
              </a:rPr>
              <a:t>Hoa : … con tem?</a:t>
            </a:r>
          </a:p>
        </p:txBody>
      </p:sp>
      <p:sp>
        <p:nvSpPr>
          <p:cNvPr id="8203" name="Rectangle 13">
            <a:extLst>
              <a:ext uri="{FF2B5EF4-FFF2-40B4-BE49-F238E27FC236}">
                <a16:creationId xmlns:a16="http://schemas.microsoft.com/office/drawing/2014/main" id="{C33CE0B8-DDB2-466C-A80B-315568E99F5A}"/>
              </a:ext>
            </a:extLst>
          </p:cNvPr>
          <p:cNvSpPr>
            <a:spLocks noChangeArrowheads="1"/>
          </p:cNvSpPr>
          <p:nvPr/>
        </p:nvSpPr>
        <p:spPr bwMode="auto">
          <a:xfrm>
            <a:off x="2424114" y="152400"/>
            <a:ext cx="74374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FF3300"/>
                </a:solidFill>
                <a:latin typeface=".VnTime" panose="020B7200000000000000" pitchFamily="34" charset="0"/>
              </a:rPr>
              <a:t>To¸n</a:t>
            </a:r>
          </a:p>
          <a:p>
            <a:pPr eaLnBrk="1" fontAlgn="base" hangingPunct="1">
              <a:spcBef>
                <a:spcPct val="0"/>
              </a:spcBef>
              <a:spcAft>
                <a:spcPct val="0"/>
              </a:spcAft>
            </a:pPr>
            <a:r>
              <a:rPr lang="en-US" altLang="en-US" sz="2400">
                <a:solidFill>
                  <a:srgbClr val="333399"/>
                </a:solidFill>
                <a:latin typeface=".VnTime" panose="020B7200000000000000" pitchFamily="34" charset="0"/>
              </a:rPr>
              <a:t>           </a:t>
            </a:r>
            <a:r>
              <a:rPr lang="en-US" altLang="en-US" sz="2800" b="1">
                <a:solidFill>
                  <a:srgbClr val="0066FF"/>
                </a:solidFill>
                <a:latin typeface=".VnTime" panose="020B7200000000000000" pitchFamily="34" charset="0"/>
              </a:rPr>
              <a:t>Trõ c¸c sè cã ba ch÷ sè (cã nhí mét lÇn)</a:t>
            </a:r>
          </a:p>
        </p:txBody>
      </p:sp>
      <p:cxnSp>
        <p:nvCxnSpPr>
          <p:cNvPr id="3" name="Straight Connector 2">
            <a:extLst>
              <a:ext uri="{FF2B5EF4-FFF2-40B4-BE49-F238E27FC236}">
                <a16:creationId xmlns:a16="http://schemas.microsoft.com/office/drawing/2014/main" id="{31722FED-09FB-4036-80CC-35706356FD46}"/>
              </a:ext>
            </a:extLst>
          </p:cNvPr>
          <p:cNvCxnSpPr/>
          <p:nvPr/>
        </p:nvCxnSpPr>
        <p:spPr>
          <a:xfrm>
            <a:off x="4876800" y="4068764"/>
            <a:ext cx="0" cy="2257425"/>
          </a:xfrm>
          <a:prstGeom prst="line">
            <a:avLst/>
          </a:prstGeom>
          <a:ln w="28575">
            <a:solidFill>
              <a:srgbClr val="3333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6334"/>
                                        </p:tgtEl>
                                        <p:attrNameLst>
                                          <p:attrName>style.visibility</p:attrName>
                                        </p:attrNameLst>
                                      </p:cBhvr>
                                      <p:to>
                                        <p:strVal val="visible"/>
                                      </p:to>
                                    </p:set>
                                    <p:anim calcmode="discrete" valueType="clr">
                                      <p:cBhvr override="childStyle">
                                        <p:cTn id="7" dur="80"/>
                                        <p:tgtEl>
                                          <p:spTgt spid="563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6334"/>
                                        </p:tgtEl>
                                        <p:attrNameLst>
                                          <p:attrName>fillcolor</p:attrName>
                                        </p:attrNameLst>
                                      </p:cBhvr>
                                      <p:tavLst>
                                        <p:tav tm="0">
                                          <p:val>
                                            <p:clrVal>
                                              <a:schemeClr val="accent2"/>
                                            </p:clrVal>
                                          </p:val>
                                        </p:tav>
                                        <p:tav tm="50000">
                                          <p:val>
                                            <p:clrVal>
                                              <a:schemeClr val="hlink"/>
                                            </p:clrVal>
                                          </p:val>
                                        </p:tav>
                                      </p:tavLst>
                                    </p:anim>
                                    <p:set>
                                      <p:cBhvr>
                                        <p:cTn id="9" dur="80"/>
                                        <p:tgtEl>
                                          <p:spTgt spid="56334"/>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56335"/>
                                        </p:tgtEl>
                                        <p:attrNameLst>
                                          <p:attrName>style.visibility</p:attrName>
                                        </p:attrNameLst>
                                      </p:cBhvr>
                                      <p:to>
                                        <p:strVal val="visible"/>
                                      </p:to>
                                    </p:set>
                                    <p:anim calcmode="discrete" valueType="clr">
                                      <p:cBhvr override="childStyle">
                                        <p:cTn id="12" dur="80"/>
                                        <p:tgtEl>
                                          <p:spTgt spid="56335"/>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56335"/>
                                        </p:tgtEl>
                                        <p:attrNameLst>
                                          <p:attrName>fillcolor</p:attrName>
                                        </p:attrNameLst>
                                      </p:cBhvr>
                                      <p:tavLst>
                                        <p:tav tm="0">
                                          <p:val>
                                            <p:clrVal>
                                              <a:schemeClr val="accent2"/>
                                            </p:clrVal>
                                          </p:val>
                                        </p:tav>
                                        <p:tav tm="50000">
                                          <p:val>
                                            <p:clrVal>
                                              <a:schemeClr val="hlink"/>
                                            </p:clrVal>
                                          </p:val>
                                        </p:tav>
                                      </p:tavLst>
                                    </p:anim>
                                    <p:set>
                                      <p:cBhvr>
                                        <p:cTn id="14" dur="80"/>
                                        <p:tgtEl>
                                          <p:spTgt spid="56335"/>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56348"/>
                                        </p:tgtEl>
                                        <p:attrNameLst>
                                          <p:attrName>style.visibility</p:attrName>
                                        </p:attrNameLst>
                                      </p:cBhvr>
                                      <p:to>
                                        <p:strVal val="visible"/>
                                      </p:to>
                                    </p:set>
                                    <p:anim calcmode="discrete" valueType="clr">
                                      <p:cBhvr override="childStyle">
                                        <p:cTn id="19" dur="80"/>
                                        <p:tgtEl>
                                          <p:spTgt spid="5634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56348"/>
                                        </p:tgtEl>
                                        <p:attrNameLst>
                                          <p:attrName>fillcolor</p:attrName>
                                        </p:attrNameLst>
                                      </p:cBhvr>
                                      <p:tavLst>
                                        <p:tav tm="0">
                                          <p:val>
                                            <p:clrVal>
                                              <a:schemeClr val="accent2"/>
                                            </p:clrVal>
                                          </p:val>
                                        </p:tav>
                                        <p:tav tm="50000">
                                          <p:val>
                                            <p:clrVal>
                                              <a:schemeClr val="hlink"/>
                                            </p:clrVal>
                                          </p:val>
                                        </p:tav>
                                      </p:tavLst>
                                    </p:anim>
                                    <p:set>
                                      <p:cBhvr>
                                        <p:cTn id="21" dur="80"/>
                                        <p:tgtEl>
                                          <p:spTgt spid="56348"/>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56347"/>
                                        </p:tgtEl>
                                        <p:attrNameLst>
                                          <p:attrName>style.visibility</p:attrName>
                                        </p:attrNameLst>
                                      </p:cBhvr>
                                      <p:to>
                                        <p:strVal val="visible"/>
                                      </p:to>
                                    </p:set>
                                    <p:anim calcmode="discrete" valueType="clr">
                                      <p:cBhvr override="childStyle">
                                        <p:cTn id="26" dur="80"/>
                                        <p:tgtEl>
                                          <p:spTgt spid="56347"/>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56347"/>
                                        </p:tgtEl>
                                        <p:attrNameLst>
                                          <p:attrName>fillcolor</p:attrName>
                                        </p:attrNameLst>
                                      </p:cBhvr>
                                      <p:tavLst>
                                        <p:tav tm="0">
                                          <p:val>
                                            <p:clrVal>
                                              <a:schemeClr val="accent2"/>
                                            </p:clrVal>
                                          </p:val>
                                        </p:tav>
                                        <p:tav tm="50000">
                                          <p:val>
                                            <p:clrVal>
                                              <a:schemeClr val="hlink"/>
                                            </p:clrVal>
                                          </p:val>
                                        </p:tav>
                                      </p:tavLst>
                                    </p:anim>
                                    <p:set>
                                      <p:cBhvr>
                                        <p:cTn id="28" dur="80"/>
                                        <p:tgtEl>
                                          <p:spTgt spid="56347"/>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56349"/>
                                        </p:tgtEl>
                                        <p:attrNameLst>
                                          <p:attrName>style.visibility</p:attrName>
                                        </p:attrNameLst>
                                      </p:cBhvr>
                                      <p:to>
                                        <p:strVal val="visible"/>
                                      </p:to>
                                    </p:set>
                                    <p:anim calcmode="discrete" valueType="clr">
                                      <p:cBhvr override="childStyle">
                                        <p:cTn id="33" dur="80"/>
                                        <p:tgtEl>
                                          <p:spTgt spid="56349"/>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56349"/>
                                        </p:tgtEl>
                                        <p:attrNameLst>
                                          <p:attrName>fillcolor</p:attrName>
                                        </p:attrNameLst>
                                      </p:cBhvr>
                                      <p:tavLst>
                                        <p:tav tm="0">
                                          <p:val>
                                            <p:clrVal>
                                              <a:schemeClr val="accent2"/>
                                            </p:clrVal>
                                          </p:val>
                                        </p:tav>
                                        <p:tav tm="50000">
                                          <p:val>
                                            <p:clrVal>
                                              <a:schemeClr val="hlink"/>
                                            </p:clrVal>
                                          </p:val>
                                        </p:tav>
                                      </p:tavLst>
                                    </p:anim>
                                    <p:set>
                                      <p:cBhvr>
                                        <p:cTn id="35" dur="80"/>
                                        <p:tgtEl>
                                          <p:spTgt spid="56349"/>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56350"/>
                                        </p:tgtEl>
                                        <p:attrNameLst>
                                          <p:attrName>style.visibility</p:attrName>
                                        </p:attrNameLst>
                                      </p:cBhvr>
                                      <p:to>
                                        <p:strVal val="visible"/>
                                      </p:to>
                                    </p:set>
                                    <p:anim calcmode="discrete" valueType="clr">
                                      <p:cBhvr override="childStyle">
                                        <p:cTn id="40" dur="80"/>
                                        <p:tgtEl>
                                          <p:spTgt spid="56350"/>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56350"/>
                                        </p:tgtEl>
                                        <p:attrNameLst>
                                          <p:attrName>fillcolor</p:attrName>
                                        </p:attrNameLst>
                                      </p:cBhvr>
                                      <p:tavLst>
                                        <p:tav tm="0">
                                          <p:val>
                                            <p:clrVal>
                                              <a:schemeClr val="accent2"/>
                                            </p:clrVal>
                                          </p:val>
                                        </p:tav>
                                        <p:tav tm="50000">
                                          <p:val>
                                            <p:clrVal>
                                              <a:schemeClr val="hlink"/>
                                            </p:clrVal>
                                          </p:val>
                                        </p:tav>
                                      </p:tavLst>
                                    </p:anim>
                                    <p:set>
                                      <p:cBhvr>
                                        <p:cTn id="42" dur="80"/>
                                        <p:tgtEl>
                                          <p:spTgt spid="56350"/>
                                        </p:tgtEl>
                                        <p:attrNameLst>
                                          <p:attrName>fill.type</p:attrName>
                                        </p:attrNameLst>
                                      </p:cBhvr>
                                      <p:to>
                                        <p:strVal val="solid"/>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56351"/>
                                        </p:tgtEl>
                                        <p:attrNameLst>
                                          <p:attrName>style.visibility</p:attrName>
                                        </p:attrNameLst>
                                      </p:cBhvr>
                                      <p:to>
                                        <p:strVal val="visible"/>
                                      </p:to>
                                    </p:set>
                                    <p:anim calcmode="discrete" valueType="clr">
                                      <p:cBhvr override="childStyle">
                                        <p:cTn id="47" dur="80"/>
                                        <p:tgtEl>
                                          <p:spTgt spid="56351"/>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56351"/>
                                        </p:tgtEl>
                                        <p:attrNameLst>
                                          <p:attrName>fillcolor</p:attrName>
                                        </p:attrNameLst>
                                      </p:cBhvr>
                                      <p:tavLst>
                                        <p:tav tm="0">
                                          <p:val>
                                            <p:clrVal>
                                              <a:schemeClr val="accent2"/>
                                            </p:clrVal>
                                          </p:val>
                                        </p:tav>
                                        <p:tav tm="50000">
                                          <p:val>
                                            <p:clrVal>
                                              <a:schemeClr val="hlink"/>
                                            </p:clrVal>
                                          </p:val>
                                        </p:tav>
                                      </p:tavLst>
                                    </p:anim>
                                    <p:set>
                                      <p:cBhvr>
                                        <p:cTn id="49" dur="80"/>
                                        <p:tgtEl>
                                          <p:spTgt spid="56351"/>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56346"/>
                                        </p:tgtEl>
                                        <p:attrNameLst>
                                          <p:attrName>style.visibility</p:attrName>
                                        </p:attrNameLst>
                                      </p:cBhvr>
                                      <p:to>
                                        <p:strVal val="visible"/>
                                      </p:to>
                                    </p:set>
                                    <p:anim calcmode="discrete" valueType="clr">
                                      <p:cBhvr override="childStyle">
                                        <p:cTn id="54" dur="80"/>
                                        <p:tgtEl>
                                          <p:spTgt spid="56346"/>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56346"/>
                                        </p:tgtEl>
                                        <p:attrNameLst>
                                          <p:attrName>fillcolor</p:attrName>
                                        </p:attrNameLst>
                                      </p:cBhvr>
                                      <p:tavLst>
                                        <p:tav tm="0">
                                          <p:val>
                                            <p:clrVal>
                                              <a:schemeClr val="accent2"/>
                                            </p:clrVal>
                                          </p:val>
                                        </p:tav>
                                        <p:tav tm="50000">
                                          <p:val>
                                            <p:clrVal>
                                              <a:schemeClr val="hlink"/>
                                            </p:clrVal>
                                          </p:val>
                                        </p:tav>
                                      </p:tavLst>
                                    </p:anim>
                                    <p:set>
                                      <p:cBhvr>
                                        <p:cTn id="56" dur="80"/>
                                        <p:tgtEl>
                                          <p:spTgt spid="5634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4" grpId="0" animBg="1"/>
      <p:bldP spid="56335" grpId="0"/>
      <p:bldP spid="56346" grpId="0"/>
      <p:bldP spid="56347" grpId="0"/>
      <p:bldP spid="56348" grpId="0"/>
      <p:bldP spid="56349" grpId="0"/>
      <p:bldP spid="56350" grpId="0"/>
      <p:bldP spid="563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Rose1a">
            <a:extLst>
              <a:ext uri="{FF2B5EF4-FFF2-40B4-BE49-F238E27FC236}">
                <a16:creationId xmlns:a16="http://schemas.microsoft.com/office/drawing/2014/main" id="{873F17F4-C25E-4279-AA16-5589BDA70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7400" y="5937250"/>
            <a:ext cx="8382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 descr="Rose1a">
            <a:extLst>
              <a:ext uri="{FF2B5EF4-FFF2-40B4-BE49-F238E27FC236}">
                <a16:creationId xmlns:a16="http://schemas.microsoft.com/office/drawing/2014/main" id="{D4812920-0A38-4B6C-8DED-5DC287812889}"/>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774825" y="5981700"/>
            <a:ext cx="865188" cy="687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0" name="Picture 6" descr="atom1">
            <a:extLst>
              <a:ext uri="{FF2B5EF4-FFF2-40B4-BE49-F238E27FC236}">
                <a16:creationId xmlns:a16="http://schemas.microsoft.com/office/drawing/2014/main" id="{C7F62490-9D6C-43B4-A0DB-088C10BC9BF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048750" y="620714"/>
            <a:ext cx="16192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9" descr="Rose1a">
            <a:extLst>
              <a:ext uri="{FF2B5EF4-FFF2-40B4-BE49-F238E27FC236}">
                <a16:creationId xmlns:a16="http://schemas.microsoft.com/office/drawing/2014/main" id="{0D7415A6-3115-47E7-8357-B02EB78BF1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7350" y="6021389"/>
            <a:ext cx="865188"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0" descr="Rose1a">
            <a:extLst>
              <a:ext uri="{FF2B5EF4-FFF2-40B4-BE49-F238E27FC236}">
                <a16:creationId xmlns:a16="http://schemas.microsoft.com/office/drawing/2014/main" id="{6B14CDEB-1DB1-4F28-A4A4-A78C95D131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339" y="6021389"/>
            <a:ext cx="865187"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1" descr="Rose1a">
            <a:extLst>
              <a:ext uri="{FF2B5EF4-FFF2-40B4-BE49-F238E27FC236}">
                <a16:creationId xmlns:a16="http://schemas.microsoft.com/office/drawing/2014/main" id="{D0B30607-CF3C-4220-8E6B-ACF5D0BC9D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4200" y="5949950"/>
            <a:ext cx="865188"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2" descr="Rose1a">
            <a:extLst>
              <a:ext uri="{FF2B5EF4-FFF2-40B4-BE49-F238E27FC236}">
                <a16:creationId xmlns:a16="http://schemas.microsoft.com/office/drawing/2014/main" id="{993255C2-FD45-44B0-BDA4-A1179F51EE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4064" y="5949950"/>
            <a:ext cx="865187"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3" descr="Rose1a">
            <a:extLst>
              <a:ext uri="{FF2B5EF4-FFF2-40B4-BE49-F238E27FC236}">
                <a16:creationId xmlns:a16="http://schemas.microsoft.com/office/drawing/2014/main" id="{A3097295-BB0D-4424-A421-7AB779291B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3925" y="5949950"/>
            <a:ext cx="865188"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Line 14">
            <a:extLst>
              <a:ext uri="{FF2B5EF4-FFF2-40B4-BE49-F238E27FC236}">
                <a16:creationId xmlns:a16="http://schemas.microsoft.com/office/drawing/2014/main" id="{F19E2A80-66C0-44D8-A199-F3B088CCA83C}"/>
              </a:ext>
            </a:extLst>
          </p:cNvPr>
          <p:cNvSpPr>
            <a:spLocks noChangeShapeType="1"/>
          </p:cNvSpPr>
          <p:nvPr/>
        </p:nvSpPr>
        <p:spPr bwMode="auto">
          <a:xfrm>
            <a:off x="1774825" y="333375"/>
            <a:ext cx="0" cy="3600450"/>
          </a:xfrm>
          <a:prstGeom prst="line">
            <a:avLst/>
          </a:prstGeom>
          <a:noFill/>
          <a:ln w="38100" cap="rnd">
            <a:solidFill>
              <a:srgbClr val="CC66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9227" name="Line 15">
            <a:extLst>
              <a:ext uri="{FF2B5EF4-FFF2-40B4-BE49-F238E27FC236}">
                <a16:creationId xmlns:a16="http://schemas.microsoft.com/office/drawing/2014/main" id="{47841129-7191-4897-801D-34BA0ED62F0F}"/>
              </a:ext>
            </a:extLst>
          </p:cNvPr>
          <p:cNvSpPr>
            <a:spLocks noChangeShapeType="1"/>
          </p:cNvSpPr>
          <p:nvPr/>
        </p:nvSpPr>
        <p:spPr bwMode="auto">
          <a:xfrm>
            <a:off x="1847850" y="333375"/>
            <a:ext cx="5327650" cy="0"/>
          </a:xfrm>
          <a:prstGeom prst="line">
            <a:avLst/>
          </a:prstGeom>
          <a:noFill/>
          <a:ln w="38100" cap="rnd">
            <a:solidFill>
              <a:srgbClr val="CC66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76817" name="Text Box 17">
            <a:extLst>
              <a:ext uri="{FF2B5EF4-FFF2-40B4-BE49-F238E27FC236}">
                <a16:creationId xmlns:a16="http://schemas.microsoft.com/office/drawing/2014/main" id="{329C6D55-38C1-4581-8A50-F138F32DCE81}"/>
              </a:ext>
            </a:extLst>
          </p:cNvPr>
          <p:cNvSpPr txBox="1">
            <a:spLocks noChangeArrowheads="1"/>
          </p:cNvSpPr>
          <p:nvPr/>
        </p:nvSpPr>
        <p:spPr bwMode="auto">
          <a:xfrm>
            <a:off x="1885950" y="2635250"/>
            <a:ext cx="4211638" cy="261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fontAlgn="base" hangingPunct="0">
              <a:spcBef>
                <a:spcPct val="20000"/>
              </a:spcBef>
              <a:spcAft>
                <a:spcPct val="0"/>
              </a:spcAft>
              <a:buChar char="»"/>
              <a:defRPr sz="2000">
                <a:solidFill>
                  <a:schemeClr val="tx1"/>
                </a:solidFill>
                <a:latin typeface="Arial" charset="0"/>
              </a:defRPr>
            </a:lvl6pPr>
            <a:lvl7pPr eaLnBrk="0" fontAlgn="base" hangingPunct="0">
              <a:spcBef>
                <a:spcPct val="20000"/>
              </a:spcBef>
              <a:spcAft>
                <a:spcPct val="0"/>
              </a:spcAft>
              <a:buChar char="»"/>
              <a:defRPr sz="2000">
                <a:solidFill>
                  <a:schemeClr val="tx1"/>
                </a:solidFill>
                <a:latin typeface="Arial" charset="0"/>
              </a:defRPr>
            </a:lvl7pPr>
            <a:lvl8pPr eaLnBrk="0" fontAlgn="base" hangingPunct="0">
              <a:spcBef>
                <a:spcPct val="20000"/>
              </a:spcBef>
              <a:spcAft>
                <a:spcPct val="0"/>
              </a:spcAft>
              <a:buChar char="»"/>
              <a:defRPr sz="2000">
                <a:solidFill>
                  <a:schemeClr val="tx1"/>
                </a:solidFill>
                <a:latin typeface="Arial" charset="0"/>
              </a:defRPr>
            </a:lvl8pPr>
            <a:lvl9pPr eaLnBrk="0" fontAlgn="base" hangingPunct="0">
              <a:spcBef>
                <a:spcPct val="20000"/>
              </a:spcBef>
              <a:spcAft>
                <a:spcPct val="0"/>
              </a:spcAft>
              <a:buChar char="»"/>
              <a:defRPr sz="2000">
                <a:solidFill>
                  <a:schemeClr val="tx1"/>
                </a:solidFill>
                <a:latin typeface="Arial" charset="0"/>
              </a:defRPr>
            </a:lvl9pPr>
          </a:lstStyle>
          <a:p>
            <a:pPr algn="ctr" fontAlgn="base">
              <a:spcBef>
                <a:spcPct val="50000"/>
              </a:spcBef>
              <a:spcAft>
                <a:spcPct val="0"/>
              </a:spcAft>
              <a:defRPr/>
            </a:pPr>
            <a:r>
              <a:rPr lang="en-US" altLang="en-US" dirty="0" err="1">
                <a:solidFill>
                  <a:srgbClr val="FF0066"/>
                </a:solidFill>
                <a:latin typeface=".VnTime" pitchFamily="34" charset="0"/>
              </a:rPr>
              <a:t>Tãm</a:t>
            </a:r>
            <a:r>
              <a:rPr lang="en-US" altLang="en-US" dirty="0">
                <a:solidFill>
                  <a:srgbClr val="FF0066"/>
                </a:solidFill>
                <a:latin typeface=".VnTime" pitchFamily="34" charset="0"/>
              </a:rPr>
              <a:t> </a:t>
            </a:r>
            <a:r>
              <a:rPr lang="en-US" altLang="en-US" dirty="0" err="1">
                <a:solidFill>
                  <a:srgbClr val="FF0066"/>
                </a:solidFill>
                <a:latin typeface=".VnTime" pitchFamily="34" charset="0"/>
              </a:rPr>
              <a:t>t¾t</a:t>
            </a:r>
            <a:r>
              <a:rPr lang="en-US" altLang="en-US" dirty="0">
                <a:solidFill>
                  <a:srgbClr val="FF0066"/>
                </a:solidFill>
                <a:latin typeface=".VnTime" pitchFamily="34" charset="0"/>
              </a:rPr>
              <a:t>:</a:t>
            </a:r>
            <a:r>
              <a:rPr lang="en-US" altLang="en-US" dirty="0">
                <a:solidFill>
                  <a:srgbClr val="000000"/>
                </a:solidFill>
                <a:latin typeface=".VnTime" pitchFamily="34" charset="0"/>
              </a:rPr>
              <a:t> </a:t>
            </a:r>
          </a:p>
          <a:p>
            <a:pPr fontAlgn="base">
              <a:spcBef>
                <a:spcPct val="50000"/>
              </a:spcBef>
              <a:spcAft>
                <a:spcPct val="0"/>
              </a:spcAft>
              <a:defRPr/>
            </a:pPr>
            <a:r>
              <a:rPr lang="en-US" altLang="en-US" sz="2800" b="1" dirty="0">
                <a:solidFill>
                  <a:srgbClr val="000000">
                    <a:lumMod val="95000"/>
                    <a:lumOff val="5000"/>
                  </a:srgbClr>
                </a:solidFill>
                <a:latin typeface=".VnTime" pitchFamily="34" charset="0"/>
              </a:rPr>
              <a:t>§</a:t>
            </a:r>
            <a:r>
              <a:rPr lang="en-US" altLang="en-US" sz="2800" b="1" dirty="0" err="1">
                <a:solidFill>
                  <a:srgbClr val="000000">
                    <a:lumMod val="95000"/>
                    <a:lumOff val="5000"/>
                  </a:srgbClr>
                </a:solidFill>
                <a:latin typeface=".VnTime" pitchFamily="34" charset="0"/>
              </a:rPr>
              <a:t>o¹n</a:t>
            </a:r>
            <a:r>
              <a:rPr lang="en-US" altLang="en-US" sz="2800" b="1" dirty="0">
                <a:solidFill>
                  <a:srgbClr val="000000">
                    <a:lumMod val="95000"/>
                    <a:lumOff val="5000"/>
                  </a:srgbClr>
                </a:solidFill>
                <a:latin typeface=".VnTime" pitchFamily="34" charset="0"/>
              </a:rPr>
              <a:t> </a:t>
            </a:r>
            <a:r>
              <a:rPr lang="en-US" altLang="en-US" sz="2800" b="1" dirty="0" err="1">
                <a:solidFill>
                  <a:srgbClr val="000000">
                    <a:lumMod val="95000"/>
                    <a:lumOff val="5000"/>
                  </a:srgbClr>
                </a:solidFill>
                <a:latin typeface=".VnTime" pitchFamily="34" charset="0"/>
              </a:rPr>
              <a:t>d©y</a:t>
            </a:r>
            <a:r>
              <a:rPr lang="en-US" altLang="en-US" sz="2800" b="1" dirty="0">
                <a:solidFill>
                  <a:srgbClr val="000000">
                    <a:lumMod val="95000"/>
                    <a:lumOff val="5000"/>
                  </a:srgbClr>
                </a:solidFill>
                <a:latin typeface=".VnTime" pitchFamily="34" charset="0"/>
              </a:rPr>
              <a:t> </a:t>
            </a:r>
            <a:r>
              <a:rPr lang="en-US" altLang="en-US" sz="2800" b="1" dirty="0" err="1">
                <a:solidFill>
                  <a:srgbClr val="000000">
                    <a:lumMod val="95000"/>
                    <a:lumOff val="5000"/>
                  </a:srgbClr>
                </a:solidFill>
                <a:latin typeface=".VnTime" pitchFamily="34" charset="0"/>
              </a:rPr>
              <a:t>dµi</a:t>
            </a:r>
            <a:r>
              <a:rPr lang="en-US" altLang="en-US" sz="2800" b="1" dirty="0">
                <a:solidFill>
                  <a:srgbClr val="000000">
                    <a:lumMod val="95000"/>
                    <a:lumOff val="5000"/>
                  </a:srgbClr>
                </a:solidFill>
                <a:latin typeface=".VnTime" pitchFamily="34" charset="0"/>
              </a:rPr>
              <a:t>: 243 cm</a:t>
            </a:r>
          </a:p>
          <a:p>
            <a:pPr fontAlgn="base">
              <a:spcBef>
                <a:spcPct val="50000"/>
              </a:spcBef>
              <a:spcAft>
                <a:spcPct val="0"/>
              </a:spcAft>
              <a:defRPr/>
            </a:pPr>
            <a:r>
              <a:rPr lang="en-US" altLang="en-US" sz="2800" b="1" dirty="0" err="1">
                <a:solidFill>
                  <a:srgbClr val="000000">
                    <a:lumMod val="95000"/>
                    <a:lumOff val="5000"/>
                  </a:srgbClr>
                </a:solidFill>
                <a:latin typeface=".VnTime" pitchFamily="34" charset="0"/>
              </a:rPr>
              <a:t>C¾t</a:t>
            </a:r>
            <a:r>
              <a:rPr lang="en-US" altLang="en-US" sz="2800" b="1" dirty="0">
                <a:solidFill>
                  <a:srgbClr val="000000">
                    <a:lumMod val="95000"/>
                    <a:lumOff val="5000"/>
                  </a:srgbClr>
                </a:solidFill>
                <a:latin typeface=".VnTime" pitchFamily="34" charset="0"/>
              </a:rPr>
              <a:t> ®i             : 27 cm</a:t>
            </a:r>
          </a:p>
          <a:p>
            <a:pPr fontAlgn="base">
              <a:spcBef>
                <a:spcPct val="50000"/>
              </a:spcBef>
              <a:spcAft>
                <a:spcPct val="0"/>
              </a:spcAft>
              <a:defRPr/>
            </a:pPr>
            <a:r>
              <a:rPr lang="en-US" altLang="en-US" sz="2800" b="1" dirty="0" err="1">
                <a:solidFill>
                  <a:srgbClr val="000000">
                    <a:lumMod val="95000"/>
                    <a:lumOff val="5000"/>
                  </a:srgbClr>
                </a:solidFill>
                <a:latin typeface=".VnTime" pitchFamily="34" charset="0"/>
              </a:rPr>
              <a:t>Cßn</a:t>
            </a:r>
            <a:r>
              <a:rPr lang="en-US" altLang="en-US" sz="2800" b="1" dirty="0">
                <a:solidFill>
                  <a:srgbClr val="000000">
                    <a:lumMod val="95000"/>
                    <a:lumOff val="5000"/>
                  </a:srgbClr>
                </a:solidFill>
                <a:latin typeface=".VnTime" pitchFamily="34" charset="0"/>
              </a:rPr>
              <a:t> </a:t>
            </a:r>
            <a:r>
              <a:rPr lang="en-US" altLang="en-US" sz="2800" b="1" dirty="0" err="1">
                <a:solidFill>
                  <a:srgbClr val="000000">
                    <a:lumMod val="95000"/>
                    <a:lumOff val="5000"/>
                  </a:srgbClr>
                </a:solidFill>
                <a:latin typeface=".VnTime" pitchFamily="34" charset="0"/>
              </a:rPr>
              <a:t>l¹i</a:t>
            </a:r>
            <a:r>
              <a:rPr lang="en-US" altLang="en-US" sz="2800" b="1" dirty="0">
                <a:solidFill>
                  <a:srgbClr val="000000">
                    <a:lumMod val="95000"/>
                    <a:lumOff val="5000"/>
                  </a:srgbClr>
                </a:solidFill>
                <a:latin typeface=".VnTime" pitchFamily="34" charset="0"/>
              </a:rPr>
              <a:t>           : …? cm</a:t>
            </a:r>
          </a:p>
        </p:txBody>
      </p:sp>
      <p:sp>
        <p:nvSpPr>
          <p:cNvPr id="76818" name="Text Box 18">
            <a:extLst>
              <a:ext uri="{FF2B5EF4-FFF2-40B4-BE49-F238E27FC236}">
                <a16:creationId xmlns:a16="http://schemas.microsoft.com/office/drawing/2014/main" id="{B55DAB06-D5EB-4318-A35C-566119888473}"/>
              </a:ext>
            </a:extLst>
          </p:cNvPr>
          <p:cNvSpPr txBox="1">
            <a:spLocks noChangeArrowheads="1"/>
          </p:cNvSpPr>
          <p:nvPr/>
        </p:nvSpPr>
        <p:spPr bwMode="auto">
          <a:xfrm>
            <a:off x="2108201" y="2147889"/>
            <a:ext cx="331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3200" b="1">
                <a:solidFill>
                  <a:srgbClr val="C00000"/>
                </a:solidFill>
                <a:latin typeface=".VnTime" panose="020B7200000000000000" pitchFamily="34" charset="0"/>
              </a:rPr>
              <a:t>Bµi 4:</a:t>
            </a:r>
            <a:r>
              <a:rPr lang="en-US" altLang="en-US" sz="2400" b="1">
                <a:solidFill>
                  <a:srgbClr val="C00000"/>
                </a:solidFill>
                <a:latin typeface=".VnTime" panose="020B7200000000000000" pitchFamily="34" charset="0"/>
              </a:rPr>
              <a:t> </a:t>
            </a:r>
          </a:p>
        </p:txBody>
      </p:sp>
      <p:sp>
        <p:nvSpPr>
          <p:cNvPr id="9230" name="Rectangle 13">
            <a:extLst>
              <a:ext uri="{FF2B5EF4-FFF2-40B4-BE49-F238E27FC236}">
                <a16:creationId xmlns:a16="http://schemas.microsoft.com/office/drawing/2014/main" id="{6E2E498F-C25A-4EF6-BFF1-9FE456CE4E41}"/>
              </a:ext>
            </a:extLst>
          </p:cNvPr>
          <p:cNvSpPr>
            <a:spLocks noChangeArrowheads="1"/>
          </p:cNvSpPr>
          <p:nvPr/>
        </p:nvSpPr>
        <p:spPr bwMode="auto">
          <a:xfrm>
            <a:off x="1752600" y="444500"/>
            <a:ext cx="74374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FF3300"/>
                </a:solidFill>
                <a:latin typeface=".VnTime" panose="020B7200000000000000" pitchFamily="34" charset="0"/>
              </a:rPr>
              <a:t>To¸n</a:t>
            </a:r>
          </a:p>
          <a:p>
            <a:pPr eaLnBrk="1" fontAlgn="base" hangingPunct="1">
              <a:spcBef>
                <a:spcPct val="0"/>
              </a:spcBef>
              <a:spcAft>
                <a:spcPct val="0"/>
              </a:spcAft>
            </a:pPr>
            <a:r>
              <a:rPr lang="en-US" altLang="en-US" sz="2400">
                <a:solidFill>
                  <a:srgbClr val="333399"/>
                </a:solidFill>
                <a:latin typeface=".VnTime" panose="020B7200000000000000" pitchFamily="34" charset="0"/>
              </a:rPr>
              <a:t>           </a:t>
            </a:r>
            <a:r>
              <a:rPr lang="en-US" altLang="en-US" sz="2800" b="1">
                <a:solidFill>
                  <a:srgbClr val="0066FF"/>
                </a:solidFill>
                <a:latin typeface=".VnTime" panose="020B7200000000000000" pitchFamily="34" charset="0"/>
              </a:rPr>
              <a:t>Trõ c¸c sè cã ba ch÷ sè (cã nhí mét lÇn)</a:t>
            </a:r>
          </a:p>
        </p:txBody>
      </p:sp>
      <p:sp>
        <p:nvSpPr>
          <p:cNvPr id="15" name="Text Box 17">
            <a:extLst>
              <a:ext uri="{FF2B5EF4-FFF2-40B4-BE49-F238E27FC236}">
                <a16:creationId xmlns:a16="http://schemas.microsoft.com/office/drawing/2014/main" id="{85ED709F-BACE-4CB4-A7DB-A186989F7F57}"/>
              </a:ext>
            </a:extLst>
          </p:cNvPr>
          <p:cNvSpPr txBox="1">
            <a:spLocks noChangeArrowheads="1"/>
          </p:cNvSpPr>
          <p:nvPr/>
        </p:nvSpPr>
        <p:spPr bwMode="auto">
          <a:xfrm>
            <a:off x="5846764" y="2787650"/>
            <a:ext cx="4668837"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sz="3200" u="sng" dirty="0" err="1">
                <a:solidFill>
                  <a:srgbClr val="FF0066"/>
                </a:solidFill>
                <a:latin typeface=".VnTime" panose="020B7200000000000000" pitchFamily="34" charset="0"/>
              </a:rPr>
              <a:t>Bµi</a:t>
            </a:r>
            <a:r>
              <a:rPr lang="en-US" altLang="en-US" sz="3200" u="sng" dirty="0">
                <a:solidFill>
                  <a:srgbClr val="FF0066"/>
                </a:solidFill>
                <a:latin typeface=".VnTime" panose="020B7200000000000000" pitchFamily="34" charset="0"/>
              </a:rPr>
              <a:t> </a:t>
            </a:r>
            <a:r>
              <a:rPr lang="en-US" altLang="en-US" sz="3200" u="sng" dirty="0" err="1">
                <a:solidFill>
                  <a:srgbClr val="FF0066"/>
                </a:solidFill>
                <a:latin typeface=".VnTime" panose="020B7200000000000000" pitchFamily="34" charset="0"/>
              </a:rPr>
              <a:t>gi¶i</a:t>
            </a:r>
            <a:r>
              <a:rPr lang="en-US" altLang="en-US" sz="3200" u="sng" dirty="0">
                <a:solidFill>
                  <a:srgbClr val="000000"/>
                </a:solidFill>
                <a:latin typeface=".VnTime" panose="020B7200000000000000" pitchFamily="34" charset="0"/>
              </a:rPr>
              <a:t> </a:t>
            </a:r>
          </a:p>
          <a:p>
            <a:pPr eaLnBrk="1" fontAlgn="base" hangingPunct="1">
              <a:spcBef>
                <a:spcPct val="50000"/>
              </a:spcBef>
              <a:spcAft>
                <a:spcPct val="0"/>
              </a:spcAft>
            </a:pPr>
            <a:r>
              <a:rPr lang="en-US" altLang="en-US" sz="3200" b="1" dirty="0">
                <a:solidFill>
                  <a:srgbClr val="0000FF"/>
                </a:solidFill>
                <a:latin typeface=".VnTime" panose="020B7200000000000000" pitchFamily="34" charset="0"/>
              </a:rPr>
              <a:t>   §o¹n </a:t>
            </a:r>
            <a:r>
              <a:rPr lang="en-US" altLang="en-US" sz="3200" b="1" dirty="0" err="1">
                <a:solidFill>
                  <a:srgbClr val="0000FF"/>
                </a:solidFill>
                <a:latin typeface=".VnTime" panose="020B7200000000000000" pitchFamily="34" charset="0"/>
              </a:rPr>
              <a:t>d©y</a:t>
            </a:r>
            <a:r>
              <a:rPr lang="en-US" altLang="en-US" sz="3200" b="1" dirty="0">
                <a:solidFill>
                  <a:srgbClr val="0000FF"/>
                </a:solidFill>
                <a:latin typeface=".VnTime" panose="020B7200000000000000" pitchFamily="34" charset="0"/>
              </a:rPr>
              <a:t> </a:t>
            </a:r>
            <a:r>
              <a:rPr lang="en-US" altLang="en-US" sz="3200" b="1" dirty="0" err="1">
                <a:solidFill>
                  <a:srgbClr val="0000FF"/>
                </a:solidFill>
                <a:latin typeface=".VnTime" panose="020B7200000000000000" pitchFamily="34" charset="0"/>
              </a:rPr>
              <a:t>cßn</a:t>
            </a:r>
            <a:r>
              <a:rPr lang="en-US" altLang="en-US" sz="3200" b="1" dirty="0">
                <a:solidFill>
                  <a:srgbClr val="0000FF"/>
                </a:solidFill>
                <a:latin typeface=".VnTime" panose="020B7200000000000000" pitchFamily="34" charset="0"/>
              </a:rPr>
              <a:t> l¹i lµ:</a:t>
            </a:r>
          </a:p>
          <a:p>
            <a:pPr eaLnBrk="1" fontAlgn="base" hangingPunct="1">
              <a:spcBef>
                <a:spcPct val="50000"/>
              </a:spcBef>
              <a:spcAft>
                <a:spcPct val="0"/>
              </a:spcAft>
            </a:pPr>
            <a:r>
              <a:rPr lang="en-US" altLang="en-US" sz="3200" b="1" dirty="0">
                <a:solidFill>
                  <a:srgbClr val="0000FF"/>
                </a:solidFill>
                <a:latin typeface=".VnTime" panose="020B7200000000000000" pitchFamily="34" charset="0"/>
              </a:rPr>
              <a:t>     243 - 27 = 216 (cm)</a:t>
            </a:r>
          </a:p>
          <a:p>
            <a:pPr eaLnBrk="1" fontAlgn="base" hangingPunct="1">
              <a:spcBef>
                <a:spcPct val="50000"/>
              </a:spcBef>
              <a:spcAft>
                <a:spcPct val="0"/>
              </a:spcAft>
            </a:pPr>
            <a:r>
              <a:rPr lang="en-US" altLang="en-US" sz="3200" b="1" dirty="0">
                <a:solidFill>
                  <a:srgbClr val="0000FF"/>
                </a:solidFill>
                <a:latin typeface=".VnTime" panose="020B7200000000000000" pitchFamily="34" charset="0"/>
              </a:rPr>
              <a:t>              §¸p </a:t>
            </a:r>
            <a:r>
              <a:rPr lang="en-US" altLang="en-US" sz="3200" b="1" dirty="0" err="1">
                <a:solidFill>
                  <a:srgbClr val="0000FF"/>
                </a:solidFill>
                <a:latin typeface=".VnTime" panose="020B7200000000000000" pitchFamily="34" charset="0"/>
              </a:rPr>
              <a:t>sè</a:t>
            </a:r>
            <a:r>
              <a:rPr lang="en-US" altLang="en-US" sz="3200" b="1" dirty="0">
                <a:solidFill>
                  <a:srgbClr val="0000FF"/>
                </a:solidFill>
                <a:latin typeface=".VnTime" panose="020B7200000000000000" pitchFamily="34" charset="0"/>
              </a:rPr>
              <a:t>: 216 cm</a:t>
            </a:r>
          </a:p>
        </p:txBody>
      </p:sp>
      <p:cxnSp>
        <p:nvCxnSpPr>
          <p:cNvPr id="3" name="Straight Connector 2">
            <a:extLst>
              <a:ext uri="{FF2B5EF4-FFF2-40B4-BE49-F238E27FC236}">
                <a16:creationId xmlns:a16="http://schemas.microsoft.com/office/drawing/2014/main" id="{2A709775-6C25-455C-A8EA-636CBBC1E0A6}"/>
              </a:ext>
            </a:extLst>
          </p:cNvPr>
          <p:cNvCxnSpPr/>
          <p:nvPr/>
        </p:nvCxnSpPr>
        <p:spPr>
          <a:xfrm>
            <a:off x="5664200" y="2787650"/>
            <a:ext cx="0" cy="314960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76818">
                                            <p:txEl>
                                              <p:pRg st="0" end="0"/>
                                            </p:txEl>
                                          </p:spTgt>
                                        </p:tgtEl>
                                        <p:attrNameLst>
                                          <p:attrName>style.visibility</p:attrName>
                                        </p:attrNameLst>
                                      </p:cBhvr>
                                      <p:to>
                                        <p:strVal val="visible"/>
                                      </p:to>
                                    </p:set>
                                    <p:anim calcmode="discrete" valueType="clr">
                                      <p:cBhvr override="childStyle">
                                        <p:cTn id="7" dur="80"/>
                                        <p:tgtEl>
                                          <p:spTgt spid="7681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681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7681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76817">
                                            <p:txEl>
                                              <p:pRg st="0" end="0"/>
                                            </p:txEl>
                                          </p:spTgt>
                                        </p:tgtEl>
                                        <p:attrNameLst>
                                          <p:attrName>style.visibility</p:attrName>
                                        </p:attrNameLst>
                                      </p:cBhvr>
                                      <p:to>
                                        <p:strVal val="visible"/>
                                      </p:to>
                                    </p:set>
                                    <p:animEffect transition="in" filter="box(in)">
                                      <p:cBhvr>
                                        <p:cTn id="14" dur="500"/>
                                        <p:tgtEl>
                                          <p:spTgt spid="76817">
                                            <p:txEl>
                                              <p:pRg st="0" end="0"/>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76817">
                                            <p:txEl>
                                              <p:pRg st="1" end="1"/>
                                            </p:txEl>
                                          </p:spTgt>
                                        </p:tgtEl>
                                        <p:attrNameLst>
                                          <p:attrName>style.visibility</p:attrName>
                                        </p:attrNameLst>
                                      </p:cBhvr>
                                      <p:to>
                                        <p:strVal val="visible"/>
                                      </p:to>
                                    </p:set>
                                    <p:animEffect transition="in" filter="box(in)">
                                      <p:cBhvr>
                                        <p:cTn id="17" dur="500"/>
                                        <p:tgtEl>
                                          <p:spTgt spid="76817">
                                            <p:txEl>
                                              <p:pRg st="1" end="1"/>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6817">
                                            <p:txEl>
                                              <p:pRg st="2" end="2"/>
                                            </p:txEl>
                                          </p:spTgt>
                                        </p:tgtEl>
                                        <p:attrNameLst>
                                          <p:attrName>style.visibility</p:attrName>
                                        </p:attrNameLst>
                                      </p:cBhvr>
                                      <p:to>
                                        <p:strVal val="visible"/>
                                      </p:to>
                                    </p:set>
                                    <p:animEffect transition="in" filter="box(in)">
                                      <p:cBhvr>
                                        <p:cTn id="20" dur="500"/>
                                        <p:tgtEl>
                                          <p:spTgt spid="76817">
                                            <p:txEl>
                                              <p:pRg st="2" end="2"/>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76817">
                                            <p:txEl>
                                              <p:pRg st="3" end="3"/>
                                            </p:txEl>
                                          </p:spTgt>
                                        </p:tgtEl>
                                        <p:attrNameLst>
                                          <p:attrName>style.visibility</p:attrName>
                                        </p:attrNameLst>
                                      </p:cBhvr>
                                      <p:to>
                                        <p:strVal val="visible"/>
                                      </p:to>
                                    </p:set>
                                    <p:animEffect transition="in" filter="box(in)">
                                      <p:cBhvr>
                                        <p:cTn id="23" dur="500"/>
                                        <p:tgtEl>
                                          <p:spTgt spid="7681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15">
                                            <p:txEl>
                                              <p:pRg st="0" end="0"/>
                                            </p:txEl>
                                          </p:spTgt>
                                        </p:tgtEl>
                                        <p:attrNameLst>
                                          <p:attrName>style.visibility</p:attrName>
                                        </p:attrNameLst>
                                      </p:cBhvr>
                                      <p:to>
                                        <p:strVal val="visible"/>
                                      </p:to>
                                    </p:set>
                                    <p:animEffect transition="in" filter="box(in)">
                                      <p:cBhvr>
                                        <p:cTn id="28" dur="500"/>
                                        <p:tgtEl>
                                          <p:spTgt spid="15">
                                            <p:txEl>
                                              <p:pRg st="0" end="0"/>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15">
                                            <p:txEl>
                                              <p:pRg st="1" end="1"/>
                                            </p:txEl>
                                          </p:spTgt>
                                        </p:tgtEl>
                                        <p:attrNameLst>
                                          <p:attrName>style.visibility</p:attrName>
                                        </p:attrNameLst>
                                      </p:cBhvr>
                                      <p:to>
                                        <p:strVal val="visible"/>
                                      </p:to>
                                    </p:set>
                                    <p:animEffect transition="in" filter="box(in)">
                                      <p:cBhvr>
                                        <p:cTn id="31" dur="500"/>
                                        <p:tgtEl>
                                          <p:spTgt spid="15">
                                            <p:txEl>
                                              <p:pRg st="1" end="1"/>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5">
                                            <p:txEl>
                                              <p:pRg st="2" end="2"/>
                                            </p:txEl>
                                          </p:spTgt>
                                        </p:tgtEl>
                                        <p:attrNameLst>
                                          <p:attrName>style.visibility</p:attrName>
                                        </p:attrNameLst>
                                      </p:cBhvr>
                                      <p:to>
                                        <p:strVal val="visible"/>
                                      </p:to>
                                    </p:set>
                                    <p:animEffect transition="in" filter="box(in)">
                                      <p:cBhvr>
                                        <p:cTn id="34" dur="500"/>
                                        <p:tgtEl>
                                          <p:spTgt spid="15">
                                            <p:txEl>
                                              <p:pRg st="2" end="2"/>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5">
                                            <p:txEl>
                                              <p:pRg st="3" end="3"/>
                                            </p:txEl>
                                          </p:spTgt>
                                        </p:tgtEl>
                                        <p:attrNameLst>
                                          <p:attrName>style.visibility</p:attrName>
                                        </p:attrNameLst>
                                      </p:cBhvr>
                                      <p:to>
                                        <p:strVal val="visible"/>
                                      </p:to>
                                    </p:set>
                                    <p:animEffect transition="in" filter="box(in)">
                                      <p:cBhvr>
                                        <p:cTn id="37" dur="5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WordArt 2">
            <a:extLst>
              <a:ext uri="{FF2B5EF4-FFF2-40B4-BE49-F238E27FC236}">
                <a16:creationId xmlns:a16="http://schemas.microsoft.com/office/drawing/2014/main" id="{26B2A58A-446E-4381-8F47-9471BADECEBD}"/>
              </a:ext>
            </a:extLst>
          </p:cNvPr>
          <p:cNvSpPr>
            <a:spLocks noChangeArrowheads="1" noChangeShapeType="1" noTextEdit="1"/>
          </p:cNvSpPr>
          <p:nvPr/>
        </p:nvSpPr>
        <p:spPr bwMode="auto">
          <a:xfrm>
            <a:off x="2362200" y="609600"/>
            <a:ext cx="7391400" cy="5181600"/>
          </a:xfrm>
          <a:prstGeom prst="rect">
            <a:avLst/>
          </a:prstGeom>
        </p:spPr>
        <p:txBody>
          <a:bodyPr spcFirstLastPara="1" wrap="none" fromWordArt="1">
            <a:prstTxWarp prst="textArchUp">
              <a:avLst>
                <a:gd name="adj" fmla="val 10800000"/>
              </a:avLst>
            </a:prstTxWarp>
          </a:bodyPr>
          <a:lstStyle/>
          <a:p>
            <a:pPr algn="ctr" fontAlgn="base">
              <a:spcBef>
                <a:spcPct val="0"/>
              </a:spcBef>
              <a:spcAft>
                <a:spcPct val="0"/>
              </a:spcAft>
            </a:pPr>
            <a:r>
              <a:rPr lang="pt-BR" sz="3200" kern="10" spc="-320">
                <a:ln w="12700">
                  <a:solidFill>
                    <a:srgbClr val="000099"/>
                  </a:solidFill>
                  <a:round/>
                  <a:headEnd/>
                  <a:tailEnd/>
                </a:ln>
                <a:gradFill rotWithShape="1">
                  <a:gsLst>
                    <a:gs pos="0">
                      <a:srgbClr val="FF3399"/>
                    </a:gs>
                    <a:gs pos="25000">
                      <a:srgbClr val="FF6633"/>
                    </a:gs>
                    <a:gs pos="50000">
                      <a:srgbClr val="FFFF00"/>
                    </a:gs>
                    <a:gs pos="75000">
                      <a:srgbClr val="01A78F"/>
                    </a:gs>
                    <a:gs pos="100000">
                      <a:srgbClr val="3366FF"/>
                    </a:gs>
                  </a:gsLst>
                  <a:lin ang="5400000" scaled="1"/>
                </a:gradFill>
                <a:effectLst>
                  <a:outerShdw dist="125724" dir="18900000" algn="ctr" rotWithShape="0">
                    <a:srgbClr val="000099"/>
                  </a:outerShdw>
                </a:effectLst>
                <a:latin typeface=".VnBahamasBH" panose="020BE200000000000000" pitchFamily="34" charset="0"/>
              </a:rPr>
              <a:t>c¶m ¬n c¸c thÇy c« gi¸o ®· vÒ dù giê</a:t>
            </a:r>
            <a:endParaRPr lang="en-US" sz="3200" kern="10" spc="-320">
              <a:ln w="12700">
                <a:solidFill>
                  <a:srgbClr val="000099"/>
                </a:solidFill>
                <a:round/>
                <a:headEnd/>
                <a:tailEnd/>
              </a:ln>
              <a:gradFill rotWithShape="1">
                <a:gsLst>
                  <a:gs pos="0">
                    <a:srgbClr val="FF3399"/>
                  </a:gs>
                  <a:gs pos="25000">
                    <a:srgbClr val="FF6633"/>
                  </a:gs>
                  <a:gs pos="50000">
                    <a:srgbClr val="FFFF00"/>
                  </a:gs>
                  <a:gs pos="75000">
                    <a:srgbClr val="01A78F"/>
                  </a:gs>
                  <a:gs pos="100000">
                    <a:srgbClr val="3366FF"/>
                  </a:gs>
                </a:gsLst>
                <a:lin ang="5400000" scaled="1"/>
              </a:gradFill>
              <a:effectLst>
                <a:outerShdw dist="125724" dir="18900000" algn="ctr" rotWithShape="0">
                  <a:srgbClr val="000099"/>
                </a:outerShdw>
              </a:effectLst>
              <a:latin typeface=".VnBahamasBH" panose="020BE200000000000000" pitchFamily="34" charset="0"/>
            </a:endParaRPr>
          </a:p>
        </p:txBody>
      </p:sp>
      <p:sp>
        <p:nvSpPr>
          <p:cNvPr id="195587" name="WordArt 3">
            <a:extLst>
              <a:ext uri="{FF2B5EF4-FFF2-40B4-BE49-F238E27FC236}">
                <a16:creationId xmlns:a16="http://schemas.microsoft.com/office/drawing/2014/main" id="{E42FDEEF-2404-42C3-BA5C-78E0A8946B63}"/>
              </a:ext>
            </a:extLst>
          </p:cNvPr>
          <p:cNvSpPr>
            <a:spLocks noChangeArrowheads="1" noChangeShapeType="1" noTextEdit="1"/>
          </p:cNvSpPr>
          <p:nvPr/>
        </p:nvSpPr>
        <p:spPr bwMode="auto">
          <a:xfrm>
            <a:off x="4648200" y="2057400"/>
            <a:ext cx="2971800" cy="1295400"/>
          </a:xfrm>
          <a:prstGeom prst="rect">
            <a:avLst/>
          </a:prstGeom>
        </p:spPr>
        <p:txBody>
          <a:bodyPr wrap="none" fromWordArt="1">
            <a:prstTxWarp prst="textWave1">
              <a:avLst>
                <a:gd name="adj1" fmla="val 13005"/>
                <a:gd name="adj2" fmla="val 0"/>
              </a:avLst>
            </a:prstTxWarp>
            <a:scene3d>
              <a:camera prst="legacyPerspectiveBottom"/>
              <a:lightRig rig="legacyFlat3" dir="t"/>
            </a:scene3d>
            <a:sp3d extrusionH="887400" prstMaterial="legacyMatte">
              <a:extrusionClr>
                <a:srgbClr val="66FFFF"/>
              </a:extrusionClr>
              <a:contourClr>
                <a:srgbClr val="3366FF"/>
              </a:contourClr>
            </a:sp3d>
          </a:bodyPr>
          <a:lstStyle/>
          <a:p>
            <a:pPr algn="ctr" fontAlgn="base">
              <a:spcBef>
                <a:spcPct val="0"/>
              </a:spcBef>
              <a:spcAft>
                <a:spcPct val="0"/>
              </a:spcAft>
            </a:pPr>
            <a:r>
              <a:rPr lang="en-US" sz="4000" b="1" kern="10">
                <a:ln w="9525">
                  <a:round/>
                  <a:headEnd/>
                  <a:tailEnd/>
                </a:ln>
                <a:gradFill rotWithShape="1">
                  <a:gsLst>
                    <a:gs pos="0">
                      <a:srgbClr val="3366FF"/>
                    </a:gs>
                    <a:gs pos="25000">
                      <a:srgbClr val="01A78F"/>
                    </a:gs>
                    <a:gs pos="50000">
                      <a:srgbClr val="FFFF00"/>
                    </a:gs>
                    <a:gs pos="75000">
                      <a:srgbClr val="FF6633"/>
                    </a:gs>
                    <a:gs pos="100000">
                      <a:srgbClr val="FF3399"/>
                    </a:gs>
                  </a:gsLst>
                  <a:lin ang="5400000" scaled="1"/>
                </a:gradFill>
                <a:latin typeface="Times New Roman" panose="02020603050405020304" pitchFamily="18" charset="0"/>
                <a:cs typeface="Times New Roman" panose="02020603050405020304" pitchFamily="18" charset="0"/>
              </a:rPr>
              <a:t>TOÁN LỚP 3</a:t>
            </a:r>
          </a:p>
        </p:txBody>
      </p:sp>
      <p:sp>
        <p:nvSpPr>
          <p:cNvPr id="195588" name="WordArt 4">
            <a:extLst>
              <a:ext uri="{FF2B5EF4-FFF2-40B4-BE49-F238E27FC236}">
                <a16:creationId xmlns:a16="http://schemas.microsoft.com/office/drawing/2014/main" id="{F46DC44B-BB8F-4504-9EAB-7CDD81721442}"/>
              </a:ext>
            </a:extLst>
          </p:cNvPr>
          <p:cNvSpPr>
            <a:spLocks noChangeArrowheads="1" noChangeShapeType="1" noTextEdit="1"/>
          </p:cNvSpPr>
          <p:nvPr/>
        </p:nvSpPr>
        <p:spPr bwMode="auto">
          <a:xfrm>
            <a:off x="2286000" y="3581400"/>
            <a:ext cx="7543800" cy="457200"/>
          </a:xfrm>
          <a:prstGeom prst="rect">
            <a:avLst/>
          </a:prstGeom>
        </p:spPr>
        <p:txBody>
          <a:bodyPr wrap="none" fromWordArt="1">
            <a:prstTxWarp prst="textWave1">
              <a:avLst>
                <a:gd name="adj1" fmla="val 13005"/>
                <a:gd name="adj2" fmla="val 0"/>
              </a:avLst>
            </a:prstTxWarp>
          </a:bodyPr>
          <a:lstStyle/>
          <a:p>
            <a:pPr algn="ctr" fontAlgn="base">
              <a:spcBef>
                <a:spcPct val="0"/>
              </a:spcBef>
              <a:spcAft>
                <a:spcPct val="0"/>
              </a:spcAft>
            </a:pPr>
            <a:r>
              <a:rPr lang="en-US" sz="3600" b="1" kern="10">
                <a:ln w="12700">
                  <a:solidFill>
                    <a:srgbClr val="FF6600"/>
                  </a:solidFill>
                  <a:round/>
                  <a:headEnd/>
                  <a:tailEnd/>
                </a:ln>
                <a:gradFill rotWithShape="1">
                  <a:gsLst>
                    <a:gs pos="0">
                      <a:srgbClr val="FFFF00">
                        <a:alpha val="50000"/>
                      </a:srgbClr>
                    </a:gs>
                    <a:gs pos="100000">
                      <a:srgbClr val="00FF00"/>
                    </a:gs>
                  </a:gsLst>
                  <a:lin ang="5400000" scaled="1"/>
                </a:gradFill>
                <a:effectLst>
                  <a:outerShdw dist="45791" dir="2021404" algn="ctr" rotWithShape="0">
                    <a:srgbClr val="9999FF"/>
                  </a:outerShdw>
                </a:effectLst>
                <a:latin typeface="Times New Roman" panose="02020603050405020304" pitchFamily="18" charset="0"/>
                <a:cs typeface="Times New Roman" panose="02020603050405020304" pitchFamily="18" charset="0"/>
              </a:rPr>
              <a:t>CHÚC CÁC EM</a:t>
            </a:r>
          </a:p>
        </p:txBody>
      </p:sp>
      <p:pic>
        <p:nvPicPr>
          <p:cNvPr id="195589" name="Picture 5" descr="Bellcoll">
            <a:extLst>
              <a:ext uri="{FF2B5EF4-FFF2-40B4-BE49-F238E27FC236}">
                <a16:creationId xmlns:a16="http://schemas.microsoft.com/office/drawing/2014/main" id="{AB282049-8FB6-4D09-AADC-7521F2F3C61A}"/>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990600"/>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6" name="Group 6">
            <a:extLst>
              <a:ext uri="{FF2B5EF4-FFF2-40B4-BE49-F238E27FC236}">
                <a16:creationId xmlns:a16="http://schemas.microsoft.com/office/drawing/2014/main" id="{4623DB54-7996-4D52-81F4-A6B23C396295}"/>
              </a:ext>
            </a:extLst>
          </p:cNvPr>
          <p:cNvGrpSpPr>
            <a:grpSpLocks/>
          </p:cNvGrpSpPr>
          <p:nvPr/>
        </p:nvGrpSpPr>
        <p:grpSpPr bwMode="auto">
          <a:xfrm rot="5400000">
            <a:off x="9578182" y="-175418"/>
            <a:ext cx="731837" cy="1295400"/>
            <a:chOff x="240" y="132"/>
            <a:chExt cx="2352" cy="2412"/>
          </a:xfrm>
        </p:grpSpPr>
        <p:sp>
          <p:nvSpPr>
            <p:cNvPr id="10327" name="Freeform 7">
              <a:extLst>
                <a:ext uri="{FF2B5EF4-FFF2-40B4-BE49-F238E27FC236}">
                  <a16:creationId xmlns:a16="http://schemas.microsoft.com/office/drawing/2014/main" id="{A7F69515-90C1-4DC8-8F11-2131C23AD7A2}"/>
                </a:ext>
              </a:extLst>
            </p:cNvPr>
            <p:cNvSpPr>
              <a:spLocks/>
            </p:cNvSpPr>
            <p:nvPr/>
          </p:nvSpPr>
          <p:spPr bwMode="auto">
            <a:xfrm rot="-3872960">
              <a:off x="404" y="144"/>
              <a:ext cx="228" cy="459"/>
            </a:xfrm>
            <a:custGeom>
              <a:avLst/>
              <a:gdLst>
                <a:gd name="T0" fmla="*/ 12 w 456"/>
                <a:gd name="T1" fmla="*/ 93 h 919"/>
                <a:gd name="T2" fmla="*/ 12 w 456"/>
                <a:gd name="T3" fmla="*/ 83 h 919"/>
                <a:gd name="T4" fmla="*/ 10 w 456"/>
                <a:gd name="T5" fmla="*/ 77 h 919"/>
                <a:gd name="T6" fmla="*/ 7 w 456"/>
                <a:gd name="T7" fmla="*/ 72 h 919"/>
                <a:gd name="T8" fmla="*/ 3 w 456"/>
                <a:gd name="T9" fmla="*/ 66 h 919"/>
                <a:gd name="T10" fmla="*/ 1 w 456"/>
                <a:gd name="T11" fmla="*/ 55 h 919"/>
                <a:gd name="T12" fmla="*/ 2 w 456"/>
                <a:gd name="T13" fmla="*/ 49 h 919"/>
                <a:gd name="T14" fmla="*/ 5 w 456"/>
                <a:gd name="T15" fmla="*/ 44 h 919"/>
                <a:gd name="T16" fmla="*/ 7 w 456"/>
                <a:gd name="T17" fmla="*/ 47 h 919"/>
                <a:gd name="T18" fmla="*/ 10 w 456"/>
                <a:gd name="T19" fmla="*/ 53 h 919"/>
                <a:gd name="T20" fmla="*/ 16 w 456"/>
                <a:gd name="T21" fmla="*/ 52 h 919"/>
                <a:gd name="T22" fmla="*/ 14 w 456"/>
                <a:gd name="T23" fmla="*/ 44 h 919"/>
                <a:gd name="T24" fmla="*/ 10 w 456"/>
                <a:gd name="T25" fmla="*/ 36 h 919"/>
                <a:gd name="T26" fmla="*/ 8 w 456"/>
                <a:gd name="T27" fmla="*/ 28 h 919"/>
                <a:gd name="T28" fmla="*/ 15 w 456"/>
                <a:gd name="T29" fmla="*/ 28 h 919"/>
                <a:gd name="T30" fmla="*/ 20 w 456"/>
                <a:gd name="T31" fmla="*/ 35 h 919"/>
                <a:gd name="T32" fmla="*/ 23 w 456"/>
                <a:gd name="T33" fmla="*/ 34 h 919"/>
                <a:gd name="T34" fmla="*/ 21 w 456"/>
                <a:gd name="T35" fmla="*/ 27 h 919"/>
                <a:gd name="T36" fmla="*/ 19 w 456"/>
                <a:gd name="T37" fmla="*/ 23 h 919"/>
                <a:gd name="T38" fmla="*/ 18 w 456"/>
                <a:gd name="T39" fmla="*/ 18 h 919"/>
                <a:gd name="T40" fmla="*/ 16 w 456"/>
                <a:gd name="T41" fmla="*/ 9 h 919"/>
                <a:gd name="T42" fmla="*/ 24 w 456"/>
                <a:gd name="T43" fmla="*/ 8 h 919"/>
                <a:gd name="T44" fmla="*/ 26 w 456"/>
                <a:gd name="T45" fmla="*/ 15 h 919"/>
                <a:gd name="T46" fmla="*/ 28 w 456"/>
                <a:gd name="T47" fmla="*/ 23 h 919"/>
                <a:gd name="T48" fmla="*/ 29 w 456"/>
                <a:gd name="T49" fmla="*/ 24 h 919"/>
                <a:gd name="T50" fmla="*/ 29 w 456"/>
                <a:gd name="T51" fmla="*/ 4 h 919"/>
                <a:gd name="T52" fmla="*/ 35 w 456"/>
                <a:gd name="T53" fmla="*/ 0 h 919"/>
                <a:gd name="T54" fmla="*/ 38 w 456"/>
                <a:gd name="T55" fmla="*/ 6 h 919"/>
                <a:gd name="T56" fmla="*/ 36 w 456"/>
                <a:gd name="T57" fmla="*/ 12 h 919"/>
                <a:gd name="T58" fmla="*/ 47 w 456"/>
                <a:gd name="T59" fmla="*/ 13 h 919"/>
                <a:gd name="T60" fmla="*/ 44 w 456"/>
                <a:gd name="T61" fmla="*/ 17 h 919"/>
                <a:gd name="T62" fmla="*/ 36 w 456"/>
                <a:gd name="T63" fmla="*/ 24 h 919"/>
                <a:gd name="T64" fmla="*/ 51 w 456"/>
                <a:gd name="T65" fmla="*/ 27 h 919"/>
                <a:gd name="T66" fmla="*/ 51 w 456"/>
                <a:gd name="T67" fmla="*/ 32 h 919"/>
                <a:gd name="T68" fmla="*/ 37 w 456"/>
                <a:gd name="T69" fmla="*/ 39 h 919"/>
                <a:gd name="T70" fmla="*/ 37 w 456"/>
                <a:gd name="T71" fmla="*/ 45 h 919"/>
                <a:gd name="T72" fmla="*/ 49 w 456"/>
                <a:gd name="T73" fmla="*/ 41 h 919"/>
                <a:gd name="T74" fmla="*/ 57 w 456"/>
                <a:gd name="T75" fmla="*/ 46 h 919"/>
                <a:gd name="T76" fmla="*/ 54 w 456"/>
                <a:gd name="T77" fmla="*/ 52 h 919"/>
                <a:gd name="T78" fmla="*/ 35 w 456"/>
                <a:gd name="T79" fmla="*/ 56 h 919"/>
                <a:gd name="T80" fmla="*/ 40 w 456"/>
                <a:gd name="T81" fmla="*/ 59 h 919"/>
                <a:gd name="T82" fmla="*/ 48 w 456"/>
                <a:gd name="T83" fmla="*/ 62 h 919"/>
                <a:gd name="T84" fmla="*/ 47 w 456"/>
                <a:gd name="T85" fmla="*/ 68 h 919"/>
                <a:gd name="T86" fmla="*/ 44 w 456"/>
                <a:gd name="T87" fmla="*/ 74 h 919"/>
                <a:gd name="T88" fmla="*/ 40 w 456"/>
                <a:gd name="T89" fmla="*/ 80 h 919"/>
                <a:gd name="T90" fmla="*/ 32 w 456"/>
                <a:gd name="T91" fmla="*/ 84 h 919"/>
                <a:gd name="T92" fmla="*/ 22 w 456"/>
                <a:gd name="T93" fmla="*/ 91 h 919"/>
                <a:gd name="T94" fmla="*/ 43 w 456"/>
                <a:gd name="T95" fmla="*/ 64 h 919"/>
                <a:gd name="T96" fmla="*/ 48 w 456"/>
                <a:gd name="T97" fmla="*/ 30 h 919"/>
                <a:gd name="T98" fmla="*/ 32 w 456"/>
                <a:gd name="T99" fmla="*/ 22 h 919"/>
                <a:gd name="T100" fmla="*/ 23 w 456"/>
                <a:gd name="T101" fmla="*/ 57 h 919"/>
                <a:gd name="T102" fmla="*/ 18 w 456"/>
                <a:gd name="T103" fmla="*/ 84 h 919"/>
                <a:gd name="T104" fmla="*/ 17 w 456"/>
                <a:gd name="T105" fmla="*/ 93 h 919"/>
                <a:gd name="T106" fmla="*/ 15 w 456"/>
                <a:gd name="T107" fmla="*/ 98 h 919"/>
                <a:gd name="T108" fmla="*/ 12 w 456"/>
                <a:gd name="T109" fmla="*/ 102 h 919"/>
                <a:gd name="T110" fmla="*/ 9 w 456"/>
                <a:gd name="T111" fmla="*/ 107 h 919"/>
                <a:gd name="T112" fmla="*/ 4 w 456"/>
                <a:gd name="T113" fmla="*/ 113 h 919"/>
                <a:gd name="T114" fmla="*/ 10 w 456"/>
                <a:gd name="T115" fmla="*/ 97 h 9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8" name="Freeform 8">
              <a:extLst>
                <a:ext uri="{FF2B5EF4-FFF2-40B4-BE49-F238E27FC236}">
                  <a16:creationId xmlns:a16="http://schemas.microsoft.com/office/drawing/2014/main" id="{46289EC0-44B3-482F-B814-987656BF38F2}"/>
                </a:ext>
              </a:extLst>
            </p:cNvPr>
            <p:cNvSpPr>
              <a:spLocks/>
            </p:cNvSpPr>
            <p:nvPr/>
          </p:nvSpPr>
          <p:spPr bwMode="auto">
            <a:xfrm rot="1411064">
              <a:off x="338" y="480"/>
              <a:ext cx="286" cy="407"/>
            </a:xfrm>
            <a:custGeom>
              <a:avLst/>
              <a:gdLst>
                <a:gd name="T0" fmla="*/ 57 w 572"/>
                <a:gd name="T1" fmla="*/ 18 h 813"/>
                <a:gd name="T2" fmla="*/ 54 w 572"/>
                <a:gd name="T3" fmla="*/ 28 h 813"/>
                <a:gd name="T4" fmla="*/ 55 w 572"/>
                <a:gd name="T5" fmla="*/ 34 h 813"/>
                <a:gd name="T6" fmla="*/ 57 w 572"/>
                <a:gd name="T7" fmla="*/ 40 h 813"/>
                <a:gd name="T8" fmla="*/ 58 w 572"/>
                <a:gd name="T9" fmla="*/ 46 h 813"/>
                <a:gd name="T10" fmla="*/ 58 w 572"/>
                <a:gd name="T11" fmla="*/ 58 h 813"/>
                <a:gd name="T12" fmla="*/ 55 w 572"/>
                <a:gd name="T13" fmla="*/ 63 h 813"/>
                <a:gd name="T14" fmla="*/ 51 w 572"/>
                <a:gd name="T15" fmla="*/ 68 h 813"/>
                <a:gd name="T16" fmla="*/ 50 w 572"/>
                <a:gd name="T17" fmla="*/ 64 h 813"/>
                <a:gd name="T18" fmla="*/ 49 w 572"/>
                <a:gd name="T19" fmla="*/ 58 h 813"/>
                <a:gd name="T20" fmla="*/ 43 w 572"/>
                <a:gd name="T21" fmla="*/ 57 h 813"/>
                <a:gd name="T22" fmla="*/ 42 w 572"/>
                <a:gd name="T23" fmla="*/ 66 h 813"/>
                <a:gd name="T24" fmla="*/ 44 w 572"/>
                <a:gd name="T25" fmla="*/ 74 h 813"/>
                <a:gd name="T26" fmla="*/ 43 w 572"/>
                <a:gd name="T27" fmla="*/ 82 h 813"/>
                <a:gd name="T28" fmla="*/ 36 w 572"/>
                <a:gd name="T29" fmla="*/ 80 h 813"/>
                <a:gd name="T30" fmla="*/ 34 w 572"/>
                <a:gd name="T31" fmla="*/ 72 h 813"/>
                <a:gd name="T32" fmla="*/ 30 w 572"/>
                <a:gd name="T33" fmla="*/ 72 h 813"/>
                <a:gd name="T34" fmla="*/ 31 w 572"/>
                <a:gd name="T35" fmla="*/ 79 h 813"/>
                <a:gd name="T36" fmla="*/ 31 w 572"/>
                <a:gd name="T37" fmla="*/ 84 h 813"/>
                <a:gd name="T38" fmla="*/ 31 w 572"/>
                <a:gd name="T39" fmla="*/ 89 h 813"/>
                <a:gd name="T40" fmla="*/ 31 w 572"/>
                <a:gd name="T41" fmla="*/ 99 h 813"/>
                <a:gd name="T42" fmla="*/ 23 w 572"/>
                <a:gd name="T43" fmla="*/ 97 h 813"/>
                <a:gd name="T44" fmla="*/ 23 w 572"/>
                <a:gd name="T45" fmla="*/ 90 h 813"/>
                <a:gd name="T46" fmla="*/ 23 w 572"/>
                <a:gd name="T47" fmla="*/ 82 h 813"/>
                <a:gd name="T48" fmla="*/ 22 w 572"/>
                <a:gd name="T49" fmla="*/ 80 h 813"/>
                <a:gd name="T50" fmla="*/ 17 w 572"/>
                <a:gd name="T51" fmla="*/ 100 h 813"/>
                <a:gd name="T52" fmla="*/ 10 w 572"/>
                <a:gd name="T53" fmla="*/ 102 h 813"/>
                <a:gd name="T54" fmla="*/ 8 w 572"/>
                <a:gd name="T55" fmla="*/ 95 h 813"/>
                <a:gd name="T56" fmla="*/ 12 w 572"/>
                <a:gd name="T57" fmla="*/ 90 h 813"/>
                <a:gd name="T58" fmla="*/ 1 w 572"/>
                <a:gd name="T59" fmla="*/ 85 h 813"/>
                <a:gd name="T60" fmla="*/ 6 w 572"/>
                <a:gd name="T61" fmla="*/ 82 h 813"/>
                <a:gd name="T62" fmla="*/ 16 w 572"/>
                <a:gd name="T63" fmla="*/ 79 h 813"/>
                <a:gd name="T64" fmla="*/ 2 w 572"/>
                <a:gd name="T65" fmla="*/ 71 h 813"/>
                <a:gd name="T66" fmla="*/ 3 w 572"/>
                <a:gd name="T67" fmla="*/ 66 h 813"/>
                <a:gd name="T68" fmla="*/ 19 w 572"/>
                <a:gd name="T69" fmla="*/ 64 h 813"/>
                <a:gd name="T70" fmla="*/ 20 w 572"/>
                <a:gd name="T71" fmla="*/ 58 h 813"/>
                <a:gd name="T72" fmla="*/ 8 w 572"/>
                <a:gd name="T73" fmla="*/ 59 h 813"/>
                <a:gd name="T74" fmla="*/ 1 w 572"/>
                <a:gd name="T75" fmla="*/ 51 h 813"/>
                <a:gd name="T76" fmla="*/ 6 w 572"/>
                <a:gd name="T77" fmla="*/ 46 h 813"/>
                <a:gd name="T78" fmla="*/ 26 w 572"/>
                <a:gd name="T79" fmla="*/ 47 h 813"/>
                <a:gd name="T80" fmla="*/ 22 w 572"/>
                <a:gd name="T81" fmla="*/ 43 h 813"/>
                <a:gd name="T82" fmla="*/ 14 w 572"/>
                <a:gd name="T83" fmla="*/ 38 h 813"/>
                <a:gd name="T84" fmla="*/ 17 w 572"/>
                <a:gd name="T85" fmla="*/ 33 h 813"/>
                <a:gd name="T86" fmla="*/ 22 w 572"/>
                <a:gd name="T87" fmla="*/ 27 h 813"/>
                <a:gd name="T88" fmla="*/ 28 w 572"/>
                <a:gd name="T89" fmla="*/ 23 h 813"/>
                <a:gd name="T90" fmla="*/ 36 w 572"/>
                <a:gd name="T91" fmla="*/ 21 h 813"/>
                <a:gd name="T92" fmla="*/ 47 w 572"/>
                <a:gd name="T93" fmla="*/ 18 h 813"/>
                <a:gd name="T94" fmla="*/ 19 w 572"/>
                <a:gd name="T95" fmla="*/ 37 h 813"/>
                <a:gd name="T96" fmla="*/ 6 w 572"/>
                <a:gd name="T97" fmla="*/ 69 h 813"/>
                <a:gd name="T98" fmla="*/ 19 w 572"/>
                <a:gd name="T99" fmla="*/ 81 h 813"/>
                <a:gd name="T100" fmla="*/ 37 w 572"/>
                <a:gd name="T101" fmla="*/ 50 h 813"/>
                <a:gd name="T102" fmla="*/ 49 w 572"/>
                <a:gd name="T103" fmla="*/ 25 h 813"/>
                <a:gd name="T104" fmla="*/ 53 w 572"/>
                <a:gd name="T105" fmla="*/ 17 h 813"/>
                <a:gd name="T106" fmla="*/ 56 w 572"/>
                <a:gd name="T107" fmla="*/ 13 h 813"/>
                <a:gd name="T108" fmla="*/ 60 w 572"/>
                <a:gd name="T109" fmla="*/ 9 h 813"/>
                <a:gd name="T110" fmla="*/ 65 w 572"/>
                <a:gd name="T111" fmla="*/ 6 h 813"/>
                <a:gd name="T112" fmla="*/ 71 w 572"/>
                <a:gd name="T113" fmla="*/ 1 h 813"/>
                <a:gd name="T114" fmla="*/ 60 w 572"/>
                <a:gd name="T115" fmla="*/ 15 h 8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9" name="Freeform 9">
              <a:extLst>
                <a:ext uri="{FF2B5EF4-FFF2-40B4-BE49-F238E27FC236}">
                  <a16:creationId xmlns:a16="http://schemas.microsoft.com/office/drawing/2014/main" id="{205CEF0D-9CC3-4A30-9FC6-F0845AC82FBA}"/>
                </a:ext>
              </a:extLst>
            </p:cNvPr>
            <p:cNvSpPr>
              <a:spLocks/>
            </p:cNvSpPr>
            <p:nvPr/>
          </p:nvSpPr>
          <p:spPr bwMode="auto">
            <a:xfrm>
              <a:off x="240" y="480"/>
              <a:ext cx="432" cy="2064"/>
            </a:xfrm>
            <a:custGeom>
              <a:avLst/>
              <a:gdLst>
                <a:gd name="T0" fmla="*/ 82 w 884"/>
                <a:gd name="T1" fmla="*/ 516 h 1781"/>
                <a:gd name="T2" fmla="*/ 82 w 884"/>
                <a:gd name="T3" fmla="*/ 760 h 1781"/>
                <a:gd name="T4" fmla="*/ 86 w 884"/>
                <a:gd name="T5" fmla="*/ 897 h 1781"/>
                <a:gd name="T6" fmla="*/ 91 w 884"/>
                <a:gd name="T7" fmla="*/ 1021 h 1781"/>
                <a:gd name="T8" fmla="*/ 98 w 884"/>
                <a:gd name="T9" fmla="*/ 1159 h 1781"/>
                <a:gd name="T10" fmla="*/ 103 w 884"/>
                <a:gd name="T11" fmla="*/ 1422 h 1781"/>
                <a:gd name="T12" fmla="*/ 100 w 884"/>
                <a:gd name="T13" fmla="*/ 1574 h 1781"/>
                <a:gd name="T14" fmla="*/ 95 w 884"/>
                <a:gd name="T15" fmla="*/ 1701 h 1781"/>
                <a:gd name="T16" fmla="*/ 91 w 884"/>
                <a:gd name="T17" fmla="*/ 1618 h 1781"/>
                <a:gd name="T18" fmla="*/ 86 w 884"/>
                <a:gd name="T19" fmla="*/ 1481 h 1781"/>
                <a:gd name="T20" fmla="*/ 76 w 884"/>
                <a:gd name="T21" fmla="*/ 1511 h 1781"/>
                <a:gd name="T22" fmla="*/ 78 w 884"/>
                <a:gd name="T23" fmla="*/ 1711 h 1781"/>
                <a:gd name="T24" fmla="*/ 86 w 884"/>
                <a:gd name="T25" fmla="*/ 1891 h 1781"/>
                <a:gd name="T26" fmla="*/ 89 w 884"/>
                <a:gd name="T27" fmla="*/ 2088 h 1781"/>
                <a:gd name="T28" fmla="*/ 76 w 884"/>
                <a:gd name="T29" fmla="*/ 2098 h 1781"/>
                <a:gd name="T30" fmla="*/ 68 w 884"/>
                <a:gd name="T31" fmla="*/ 1911 h 1781"/>
                <a:gd name="T32" fmla="*/ 62 w 884"/>
                <a:gd name="T33" fmla="*/ 1931 h 1781"/>
                <a:gd name="T34" fmla="*/ 66 w 884"/>
                <a:gd name="T35" fmla="*/ 2106 h 1781"/>
                <a:gd name="T36" fmla="*/ 69 w 884"/>
                <a:gd name="T37" fmla="*/ 2211 h 1781"/>
                <a:gd name="T38" fmla="*/ 72 w 884"/>
                <a:gd name="T39" fmla="*/ 2332 h 1781"/>
                <a:gd name="T40" fmla="*/ 75 w 884"/>
                <a:gd name="T41" fmla="*/ 2553 h 1781"/>
                <a:gd name="T42" fmla="*/ 61 w 884"/>
                <a:gd name="T43" fmla="*/ 2555 h 1781"/>
                <a:gd name="T44" fmla="*/ 57 w 884"/>
                <a:gd name="T45" fmla="*/ 2393 h 1781"/>
                <a:gd name="T46" fmla="*/ 54 w 884"/>
                <a:gd name="T47" fmla="*/ 2211 h 1781"/>
                <a:gd name="T48" fmla="*/ 52 w 884"/>
                <a:gd name="T49" fmla="*/ 2183 h 1781"/>
                <a:gd name="T50" fmla="*/ 52 w 884"/>
                <a:gd name="T51" fmla="*/ 2674 h 1781"/>
                <a:gd name="T52" fmla="*/ 42 w 884"/>
                <a:gd name="T53" fmla="*/ 2772 h 1781"/>
                <a:gd name="T54" fmla="*/ 35 w 884"/>
                <a:gd name="T55" fmla="*/ 2624 h 1781"/>
                <a:gd name="T56" fmla="*/ 39 w 884"/>
                <a:gd name="T57" fmla="*/ 2465 h 1781"/>
                <a:gd name="T58" fmla="*/ 18 w 884"/>
                <a:gd name="T59" fmla="*/ 2441 h 1781"/>
                <a:gd name="T60" fmla="*/ 23 w 884"/>
                <a:gd name="T61" fmla="*/ 2339 h 1781"/>
                <a:gd name="T62" fmla="*/ 39 w 884"/>
                <a:gd name="T63" fmla="*/ 2187 h 1781"/>
                <a:gd name="T64" fmla="*/ 12 w 884"/>
                <a:gd name="T65" fmla="*/ 2106 h 1781"/>
                <a:gd name="T66" fmla="*/ 11 w 884"/>
                <a:gd name="T67" fmla="*/ 1990 h 1781"/>
                <a:gd name="T68" fmla="*/ 38 w 884"/>
                <a:gd name="T69" fmla="*/ 1832 h 1781"/>
                <a:gd name="T70" fmla="*/ 38 w 884"/>
                <a:gd name="T71" fmla="*/ 1689 h 1781"/>
                <a:gd name="T72" fmla="*/ 15 w 884"/>
                <a:gd name="T73" fmla="*/ 1777 h 1781"/>
                <a:gd name="T74" fmla="*/ 0 w 884"/>
                <a:gd name="T75" fmla="*/ 1648 h 1781"/>
                <a:gd name="T76" fmla="*/ 6 w 884"/>
                <a:gd name="T77" fmla="*/ 1497 h 1781"/>
                <a:gd name="T78" fmla="*/ 42 w 884"/>
                <a:gd name="T79" fmla="*/ 1402 h 1781"/>
                <a:gd name="T80" fmla="*/ 32 w 884"/>
                <a:gd name="T81" fmla="*/ 1330 h 1781"/>
                <a:gd name="T82" fmla="*/ 16 w 884"/>
                <a:gd name="T83" fmla="*/ 1261 h 1781"/>
                <a:gd name="T84" fmla="*/ 20 w 884"/>
                <a:gd name="T85" fmla="*/ 1109 h 1781"/>
                <a:gd name="T86" fmla="*/ 25 w 884"/>
                <a:gd name="T87" fmla="*/ 962 h 1781"/>
                <a:gd name="T88" fmla="*/ 32 w 884"/>
                <a:gd name="T89" fmla="*/ 829 h 1781"/>
                <a:gd name="T90" fmla="*/ 45 w 884"/>
                <a:gd name="T91" fmla="*/ 722 h 1781"/>
                <a:gd name="T92" fmla="*/ 65 w 884"/>
                <a:gd name="T93" fmla="*/ 571 h 1781"/>
                <a:gd name="T94" fmla="*/ 25 w 884"/>
                <a:gd name="T95" fmla="*/ 1209 h 1781"/>
                <a:gd name="T96" fmla="*/ 17 w 884"/>
                <a:gd name="T97" fmla="*/ 2036 h 1781"/>
                <a:gd name="T98" fmla="*/ 47 w 884"/>
                <a:gd name="T99" fmla="*/ 2224 h 1781"/>
                <a:gd name="T100" fmla="*/ 62 w 884"/>
                <a:gd name="T101" fmla="*/ 1390 h 1781"/>
                <a:gd name="T102" fmla="*/ 71 w 884"/>
                <a:gd name="T103" fmla="*/ 725 h 1781"/>
                <a:gd name="T104" fmla="*/ 74 w 884"/>
                <a:gd name="T105" fmla="*/ 509 h 1781"/>
                <a:gd name="T106" fmla="*/ 77 w 884"/>
                <a:gd name="T107" fmla="*/ 394 h 1781"/>
                <a:gd name="T108" fmla="*/ 83 w 884"/>
                <a:gd name="T109" fmla="*/ 286 h 1781"/>
                <a:gd name="T110" fmla="*/ 88 w 884"/>
                <a:gd name="T111" fmla="*/ 175 h 1781"/>
                <a:gd name="T112" fmla="*/ 97 w 884"/>
                <a:gd name="T113" fmla="*/ 29 h 1781"/>
                <a:gd name="T114" fmla="*/ 86 w 884"/>
                <a:gd name="T115" fmla="*/ 417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30" name="Freeform 10">
              <a:extLst>
                <a:ext uri="{FF2B5EF4-FFF2-40B4-BE49-F238E27FC236}">
                  <a16:creationId xmlns:a16="http://schemas.microsoft.com/office/drawing/2014/main" id="{A269155F-0DF2-4171-A518-432DBDEC6D48}"/>
                </a:ext>
              </a:extLst>
            </p:cNvPr>
            <p:cNvSpPr>
              <a:spLocks/>
            </p:cNvSpPr>
            <p:nvPr/>
          </p:nvSpPr>
          <p:spPr bwMode="auto">
            <a:xfrm rot="-4460609">
              <a:off x="506" y="250"/>
              <a:ext cx="466" cy="230"/>
            </a:xfrm>
            <a:custGeom>
              <a:avLst/>
              <a:gdLst>
                <a:gd name="T0" fmla="*/ 23 w 931"/>
                <a:gd name="T1" fmla="*/ 39 h 460"/>
                <a:gd name="T2" fmla="*/ 32 w 931"/>
                <a:gd name="T3" fmla="*/ 35 h 460"/>
                <a:gd name="T4" fmla="*/ 36 w 931"/>
                <a:gd name="T5" fmla="*/ 30 h 460"/>
                <a:gd name="T6" fmla="*/ 39 w 931"/>
                <a:gd name="T7" fmla="*/ 25 h 460"/>
                <a:gd name="T8" fmla="*/ 42 w 931"/>
                <a:gd name="T9" fmla="*/ 19 h 460"/>
                <a:gd name="T10" fmla="*/ 51 w 931"/>
                <a:gd name="T11" fmla="*/ 11 h 460"/>
                <a:gd name="T12" fmla="*/ 57 w 931"/>
                <a:gd name="T13" fmla="*/ 9 h 460"/>
                <a:gd name="T14" fmla="*/ 63 w 931"/>
                <a:gd name="T15" fmla="*/ 9 h 460"/>
                <a:gd name="T16" fmla="*/ 61 w 931"/>
                <a:gd name="T17" fmla="*/ 12 h 460"/>
                <a:gd name="T18" fmla="*/ 57 w 931"/>
                <a:gd name="T19" fmla="*/ 18 h 460"/>
                <a:gd name="T20" fmla="*/ 61 w 931"/>
                <a:gd name="T21" fmla="*/ 22 h 460"/>
                <a:gd name="T22" fmla="*/ 68 w 931"/>
                <a:gd name="T23" fmla="*/ 17 h 460"/>
                <a:gd name="T24" fmla="*/ 72 w 931"/>
                <a:gd name="T25" fmla="*/ 9 h 460"/>
                <a:gd name="T26" fmla="*/ 78 w 931"/>
                <a:gd name="T27" fmla="*/ 4 h 460"/>
                <a:gd name="T28" fmla="*/ 82 w 931"/>
                <a:gd name="T29" fmla="*/ 10 h 460"/>
                <a:gd name="T30" fmla="*/ 78 w 931"/>
                <a:gd name="T31" fmla="*/ 18 h 460"/>
                <a:gd name="T32" fmla="*/ 80 w 931"/>
                <a:gd name="T33" fmla="*/ 20 h 460"/>
                <a:gd name="T34" fmla="*/ 85 w 931"/>
                <a:gd name="T35" fmla="*/ 15 h 460"/>
                <a:gd name="T36" fmla="*/ 88 w 931"/>
                <a:gd name="T37" fmla="*/ 11 h 460"/>
                <a:gd name="T38" fmla="*/ 92 w 931"/>
                <a:gd name="T39" fmla="*/ 7 h 460"/>
                <a:gd name="T40" fmla="*/ 99 w 931"/>
                <a:gd name="T41" fmla="*/ 1 h 460"/>
                <a:gd name="T42" fmla="*/ 103 w 931"/>
                <a:gd name="T43" fmla="*/ 8 h 460"/>
                <a:gd name="T44" fmla="*/ 98 w 931"/>
                <a:gd name="T45" fmla="*/ 13 h 460"/>
                <a:gd name="T46" fmla="*/ 92 w 931"/>
                <a:gd name="T47" fmla="*/ 18 h 460"/>
                <a:gd name="T48" fmla="*/ 92 w 931"/>
                <a:gd name="T49" fmla="*/ 20 h 460"/>
                <a:gd name="T50" fmla="*/ 110 w 931"/>
                <a:gd name="T51" fmla="*/ 10 h 460"/>
                <a:gd name="T52" fmla="*/ 116 w 931"/>
                <a:gd name="T53" fmla="*/ 13 h 460"/>
                <a:gd name="T54" fmla="*/ 112 w 931"/>
                <a:gd name="T55" fmla="*/ 19 h 460"/>
                <a:gd name="T56" fmla="*/ 106 w 931"/>
                <a:gd name="T57" fmla="*/ 21 h 460"/>
                <a:gd name="T58" fmla="*/ 110 w 931"/>
                <a:gd name="T59" fmla="*/ 31 h 460"/>
                <a:gd name="T60" fmla="*/ 105 w 931"/>
                <a:gd name="T61" fmla="*/ 30 h 460"/>
                <a:gd name="T62" fmla="*/ 95 w 931"/>
                <a:gd name="T63" fmla="*/ 26 h 460"/>
                <a:gd name="T64" fmla="*/ 100 w 931"/>
                <a:gd name="T65" fmla="*/ 41 h 460"/>
                <a:gd name="T66" fmla="*/ 96 w 931"/>
                <a:gd name="T67" fmla="*/ 43 h 460"/>
                <a:gd name="T68" fmla="*/ 83 w 931"/>
                <a:gd name="T69" fmla="*/ 34 h 460"/>
                <a:gd name="T70" fmla="*/ 78 w 931"/>
                <a:gd name="T71" fmla="*/ 37 h 460"/>
                <a:gd name="T72" fmla="*/ 87 w 931"/>
                <a:gd name="T73" fmla="*/ 46 h 460"/>
                <a:gd name="T74" fmla="*/ 87 w 931"/>
                <a:gd name="T75" fmla="*/ 56 h 460"/>
                <a:gd name="T76" fmla="*/ 80 w 931"/>
                <a:gd name="T77" fmla="*/ 56 h 460"/>
                <a:gd name="T78" fmla="*/ 67 w 931"/>
                <a:gd name="T79" fmla="*/ 41 h 460"/>
                <a:gd name="T80" fmla="*/ 67 w 931"/>
                <a:gd name="T81" fmla="*/ 47 h 460"/>
                <a:gd name="T82" fmla="*/ 68 w 931"/>
                <a:gd name="T83" fmla="*/ 56 h 460"/>
                <a:gd name="T84" fmla="*/ 62 w 931"/>
                <a:gd name="T85" fmla="*/ 57 h 460"/>
                <a:gd name="T86" fmla="*/ 55 w 931"/>
                <a:gd name="T87" fmla="*/ 58 h 460"/>
                <a:gd name="T88" fmla="*/ 48 w 931"/>
                <a:gd name="T89" fmla="*/ 57 h 460"/>
                <a:gd name="T90" fmla="*/ 41 w 931"/>
                <a:gd name="T91" fmla="*/ 53 h 460"/>
                <a:gd name="T92" fmla="*/ 31 w 931"/>
                <a:gd name="T93" fmla="*/ 47 h 460"/>
                <a:gd name="T94" fmla="*/ 64 w 931"/>
                <a:gd name="T95" fmla="*/ 52 h 460"/>
                <a:gd name="T96" fmla="*/ 96 w 931"/>
                <a:gd name="T97" fmla="*/ 39 h 460"/>
                <a:gd name="T98" fmla="*/ 95 w 931"/>
                <a:gd name="T99" fmla="*/ 21 h 460"/>
                <a:gd name="T100" fmla="*/ 61 w 931"/>
                <a:gd name="T101" fmla="*/ 32 h 460"/>
                <a:gd name="T102" fmla="*/ 34 w 931"/>
                <a:gd name="T103" fmla="*/ 41 h 460"/>
                <a:gd name="T104" fmla="*/ 26 w 931"/>
                <a:gd name="T105" fmla="*/ 43 h 460"/>
                <a:gd name="T106" fmla="*/ 20 w 931"/>
                <a:gd name="T107" fmla="*/ 44 h 460"/>
                <a:gd name="T108" fmla="*/ 15 w 931"/>
                <a:gd name="T109" fmla="*/ 44 h 460"/>
                <a:gd name="T110" fmla="*/ 10 w 931"/>
                <a:gd name="T111" fmla="*/ 43 h 460"/>
                <a:gd name="T112" fmla="*/ 2 w 931"/>
                <a:gd name="T113" fmla="*/ 42 h 460"/>
                <a:gd name="T114" fmla="*/ 19 w 931"/>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31" name="Freeform 11">
              <a:extLst>
                <a:ext uri="{FF2B5EF4-FFF2-40B4-BE49-F238E27FC236}">
                  <a16:creationId xmlns:a16="http://schemas.microsoft.com/office/drawing/2014/main" id="{026DE844-1E6D-44BF-81F3-087FA3C2BA38}"/>
                </a:ext>
              </a:extLst>
            </p:cNvPr>
            <p:cNvSpPr>
              <a:spLocks/>
            </p:cNvSpPr>
            <p:nvPr/>
          </p:nvSpPr>
          <p:spPr bwMode="auto">
            <a:xfrm>
              <a:off x="672" y="432"/>
              <a:ext cx="465" cy="230"/>
            </a:xfrm>
            <a:custGeom>
              <a:avLst/>
              <a:gdLst>
                <a:gd name="T0" fmla="*/ 23 w 929"/>
                <a:gd name="T1" fmla="*/ 39 h 460"/>
                <a:gd name="T2" fmla="*/ 32 w 929"/>
                <a:gd name="T3" fmla="*/ 35 h 460"/>
                <a:gd name="T4" fmla="*/ 36 w 929"/>
                <a:gd name="T5" fmla="*/ 30 h 460"/>
                <a:gd name="T6" fmla="*/ 39 w 929"/>
                <a:gd name="T7" fmla="*/ 25 h 460"/>
                <a:gd name="T8" fmla="*/ 42 w 929"/>
                <a:gd name="T9" fmla="*/ 19 h 460"/>
                <a:gd name="T10" fmla="*/ 51 w 929"/>
                <a:gd name="T11" fmla="*/ 11 h 460"/>
                <a:gd name="T12" fmla="*/ 57 w 929"/>
                <a:gd name="T13" fmla="*/ 9 h 460"/>
                <a:gd name="T14" fmla="*/ 63 w 929"/>
                <a:gd name="T15" fmla="*/ 9 h 460"/>
                <a:gd name="T16" fmla="*/ 61 w 929"/>
                <a:gd name="T17" fmla="*/ 13 h 460"/>
                <a:gd name="T18" fmla="*/ 57 w 929"/>
                <a:gd name="T19" fmla="*/ 18 h 460"/>
                <a:gd name="T20" fmla="*/ 61 w 929"/>
                <a:gd name="T21" fmla="*/ 22 h 460"/>
                <a:gd name="T22" fmla="*/ 68 w 929"/>
                <a:gd name="T23" fmla="*/ 17 h 460"/>
                <a:gd name="T24" fmla="*/ 72 w 929"/>
                <a:gd name="T25" fmla="*/ 9 h 460"/>
                <a:gd name="T26" fmla="*/ 78 w 929"/>
                <a:gd name="T27" fmla="*/ 4 h 460"/>
                <a:gd name="T28" fmla="*/ 82 w 929"/>
                <a:gd name="T29" fmla="*/ 10 h 460"/>
                <a:gd name="T30" fmla="*/ 77 w 929"/>
                <a:gd name="T31" fmla="*/ 18 h 460"/>
                <a:gd name="T32" fmla="*/ 80 w 929"/>
                <a:gd name="T33" fmla="*/ 20 h 460"/>
                <a:gd name="T34" fmla="*/ 85 w 929"/>
                <a:gd name="T35" fmla="*/ 15 h 460"/>
                <a:gd name="T36" fmla="*/ 88 w 929"/>
                <a:gd name="T37" fmla="*/ 11 h 460"/>
                <a:gd name="T38" fmla="*/ 92 w 929"/>
                <a:gd name="T39" fmla="*/ 7 h 460"/>
                <a:gd name="T40" fmla="*/ 99 w 929"/>
                <a:gd name="T41" fmla="*/ 1 h 460"/>
                <a:gd name="T42" fmla="*/ 103 w 929"/>
                <a:gd name="T43" fmla="*/ 8 h 460"/>
                <a:gd name="T44" fmla="*/ 98 w 929"/>
                <a:gd name="T45" fmla="*/ 13 h 460"/>
                <a:gd name="T46" fmla="*/ 92 w 929"/>
                <a:gd name="T47" fmla="*/ 18 h 460"/>
                <a:gd name="T48" fmla="*/ 92 w 929"/>
                <a:gd name="T49" fmla="*/ 20 h 460"/>
                <a:gd name="T50" fmla="*/ 110 w 929"/>
                <a:gd name="T51" fmla="*/ 10 h 460"/>
                <a:gd name="T52" fmla="*/ 116 w 929"/>
                <a:gd name="T53" fmla="*/ 13 h 460"/>
                <a:gd name="T54" fmla="*/ 112 w 929"/>
                <a:gd name="T55" fmla="*/ 19 h 460"/>
                <a:gd name="T56" fmla="*/ 106 w 929"/>
                <a:gd name="T57" fmla="*/ 21 h 460"/>
                <a:gd name="T58" fmla="*/ 110 w 929"/>
                <a:gd name="T59" fmla="*/ 31 h 460"/>
                <a:gd name="T60" fmla="*/ 105 w 929"/>
                <a:gd name="T61" fmla="*/ 30 h 460"/>
                <a:gd name="T62" fmla="*/ 95 w 929"/>
                <a:gd name="T63" fmla="*/ 26 h 460"/>
                <a:gd name="T64" fmla="*/ 100 w 929"/>
                <a:gd name="T65" fmla="*/ 41 h 460"/>
                <a:gd name="T66" fmla="*/ 96 w 929"/>
                <a:gd name="T67" fmla="*/ 43 h 460"/>
                <a:gd name="T68" fmla="*/ 83 w 929"/>
                <a:gd name="T69" fmla="*/ 34 h 460"/>
                <a:gd name="T70" fmla="*/ 78 w 929"/>
                <a:gd name="T71" fmla="*/ 37 h 460"/>
                <a:gd name="T72" fmla="*/ 87 w 929"/>
                <a:gd name="T73" fmla="*/ 46 h 460"/>
                <a:gd name="T74" fmla="*/ 87 w 929"/>
                <a:gd name="T75" fmla="*/ 56 h 460"/>
                <a:gd name="T76" fmla="*/ 80 w 929"/>
                <a:gd name="T77" fmla="*/ 56 h 460"/>
                <a:gd name="T78" fmla="*/ 66 w 929"/>
                <a:gd name="T79" fmla="*/ 41 h 460"/>
                <a:gd name="T80" fmla="*/ 66 w 929"/>
                <a:gd name="T81" fmla="*/ 47 h 460"/>
                <a:gd name="T82" fmla="*/ 68 w 929"/>
                <a:gd name="T83" fmla="*/ 56 h 460"/>
                <a:gd name="T84" fmla="*/ 62 w 929"/>
                <a:gd name="T85" fmla="*/ 57 h 460"/>
                <a:gd name="T86" fmla="*/ 55 w 929"/>
                <a:gd name="T87" fmla="*/ 58 h 460"/>
                <a:gd name="T88" fmla="*/ 48 w 929"/>
                <a:gd name="T89" fmla="*/ 57 h 460"/>
                <a:gd name="T90" fmla="*/ 41 w 929"/>
                <a:gd name="T91" fmla="*/ 53 h 460"/>
                <a:gd name="T92" fmla="*/ 30 w 929"/>
                <a:gd name="T93" fmla="*/ 47 h 460"/>
                <a:gd name="T94" fmla="*/ 64 w 929"/>
                <a:gd name="T95" fmla="*/ 53 h 460"/>
                <a:gd name="T96" fmla="*/ 96 w 929"/>
                <a:gd name="T97" fmla="*/ 40 h 460"/>
                <a:gd name="T98" fmla="*/ 95 w 929"/>
                <a:gd name="T99" fmla="*/ 21 h 460"/>
                <a:gd name="T100" fmla="*/ 61 w 929"/>
                <a:gd name="T101" fmla="*/ 32 h 460"/>
                <a:gd name="T102" fmla="*/ 34 w 929"/>
                <a:gd name="T103" fmla="*/ 41 h 460"/>
                <a:gd name="T104" fmla="*/ 26 w 929"/>
                <a:gd name="T105" fmla="*/ 43 h 460"/>
                <a:gd name="T106" fmla="*/ 20 w 929"/>
                <a:gd name="T107" fmla="*/ 44 h 460"/>
                <a:gd name="T108" fmla="*/ 15 w 929"/>
                <a:gd name="T109" fmla="*/ 44 h 460"/>
                <a:gd name="T110" fmla="*/ 10 w 929"/>
                <a:gd name="T111" fmla="*/ 43 h 460"/>
                <a:gd name="T112" fmla="*/ 2 w 929"/>
                <a:gd name="T113" fmla="*/ 42 h 460"/>
                <a:gd name="T114" fmla="*/ 19 w 929"/>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32" name="Freeform 12">
              <a:extLst>
                <a:ext uri="{FF2B5EF4-FFF2-40B4-BE49-F238E27FC236}">
                  <a16:creationId xmlns:a16="http://schemas.microsoft.com/office/drawing/2014/main" id="{7F027C20-71D2-4C8B-A252-37CA6C7FE804}"/>
                </a:ext>
              </a:extLst>
            </p:cNvPr>
            <p:cNvSpPr>
              <a:spLocks/>
            </p:cNvSpPr>
            <p:nvPr/>
          </p:nvSpPr>
          <p:spPr bwMode="auto">
            <a:xfrm rot="4272610">
              <a:off x="555" y="672"/>
              <a:ext cx="464" cy="230"/>
            </a:xfrm>
            <a:custGeom>
              <a:avLst/>
              <a:gdLst>
                <a:gd name="T0" fmla="*/ 23 w 930"/>
                <a:gd name="T1" fmla="*/ 40 h 460"/>
                <a:gd name="T2" fmla="*/ 31 w 930"/>
                <a:gd name="T3" fmla="*/ 35 h 460"/>
                <a:gd name="T4" fmla="*/ 35 w 930"/>
                <a:gd name="T5" fmla="*/ 30 h 460"/>
                <a:gd name="T6" fmla="*/ 38 w 930"/>
                <a:gd name="T7" fmla="*/ 25 h 460"/>
                <a:gd name="T8" fmla="*/ 42 w 930"/>
                <a:gd name="T9" fmla="*/ 19 h 460"/>
                <a:gd name="T10" fmla="*/ 50 w 930"/>
                <a:gd name="T11" fmla="*/ 11 h 460"/>
                <a:gd name="T12" fmla="*/ 56 w 930"/>
                <a:gd name="T13" fmla="*/ 10 h 460"/>
                <a:gd name="T14" fmla="*/ 62 w 930"/>
                <a:gd name="T15" fmla="*/ 10 h 460"/>
                <a:gd name="T16" fmla="*/ 60 w 930"/>
                <a:gd name="T17" fmla="*/ 13 h 460"/>
                <a:gd name="T18" fmla="*/ 56 w 930"/>
                <a:gd name="T19" fmla="*/ 18 h 460"/>
                <a:gd name="T20" fmla="*/ 60 w 930"/>
                <a:gd name="T21" fmla="*/ 22 h 460"/>
                <a:gd name="T22" fmla="*/ 66 w 930"/>
                <a:gd name="T23" fmla="*/ 17 h 460"/>
                <a:gd name="T24" fmla="*/ 71 w 930"/>
                <a:gd name="T25" fmla="*/ 10 h 460"/>
                <a:gd name="T26" fmla="*/ 77 w 930"/>
                <a:gd name="T27" fmla="*/ 4 h 460"/>
                <a:gd name="T28" fmla="*/ 81 w 930"/>
                <a:gd name="T29" fmla="*/ 10 h 460"/>
                <a:gd name="T30" fmla="*/ 76 w 930"/>
                <a:gd name="T31" fmla="*/ 18 h 460"/>
                <a:gd name="T32" fmla="*/ 79 w 930"/>
                <a:gd name="T33" fmla="*/ 20 h 460"/>
                <a:gd name="T34" fmla="*/ 84 w 930"/>
                <a:gd name="T35" fmla="*/ 15 h 460"/>
                <a:gd name="T36" fmla="*/ 87 w 930"/>
                <a:gd name="T37" fmla="*/ 11 h 460"/>
                <a:gd name="T38" fmla="*/ 91 w 930"/>
                <a:gd name="T39" fmla="*/ 7 h 460"/>
                <a:gd name="T40" fmla="*/ 98 w 930"/>
                <a:gd name="T41" fmla="*/ 1 h 460"/>
                <a:gd name="T42" fmla="*/ 102 w 930"/>
                <a:gd name="T43" fmla="*/ 8 h 460"/>
                <a:gd name="T44" fmla="*/ 97 w 930"/>
                <a:gd name="T45" fmla="*/ 13 h 460"/>
                <a:gd name="T46" fmla="*/ 91 w 930"/>
                <a:gd name="T47" fmla="*/ 18 h 460"/>
                <a:gd name="T48" fmla="*/ 91 w 930"/>
                <a:gd name="T49" fmla="*/ 20 h 460"/>
                <a:gd name="T50" fmla="*/ 109 w 930"/>
                <a:gd name="T51" fmla="*/ 10 h 460"/>
                <a:gd name="T52" fmla="*/ 115 w 930"/>
                <a:gd name="T53" fmla="*/ 13 h 460"/>
                <a:gd name="T54" fmla="*/ 111 w 930"/>
                <a:gd name="T55" fmla="*/ 19 h 460"/>
                <a:gd name="T56" fmla="*/ 105 w 930"/>
                <a:gd name="T57" fmla="*/ 21 h 460"/>
                <a:gd name="T58" fmla="*/ 109 w 930"/>
                <a:gd name="T59" fmla="*/ 31 h 460"/>
                <a:gd name="T60" fmla="*/ 104 w 930"/>
                <a:gd name="T61" fmla="*/ 30 h 460"/>
                <a:gd name="T62" fmla="*/ 94 w 930"/>
                <a:gd name="T63" fmla="*/ 26 h 460"/>
                <a:gd name="T64" fmla="*/ 99 w 930"/>
                <a:gd name="T65" fmla="*/ 41 h 460"/>
                <a:gd name="T66" fmla="*/ 95 w 930"/>
                <a:gd name="T67" fmla="*/ 43 h 460"/>
                <a:gd name="T68" fmla="*/ 82 w 930"/>
                <a:gd name="T69" fmla="*/ 34 h 460"/>
                <a:gd name="T70" fmla="*/ 77 w 930"/>
                <a:gd name="T71" fmla="*/ 37 h 460"/>
                <a:gd name="T72" fmla="*/ 86 w 930"/>
                <a:gd name="T73" fmla="*/ 46 h 460"/>
                <a:gd name="T74" fmla="*/ 86 w 930"/>
                <a:gd name="T75" fmla="*/ 56 h 460"/>
                <a:gd name="T76" fmla="*/ 79 w 930"/>
                <a:gd name="T77" fmla="*/ 56 h 460"/>
                <a:gd name="T78" fmla="*/ 66 w 930"/>
                <a:gd name="T79" fmla="*/ 41 h 460"/>
                <a:gd name="T80" fmla="*/ 66 w 930"/>
                <a:gd name="T81" fmla="*/ 47 h 460"/>
                <a:gd name="T82" fmla="*/ 67 w 930"/>
                <a:gd name="T83" fmla="*/ 56 h 460"/>
                <a:gd name="T84" fmla="*/ 61 w 930"/>
                <a:gd name="T85" fmla="*/ 58 h 460"/>
                <a:gd name="T86" fmla="*/ 54 w 930"/>
                <a:gd name="T87" fmla="*/ 58 h 460"/>
                <a:gd name="T88" fmla="*/ 47 w 930"/>
                <a:gd name="T89" fmla="*/ 57 h 460"/>
                <a:gd name="T90" fmla="*/ 40 w 930"/>
                <a:gd name="T91" fmla="*/ 53 h 460"/>
                <a:gd name="T92" fmla="*/ 30 w 930"/>
                <a:gd name="T93" fmla="*/ 47 h 460"/>
                <a:gd name="T94" fmla="*/ 63 w 930"/>
                <a:gd name="T95" fmla="*/ 53 h 460"/>
                <a:gd name="T96" fmla="*/ 95 w 930"/>
                <a:gd name="T97" fmla="*/ 40 h 460"/>
                <a:gd name="T98" fmla="*/ 94 w 930"/>
                <a:gd name="T99" fmla="*/ 22 h 460"/>
                <a:gd name="T100" fmla="*/ 60 w 930"/>
                <a:gd name="T101" fmla="*/ 32 h 460"/>
                <a:gd name="T102" fmla="*/ 33 w 930"/>
                <a:gd name="T103" fmla="*/ 41 h 460"/>
                <a:gd name="T104" fmla="*/ 25 w 930"/>
                <a:gd name="T105" fmla="*/ 44 h 460"/>
                <a:gd name="T106" fmla="*/ 20 w 930"/>
                <a:gd name="T107" fmla="*/ 44 h 460"/>
                <a:gd name="T108" fmla="*/ 14 w 930"/>
                <a:gd name="T109" fmla="*/ 44 h 460"/>
                <a:gd name="T110" fmla="*/ 9 w 930"/>
                <a:gd name="T111" fmla="*/ 44 h 460"/>
                <a:gd name="T112" fmla="*/ 1 w 930"/>
                <a:gd name="T113" fmla="*/ 43 h 460"/>
                <a:gd name="T114" fmla="*/ 18 w 930"/>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33" name="Freeform 13">
              <a:extLst>
                <a:ext uri="{FF2B5EF4-FFF2-40B4-BE49-F238E27FC236}">
                  <a16:creationId xmlns:a16="http://schemas.microsoft.com/office/drawing/2014/main" id="{D0754E96-25C0-4AFE-92DE-EFE89E4B420A}"/>
                </a:ext>
              </a:extLst>
            </p:cNvPr>
            <p:cNvSpPr>
              <a:spLocks/>
            </p:cNvSpPr>
            <p:nvPr/>
          </p:nvSpPr>
          <p:spPr bwMode="auto">
            <a:xfrm rot="-6204866">
              <a:off x="1527" y="-513"/>
              <a:ext cx="360" cy="1770"/>
            </a:xfrm>
            <a:custGeom>
              <a:avLst/>
              <a:gdLst>
                <a:gd name="T0" fmla="*/ 47 w 884"/>
                <a:gd name="T1" fmla="*/ 325 h 1781"/>
                <a:gd name="T2" fmla="*/ 47 w 884"/>
                <a:gd name="T3" fmla="*/ 479 h 1781"/>
                <a:gd name="T4" fmla="*/ 50 w 884"/>
                <a:gd name="T5" fmla="*/ 564 h 1781"/>
                <a:gd name="T6" fmla="*/ 53 w 884"/>
                <a:gd name="T7" fmla="*/ 644 h 1781"/>
                <a:gd name="T8" fmla="*/ 57 w 884"/>
                <a:gd name="T9" fmla="*/ 730 h 1781"/>
                <a:gd name="T10" fmla="*/ 59 w 884"/>
                <a:gd name="T11" fmla="*/ 896 h 1781"/>
                <a:gd name="T12" fmla="*/ 58 w 884"/>
                <a:gd name="T13" fmla="*/ 993 h 1781"/>
                <a:gd name="T14" fmla="*/ 55 w 884"/>
                <a:gd name="T15" fmla="*/ 1072 h 1781"/>
                <a:gd name="T16" fmla="*/ 53 w 884"/>
                <a:gd name="T17" fmla="*/ 1022 h 1781"/>
                <a:gd name="T18" fmla="*/ 50 w 884"/>
                <a:gd name="T19" fmla="*/ 934 h 1781"/>
                <a:gd name="T20" fmla="*/ 44 w 884"/>
                <a:gd name="T21" fmla="*/ 953 h 1781"/>
                <a:gd name="T22" fmla="*/ 45 w 884"/>
                <a:gd name="T23" fmla="*/ 1078 h 1781"/>
                <a:gd name="T24" fmla="*/ 50 w 884"/>
                <a:gd name="T25" fmla="*/ 1193 h 1781"/>
                <a:gd name="T26" fmla="*/ 52 w 884"/>
                <a:gd name="T27" fmla="*/ 1318 h 1781"/>
                <a:gd name="T28" fmla="*/ 44 w 884"/>
                <a:gd name="T29" fmla="*/ 1324 h 1781"/>
                <a:gd name="T30" fmla="*/ 40 w 884"/>
                <a:gd name="T31" fmla="*/ 1205 h 1781"/>
                <a:gd name="T32" fmla="*/ 36 w 884"/>
                <a:gd name="T33" fmla="*/ 1217 h 1781"/>
                <a:gd name="T34" fmla="*/ 38 w 884"/>
                <a:gd name="T35" fmla="*/ 1329 h 1781"/>
                <a:gd name="T36" fmla="*/ 40 w 884"/>
                <a:gd name="T37" fmla="*/ 1393 h 1781"/>
                <a:gd name="T38" fmla="*/ 42 w 884"/>
                <a:gd name="T39" fmla="*/ 1471 h 1781"/>
                <a:gd name="T40" fmla="*/ 44 w 884"/>
                <a:gd name="T41" fmla="*/ 1610 h 1781"/>
                <a:gd name="T42" fmla="*/ 35 w 884"/>
                <a:gd name="T43" fmla="*/ 1612 h 1781"/>
                <a:gd name="T44" fmla="*/ 33 w 884"/>
                <a:gd name="T45" fmla="*/ 1511 h 1781"/>
                <a:gd name="T46" fmla="*/ 31 w 884"/>
                <a:gd name="T47" fmla="*/ 1393 h 1781"/>
                <a:gd name="T48" fmla="*/ 30 w 884"/>
                <a:gd name="T49" fmla="*/ 1376 h 1781"/>
                <a:gd name="T50" fmla="*/ 30 w 884"/>
                <a:gd name="T51" fmla="*/ 1686 h 1781"/>
                <a:gd name="T52" fmla="*/ 24 w 884"/>
                <a:gd name="T53" fmla="*/ 1748 h 1781"/>
                <a:gd name="T54" fmla="*/ 20 w 884"/>
                <a:gd name="T55" fmla="*/ 1656 h 1781"/>
                <a:gd name="T56" fmla="*/ 22 w 884"/>
                <a:gd name="T57" fmla="*/ 1553 h 1781"/>
                <a:gd name="T58" fmla="*/ 11 w 884"/>
                <a:gd name="T59" fmla="*/ 1538 h 1781"/>
                <a:gd name="T60" fmla="*/ 14 w 884"/>
                <a:gd name="T61" fmla="*/ 1475 h 1781"/>
                <a:gd name="T62" fmla="*/ 23 w 884"/>
                <a:gd name="T63" fmla="*/ 1378 h 1781"/>
                <a:gd name="T64" fmla="*/ 7 w 884"/>
                <a:gd name="T65" fmla="*/ 1329 h 1781"/>
                <a:gd name="T66" fmla="*/ 7 w 884"/>
                <a:gd name="T67" fmla="*/ 1255 h 1781"/>
                <a:gd name="T68" fmla="*/ 22 w 884"/>
                <a:gd name="T69" fmla="*/ 1156 h 1781"/>
                <a:gd name="T70" fmla="*/ 22 w 884"/>
                <a:gd name="T71" fmla="*/ 1064 h 1781"/>
                <a:gd name="T72" fmla="*/ 9 w 884"/>
                <a:gd name="T73" fmla="*/ 1121 h 1781"/>
                <a:gd name="T74" fmla="*/ 0 w 884"/>
                <a:gd name="T75" fmla="*/ 1040 h 1781"/>
                <a:gd name="T76" fmla="*/ 3 w 884"/>
                <a:gd name="T77" fmla="*/ 944 h 1781"/>
                <a:gd name="T78" fmla="*/ 24 w 884"/>
                <a:gd name="T79" fmla="*/ 884 h 1781"/>
                <a:gd name="T80" fmla="*/ 18 w 884"/>
                <a:gd name="T81" fmla="*/ 840 h 1781"/>
                <a:gd name="T82" fmla="*/ 9 w 884"/>
                <a:gd name="T83" fmla="*/ 795 h 1781"/>
                <a:gd name="T84" fmla="*/ 11 w 884"/>
                <a:gd name="T85" fmla="*/ 701 h 1781"/>
                <a:gd name="T86" fmla="*/ 14 w 884"/>
                <a:gd name="T87" fmla="*/ 606 h 1781"/>
                <a:gd name="T88" fmla="*/ 19 w 884"/>
                <a:gd name="T89" fmla="*/ 523 h 1781"/>
                <a:gd name="T90" fmla="*/ 26 w 884"/>
                <a:gd name="T91" fmla="*/ 455 h 1781"/>
                <a:gd name="T92" fmla="*/ 37 w 884"/>
                <a:gd name="T93" fmla="*/ 361 h 1781"/>
                <a:gd name="T94" fmla="*/ 15 w 884"/>
                <a:gd name="T95" fmla="*/ 762 h 1781"/>
                <a:gd name="T96" fmla="*/ 10 w 884"/>
                <a:gd name="T97" fmla="*/ 1284 h 1781"/>
                <a:gd name="T98" fmla="*/ 27 w 884"/>
                <a:gd name="T99" fmla="*/ 1402 h 1781"/>
                <a:gd name="T100" fmla="*/ 35 w 884"/>
                <a:gd name="T101" fmla="*/ 877 h 1781"/>
                <a:gd name="T102" fmla="*/ 41 w 884"/>
                <a:gd name="T103" fmla="*/ 457 h 1781"/>
                <a:gd name="T104" fmla="*/ 43 w 884"/>
                <a:gd name="T105" fmla="*/ 321 h 1781"/>
                <a:gd name="T106" fmla="*/ 45 w 884"/>
                <a:gd name="T107" fmla="*/ 247 h 1781"/>
                <a:gd name="T108" fmla="*/ 48 w 884"/>
                <a:gd name="T109" fmla="*/ 181 h 1781"/>
                <a:gd name="T110" fmla="*/ 51 w 884"/>
                <a:gd name="T111" fmla="*/ 109 h 1781"/>
                <a:gd name="T112" fmla="*/ 56 w 884"/>
                <a:gd name="T113" fmla="*/ 19 h 1781"/>
                <a:gd name="T114" fmla="*/ 50 w 884"/>
                <a:gd name="T115" fmla="*/ 262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00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grpSp>
      <p:pic>
        <p:nvPicPr>
          <p:cNvPr id="10247" name="Picture 14" descr="Picture1">
            <a:extLst>
              <a:ext uri="{FF2B5EF4-FFF2-40B4-BE49-F238E27FC236}">
                <a16:creationId xmlns:a16="http://schemas.microsoft.com/office/drawing/2014/main" id="{0D7D43C5-E644-4320-A75F-61B761F73484}"/>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5638800" y="5867400"/>
            <a:ext cx="8572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8" name="Group 15">
            <a:extLst>
              <a:ext uri="{FF2B5EF4-FFF2-40B4-BE49-F238E27FC236}">
                <a16:creationId xmlns:a16="http://schemas.microsoft.com/office/drawing/2014/main" id="{8BD2F115-44FD-4261-B782-CDB5D35C60F7}"/>
              </a:ext>
            </a:extLst>
          </p:cNvPr>
          <p:cNvGrpSpPr>
            <a:grpSpLocks/>
          </p:cNvGrpSpPr>
          <p:nvPr/>
        </p:nvGrpSpPr>
        <p:grpSpPr bwMode="auto">
          <a:xfrm>
            <a:off x="1600200" y="152400"/>
            <a:ext cx="1447800" cy="762000"/>
            <a:chOff x="240" y="132"/>
            <a:chExt cx="2352" cy="2412"/>
          </a:xfrm>
        </p:grpSpPr>
        <p:sp>
          <p:nvSpPr>
            <p:cNvPr id="10320" name="Freeform 16">
              <a:extLst>
                <a:ext uri="{FF2B5EF4-FFF2-40B4-BE49-F238E27FC236}">
                  <a16:creationId xmlns:a16="http://schemas.microsoft.com/office/drawing/2014/main" id="{C81094A2-5167-455F-AE6E-CCA1972649F9}"/>
                </a:ext>
              </a:extLst>
            </p:cNvPr>
            <p:cNvSpPr>
              <a:spLocks/>
            </p:cNvSpPr>
            <p:nvPr/>
          </p:nvSpPr>
          <p:spPr bwMode="auto">
            <a:xfrm rot="-3872960">
              <a:off x="404" y="144"/>
              <a:ext cx="228" cy="459"/>
            </a:xfrm>
            <a:custGeom>
              <a:avLst/>
              <a:gdLst>
                <a:gd name="T0" fmla="*/ 12 w 456"/>
                <a:gd name="T1" fmla="*/ 93 h 919"/>
                <a:gd name="T2" fmla="*/ 12 w 456"/>
                <a:gd name="T3" fmla="*/ 83 h 919"/>
                <a:gd name="T4" fmla="*/ 10 w 456"/>
                <a:gd name="T5" fmla="*/ 77 h 919"/>
                <a:gd name="T6" fmla="*/ 7 w 456"/>
                <a:gd name="T7" fmla="*/ 72 h 919"/>
                <a:gd name="T8" fmla="*/ 3 w 456"/>
                <a:gd name="T9" fmla="*/ 66 h 919"/>
                <a:gd name="T10" fmla="*/ 1 w 456"/>
                <a:gd name="T11" fmla="*/ 55 h 919"/>
                <a:gd name="T12" fmla="*/ 2 w 456"/>
                <a:gd name="T13" fmla="*/ 49 h 919"/>
                <a:gd name="T14" fmla="*/ 5 w 456"/>
                <a:gd name="T15" fmla="*/ 44 h 919"/>
                <a:gd name="T16" fmla="*/ 7 w 456"/>
                <a:gd name="T17" fmla="*/ 47 h 919"/>
                <a:gd name="T18" fmla="*/ 10 w 456"/>
                <a:gd name="T19" fmla="*/ 53 h 919"/>
                <a:gd name="T20" fmla="*/ 16 w 456"/>
                <a:gd name="T21" fmla="*/ 52 h 919"/>
                <a:gd name="T22" fmla="*/ 14 w 456"/>
                <a:gd name="T23" fmla="*/ 44 h 919"/>
                <a:gd name="T24" fmla="*/ 10 w 456"/>
                <a:gd name="T25" fmla="*/ 36 h 919"/>
                <a:gd name="T26" fmla="*/ 8 w 456"/>
                <a:gd name="T27" fmla="*/ 28 h 919"/>
                <a:gd name="T28" fmla="*/ 15 w 456"/>
                <a:gd name="T29" fmla="*/ 28 h 919"/>
                <a:gd name="T30" fmla="*/ 20 w 456"/>
                <a:gd name="T31" fmla="*/ 35 h 919"/>
                <a:gd name="T32" fmla="*/ 23 w 456"/>
                <a:gd name="T33" fmla="*/ 34 h 919"/>
                <a:gd name="T34" fmla="*/ 21 w 456"/>
                <a:gd name="T35" fmla="*/ 27 h 919"/>
                <a:gd name="T36" fmla="*/ 19 w 456"/>
                <a:gd name="T37" fmla="*/ 23 h 919"/>
                <a:gd name="T38" fmla="*/ 18 w 456"/>
                <a:gd name="T39" fmla="*/ 18 h 919"/>
                <a:gd name="T40" fmla="*/ 16 w 456"/>
                <a:gd name="T41" fmla="*/ 9 h 919"/>
                <a:gd name="T42" fmla="*/ 24 w 456"/>
                <a:gd name="T43" fmla="*/ 8 h 919"/>
                <a:gd name="T44" fmla="*/ 26 w 456"/>
                <a:gd name="T45" fmla="*/ 15 h 919"/>
                <a:gd name="T46" fmla="*/ 28 w 456"/>
                <a:gd name="T47" fmla="*/ 23 h 919"/>
                <a:gd name="T48" fmla="*/ 29 w 456"/>
                <a:gd name="T49" fmla="*/ 24 h 919"/>
                <a:gd name="T50" fmla="*/ 29 w 456"/>
                <a:gd name="T51" fmla="*/ 4 h 919"/>
                <a:gd name="T52" fmla="*/ 35 w 456"/>
                <a:gd name="T53" fmla="*/ 0 h 919"/>
                <a:gd name="T54" fmla="*/ 38 w 456"/>
                <a:gd name="T55" fmla="*/ 6 h 919"/>
                <a:gd name="T56" fmla="*/ 36 w 456"/>
                <a:gd name="T57" fmla="*/ 12 h 919"/>
                <a:gd name="T58" fmla="*/ 47 w 456"/>
                <a:gd name="T59" fmla="*/ 13 h 919"/>
                <a:gd name="T60" fmla="*/ 44 w 456"/>
                <a:gd name="T61" fmla="*/ 17 h 919"/>
                <a:gd name="T62" fmla="*/ 36 w 456"/>
                <a:gd name="T63" fmla="*/ 24 h 919"/>
                <a:gd name="T64" fmla="*/ 51 w 456"/>
                <a:gd name="T65" fmla="*/ 27 h 919"/>
                <a:gd name="T66" fmla="*/ 51 w 456"/>
                <a:gd name="T67" fmla="*/ 32 h 919"/>
                <a:gd name="T68" fmla="*/ 37 w 456"/>
                <a:gd name="T69" fmla="*/ 39 h 919"/>
                <a:gd name="T70" fmla="*/ 37 w 456"/>
                <a:gd name="T71" fmla="*/ 45 h 919"/>
                <a:gd name="T72" fmla="*/ 49 w 456"/>
                <a:gd name="T73" fmla="*/ 41 h 919"/>
                <a:gd name="T74" fmla="*/ 57 w 456"/>
                <a:gd name="T75" fmla="*/ 46 h 919"/>
                <a:gd name="T76" fmla="*/ 54 w 456"/>
                <a:gd name="T77" fmla="*/ 52 h 919"/>
                <a:gd name="T78" fmla="*/ 35 w 456"/>
                <a:gd name="T79" fmla="*/ 56 h 919"/>
                <a:gd name="T80" fmla="*/ 40 w 456"/>
                <a:gd name="T81" fmla="*/ 59 h 919"/>
                <a:gd name="T82" fmla="*/ 48 w 456"/>
                <a:gd name="T83" fmla="*/ 62 h 919"/>
                <a:gd name="T84" fmla="*/ 47 w 456"/>
                <a:gd name="T85" fmla="*/ 68 h 919"/>
                <a:gd name="T86" fmla="*/ 44 w 456"/>
                <a:gd name="T87" fmla="*/ 74 h 919"/>
                <a:gd name="T88" fmla="*/ 40 w 456"/>
                <a:gd name="T89" fmla="*/ 80 h 919"/>
                <a:gd name="T90" fmla="*/ 32 w 456"/>
                <a:gd name="T91" fmla="*/ 84 h 919"/>
                <a:gd name="T92" fmla="*/ 22 w 456"/>
                <a:gd name="T93" fmla="*/ 91 h 919"/>
                <a:gd name="T94" fmla="*/ 43 w 456"/>
                <a:gd name="T95" fmla="*/ 64 h 919"/>
                <a:gd name="T96" fmla="*/ 48 w 456"/>
                <a:gd name="T97" fmla="*/ 30 h 919"/>
                <a:gd name="T98" fmla="*/ 32 w 456"/>
                <a:gd name="T99" fmla="*/ 22 h 919"/>
                <a:gd name="T100" fmla="*/ 23 w 456"/>
                <a:gd name="T101" fmla="*/ 57 h 919"/>
                <a:gd name="T102" fmla="*/ 18 w 456"/>
                <a:gd name="T103" fmla="*/ 84 h 919"/>
                <a:gd name="T104" fmla="*/ 17 w 456"/>
                <a:gd name="T105" fmla="*/ 93 h 919"/>
                <a:gd name="T106" fmla="*/ 15 w 456"/>
                <a:gd name="T107" fmla="*/ 98 h 919"/>
                <a:gd name="T108" fmla="*/ 12 w 456"/>
                <a:gd name="T109" fmla="*/ 102 h 919"/>
                <a:gd name="T110" fmla="*/ 9 w 456"/>
                <a:gd name="T111" fmla="*/ 107 h 919"/>
                <a:gd name="T112" fmla="*/ 4 w 456"/>
                <a:gd name="T113" fmla="*/ 113 h 919"/>
                <a:gd name="T114" fmla="*/ 10 w 456"/>
                <a:gd name="T115" fmla="*/ 97 h 9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56" h="919">
                  <a:moveTo>
                    <a:pt x="78" y="780"/>
                  </a:moveTo>
                  <a:lnTo>
                    <a:pt x="80" y="778"/>
                  </a:lnTo>
                  <a:lnTo>
                    <a:pt x="83" y="770"/>
                  </a:lnTo>
                  <a:lnTo>
                    <a:pt x="87" y="763"/>
                  </a:lnTo>
                  <a:lnTo>
                    <a:pt x="91" y="757"/>
                  </a:lnTo>
                  <a:lnTo>
                    <a:pt x="93" y="749"/>
                  </a:lnTo>
                  <a:lnTo>
                    <a:pt x="95" y="740"/>
                  </a:lnTo>
                  <a:lnTo>
                    <a:pt x="99" y="719"/>
                  </a:lnTo>
                  <a:lnTo>
                    <a:pt x="99" y="694"/>
                  </a:lnTo>
                  <a:lnTo>
                    <a:pt x="99" y="681"/>
                  </a:lnTo>
                  <a:lnTo>
                    <a:pt x="97" y="673"/>
                  </a:lnTo>
                  <a:lnTo>
                    <a:pt x="95" y="666"/>
                  </a:lnTo>
                  <a:lnTo>
                    <a:pt x="93" y="658"/>
                  </a:lnTo>
                  <a:lnTo>
                    <a:pt x="89" y="650"/>
                  </a:lnTo>
                  <a:lnTo>
                    <a:pt x="87" y="645"/>
                  </a:lnTo>
                  <a:lnTo>
                    <a:pt x="83" y="637"/>
                  </a:lnTo>
                  <a:lnTo>
                    <a:pt x="80" y="630"/>
                  </a:lnTo>
                  <a:lnTo>
                    <a:pt x="76" y="622"/>
                  </a:lnTo>
                  <a:lnTo>
                    <a:pt x="72" y="614"/>
                  </a:lnTo>
                  <a:lnTo>
                    <a:pt x="66" y="607"/>
                  </a:lnTo>
                  <a:lnTo>
                    <a:pt x="63" y="601"/>
                  </a:lnTo>
                  <a:lnTo>
                    <a:pt x="59" y="593"/>
                  </a:lnTo>
                  <a:lnTo>
                    <a:pt x="55" y="588"/>
                  </a:lnTo>
                  <a:lnTo>
                    <a:pt x="51" y="580"/>
                  </a:lnTo>
                  <a:lnTo>
                    <a:pt x="47" y="574"/>
                  </a:lnTo>
                  <a:lnTo>
                    <a:pt x="44" y="569"/>
                  </a:lnTo>
                  <a:lnTo>
                    <a:pt x="36" y="557"/>
                  </a:lnTo>
                  <a:lnTo>
                    <a:pt x="34" y="552"/>
                  </a:lnTo>
                  <a:lnTo>
                    <a:pt x="30" y="544"/>
                  </a:lnTo>
                  <a:lnTo>
                    <a:pt x="23" y="535"/>
                  </a:lnTo>
                  <a:lnTo>
                    <a:pt x="17" y="523"/>
                  </a:lnTo>
                  <a:lnTo>
                    <a:pt x="13" y="512"/>
                  </a:lnTo>
                  <a:lnTo>
                    <a:pt x="7" y="502"/>
                  </a:lnTo>
                  <a:lnTo>
                    <a:pt x="4" y="491"/>
                  </a:lnTo>
                  <a:lnTo>
                    <a:pt x="0" y="470"/>
                  </a:lnTo>
                  <a:lnTo>
                    <a:pt x="2" y="447"/>
                  </a:lnTo>
                  <a:lnTo>
                    <a:pt x="4" y="436"/>
                  </a:lnTo>
                  <a:lnTo>
                    <a:pt x="6" y="426"/>
                  </a:lnTo>
                  <a:lnTo>
                    <a:pt x="7" y="420"/>
                  </a:lnTo>
                  <a:lnTo>
                    <a:pt x="9" y="415"/>
                  </a:lnTo>
                  <a:lnTo>
                    <a:pt x="11" y="405"/>
                  </a:lnTo>
                  <a:lnTo>
                    <a:pt x="15" y="396"/>
                  </a:lnTo>
                  <a:lnTo>
                    <a:pt x="19" y="388"/>
                  </a:lnTo>
                  <a:lnTo>
                    <a:pt x="23" y="381"/>
                  </a:lnTo>
                  <a:lnTo>
                    <a:pt x="26" y="375"/>
                  </a:lnTo>
                  <a:lnTo>
                    <a:pt x="30" y="369"/>
                  </a:lnTo>
                  <a:lnTo>
                    <a:pt x="32" y="363"/>
                  </a:lnTo>
                  <a:lnTo>
                    <a:pt x="38" y="356"/>
                  </a:lnTo>
                  <a:lnTo>
                    <a:pt x="44" y="348"/>
                  </a:lnTo>
                  <a:lnTo>
                    <a:pt x="45" y="352"/>
                  </a:lnTo>
                  <a:lnTo>
                    <a:pt x="47" y="362"/>
                  </a:lnTo>
                  <a:lnTo>
                    <a:pt x="49" y="367"/>
                  </a:lnTo>
                  <a:lnTo>
                    <a:pt x="51" y="375"/>
                  </a:lnTo>
                  <a:lnTo>
                    <a:pt x="53" y="382"/>
                  </a:lnTo>
                  <a:lnTo>
                    <a:pt x="55" y="390"/>
                  </a:lnTo>
                  <a:lnTo>
                    <a:pt x="59" y="398"/>
                  </a:lnTo>
                  <a:lnTo>
                    <a:pt x="63" y="405"/>
                  </a:lnTo>
                  <a:lnTo>
                    <a:pt x="64" y="413"/>
                  </a:lnTo>
                  <a:lnTo>
                    <a:pt x="70" y="420"/>
                  </a:lnTo>
                  <a:lnTo>
                    <a:pt x="74" y="428"/>
                  </a:lnTo>
                  <a:lnTo>
                    <a:pt x="78" y="432"/>
                  </a:lnTo>
                  <a:lnTo>
                    <a:pt x="89" y="440"/>
                  </a:lnTo>
                  <a:lnTo>
                    <a:pt x="99" y="441"/>
                  </a:lnTo>
                  <a:lnTo>
                    <a:pt x="108" y="436"/>
                  </a:lnTo>
                  <a:lnTo>
                    <a:pt x="116" y="428"/>
                  </a:lnTo>
                  <a:lnTo>
                    <a:pt x="122" y="417"/>
                  </a:lnTo>
                  <a:lnTo>
                    <a:pt x="123" y="403"/>
                  </a:lnTo>
                  <a:lnTo>
                    <a:pt x="123" y="388"/>
                  </a:lnTo>
                  <a:lnTo>
                    <a:pt x="122" y="373"/>
                  </a:lnTo>
                  <a:lnTo>
                    <a:pt x="118" y="365"/>
                  </a:lnTo>
                  <a:lnTo>
                    <a:pt x="114" y="360"/>
                  </a:lnTo>
                  <a:lnTo>
                    <a:pt x="110" y="352"/>
                  </a:lnTo>
                  <a:lnTo>
                    <a:pt x="106" y="344"/>
                  </a:lnTo>
                  <a:lnTo>
                    <a:pt x="99" y="335"/>
                  </a:lnTo>
                  <a:lnTo>
                    <a:pt x="93" y="325"/>
                  </a:lnTo>
                  <a:lnTo>
                    <a:pt x="87" y="314"/>
                  </a:lnTo>
                  <a:lnTo>
                    <a:pt x="80" y="303"/>
                  </a:lnTo>
                  <a:lnTo>
                    <a:pt x="74" y="291"/>
                  </a:lnTo>
                  <a:lnTo>
                    <a:pt x="70" y="282"/>
                  </a:lnTo>
                  <a:lnTo>
                    <a:pt x="64" y="270"/>
                  </a:lnTo>
                  <a:lnTo>
                    <a:pt x="63" y="259"/>
                  </a:lnTo>
                  <a:lnTo>
                    <a:pt x="59" y="238"/>
                  </a:lnTo>
                  <a:lnTo>
                    <a:pt x="61" y="230"/>
                  </a:lnTo>
                  <a:lnTo>
                    <a:pt x="63" y="227"/>
                  </a:lnTo>
                  <a:lnTo>
                    <a:pt x="64" y="223"/>
                  </a:lnTo>
                  <a:lnTo>
                    <a:pt x="70" y="215"/>
                  </a:lnTo>
                  <a:lnTo>
                    <a:pt x="80" y="210"/>
                  </a:lnTo>
                  <a:lnTo>
                    <a:pt x="99" y="208"/>
                  </a:lnTo>
                  <a:lnTo>
                    <a:pt x="114" y="215"/>
                  </a:lnTo>
                  <a:lnTo>
                    <a:pt x="120" y="225"/>
                  </a:lnTo>
                  <a:lnTo>
                    <a:pt x="127" y="232"/>
                  </a:lnTo>
                  <a:lnTo>
                    <a:pt x="133" y="244"/>
                  </a:lnTo>
                  <a:lnTo>
                    <a:pt x="139" y="253"/>
                  </a:lnTo>
                  <a:lnTo>
                    <a:pt x="144" y="265"/>
                  </a:lnTo>
                  <a:lnTo>
                    <a:pt x="150" y="276"/>
                  </a:lnTo>
                  <a:lnTo>
                    <a:pt x="154" y="286"/>
                  </a:lnTo>
                  <a:lnTo>
                    <a:pt x="160" y="295"/>
                  </a:lnTo>
                  <a:lnTo>
                    <a:pt x="169" y="306"/>
                  </a:lnTo>
                  <a:lnTo>
                    <a:pt x="180" y="306"/>
                  </a:lnTo>
                  <a:lnTo>
                    <a:pt x="184" y="301"/>
                  </a:lnTo>
                  <a:lnTo>
                    <a:pt x="184" y="291"/>
                  </a:lnTo>
                  <a:lnTo>
                    <a:pt x="182" y="278"/>
                  </a:lnTo>
                  <a:lnTo>
                    <a:pt x="180" y="270"/>
                  </a:lnTo>
                  <a:lnTo>
                    <a:pt x="179" y="261"/>
                  </a:lnTo>
                  <a:lnTo>
                    <a:pt x="175" y="251"/>
                  </a:lnTo>
                  <a:lnTo>
                    <a:pt x="173" y="242"/>
                  </a:lnTo>
                  <a:lnTo>
                    <a:pt x="169" y="230"/>
                  </a:lnTo>
                  <a:lnTo>
                    <a:pt x="165" y="221"/>
                  </a:lnTo>
                  <a:lnTo>
                    <a:pt x="163" y="215"/>
                  </a:lnTo>
                  <a:lnTo>
                    <a:pt x="160" y="210"/>
                  </a:lnTo>
                  <a:lnTo>
                    <a:pt x="160" y="204"/>
                  </a:lnTo>
                  <a:lnTo>
                    <a:pt x="156" y="198"/>
                  </a:lnTo>
                  <a:lnTo>
                    <a:pt x="154" y="192"/>
                  </a:lnTo>
                  <a:lnTo>
                    <a:pt x="152" y="187"/>
                  </a:lnTo>
                  <a:lnTo>
                    <a:pt x="150" y="181"/>
                  </a:lnTo>
                  <a:lnTo>
                    <a:pt x="148" y="175"/>
                  </a:lnTo>
                  <a:lnTo>
                    <a:pt x="144" y="162"/>
                  </a:lnTo>
                  <a:lnTo>
                    <a:pt x="142" y="156"/>
                  </a:lnTo>
                  <a:lnTo>
                    <a:pt x="141" y="151"/>
                  </a:lnTo>
                  <a:lnTo>
                    <a:pt x="139" y="145"/>
                  </a:lnTo>
                  <a:lnTo>
                    <a:pt x="137" y="139"/>
                  </a:lnTo>
                  <a:lnTo>
                    <a:pt x="133" y="130"/>
                  </a:lnTo>
                  <a:lnTo>
                    <a:pt x="131" y="118"/>
                  </a:lnTo>
                  <a:lnTo>
                    <a:pt x="127" y="107"/>
                  </a:lnTo>
                  <a:lnTo>
                    <a:pt x="123" y="88"/>
                  </a:lnTo>
                  <a:lnTo>
                    <a:pt x="123" y="73"/>
                  </a:lnTo>
                  <a:lnTo>
                    <a:pt x="125" y="59"/>
                  </a:lnTo>
                  <a:lnTo>
                    <a:pt x="131" y="50"/>
                  </a:lnTo>
                  <a:lnTo>
                    <a:pt x="142" y="44"/>
                  </a:lnTo>
                  <a:lnTo>
                    <a:pt x="163" y="48"/>
                  </a:lnTo>
                  <a:lnTo>
                    <a:pt x="179" y="61"/>
                  </a:lnTo>
                  <a:lnTo>
                    <a:pt x="186" y="71"/>
                  </a:lnTo>
                  <a:lnTo>
                    <a:pt x="192" y="84"/>
                  </a:lnTo>
                  <a:lnTo>
                    <a:pt x="196" y="95"/>
                  </a:lnTo>
                  <a:lnTo>
                    <a:pt x="198" y="103"/>
                  </a:lnTo>
                  <a:lnTo>
                    <a:pt x="199" y="111"/>
                  </a:lnTo>
                  <a:lnTo>
                    <a:pt x="201" y="116"/>
                  </a:lnTo>
                  <a:lnTo>
                    <a:pt x="203" y="124"/>
                  </a:lnTo>
                  <a:lnTo>
                    <a:pt x="205" y="132"/>
                  </a:lnTo>
                  <a:lnTo>
                    <a:pt x="207" y="139"/>
                  </a:lnTo>
                  <a:lnTo>
                    <a:pt x="213" y="168"/>
                  </a:lnTo>
                  <a:lnTo>
                    <a:pt x="213" y="173"/>
                  </a:lnTo>
                  <a:lnTo>
                    <a:pt x="215" y="181"/>
                  </a:lnTo>
                  <a:lnTo>
                    <a:pt x="217" y="185"/>
                  </a:lnTo>
                  <a:lnTo>
                    <a:pt x="217" y="190"/>
                  </a:lnTo>
                  <a:lnTo>
                    <a:pt x="220" y="200"/>
                  </a:lnTo>
                  <a:lnTo>
                    <a:pt x="224" y="208"/>
                  </a:lnTo>
                  <a:lnTo>
                    <a:pt x="228" y="210"/>
                  </a:lnTo>
                  <a:lnTo>
                    <a:pt x="228" y="204"/>
                  </a:lnTo>
                  <a:lnTo>
                    <a:pt x="228" y="194"/>
                  </a:lnTo>
                  <a:lnTo>
                    <a:pt x="226" y="168"/>
                  </a:lnTo>
                  <a:lnTo>
                    <a:pt x="222" y="133"/>
                  </a:lnTo>
                  <a:lnTo>
                    <a:pt x="220" y="97"/>
                  </a:lnTo>
                  <a:lnTo>
                    <a:pt x="222" y="61"/>
                  </a:lnTo>
                  <a:lnTo>
                    <a:pt x="224" y="46"/>
                  </a:lnTo>
                  <a:lnTo>
                    <a:pt x="228" y="33"/>
                  </a:lnTo>
                  <a:lnTo>
                    <a:pt x="232" y="25"/>
                  </a:lnTo>
                  <a:lnTo>
                    <a:pt x="234" y="21"/>
                  </a:lnTo>
                  <a:lnTo>
                    <a:pt x="243" y="14"/>
                  </a:lnTo>
                  <a:lnTo>
                    <a:pt x="251" y="8"/>
                  </a:lnTo>
                  <a:lnTo>
                    <a:pt x="258" y="4"/>
                  </a:lnTo>
                  <a:lnTo>
                    <a:pt x="274" y="0"/>
                  </a:lnTo>
                  <a:lnTo>
                    <a:pt x="295" y="4"/>
                  </a:lnTo>
                  <a:lnTo>
                    <a:pt x="300" y="12"/>
                  </a:lnTo>
                  <a:lnTo>
                    <a:pt x="304" y="19"/>
                  </a:lnTo>
                  <a:lnTo>
                    <a:pt x="306" y="31"/>
                  </a:lnTo>
                  <a:lnTo>
                    <a:pt x="304" y="42"/>
                  </a:lnTo>
                  <a:lnTo>
                    <a:pt x="302" y="50"/>
                  </a:lnTo>
                  <a:lnTo>
                    <a:pt x="300" y="56"/>
                  </a:lnTo>
                  <a:lnTo>
                    <a:pt x="296" y="67"/>
                  </a:lnTo>
                  <a:lnTo>
                    <a:pt x="293" y="73"/>
                  </a:lnTo>
                  <a:lnTo>
                    <a:pt x="291" y="78"/>
                  </a:lnTo>
                  <a:lnTo>
                    <a:pt x="289" y="88"/>
                  </a:lnTo>
                  <a:lnTo>
                    <a:pt x="285" y="101"/>
                  </a:lnTo>
                  <a:lnTo>
                    <a:pt x="289" y="105"/>
                  </a:lnTo>
                  <a:lnTo>
                    <a:pt x="295" y="105"/>
                  </a:lnTo>
                  <a:lnTo>
                    <a:pt x="319" y="101"/>
                  </a:lnTo>
                  <a:lnTo>
                    <a:pt x="352" y="99"/>
                  </a:lnTo>
                  <a:lnTo>
                    <a:pt x="374" y="105"/>
                  </a:lnTo>
                  <a:lnTo>
                    <a:pt x="376" y="109"/>
                  </a:lnTo>
                  <a:lnTo>
                    <a:pt x="376" y="113"/>
                  </a:lnTo>
                  <a:lnTo>
                    <a:pt x="376" y="118"/>
                  </a:lnTo>
                  <a:lnTo>
                    <a:pt x="371" y="126"/>
                  </a:lnTo>
                  <a:lnTo>
                    <a:pt x="365" y="132"/>
                  </a:lnTo>
                  <a:lnTo>
                    <a:pt x="357" y="137"/>
                  </a:lnTo>
                  <a:lnTo>
                    <a:pt x="352" y="143"/>
                  </a:lnTo>
                  <a:lnTo>
                    <a:pt x="344" y="149"/>
                  </a:lnTo>
                  <a:lnTo>
                    <a:pt x="327" y="158"/>
                  </a:lnTo>
                  <a:lnTo>
                    <a:pt x="312" y="168"/>
                  </a:lnTo>
                  <a:lnTo>
                    <a:pt x="298" y="175"/>
                  </a:lnTo>
                  <a:lnTo>
                    <a:pt x="289" y="185"/>
                  </a:lnTo>
                  <a:lnTo>
                    <a:pt x="283" y="194"/>
                  </a:lnTo>
                  <a:lnTo>
                    <a:pt x="283" y="204"/>
                  </a:lnTo>
                  <a:lnTo>
                    <a:pt x="287" y="210"/>
                  </a:lnTo>
                  <a:lnTo>
                    <a:pt x="293" y="213"/>
                  </a:lnTo>
                  <a:lnTo>
                    <a:pt x="310" y="217"/>
                  </a:lnTo>
                  <a:lnTo>
                    <a:pt x="357" y="217"/>
                  </a:lnTo>
                  <a:lnTo>
                    <a:pt x="403" y="221"/>
                  </a:lnTo>
                  <a:lnTo>
                    <a:pt x="416" y="227"/>
                  </a:lnTo>
                  <a:lnTo>
                    <a:pt x="418" y="232"/>
                  </a:lnTo>
                  <a:lnTo>
                    <a:pt x="418" y="240"/>
                  </a:lnTo>
                  <a:lnTo>
                    <a:pt x="416" y="248"/>
                  </a:lnTo>
                  <a:lnTo>
                    <a:pt x="410" y="253"/>
                  </a:lnTo>
                  <a:lnTo>
                    <a:pt x="405" y="259"/>
                  </a:lnTo>
                  <a:lnTo>
                    <a:pt x="397" y="263"/>
                  </a:lnTo>
                  <a:lnTo>
                    <a:pt x="380" y="272"/>
                  </a:lnTo>
                  <a:lnTo>
                    <a:pt x="359" y="278"/>
                  </a:lnTo>
                  <a:lnTo>
                    <a:pt x="338" y="286"/>
                  </a:lnTo>
                  <a:lnTo>
                    <a:pt x="319" y="293"/>
                  </a:lnTo>
                  <a:lnTo>
                    <a:pt x="289" y="312"/>
                  </a:lnTo>
                  <a:lnTo>
                    <a:pt x="283" y="324"/>
                  </a:lnTo>
                  <a:lnTo>
                    <a:pt x="279" y="335"/>
                  </a:lnTo>
                  <a:lnTo>
                    <a:pt x="279" y="344"/>
                  </a:lnTo>
                  <a:lnTo>
                    <a:pt x="279" y="348"/>
                  </a:lnTo>
                  <a:lnTo>
                    <a:pt x="283" y="352"/>
                  </a:lnTo>
                  <a:lnTo>
                    <a:pt x="289" y="360"/>
                  </a:lnTo>
                  <a:lnTo>
                    <a:pt x="300" y="363"/>
                  </a:lnTo>
                  <a:lnTo>
                    <a:pt x="329" y="362"/>
                  </a:lnTo>
                  <a:lnTo>
                    <a:pt x="357" y="350"/>
                  </a:lnTo>
                  <a:lnTo>
                    <a:pt x="369" y="343"/>
                  </a:lnTo>
                  <a:lnTo>
                    <a:pt x="378" y="335"/>
                  </a:lnTo>
                  <a:lnTo>
                    <a:pt x="390" y="329"/>
                  </a:lnTo>
                  <a:lnTo>
                    <a:pt x="401" y="325"/>
                  </a:lnTo>
                  <a:lnTo>
                    <a:pt x="428" y="322"/>
                  </a:lnTo>
                  <a:lnTo>
                    <a:pt x="443" y="327"/>
                  </a:lnTo>
                  <a:lnTo>
                    <a:pt x="452" y="339"/>
                  </a:lnTo>
                  <a:lnTo>
                    <a:pt x="456" y="354"/>
                  </a:lnTo>
                  <a:lnTo>
                    <a:pt x="456" y="373"/>
                  </a:lnTo>
                  <a:lnTo>
                    <a:pt x="454" y="382"/>
                  </a:lnTo>
                  <a:lnTo>
                    <a:pt x="452" y="392"/>
                  </a:lnTo>
                  <a:lnTo>
                    <a:pt x="449" y="400"/>
                  </a:lnTo>
                  <a:lnTo>
                    <a:pt x="443" y="409"/>
                  </a:lnTo>
                  <a:lnTo>
                    <a:pt x="437" y="415"/>
                  </a:lnTo>
                  <a:lnTo>
                    <a:pt x="431" y="422"/>
                  </a:lnTo>
                  <a:lnTo>
                    <a:pt x="422" y="428"/>
                  </a:lnTo>
                  <a:lnTo>
                    <a:pt x="414" y="432"/>
                  </a:lnTo>
                  <a:lnTo>
                    <a:pt x="393" y="436"/>
                  </a:lnTo>
                  <a:lnTo>
                    <a:pt x="369" y="440"/>
                  </a:lnTo>
                  <a:lnTo>
                    <a:pt x="315" y="445"/>
                  </a:lnTo>
                  <a:lnTo>
                    <a:pt x="274" y="455"/>
                  </a:lnTo>
                  <a:lnTo>
                    <a:pt x="262" y="462"/>
                  </a:lnTo>
                  <a:lnTo>
                    <a:pt x="256" y="472"/>
                  </a:lnTo>
                  <a:lnTo>
                    <a:pt x="258" y="478"/>
                  </a:lnTo>
                  <a:lnTo>
                    <a:pt x="262" y="481"/>
                  </a:lnTo>
                  <a:lnTo>
                    <a:pt x="276" y="483"/>
                  </a:lnTo>
                  <a:lnTo>
                    <a:pt x="315" y="478"/>
                  </a:lnTo>
                  <a:lnTo>
                    <a:pt x="336" y="472"/>
                  </a:lnTo>
                  <a:lnTo>
                    <a:pt x="357" y="472"/>
                  </a:lnTo>
                  <a:lnTo>
                    <a:pt x="372" y="474"/>
                  </a:lnTo>
                  <a:lnTo>
                    <a:pt x="382" y="483"/>
                  </a:lnTo>
                  <a:lnTo>
                    <a:pt x="384" y="491"/>
                  </a:lnTo>
                  <a:lnTo>
                    <a:pt x="384" y="500"/>
                  </a:lnTo>
                  <a:lnTo>
                    <a:pt x="382" y="514"/>
                  </a:lnTo>
                  <a:lnTo>
                    <a:pt x="382" y="519"/>
                  </a:lnTo>
                  <a:lnTo>
                    <a:pt x="380" y="527"/>
                  </a:lnTo>
                  <a:lnTo>
                    <a:pt x="376" y="535"/>
                  </a:lnTo>
                  <a:lnTo>
                    <a:pt x="374" y="542"/>
                  </a:lnTo>
                  <a:lnTo>
                    <a:pt x="371" y="550"/>
                  </a:lnTo>
                  <a:lnTo>
                    <a:pt x="367" y="559"/>
                  </a:lnTo>
                  <a:lnTo>
                    <a:pt x="365" y="567"/>
                  </a:lnTo>
                  <a:lnTo>
                    <a:pt x="359" y="574"/>
                  </a:lnTo>
                  <a:lnTo>
                    <a:pt x="355" y="584"/>
                  </a:lnTo>
                  <a:lnTo>
                    <a:pt x="352" y="592"/>
                  </a:lnTo>
                  <a:lnTo>
                    <a:pt x="346" y="599"/>
                  </a:lnTo>
                  <a:lnTo>
                    <a:pt x="342" y="607"/>
                  </a:lnTo>
                  <a:lnTo>
                    <a:pt x="336" y="616"/>
                  </a:lnTo>
                  <a:lnTo>
                    <a:pt x="331" y="624"/>
                  </a:lnTo>
                  <a:lnTo>
                    <a:pt x="325" y="630"/>
                  </a:lnTo>
                  <a:lnTo>
                    <a:pt x="319" y="637"/>
                  </a:lnTo>
                  <a:lnTo>
                    <a:pt x="314" y="645"/>
                  </a:lnTo>
                  <a:lnTo>
                    <a:pt x="306" y="650"/>
                  </a:lnTo>
                  <a:lnTo>
                    <a:pt x="300" y="656"/>
                  </a:lnTo>
                  <a:lnTo>
                    <a:pt x="295" y="660"/>
                  </a:lnTo>
                  <a:lnTo>
                    <a:pt x="281" y="670"/>
                  </a:lnTo>
                  <a:lnTo>
                    <a:pt x="268" y="675"/>
                  </a:lnTo>
                  <a:lnTo>
                    <a:pt x="255" y="679"/>
                  </a:lnTo>
                  <a:lnTo>
                    <a:pt x="230" y="685"/>
                  </a:lnTo>
                  <a:lnTo>
                    <a:pt x="207" y="694"/>
                  </a:lnTo>
                  <a:lnTo>
                    <a:pt x="190" y="708"/>
                  </a:lnTo>
                  <a:lnTo>
                    <a:pt x="182" y="715"/>
                  </a:lnTo>
                  <a:lnTo>
                    <a:pt x="177" y="723"/>
                  </a:lnTo>
                  <a:lnTo>
                    <a:pt x="171" y="728"/>
                  </a:lnTo>
                  <a:lnTo>
                    <a:pt x="165" y="736"/>
                  </a:lnTo>
                  <a:lnTo>
                    <a:pt x="158" y="747"/>
                  </a:lnTo>
                  <a:lnTo>
                    <a:pt x="154" y="755"/>
                  </a:lnTo>
                  <a:lnTo>
                    <a:pt x="152" y="759"/>
                  </a:lnTo>
                  <a:lnTo>
                    <a:pt x="182" y="626"/>
                  </a:lnTo>
                  <a:lnTo>
                    <a:pt x="344" y="517"/>
                  </a:lnTo>
                  <a:lnTo>
                    <a:pt x="190" y="584"/>
                  </a:lnTo>
                  <a:lnTo>
                    <a:pt x="228" y="426"/>
                  </a:lnTo>
                  <a:lnTo>
                    <a:pt x="409" y="384"/>
                  </a:lnTo>
                  <a:lnTo>
                    <a:pt x="234" y="394"/>
                  </a:lnTo>
                  <a:lnTo>
                    <a:pt x="253" y="287"/>
                  </a:lnTo>
                  <a:lnTo>
                    <a:pt x="380" y="244"/>
                  </a:lnTo>
                  <a:lnTo>
                    <a:pt x="258" y="259"/>
                  </a:lnTo>
                  <a:lnTo>
                    <a:pt x="270" y="171"/>
                  </a:lnTo>
                  <a:lnTo>
                    <a:pt x="334" y="124"/>
                  </a:lnTo>
                  <a:lnTo>
                    <a:pt x="264" y="149"/>
                  </a:lnTo>
                  <a:lnTo>
                    <a:pt x="262" y="33"/>
                  </a:lnTo>
                  <a:lnTo>
                    <a:pt x="249" y="181"/>
                  </a:lnTo>
                  <a:lnTo>
                    <a:pt x="232" y="293"/>
                  </a:lnTo>
                  <a:lnTo>
                    <a:pt x="161" y="84"/>
                  </a:lnTo>
                  <a:lnTo>
                    <a:pt x="218" y="335"/>
                  </a:lnTo>
                  <a:lnTo>
                    <a:pt x="198" y="419"/>
                  </a:lnTo>
                  <a:lnTo>
                    <a:pt x="97" y="244"/>
                  </a:lnTo>
                  <a:lnTo>
                    <a:pt x="184" y="459"/>
                  </a:lnTo>
                  <a:lnTo>
                    <a:pt x="156" y="584"/>
                  </a:lnTo>
                  <a:lnTo>
                    <a:pt x="44" y="457"/>
                  </a:lnTo>
                  <a:lnTo>
                    <a:pt x="148" y="622"/>
                  </a:lnTo>
                  <a:lnTo>
                    <a:pt x="146" y="639"/>
                  </a:lnTo>
                  <a:lnTo>
                    <a:pt x="144" y="656"/>
                  </a:lnTo>
                  <a:lnTo>
                    <a:pt x="142" y="679"/>
                  </a:lnTo>
                  <a:lnTo>
                    <a:pt x="139" y="704"/>
                  </a:lnTo>
                  <a:lnTo>
                    <a:pt x="135" y="727"/>
                  </a:lnTo>
                  <a:lnTo>
                    <a:pt x="133" y="734"/>
                  </a:lnTo>
                  <a:lnTo>
                    <a:pt x="131" y="740"/>
                  </a:lnTo>
                  <a:lnTo>
                    <a:pt x="131" y="746"/>
                  </a:lnTo>
                  <a:lnTo>
                    <a:pt x="129" y="749"/>
                  </a:lnTo>
                  <a:lnTo>
                    <a:pt x="127" y="755"/>
                  </a:lnTo>
                  <a:lnTo>
                    <a:pt x="127" y="761"/>
                  </a:lnTo>
                  <a:lnTo>
                    <a:pt x="123" y="768"/>
                  </a:lnTo>
                  <a:lnTo>
                    <a:pt x="120" y="778"/>
                  </a:lnTo>
                  <a:lnTo>
                    <a:pt x="118" y="784"/>
                  </a:lnTo>
                  <a:lnTo>
                    <a:pt x="114" y="789"/>
                  </a:lnTo>
                  <a:lnTo>
                    <a:pt x="112" y="793"/>
                  </a:lnTo>
                  <a:lnTo>
                    <a:pt x="108" y="799"/>
                  </a:lnTo>
                  <a:lnTo>
                    <a:pt x="104" y="804"/>
                  </a:lnTo>
                  <a:lnTo>
                    <a:pt x="101" y="810"/>
                  </a:lnTo>
                  <a:lnTo>
                    <a:pt x="97" y="818"/>
                  </a:lnTo>
                  <a:lnTo>
                    <a:pt x="93" y="823"/>
                  </a:lnTo>
                  <a:lnTo>
                    <a:pt x="87" y="829"/>
                  </a:lnTo>
                  <a:lnTo>
                    <a:pt x="83" y="835"/>
                  </a:lnTo>
                  <a:lnTo>
                    <a:pt x="80" y="842"/>
                  </a:lnTo>
                  <a:lnTo>
                    <a:pt x="74" y="848"/>
                  </a:lnTo>
                  <a:lnTo>
                    <a:pt x="70" y="854"/>
                  </a:lnTo>
                  <a:lnTo>
                    <a:pt x="66" y="860"/>
                  </a:lnTo>
                  <a:lnTo>
                    <a:pt x="57" y="873"/>
                  </a:lnTo>
                  <a:lnTo>
                    <a:pt x="53" y="879"/>
                  </a:lnTo>
                  <a:lnTo>
                    <a:pt x="47" y="882"/>
                  </a:lnTo>
                  <a:lnTo>
                    <a:pt x="40" y="894"/>
                  </a:lnTo>
                  <a:lnTo>
                    <a:pt x="34" y="901"/>
                  </a:lnTo>
                  <a:lnTo>
                    <a:pt x="28" y="909"/>
                  </a:lnTo>
                  <a:lnTo>
                    <a:pt x="25" y="915"/>
                  </a:lnTo>
                  <a:lnTo>
                    <a:pt x="19" y="919"/>
                  </a:lnTo>
                  <a:lnTo>
                    <a:pt x="19" y="799"/>
                  </a:lnTo>
                  <a:lnTo>
                    <a:pt x="26" y="801"/>
                  </a:lnTo>
                  <a:lnTo>
                    <a:pt x="51" y="795"/>
                  </a:lnTo>
                  <a:lnTo>
                    <a:pt x="78" y="780"/>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1" name="Freeform 17">
              <a:extLst>
                <a:ext uri="{FF2B5EF4-FFF2-40B4-BE49-F238E27FC236}">
                  <a16:creationId xmlns:a16="http://schemas.microsoft.com/office/drawing/2014/main" id="{7763A0EF-1256-490B-BFB8-51945F6CD9C4}"/>
                </a:ext>
              </a:extLst>
            </p:cNvPr>
            <p:cNvSpPr>
              <a:spLocks/>
            </p:cNvSpPr>
            <p:nvPr/>
          </p:nvSpPr>
          <p:spPr bwMode="auto">
            <a:xfrm rot="1411064">
              <a:off x="338" y="480"/>
              <a:ext cx="286" cy="407"/>
            </a:xfrm>
            <a:custGeom>
              <a:avLst/>
              <a:gdLst>
                <a:gd name="T0" fmla="*/ 57 w 572"/>
                <a:gd name="T1" fmla="*/ 18 h 813"/>
                <a:gd name="T2" fmla="*/ 54 w 572"/>
                <a:gd name="T3" fmla="*/ 28 h 813"/>
                <a:gd name="T4" fmla="*/ 55 w 572"/>
                <a:gd name="T5" fmla="*/ 34 h 813"/>
                <a:gd name="T6" fmla="*/ 57 w 572"/>
                <a:gd name="T7" fmla="*/ 40 h 813"/>
                <a:gd name="T8" fmla="*/ 58 w 572"/>
                <a:gd name="T9" fmla="*/ 46 h 813"/>
                <a:gd name="T10" fmla="*/ 58 w 572"/>
                <a:gd name="T11" fmla="*/ 58 h 813"/>
                <a:gd name="T12" fmla="*/ 55 w 572"/>
                <a:gd name="T13" fmla="*/ 63 h 813"/>
                <a:gd name="T14" fmla="*/ 51 w 572"/>
                <a:gd name="T15" fmla="*/ 68 h 813"/>
                <a:gd name="T16" fmla="*/ 50 w 572"/>
                <a:gd name="T17" fmla="*/ 64 h 813"/>
                <a:gd name="T18" fmla="*/ 49 w 572"/>
                <a:gd name="T19" fmla="*/ 58 h 813"/>
                <a:gd name="T20" fmla="*/ 43 w 572"/>
                <a:gd name="T21" fmla="*/ 57 h 813"/>
                <a:gd name="T22" fmla="*/ 42 w 572"/>
                <a:gd name="T23" fmla="*/ 66 h 813"/>
                <a:gd name="T24" fmla="*/ 44 w 572"/>
                <a:gd name="T25" fmla="*/ 74 h 813"/>
                <a:gd name="T26" fmla="*/ 43 w 572"/>
                <a:gd name="T27" fmla="*/ 82 h 813"/>
                <a:gd name="T28" fmla="*/ 36 w 572"/>
                <a:gd name="T29" fmla="*/ 80 h 813"/>
                <a:gd name="T30" fmla="*/ 34 w 572"/>
                <a:gd name="T31" fmla="*/ 72 h 813"/>
                <a:gd name="T32" fmla="*/ 30 w 572"/>
                <a:gd name="T33" fmla="*/ 72 h 813"/>
                <a:gd name="T34" fmla="*/ 31 w 572"/>
                <a:gd name="T35" fmla="*/ 79 h 813"/>
                <a:gd name="T36" fmla="*/ 31 w 572"/>
                <a:gd name="T37" fmla="*/ 84 h 813"/>
                <a:gd name="T38" fmla="*/ 31 w 572"/>
                <a:gd name="T39" fmla="*/ 89 h 813"/>
                <a:gd name="T40" fmla="*/ 31 w 572"/>
                <a:gd name="T41" fmla="*/ 99 h 813"/>
                <a:gd name="T42" fmla="*/ 23 w 572"/>
                <a:gd name="T43" fmla="*/ 97 h 813"/>
                <a:gd name="T44" fmla="*/ 23 w 572"/>
                <a:gd name="T45" fmla="*/ 90 h 813"/>
                <a:gd name="T46" fmla="*/ 23 w 572"/>
                <a:gd name="T47" fmla="*/ 82 h 813"/>
                <a:gd name="T48" fmla="*/ 22 w 572"/>
                <a:gd name="T49" fmla="*/ 80 h 813"/>
                <a:gd name="T50" fmla="*/ 17 w 572"/>
                <a:gd name="T51" fmla="*/ 100 h 813"/>
                <a:gd name="T52" fmla="*/ 10 w 572"/>
                <a:gd name="T53" fmla="*/ 102 h 813"/>
                <a:gd name="T54" fmla="*/ 8 w 572"/>
                <a:gd name="T55" fmla="*/ 95 h 813"/>
                <a:gd name="T56" fmla="*/ 12 w 572"/>
                <a:gd name="T57" fmla="*/ 90 h 813"/>
                <a:gd name="T58" fmla="*/ 1 w 572"/>
                <a:gd name="T59" fmla="*/ 85 h 813"/>
                <a:gd name="T60" fmla="*/ 6 w 572"/>
                <a:gd name="T61" fmla="*/ 82 h 813"/>
                <a:gd name="T62" fmla="*/ 16 w 572"/>
                <a:gd name="T63" fmla="*/ 79 h 813"/>
                <a:gd name="T64" fmla="*/ 2 w 572"/>
                <a:gd name="T65" fmla="*/ 71 h 813"/>
                <a:gd name="T66" fmla="*/ 3 w 572"/>
                <a:gd name="T67" fmla="*/ 66 h 813"/>
                <a:gd name="T68" fmla="*/ 19 w 572"/>
                <a:gd name="T69" fmla="*/ 64 h 813"/>
                <a:gd name="T70" fmla="*/ 20 w 572"/>
                <a:gd name="T71" fmla="*/ 58 h 813"/>
                <a:gd name="T72" fmla="*/ 8 w 572"/>
                <a:gd name="T73" fmla="*/ 59 h 813"/>
                <a:gd name="T74" fmla="*/ 1 w 572"/>
                <a:gd name="T75" fmla="*/ 51 h 813"/>
                <a:gd name="T76" fmla="*/ 6 w 572"/>
                <a:gd name="T77" fmla="*/ 46 h 813"/>
                <a:gd name="T78" fmla="*/ 26 w 572"/>
                <a:gd name="T79" fmla="*/ 47 h 813"/>
                <a:gd name="T80" fmla="*/ 22 w 572"/>
                <a:gd name="T81" fmla="*/ 43 h 813"/>
                <a:gd name="T82" fmla="*/ 14 w 572"/>
                <a:gd name="T83" fmla="*/ 38 h 813"/>
                <a:gd name="T84" fmla="*/ 17 w 572"/>
                <a:gd name="T85" fmla="*/ 33 h 813"/>
                <a:gd name="T86" fmla="*/ 22 w 572"/>
                <a:gd name="T87" fmla="*/ 27 h 813"/>
                <a:gd name="T88" fmla="*/ 28 w 572"/>
                <a:gd name="T89" fmla="*/ 23 h 813"/>
                <a:gd name="T90" fmla="*/ 36 w 572"/>
                <a:gd name="T91" fmla="*/ 21 h 813"/>
                <a:gd name="T92" fmla="*/ 47 w 572"/>
                <a:gd name="T93" fmla="*/ 18 h 813"/>
                <a:gd name="T94" fmla="*/ 19 w 572"/>
                <a:gd name="T95" fmla="*/ 37 h 813"/>
                <a:gd name="T96" fmla="*/ 6 w 572"/>
                <a:gd name="T97" fmla="*/ 69 h 813"/>
                <a:gd name="T98" fmla="*/ 19 w 572"/>
                <a:gd name="T99" fmla="*/ 81 h 813"/>
                <a:gd name="T100" fmla="*/ 37 w 572"/>
                <a:gd name="T101" fmla="*/ 50 h 813"/>
                <a:gd name="T102" fmla="*/ 49 w 572"/>
                <a:gd name="T103" fmla="*/ 25 h 813"/>
                <a:gd name="T104" fmla="*/ 53 w 572"/>
                <a:gd name="T105" fmla="*/ 17 h 813"/>
                <a:gd name="T106" fmla="*/ 56 w 572"/>
                <a:gd name="T107" fmla="*/ 13 h 813"/>
                <a:gd name="T108" fmla="*/ 60 w 572"/>
                <a:gd name="T109" fmla="*/ 9 h 813"/>
                <a:gd name="T110" fmla="*/ 65 w 572"/>
                <a:gd name="T111" fmla="*/ 6 h 813"/>
                <a:gd name="T112" fmla="*/ 71 w 572"/>
                <a:gd name="T113" fmla="*/ 1 h 813"/>
                <a:gd name="T114" fmla="*/ 60 w 572"/>
                <a:gd name="T115" fmla="*/ 15 h 8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72" h="813">
                  <a:moveTo>
                    <a:pt x="479" y="118"/>
                  </a:moveTo>
                  <a:lnTo>
                    <a:pt x="477" y="119"/>
                  </a:lnTo>
                  <a:lnTo>
                    <a:pt x="470" y="125"/>
                  </a:lnTo>
                  <a:lnTo>
                    <a:pt x="466" y="131"/>
                  </a:lnTo>
                  <a:lnTo>
                    <a:pt x="460" y="137"/>
                  </a:lnTo>
                  <a:lnTo>
                    <a:pt x="456" y="144"/>
                  </a:lnTo>
                  <a:lnTo>
                    <a:pt x="451" y="152"/>
                  </a:lnTo>
                  <a:lnTo>
                    <a:pt x="441" y="171"/>
                  </a:lnTo>
                  <a:lnTo>
                    <a:pt x="435" y="194"/>
                  </a:lnTo>
                  <a:lnTo>
                    <a:pt x="432" y="207"/>
                  </a:lnTo>
                  <a:lnTo>
                    <a:pt x="432" y="215"/>
                  </a:lnTo>
                  <a:lnTo>
                    <a:pt x="432" y="222"/>
                  </a:lnTo>
                  <a:lnTo>
                    <a:pt x="432" y="230"/>
                  </a:lnTo>
                  <a:lnTo>
                    <a:pt x="432" y="237"/>
                  </a:lnTo>
                  <a:lnTo>
                    <a:pt x="433" y="245"/>
                  </a:lnTo>
                  <a:lnTo>
                    <a:pt x="435" y="254"/>
                  </a:lnTo>
                  <a:lnTo>
                    <a:pt x="437" y="262"/>
                  </a:lnTo>
                  <a:lnTo>
                    <a:pt x="437" y="270"/>
                  </a:lnTo>
                  <a:lnTo>
                    <a:pt x="439" y="279"/>
                  </a:lnTo>
                  <a:lnTo>
                    <a:pt x="441" y="287"/>
                  </a:lnTo>
                  <a:lnTo>
                    <a:pt x="445" y="294"/>
                  </a:lnTo>
                  <a:lnTo>
                    <a:pt x="445" y="302"/>
                  </a:lnTo>
                  <a:lnTo>
                    <a:pt x="449" y="310"/>
                  </a:lnTo>
                  <a:lnTo>
                    <a:pt x="451" y="315"/>
                  </a:lnTo>
                  <a:lnTo>
                    <a:pt x="452" y="323"/>
                  </a:lnTo>
                  <a:lnTo>
                    <a:pt x="454" y="330"/>
                  </a:lnTo>
                  <a:lnTo>
                    <a:pt x="458" y="344"/>
                  </a:lnTo>
                  <a:lnTo>
                    <a:pt x="460" y="349"/>
                  </a:lnTo>
                  <a:lnTo>
                    <a:pt x="462" y="357"/>
                  </a:lnTo>
                  <a:lnTo>
                    <a:pt x="464" y="368"/>
                  </a:lnTo>
                  <a:lnTo>
                    <a:pt x="468" y="380"/>
                  </a:lnTo>
                  <a:lnTo>
                    <a:pt x="470" y="393"/>
                  </a:lnTo>
                  <a:lnTo>
                    <a:pt x="472" y="405"/>
                  </a:lnTo>
                  <a:lnTo>
                    <a:pt x="472" y="416"/>
                  </a:lnTo>
                  <a:lnTo>
                    <a:pt x="470" y="437"/>
                  </a:lnTo>
                  <a:lnTo>
                    <a:pt x="462" y="458"/>
                  </a:lnTo>
                  <a:lnTo>
                    <a:pt x="456" y="469"/>
                  </a:lnTo>
                  <a:lnTo>
                    <a:pt x="452" y="479"/>
                  </a:lnTo>
                  <a:lnTo>
                    <a:pt x="449" y="483"/>
                  </a:lnTo>
                  <a:lnTo>
                    <a:pt x="447" y="486"/>
                  </a:lnTo>
                  <a:lnTo>
                    <a:pt x="441" y="496"/>
                  </a:lnTo>
                  <a:lnTo>
                    <a:pt x="435" y="503"/>
                  </a:lnTo>
                  <a:lnTo>
                    <a:pt x="430" y="509"/>
                  </a:lnTo>
                  <a:lnTo>
                    <a:pt x="424" y="517"/>
                  </a:lnTo>
                  <a:lnTo>
                    <a:pt x="418" y="521"/>
                  </a:lnTo>
                  <a:lnTo>
                    <a:pt x="413" y="526"/>
                  </a:lnTo>
                  <a:lnTo>
                    <a:pt x="409" y="530"/>
                  </a:lnTo>
                  <a:lnTo>
                    <a:pt x="401" y="538"/>
                  </a:lnTo>
                  <a:lnTo>
                    <a:pt x="394" y="541"/>
                  </a:lnTo>
                  <a:lnTo>
                    <a:pt x="394" y="538"/>
                  </a:lnTo>
                  <a:lnTo>
                    <a:pt x="394" y="528"/>
                  </a:lnTo>
                  <a:lnTo>
                    <a:pt x="394" y="522"/>
                  </a:lnTo>
                  <a:lnTo>
                    <a:pt x="394" y="515"/>
                  </a:lnTo>
                  <a:lnTo>
                    <a:pt x="395" y="507"/>
                  </a:lnTo>
                  <a:lnTo>
                    <a:pt x="394" y="500"/>
                  </a:lnTo>
                  <a:lnTo>
                    <a:pt x="394" y="490"/>
                  </a:lnTo>
                  <a:lnTo>
                    <a:pt x="392" y="481"/>
                  </a:lnTo>
                  <a:lnTo>
                    <a:pt x="392" y="473"/>
                  </a:lnTo>
                  <a:lnTo>
                    <a:pt x="390" y="465"/>
                  </a:lnTo>
                  <a:lnTo>
                    <a:pt x="388" y="458"/>
                  </a:lnTo>
                  <a:lnTo>
                    <a:pt x="384" y="450"/>
                  </a:lnTo>
                  <a:lnTo>
                    <a:pt x="375" y="441"/>
                  </a:lnTo>
                  <a:lnTo>
                    <a:pt x="365" y="437"/>
                  </a:lnTo>
                  <a:lnTo>
                    <a:pt x="356" y="439"/>
                  </a:lnTo>
                  <a:lnTo>
                    <a:pt x="346" y="445"/>
                  </a:lnTo>
                  <a:lnTo>
                    <a:pt x="338" y="454"/>
                  </a:lnTo>
                  <a:lnTo>
                    <a:pt x="333" y="467"/>
                  </a:lnTo>
                  <a:lnTo>
                    <a:pt x="327" y="481"/>
                  </a:lnTo>
                  <a:lnTo>
                    <a:pt x="327" y="496"/>
                  </a:lnTo>
                  <a:lnTo>
                    <a:pt x="327" y="503"/>
                  </a:lnTo>
                  <a:lnTo>
                    <a:pt x="329" y="511"/>
                  </a:lnTo>
                  <a:lnTo>
                    <a:pt x="331" y="521"/>
                  </a:lnTo>
                  <a:lnTo>
                    <a:pt x="333" y="528"/>
                  </a:lnTo>
                  <a:lnTo>
                    <a:pt x="337" y="540"/>
                  </a:lnTo>
                  <a:lnTo>
                    <a:pt x="340" y="551"/>
                  </a:lnTo>
                  <a:lnTo>
                    <a:pt x="342" y="562"/>
                  </a:lnTo>
                  <a:lnTo>
                    <a:pt x="346" y="576"/>
                  </a:lnTo>
                  <a:lnTo>
                    <a:pt x="348" y="587"/>
                  </a:lnTo>
                  <a:lnTo>
                    <a:pt x="352" y="598"/>
                  </a:lnTo>
                  <a:lnTo>
                    <a:pt x="352" y="612"/>
                  </a:lnTo>
                  <a:lnTo>
                    <a:pt x="352" y="623"/>
                  </a:lnTo>
                  <a:lnTo>
                    <a:pt x="348" y="642"/>
                  </a:lnTo>
                  <a:lnTo>
                    <a:pt x="344" y="650"/>
                  </a:lnTo>
                  <a:lnTo>
                    <a:pt x="342" y="654"/>
                  </a:lnTo>
                  <a:lnTo>
                    <a:pt x="338" y="657"/>
                  </a:lnTo>
                  <a:lnTo>
                    <a:pt x="331" y="661"/>
                  </a:lnTo>
                  <a:lnTo>
                    <a:pt x="321" y="665"/>
                  </a:lnTo>
                  <a:lnTo>
                    <a:pt x="302" y="663"/>
                  </a:lnTo>
                  <a:lnTo>
                    <a:pt x="291" y="650"/>
                  </a:lnTo>
                  <a:lnTo>
                    <a:pt x="285" y="640"/>
                  </a:lnTo>
                  <a:lnTo>
                    <a:pt x="281" y="629"/>
                  </a:lnTo>
                  <a:lnTo>
                    <a:pt x="279" y="617"/>
                  </a:lnTo>
                  <a:lnTo>
                    <a:pt x="278" y="606"/>
                  </a:lnTo>
                  <a:lnTo>
                    <a:pt x="276" y="595"/>
                  </a:lnTo>
                  <a:lnTo>
                    <a:pt x="272" y="581"/>
                  </a:lnTo>
                  <a:lnTo>
                    <a:pt x="270" y="572"/>
                  </a:lnTo>
                  <a:lnTo>
                    <a:pt x="268" y="562"/>
                  </a:lnTo>
                  <a:lnTo>
                    <a:pt x="260" y="547"/>
                  </a:lnTo>
                  <a:lnTo>
                    <a:pt x="251" y="543"/>
                  </a:lnTo>
                  <a:lnTo>
                    <a:pt x="245" y="547"/>
                  </a:lnTo>
                  <a:lnTo>
                    <a:pt x="241" y="557"/>
                  </a:lnTo>
                  <a:lnTo>
                    <a:pt x="240" y="570"/>
                  </a:lnTo>
                  <a:lnTo>
                    <a:pt x="240" y="579"/>
                  </a:lnTo>
                  <a:lnTo>
                    <a:pt x="240" y="589"/>
                  </a:lnTo>
                  <a:lnTo>
                    <a:pt x="240" y="598"/>
                  </a:lnTo>
                  <a:lnTo>
                    <a:pt x="241" y="608"/>
                  </a:lnTo>
                  <a:lnTo>
                    <a:pt x="241" y="619"/>
                  </a:lnTo>
                  <a:lnTo>
                    <a:pt x="241" y="631"/>
                  </a:lnTo>
                  <a:lnTo>
                    <a:pt x="243" y="636"/>
                  </a:lnTo>
                  <a:lnTo>
                    <a:pt x="243" y="644"/>
                  </a:lnTo>
                  <a:lnTo>
                    <a:pt x="243" y="650"/>
                  </a:lnTo>
                  <a:lnTo>
                    <a:pt x="243" y="655"/>
                  </a:lnTo>
                  <a:lnTo>
                    <a:pt x="245" y="661"/>
                  </a:lnTo>
                  <a:lnTo>
                    <a:pt x="245" y="667"/>
                  </a:lnTo>
                  <a:lnTo>
                    <a:pt x="245" y="675"/>
                  </a:lnTo>
                  <a:lnTo>
                    <a:pt x="245" y="680"/>
                  </a:lnTo>
                  <a:lnTo>
                    <a:pt x="247" y="692"/>
                  </a:lnTo>
                  <a:lnTo>
                    <a:pt x="247" y="699"/>
                  </a:lnTo>
                  <a:lnTo>
                    <a:pt x="247" y="705"/>
                  </a:lnTo>
                  <a:lnTo>
                    <a:pt x="247" y="711"/>
                  </a:lnTo>
                  <a:lnTo>
                    <a:pt x="247" y="716"/>
                  </a:lnTo>
                  <a:lnTo>
                    <a:pt x="247" y="728"/>
                  </a:lnTo>
                  <a:lnTo>
                    <a:pt x="247" y="739"/>
                  </a:lnTo>
                  <a:lnTo>
                    <a:pt x="247" y="751"/>
                  </a:lnTo>
                  <a:lnTo>
                    <a:pt x="245" y="770"/>
                  </a:lnTo>
                  <a:lnTo>
                    <a:pt x="241" y="785"/>
                  </a:lnTo>
                  <a:lnTo>
                    <a:pt x="236" y="798"/>
                  </a:lnTo>
                  <a:lnTo>
                    <a:pt x="228" y="806"/>
                  </a:lnTo>
                  <a:lnTo>
                    <a:pt x="217" y="806"/>
                  </a:lnTo>
                  <a:lnTo>
                    <a:pt x="198" y="798"/>
                  </a:lnTo>
                  <a:lnTo>
                    <a:pt x="184" y="781"/>
                  </a:lnTo>
                  <a:lnTo>
                    <a:pt x="183" y="770"/>
                  </a:lnTo>
                  <a:lnTo>
                    <a:pt x="179" y="756"/>
                  </a:lnTo>
                  <a:lnTo>
                    <a:pt x="179" y="743"/>
                  </a:lnTo>
                  <a:lnTo>
                    <a:pt x="179" y="735"/>
                  </a:lnTo>
                  <a:lnTo>
                    <a:pt x="179" y="728"/>
                  </a:lnTo>
                  <a:lnTo>
                    <a:pt x="179" y="720"/>
                  </a:lnTo>
                  <a:lnTo>
                    <a:pt x="179" y="713"/>
                  </a:lnTo>
                  <a:lnTo>
                    <a:pt x="179" y="705"/>
                  </a:lnTo>
                  <a:lnTo>
                    <a:pt x="181" y="697"/>
                  </a:lnTo>
                  <a:lnTo>
                    <a:pt x="183" y="669"/>
                  </a:lnTo>
                  <a:lnTo>
                    <a:pt x="183" y="663"/>
                  </a:lnTo>
                  <a:lnTo>
                    <a:pt x="183" y="657"/>
                  </a:lnTo>
                  <a:lnTo>
                    <a:pt x="184" y="652"/>
                  </a:lnTo>
                  <a:lnTo>
                    <a:pt x="184" y="646"/>
                  </a:lnTo>
                  <a:lnTo>
                    <a:pt x="183" y="635"/>
                  </a:lnTo>
                  <a:lnTo>
                    <a:pt x="183" y="627"/>
                  </a:lnTo>
                  <a:lnTo>
                    <a:pt x="179" y="625"/>
                  </a:lnTo>
                  <a:lnTo>
                    <a:pt x="177" y="629"/>
                  </a:lnTo>
                  <a:lnTo>
                    <a:pt x="175" y="638"/>
                  </a:lnTo>
                  <a:lnTo>
                    <a:pt x="169" y="665"/>
                  </a:lnTo>
                  <a:lnTo>
                    <a:pt x="164" y="699"/>
                  </a:lnTo>
                  <a:lnTo>
                    <a:pt x="154" y="735"/>
                  </a:lnTo>
                  <a:lnTo>
                    <a:pt x="144" y="770"/>
                  </a:lnTo>
                  <a:lnTo>
                    <a:pt x="137" y="783"/>
                  </a:lnTo>
                  <a:lnTo>
                    <a:pt x="129" y="796"/>
                  </a:lnTo>
                  <a:lnTo>
                    <a:pt x="125" y="800"/>
                  </a:lnTo>
                  <a:lnTo>
                    <a:pt x="120" y="804"/>
                  </a:lnTo>
                  <a:lnTo>
                    <a:pt x="110" y="809"/>
                  </a:lnTo>
                  <a:lnTo>
                    <a:pt x="101" y="811"/>
                  </a:lnTo>
                  <a:lnTo>
                    <a:pt x="93" y="813"/>
                  </a:lnTo>
                  <a:lnTo>
                    <a:pt x="78" y="813"/>
                  </a:lnTo>
                  <a:lnTo>
                    <a:pt x="59" y="804"/>
                  </a:lnTo>
                  <a:lnTo>
                    <a:pt x="53" y="796"/>
                  </a:lnTo>
                  <a:lnTo>
                    <a:pt x="53" y="785"/>
                  </a:lnTo>
                  <a:lnTo>
                    <a:pt x="55" y="775"/>
                  </a:lnTo>
                  <a:lnTo>
                    <a:pt x="59" y="764"/>
                  </a:lnTo>
                  <a:lnTo>
                    <a:pt x="63" y="758"/>
                  </a:lnTo>
                  <a:lnTo>
                    <a:pt x="67" y="754"/>
                  </a:lnTo>
                  <a:lnTo>
                    <a:pt x="74" y="743"/>
                  </a:lnTo>
                  <a:lnTo>
                    <a:pt x="78" y="739"/>
                  </a:lnTo>
                  <a:lnTo>
                    <a:pt x="82" y="733"/>
                  </a:lnTo>
                  <a:lnTo>
                    <a:pt x="87" y="726"/>
                  </a:lnTo>
                  <a:lnTo>
                    <a:pt x="93" y="713"/>
                  </a:lnTo>
                  <a:lnTo>
                    <a:pt x="91" y="709"/>
                  </a:lnTo>
                  <a:lnTo>
                    <a:pt x="86" y="707"/>
                  </a:lnTo>
                  <a:lnTo>
                    <a:pt x="61" y="703"/>
                  </a:lnTo>
                  <a:lnTo>
                    <a:pt x="29" y="695"/>
                  </a:lnTo>
                  <a:lnTo>
                    <a:pt x="10" y="684"/>
                  </a:lnTo>
                  <a:lnTo>
                    <a:pt x="8" y="680"/>
                  </a:lnTo>
                  <a:lnTo>
                    <a:pt x="10" y="676"/>
                  </a:lnTo>
                  <a:lnTo>
                    <a:pt x="11" y="671"/>
                  </a:lnTo>
                  <a:lnTo>
                    <a:pt x="17" y="665"/>
                  </a:lnTo>
                  <a:lnTo>
                    <a:pt x="25" y="661"/>
                  </a:lnTo>
                  <a:lnTo>
                    <a:pt x="34" y="657"/>
                  </a:lnTo>
                  <a:lnTo>
                    <a:pt x="42" y="654"/>
                  </a:lnTo>
                  <a:lnTo>
                    <a:pt x="51" y="652"/>
                  </a:lnTo>
                  <a:lnTo>
                    <a:pt x="68" y="646"/>
                  </a:lnTo>
                  <a:lnTo>
                    <a:pt x="86" y="642"/>
                  </a:lnTo>
                  <a:lnTo>
                    <a:pt x="103" y="638"/>
                  </a:lnTo>
                  <a:lnTo>
                    <a:pt x="114" y="633"/>
                  </a:lnTo>
                  <a:lnTo>
                    <a:pt x="122" y="625"/>
                  </a:lnTo>
                  <a:lnTo>
                    <a:pt x="124" y="614"/>
                  </a:lnTo>
                  <a:lnTo>
                    <a:pt x="122" y="610"/>
                  </a:lnTo>
                  <a:lnTo>
                    <a:pt x="118" y="604"/>
                  </a:lnTo>
                  <a:lnTo>
                    <a:pt x="101" y="595"/>
                  </a:lnTo>
                  <a:lnTo>
                    <a:pt x="55" y="581"/>
                  </a:lnTo>
                  <a:lnTo>
                    <a:pt x="13" y="566"/>
                  </a:lnTo>
                  <a:lnTo>
                    <a:pt x="4" y="555"/>
                  </a:lnTo>
                  <a:lnTo>
                    <a:pt x="2" y="549"/>
                  </a:lnTo>
                  <a:lnTo>
                    <a:pt x="4" y="543"/>
                  </a:lnTo>
                  <a:lnTo>
                    <a:pt x="10" y="538"/>
                  </a:lnTo>
                  <a:lnTo>
                    <a:pt x="15" y="532"/>
                  </a:lnTo>
                  <a:lnTo>
                    <a:pt x="23" y="528"/>
                  </a:lnTo>
                  <a:lnTo>
                    <a:pt x="30" y="526"/>
                  </a:lnTo>
                  <a:lnTo>
                    <a:pt x="49" y="522"/>
                  </a:lnTo>
                  <a:lnTo>
                    <a:pt x="70" y="522"/>
                  </a:lnTo>
                  <a:lnTo>
                    <a:pt x="93" y="521"/>
                  </a:lnTo>
                  <a:lnTo>
                    <a:pt x="114" y="521"/>
                  </a:lnTo>
                  <a:lnTo>
                    <a:pt x="146" y="509"/>
                  </a:lnTo>
                  <a:lnTo>
                    <a:pt x="158" y="500"/>
                  </a:lnTo>
                  <a:lnTo>
                    <a:pt x="164" y="490"/>
                  </a:lnTo>
                  <a:lnTo>
                    <a:pt x="167" y="481"/>
                  </a:lnTo>
                  <a:lnTo>
                    <a:pt x="167" y="477"/>
                  </a:lnTo>
                  <a:lnTo>
                    <a:pt x="165" y="471"/>
                  </a:lnTo>
                  <a:lnTo>
                    <a:pt x="160" y="464"/>
                  </a:lnTo>
                  <a:lnTo>
                    <a:pt x="152" y="458"/>
                  </a:lnTo>
                  <a:lnTo>
                    <a:pt x="124" y="450"/>
                  </a:lnTo>
                  <a:lnTo>
                    <a:pt x="93" y="454"/>
                  </a:lnTo>
                  <a:lnTo>
                    <a:pt x="80" y="458"/>
                  </a:lnTo>
                  <a:lnTo>
                    <a:pt x="68" y="462"/>
                  </a:lnTo>
                  <a:lnTo>
                    <a:pt x="57" y="465"/>
                  </a:lnTo>
                  <a:lnTo>
                    <a:pt x="44" y="465"/>
                  </a:lnTo>
                  <a:lnTo>
                    <a:pt x="17" y="462"/>
                  </a:lnTo>
                  <a:lnTo>
                    <a:pt x="4" y="452"/>
                  </a:lnTo>
                  <a:lnTo>
                    <a:pt x="0" y="439"/>
                  </a:lnTo>
                  <a:lnTo>
                    <a:pt x="0" y="424"/>
                  </a:lnTo>
                  <a:lnTo>
                    <a:pt x="4" y="405"/>
                  </a:lnTo>
                  <a:lnTo>
                    <a:pt x="8" y="397"/>
                  </a:lnTo>
                  <a:lnTo>
                    <a:pt x="13" y="387"/>
                  </a:lnTo>
                  <a:lnTo>
                    <a:pt x="19" y="382"/>
                  </a:lnTo>
                  <a:lnTo>
                    <a:pt x="27" y="374"/>
                  </a:lnTo>
                  <a:lnTo>
                    <a:pt x="32" y="368"/>
                  </a:lnTo>
                  <a:lnTo>
                    <a:pt x="42" y="365"/>
                  </a:lnTo>
                  <a:lnTo>
                    <a:pt x="51" y="361"/>
                  </a:lnTo>
                  <a:lnTo>
                    <a:pt x="61" y="361"/>
                  </a:lnTo>
                  <a:lnTo>
                    <a:pt x="82" y="361"/>
                  </a:lnTo>
                  <a:lnTo>
                    <a:pt x="106" y="365"/>
                  </a:lnTo>
                  <a:lnTo>
                    <a:pt x="158" y="374"/>
                  </a:lnTo>
                  <a:lnTo>
                    <a:pt x="202" y="376"/>
                  </a:lnTo>
                  <a:lnTo>
                    <a:pt x="215" y="372"/>
                  </a:lnTo>
                  <a:lnTo>
                    <a:pt x="222" y="363"/>
                  </a:lnTo>
                  <a:lnTo>
                    <a:pt x="222" y="357"/>
                  </a:lnTo>
                  <a:lnTo>
                    <a:pt x="221" y="353"/>
                  </a:lnTo>
                  <a:lnTo>
                    <a:pt x="209" y="348"/>
                  </a:lnTo>
                  <a:lnTo>
                    <a:pt x="169" y="344"/>
                  </a:lnTo>
                  <a:lnTo>
                    <a:pt x="146" y="342"/>
                  </a:lnTo>
                  <a:lnTo>
                    <a:pt x="127" y="338"/>
                  </a:lnTo>
                  <a:lnTo>
                    <a:pt x="112" y="330"/>
                  </a:lnTo>
                  <a:lnTo>
                    <a:pt x="105" y="319"/>
                  </a:lnTo>
                  <a:lnTo>
                    <a:pt x="105" y="311"/>
                  </a:lnTo>
                  <a:lnTo>
                    <a:pt x="108" y="302"/>
                  </a:lnTo>
                  <a:lnTo>
                    <a:pt x="114" y="289"/>
                  </a:lnTo>
                  <a:lnTo>
                    <a:pt x="116" y="285"/>
                  </a:lnTo>
                  <a:lnTo>
                    <a:pt x="120" y="277"/>
                  </a:lnTo>
                  <a:lnTo>
                    <a:pt x="125" y="272"/>
                  </a:lnTo>
                  <a:lnTo>
                    <a:pt x="129" y="264"/>
                  </a:lnTo>
                  <a:lnTo>
                    <a:pt x="135" y="258"/>
                  </a:lnTo>
                  <a:lnTo>
                    <a:pt x="141" y="251"/>
                  </a:lnTo>
                  <a:lnTo>
                    <a:pt x="144" y="243"/>
                  </a:lnTo>
                  <a:lnTo>
                    <a:pt x="152" y="237"/>
                  </a:lnTo>
                  <a:lnTo>
                    <a:pt x="158" y="230"/>
                  </a:lnTo>
                  <a:lnTo>
                    <a:pt x="165" y="224"/>
                  </a:lnTo>
                  <a:lnTo>
                    <a:pt x="171" y="216"/>
                  </a:lnTo>
                  <a:lnTo>
                    <a:pt x="179" y="211"/>
                  </a:lnTo>
                  <a:lnTo>
                    <a:pt x="186" y="205"/>
                  </a:lnTo>
                  <a:lnTo>
                    <a:pt x="194" y="199"/>
                  </a:lnTo>
                  <a:lnTo>
                    <a:pt x="202" y="194"/>
                  </a:lnTo>
                  <a:lnTo>
                    <a:pt x="209" y="188"/>
                  </a:lnTo>
                  <a:lnTo>
                    <a:pt x="217" y="184"/>
                  </a:lnTo>
                  <a:lnTo>
                    <a:pt x="224" y="178"/>
                  </a:lnTo>
                  <a:lnTo>
                    <a:pt x="232" y="175"/>
                  </a:lnTo>
                  <a:lnTo>
                    <a:pt x="240" y="173"/>
                  </a:lnTo>
                  <a:lnTo>
                    <a:pt x="255" y="167"/>
                  </a:lnTo>
                  <a:lnTo>
                    <a:pt x="268" y="165"/>
                  </a:lnTo>
                  <a:lnTo>
                    <a:pt x="281" y="165"/>
                  </a:lnTo>
                  <a:lnTo>
                    <a:pt x="308" y="167"/>
                  </a:lnTo>
                  <a:lnTo>
                    <a:pt x="331" y="163"/>
                  </a:lnTo>
                  <a:lnTo>
                    <a:pt x="352" y="156"/>
                  </a:lnTo>
                  <a:lnTo>
                    <a:pt x="359" y="152"/>
                  </a:lnTo>
                  <a:lnTo>
                    <a:pt x="369" y="146"/>
                  </a:lnTo>
                  <a:lnTo>
                    <a:pt x="376" y="140"/>
                  </a:lnTo>
                  <a:lnTo>
                    <a:pt x="382" y="135"/>
                  </a:lnTo>
                  <a:lnTo>
                    <a:pt x="394" y="127"/>
                  </a:lnTo>
                  <a:lnTo>
                    <a:pt x="399" y="119"/>
                  </a:lnTo>
                  <a:lnTo>
                    <a:pt x="401" y="118"/>
                  </a:lnTo>
                  <a:lnTo>
                    <a:pt x="337" y="237"/>
                  </a:lnTo>
                  <a:lnTo>
                    <a:pt x="152" y="296"/>
                  </a:lnTo>
                  <a:lnTo>
                    <a:pt x="318" y="275"/>
                  </a:lnTo>
                  <a:lnTo>
                    <a:pt x="238" y="416"/>
                  </a:lnTo>
                  <a:lnTo>
                    <a:pt x="53" y="406"/>
                  </a:lnTo>
                  <a:lnTo>
                    <a:pt x="224" y="446"/>
                  </a:lnTo>
                  <a:lnTo>
                    <a:pt x="175" y="541"/>
                  </a:lnTo>
                  <a:lnTo>
                    <a:pt x="42" y="549"/>
                  </a:lnTo>
                  <a:lnTo>
                    <a:pt x="162" y="568"/>
                  </a:lnTo>
                  <a:lnTo>
                    <a:pt x="127" y="648"/>
                  </a:lnTo>
                  <a:lnTo>
                    <a:pt x="53" y="676"/>
                  </a:lnTo>
                  <a:lnTo>
                    <a:pt x="127" y="673"/>
                  </a:lnTo>
                  <a:lnTo>
                    <a:pt x="97" y="787"/>
                  </a:lnTo>
                  <a:lnTo>
                    <a:pt x="150" y="646"/>
                  </a:lnTo>
                  <a:lnTo>
                    <a:pt x="200" y="543"/>
                  </a:lnTo>
                  <a:lnTo>
                    <a:pt x="209" y="764"/>
                  </a:lnTo>
                  <a:lnTo>
                    <a:pt x="222" y="507"/>
                  </a:lnTo>
                  <a:lnTo>
                    <a:pt x="266" y="431"/>
                  </a:lnTo>
                  <a:lnTo>
                    <a:pt x="314" y="627"/>
                  </a:lnTo>
                  <a:lnTo>
                    <a:pt x="289" y="399"/>
                  </a:lnTo>
                  <a:lnTo>
                    <a:pt x="350" y="285"/>
                  </a:lnTo>
                  <a:lnTo>
                    <a:pt x="424" y="437"/>
                  </a:lnTo>
                  <a:lnTo>
                    <a:pt x="367" y="251"/>
                  </a:lnTo>
                  <a:lnTo>
                    <a:pt x="375" y="235"/>
                  </a:lnTo>
                  <a:lnTo>
                    <a:pt x="380" y="218"/>
                  </a:lnTo>
                  <a:lnTo>
                    <a:pt x="390" y="197"/>
                  </a:lnTo>
                  <a:lnTo>
                    <a:pt x="399" y="175"/>
                  </a:lnTo>
                  <a:lnTo>
                    <a:pt x="411" y="152"/>
                  </a:lnTo>
                  <a:lnTo>
                    <a:pt x="414" y="146"/>
                  </a:lnTo>
                  <a:lnTo>
                    <a:pt x="416" y="142"/>
                  </a:lnTo>
                  <a:lnTo>
                    <a:pt x="418" y="137"/>
                  </a:lnTo>
                  <a:lnTo>
                    <a:pt x="422" y="131"/>
                  </a:lnTo>
                  <a:lnTo>
                    <a:pt x="424" y="127"/>
                  </a:lnTo>
                  <a:lnTo>
                    <a:pt x="428" y="123"/>
                  </a:lnTo>
                  <a:lnTo>
                    <a:pt x="432" y="116"/>
                  </a:lnTo>
                  <a:lnTo>
                    <a:pt x="439" y="108"/>
                  </a:lnTo>
                  <a:lnTo>
                    <a:pt x="443" y="104"/>
                  </a:lnTo>
                  <a:lnTo>
                    <a:pt x="447" y="99"/>
                  </a:lnTo>
                  <a:lnTo>
                    <a:pt x="451" y="95"/>
                  </a:lnTo>
                  <a:lnTo>
                    <a:pt x="456" y="91"/>
                  </a:lnTo>
                  <a:lnTo>
                    <a:pt x="460" y="85"/>
                  </a:lnTo>
                  <a:lnTo>
                    <a:pt x="466" y="81"/>
                  </a:lnTo>
                  <a:lnTo>
                    <a:pt x="472" y="76"/>
                  </a:lnTo>
                  <a:lnTo>
                    <a:pt x="477" y="72"/>
                  </a:lnTo>
                  <a:lnTo>
                    <a:pt x="483" y="66"/>
                  </a:lnTo>
                  <a:lnTo>
                    <a:pt x="489" y="62"/>
                  </a:lnTo>
                  <a:lnTo>
                    <a:pt x="494" y="57"/>
                  </a:lnTo>
                  <a:lnTo>
                    <a:pt x="502" y="53"/>
                  </a:lnTo>
                  <a:lnTo>
                    <a:pt x="508" y="47"/>
                  </a:lnTo>
                  <a:lnTo>
                    <a:pt x="513" y="43"/>
                  </a:lnTo>
                  <a:lnTo>
                    <a:pt x="525" y="34"/>
                  </a:lnTo>
                  <a:lnTo>
                    <a:pt x="530" y="30"/>
                  </a:lnTo>
                  <a:lnTo>
                    <a:pt x="536" y="26"/>
                  </a:lnTo>
                  <a:lnTo>
                    <a:pt x="546" y="19"/>
                  </a:lnTo>
                  <a:lnTo>
                    <a:pt x="555" y="13"/>
                  </a:lnTo>
                  <a:lnTo>
                    <a:pt x="563" y="7"/>
                  </a:lnTo>
                  <a:lnTo>
                    <a:pt x="568" y="4"/>
                  </a:lnTo>
                  <a:lnTo>
                    <a:pt x="572" y="0"/>
                  </a:lnTo>
                  <a:lnTo>
                    <a:pt x="542" y="114"/>
                  </a:lnTo>
                  <a:lnTo>
                    <a:pt x="534" y="110"/>
                  </a:lnTo>
                  <a:lnTo>
                    <a:pt x="510" y="110"/>
                  </a:lnTo>
                  <a:lnTo>
                    <a:pt x="479" y="11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2" name="Freeform 18">
              <a:extLst>
                <a:ext uri="{FF2B5EF4-FFF2-40B4-BE49-F238E27FC236}">
                  <a16:creationId xmlns:a16="http://schemas.microsoft.com/office/drawing/2014/main" id="{640E450D-D566-4925-90AF-5B70023C0CB6}"/>
                </a:ext>
              </a:extLst>
            </p:cNvPr>
            <p:cNvSpPr>
              <a:spLocks/>
            </p:cNvSpPr>
            <p:nvPr/>
          </p:nvSpPr>
          <p:spPr bwMode="auto">
            <a:xfrm>
              <a:off x="240" y="480"/>
              <a:ext cx="432" cy="2064"/>
            </a:xfrm>
            <a:custGeom>
              <a:avLst/>
              <a:gdLst>
                <a:gd name="T0" fmla="*/ 82 w 884"/>
                <a:gd name="T1" fmla="*/ 516 h 1781"/>
                <a:gd name="T2" fmla="*/ 82 w 884"/>
                <a:gd name="T3" fmla="*/ 760 h 1781"/>
                <a:gd name="T4" fmla="*/ 86 w 884"/>
                <a:gd name="T5" fmla="*/ 897 h 1781"/>
                <a:gd name="T6" fmla="*/ 91 w 884"/>
                <a:gd name="T7" fmla="*/ 1021 h 1781"/>
                <a:gd name="T8" fmla="*/ 98 w 884"/>
                <a:gd name="T9" fmla="*/ 1159 h 1781"/>
                <a:gd name="T10" fmla="*/ 103 w 884"/>
                <a:gd name="T11" fmla="*/ 1422 h 1781"/>
                <a:gd name="T12" fmla="*/ 100 w 884"/>
                <a:gd name="T13" fmla="*/ 1574 h 1781"/>
                <a:gd name="T14" fmla="*/ 95 w 884"/>
                <a:gd name="T15" fmla="*/ 1701 h 1781"/>
                <a:gd name="T16" fmla="*/ 91 w 884"/>
                <a:gd name="T17" fmla="*/ 1618 h 1781"/>
                <a:gd name="T18" fmla="*/ 86 w 884"/>
                <a:gd name="T19" fmla="*/ 1481 h 1781"/>
                <a:gd name="T20" fmla="*/ 76 w 884"/>
                <a:gd name="T21" fmla="*/ 1511 h 1781"/>
                <a:gd name="T22" fmla="*/ 78 w 884"/>
                <a:gd name="T23" fmla="*/ 1711 h 1781"/>
                <a:gd name="T24" fmla="*/ 86 w 884"/>
                <a:gd name="T25" fmla="*/ 1891 h 1781"/>
                <a:gd name="T26" fmla="*/ 89 w 884"/>
                <a:gd name="T27" fmla="*/ 2088 h 1781"/>
                <a:gd name="T28" fmla="*/ 76 w 884"/>
                <a:gd name="T29" fmla="*/ 2098 h 1781"/>
                <a:gd name="T30" fmla="*/ 68 w 884"/>
                <a:gd name="T31" fmla="*/ 1911 h 1781"/>
                <a:gd name="T32" fmla="*/ 62 w 884"/>
                <a:gd name="T33" fmla="*/ 1931 h 1781"/>
                <a:gd name="T34" fmla="*/ 66 w 884"/>
                <a:gd name="T35" fmla="*/ 2106 h 1781"/>
                <a:gd name="T36" fmla="*/ 69 w 884"/>
                <a:gd name="T37" fmla="*/ 2211 h 1781"/>
                <a:gd name="T38" fmla="*/ 72 w 884"/>
                <a:gd name="T39" fmla="*/ 2332 h 1781"/>
                <a:gd name="T40" fmla="*/ 75 w 884"/>
                <a:gd name="T41" fmla="*/ 2553 h 1781"/>
                <a:gd name="T42" fmla="*/ 61 w 884"/>
                <a:gd name="T43" fmla="*/ 2555 h 1781"/>
                <a:gd name="T44" fmla="*/ 57 w 884"/>
                <a:gd name="T45" fmla="*/ 2393 h 1781"/>
                <a:gd name="T46" fmla="*/ 54 w 884"/>
                <a:gd name="T47" fmla="*/ 2211 h 1781"/>
                <a:gd name="T48" fmla="*/ 52 w 884"/>
                <a:gd name="T49" fmla="*/ 2183 h 1781"/>
                <a:gd name="T50" fmla="*/ 52 w 884"/>
                <a:gd name="T51" fmla="*/ 2674 h 1781"/>
                <a:gd name="T52" fmla="*/ 42 w 884"/>
                <a:gd name="T53" fmla="*/ 2772 h 1781"/>
                <a:gd name="T54" fmla="*/ 35 w 884"/>
                <a:gd name="T55" fmla="*/ 2624 h 1781"/>
                <a:gd name="T56" fmla="*/ 39 w 884"/>
                <a:gd name="T57" fmla="*/ 2465 h 1781"/>
                <a:gd name="T58" fmla="*/ 18 w 884"/>
                <a:gd name="T59" fmla="*/ 2441 h 1781"/>
                <a:gd name="T60" fmla="*/ 23 w 884"/>
                <a:gd name="T61" fmla="*/ 2339 h 1781"/>
                <a:gd name="T62" fmla="*/ 39 w 884"/>
                <a:gd name="T63" fmla="*/ 2187 h 1781"/>
                <a:gd name="T64" fmla="*/ 12 w 884"/>
                <a:gd name="T65" fmla="*/ 2106 h 1781"/>
                <a:gd name="T66" fmla="*/ 11 w 884"/>
                <a:gd name="T67" fmla="*/ 1990 h 1781"/>
                <a:gd name="T68" fmla="*/ 38 w 884"/>
                <a:gd name="T69" fmla="*/ 1832 h 1781"/>
                <a:gd name="T70" fmla="*/ 38 w 884"/>
                <a:gd name="T71" fmla="*/ 1689 h 1781"/>
                <a:gd name="T72" fmla="*/ 15 w 884"/>
                <a:gd name="T73" fmla="*/ 1777 h 1781"/>
                <a:gd name="T74" fmla="*/ 0 w 884"/>
                <a:gd name="T75" fmla="*/ 1648 h 1781"/>
                <a:gd name="T76" fmla="*/ 6 w 884"/>
                <a:gd name="T77" fmla="*/ 1497 h 1781"/>
                <a:gd name="T78" fmla="*/ 42 w 884"/>
                <a:gd name="T79" fmla="*/ 1402 h 1781"/>
                <a:gd name="T80" fmla="*/ 32 w 884"/>
                <a:gd name="T81" fmla="*/ 1330 h 1781"/>
                <a:gd name="T82" fmla="*/ 16 w 884"/>
                <a:gd name="T83" fmla="*/ 1261 h 1781"/>
                <a:gd name="T84" fmla="*/ 20 w 884"/>
                <a:gd name="T85" fmla="*/ 1109 h 1781"/>
                <a:gd name="T86" fmla="*/ 25 w 884"/>
                <a:gd name="T87" fmla="*/ 962 h 1781"/>
                <a:gd name="T88" fmla="*/ 32 w 884"/>
                <a:gd name="T89" fmla="*/ 829 h 1781"/>
                <a:gd name="T90" fmla="*/ 45 w 884"/>
                <a:gd name="T91" fmla="*/ 722 h 1781"/>
                <a:gd name="T92" fmla="*/ 65 w 884"/>
                <a:gd name="T93" fmla="*/ 571 h 1781"/>
                <a:gd name="T94" fmla="*/ 25 w 884"/>
                <a:gd name="T95" fmla="*/ 1209 h 1781"/>
                <a:gd name="T96" fmla="*/ 17 w 884"/>
                <a:gd name="T97" fmla="*/ 2036 h 1781"/>
                <a:gd name="T98" fmla="*/ 47 w 884"/>
                <a:gd name="T99" fmla="*/ 2224 h 1781"/>
                <a:gd name="T100" fmla="*/ 62 w 884"/>
                <a:gd name="T101" fmla="*/ 1390 h 1781"/>
                <a:gd name="T102" fmla="*/ 71 w 884"/>
                <a:gd name="T103" fmla="*/ 725 h 1781"/>
                <a:gd name="T104" fmla="*/ 74 w 884"/>
                <a:gd name="T105" fmla="*/ 509 h 1781"/>
                <a:gd name="T106" fmla="*/ 77 w 884"/>
                <a:gd name="T107" fmla="*/ 394 h 1781"/>
                <a:gd name="T108" fmla="*/ 83 w 884"/>
                <a:gd name="T109" fmla="*/ 286 h 1781"/>
                <a:gd name="T110" fmla="*/ 88 w 884"/>
                <a:gd name="T111" fmla="*/ 175 h 1781"/>
                <a:gd name="T112" fmla="*/ 97 w 884"/>
                <a:gd name="T113" fmla="*/ 29 h 1781"/>
                <a:gd name="T114" fmla="*/ 86 w 884"/>
                <a:gd name="T115" fmla="*/ 417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3" name="Freeform 19">
              <a:extLst>
                <a:ext uri="{FF2B5EF4-FFF2-40B4-BE49-F238E27FC236}">
                  <a16:creationId xmlns:a16="http://schemas.microsoft.com/office/drawing/2014/main" id="{E40151F8-454C-4BDB-8352-79779D609DBB}"/>
                </a:ext>
              </a:extLst>
            </p:cNvPr>
            <p:cNvSpPr>
              <a:spLocks/>
            </p:cNvSpPr>
            <p:nvPr/>
          </p:nvSpPr>
          <p:spPr bwMode="auto">
            <a:xfrm rot="-4460609">
              <a:off x="506" y="250"/>
              <a:ext cx="466" cy="230"/>
            </a:xfrm>
            <a:custGeom>
              <a:avLst/>
              <a:gdLst>
                <a:gd name="T0" fmla="*/ 23 w 931"/>
                <a:gd name="T1" fmla="*/ 39 h 460"/>
                <a:gd name="T2" fmla="*/ 32 w 931"/>
                <a:gd name="T3" fmla="*/ 35 h 460"/>
                <a:gd name="T4" fmla="*/ 36 w 931"/>
                <a:gd name="T5" fmla="*/ 30 h 460"/>
                <a:gd name="T6" fmla="*/ 39 w 931"/>
                <a:gd name="T7" fmla="*/ 25 h 460"/>
                <a:gd name="T8" fmla="*/ 42 w 931"/>
                <a:gd name="T9" fmla="*/ 19 h 460"/>
                <a:gd name="T10" fmla="*/ 51 w 931"/>
                <a:gd name="T11" fmla="*/ 11 h 460"/>
                <a:gd name="T12" fmla="*/ 57 w 931"/>
                <a:gd name="T13" fmla="*/ 9 h 460"/>
                <a:gd name="T14" fmla="*/ 63 w 931"/>
                <a:gd name="T15" fmla="*/ 9 h 460"/>
                <a:gd name="T16" fmla="*/ 61 w 931"/>
                <a:gd name="T17" fmla="*/ 12 h 460"/>
                <a:gd name="T18" fmla="*/ 57 w 931"/>
                <a:gd name="T19" fmla="*/ 18 h 460"/>
                <a:gd name="T20" fmla="*/ 61 w 931"/>
                <a:gd name="T21" fmla="*/ 22 h 460"/>
                <a:gd name="T22" fmla="*/ 68 w 931"/>
                <a:gd name="T23" fmla="*/ 17 h 460"/>
                <a:gd name="T24" fmla="*/ 72 w 931"/>
                <a:gd name="T25" fmla="*/ 9 h 460"/>
                <a:gd name="T26" fmla="*/ 78 w 931"/>
                <a:gd name="T27" fmla="*/ 4 h 460"/>
                <a:gd name="T28" fmla="*/ 82 w 931"/>
                <a:gd name="T29" fmla="*/ 10 h 460"/>
                <a:gd name="T30" fmla="*/ 78 w 931"/>
                <a:gd name="T31" fmla="*/ 18 h 460"/>
                <a:gd name="T32" fmla="*/ 80 w 931"/>
                <a:gd name="T33" fmla="*/ 20 h 460"/>
                <a:gd name="T34" fmla="*/ 85 w 931"/>
                <a:gd name="T35" fmla="*/ 15 h 460"/>
                <a:gd name="T36" fmla="*/ 88 w 931"/>
                <a:gd name="T37" fmla="*/ 11 h 460"/>
                <a:gd name="T38" fmla="*/ 92 w 931"/>
                <a:gd name="T39" fmla="*/ 7 h 460"/>
                <a:gd name="T40" fmla="*/ 99 w 931"/>
                <a:gd name="T41" fmla="*/ 1 h 460"/>
                <a:gd name="T42" fmla="*/ 103 w 931"/>
                <a:gd name="T43" fmla="*/ 8 h 460"/>
                <a:gd name="T44" fmla="*/ 98 w 931"/>
                <a:gd name="T45" fmla="*/ 13 h 460"/>
                <a:gd name="T46" fmla="*/ 92 w 931"/>
                <a:gd name="T47" fmla="*/ 18 h 460"/>
                <a:gd name="T48" fmla="*/ 92 w 931"/>
                <a:gd name="T49" fmla="*/ 20 h 460"/>
                <a:gd name="T50" fmla="*/ 110 w 931"/>
                <a:gd name="T51" fmla="*/ 10 h 460"/>
                <a:gd name="T52" fmla="*/ 116 w 931"/>
                <a:gd name="T53" fmla="*/ 13 h 460"/>
                <a:gd name="T54" fmla="*/ 112 w 931"/>
                <a:gd name="T55" fmla="*/ 19 h 460"/>
                <a:gd name="T56" fmla="*/ 106 w 931"/>
                <a:gd name="T57" fmla="*/ 21 h 460"/>
                <a:gd name="T58" fmla="*/ 110 w 931"/>
                <a:gd name="T59" fmla="*/ 31 h 460"/>
                <a:gd name="T60" fmla="*/ 105 w 931"/>
                <a:gd name="T61" fmla="*/ 30 h 460"/>
                <a:gd name="T62" fmla="*/ 95 w 931"/>
                <a:gd name="T63" fmla="*/ 26 h 460"/>
                <a:gd name="T64" fmla="*/ 100 w 931"/>
                <a:gd name="T65" fmla="*/ 41 h 460"/>
                <a:gd name="T66" fmla="*/ 96 w 931"/>
                <a:gd name="T67" fmla="*/ 43 h 460"/>
                <a:gd name="T68" fmla="*/ 83 w 931"/>
                <a:gd name="T69" fmla="*/ 34 h 460"/>
                <a:gd name="T70" fmla="*/ 78 w 931"/>
                <a:gd name="T71" fmla="*/ 37 h 460"/>
                <a:gd name="T72" fmla="*/ 87 w 931"/>
                <a:gd name="T73" fmla="*/ 46 h 460"/>
                <a:gd name="T74" fmla="*/ 87 w 931"/>
                <a:gd name="T75" fmla="*/ 56 h 460"/>
                <a:gd name="T76" fmla="*/ 80 w 931"/>
                <a:gd name="T77" fmla="*/ 56 h 460"/>
                <a:gd name="T78" fmla="*/ 67 w 931"/>
                <a:gd name="T79" fmla="*/ 41 h 460"/>
                <a:gd name="T80" fmla="*/ 67 w 931"/>
                <a:gd name="T81" fmla="*/ 47 h 460"/>
                <a:gd name="T82" fmla="*/ 68 w 931"/>
                <a:gd name="T83" fmla="*/ 56 h 460"/>
                <a:gd name="T84" fmla="*/ 62 w 931"/>
                <a:gd name="T85" fmla="*/ 57 h 460"/>
                <a:gd name="T86" fmla="*/ 55 w 931"/>
                <a:gd name="T87" fmla="*/ 58 h 460"/>
                <a:gd name="T88" fmla="*/ 48 w 931"/>
                <a:gd name="T89" fmla="*/ 57 h 460"/>
                <a:gd name="T90" fmla="*/ 41 w 931"/>
                <a:gd name="T91" fmla="*/ 53 h 460"/>
                <a:gd name="T92" fmla="*/ 31 w 931"/>
                <a:gd name="T93" fmla="*/ 47 h 460"/>
                <a:gd name="T94" fmla="*/ 64 w 931"/>
                <a:gd name="T95" fmla="*/ 52 h 460"/>
                <a:gd name="T96" fmla="*/ 96 w 931"/>
                <a:gd name="T97" fmla="*/ 39 h 460"/>
                <a:gd name="T98" fmla="*/ 95 w 931"/>
                <a:gd name="T99" fmla="*/ 21 h 460"/>
                <a:gd name="T100" fmla="*/ 61 w 931"/>
                <a:gd name="T101" fmla="*/ 32 h 460"/>
                <a:gd name="T102" fmla="*/ 34 w 931"/>
                <a:gd name="T103" fmla="*/ 41 h 460"/>
                <a:gd name="T104" fmla="*/ 26 w 931"/>
                <a:gd name="T105" fmla="*/ 43 h 460"/>
                <a:gd name="T106" fmla="*/ 20 w 931"/>
                <a:gd name="T107" fmla="*/ 44 h 460"/>
                <a:gd name="T108" fmla="*/ 15 w 931"/>
                <a:gd name="T109" fmla="*/ 44 h 460"/>
                <a:gd name="T110" fmla="*/ 10 w 931"/>
                <a:gd name="T111" fmla="*/ 43 h 460"/>
                <a:gd name="T112" fmla="*/ 2 w 931"/>
                <a:gd name="T113" fmla="*/ 42 h 460"/>
                <a:gd name="T114" fmla="*/ 19 w 931"/>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31" h="460">
                  <a:moveTo>
                    <a:pt x="150" y="313"/>
                  </a:moveTo>
                  <a:lnTo>
                    <a:pt x="154" y="315"/>
                  </a:lnTo>
                  <a:lnTo>
                    <a:pt x="161" y="315"/>
                  </a:lnTo>
                  <a:lnTo>
                    <a:pt x="169" y="315"/>
                  </a:lnTo>
                  <a:lnTo>
                    <a:pt x="176" y="313"/>
                  </a:lnTo>
                  <a:lnTo>
                    <a:pt x="184" y="311"/>
                  </a:lnTo>
                  <a:lnTo>
                    <a:pt x="193" y="310"/>
                  </a:lnTo>
                  <a:lnTo>
                    <a:pt x="214" y="302"/>
                  </a:lnTo>
                  <a:lnTo>
                    <a:pt x="235" y="291"/>
                  </a:lnTo>
                  <a:lnTo>
                    <a:pt x="247" y="283"/>
                  </a:lnTo>
                  <a:lnTo>
                    <a:pt x="252" y="277"/>
                  </a:lnTo>
                  <a:lnTo>
                    <a:pt x="256" y="273"/>
                  </a:lnTo>
                  <a:lnTo>
                    <a:pt x="262" y="268"/>
                  </a:lnTo>
                  <a:lnTo>
                    <a:pt x="268" y="262"/>
                  </a:lnTo>
                  <a:lnTo>
                    <a:pt x="271" y="254"/>
                  </a:lnTo>
                  <a:lnTo>
                    <a:pt x="277" y="249"/>
                  </a:lnTo>
                  <a:lnTo>
                    <a:pt x="281" y="241"/>
                  </a:lnTo>
                  <a:lnTo>
                    <a:pt x="287" y="234"/>
                  </a:lnTo>
                  <a:lnTo>
                    <a:pt x="290" y="226"/>
                  </a:lnTo>
                  <a:lnTo>
                    <a:pt x="294" y="220"/>
                  </a:lnTo>
                  <a:lnTo>
                    <a:pt x="298" y="213"/>
                  </a:lnTo>
                  <a:lnTo>
                    <a:pt x="304" y="207"/>
                  </a:lnTo>
                  <a:lnTo>
                    <a:pt x="306" y="199"/>
                  </a:lnTo>
                  <a:lnTo>
                    <a:pt x="309" y="194"/>
                  </a:lnTo>
                  <a:lnTo>
                    <a:pt x="313" y="186"/>
                  </a:lnTo>
                  <a:lnTo>
                    <a:pt x="317" y="180"/>
                  </a:lnTo>
                  <a:lnTo>
                    <a:pt x="323" y="169"/>
                  </a:lnTo>
                  <a:lnTo>
                    <a:pt x="327" y="163"/>
                  </a:lnTo>
                  <a:lnTo>
                    <a:pt x="330" y="156"/>
                  </a:lnTo>
                  <a:lnTo>
                    <a:pt x="336" y="146"/>
                  </a:lnTo>
                  <a:lnTo>
                    <a:pt x="342" y="135"/>
                  </a:lnTo>
                  <a:lnTo>
                    <a:pt x="349" y="125"/>
                  </a:lnTo>
                  <a:lnTo>
                    <a:pt x="357" y="116"/>
                  </a:lnTo>
                  <a:lnTo>
                    <a:pt x="365" y="108"/>
                  </a:lnTo>
                  <a:lnTo>
                    <a:pt x="382" y="93"/>
                  </a:lnTo>
                  <a:lnTo>
                    <a:pt x="401" y="83"/>
                  </a:lnTo>
                  <a:lnTo>
                    <a:pt x="412" y="80"/>
                  </a:lnTo>
                  <a:lnTo>
                    <a:pt x="422" y="76"/>
                  </a:lnTo>
                  <a:lnTo>
                    <a:pt x="427" y="74"/>
                  </a:lnTo>
                  <a:lnTo>
                    <a:pt x="433" y="74"/>
                  </a:lnTo>
                  <a:lnTo>
                    <a:pt x="443" y="72"/>
                  </a:lnTo>
                  <a:lnTo>
                    <a:pt x="452" y="70"/>
                  </a:lnTo>
                  <a:lnTo>
                    <a:pt x="460" y="70"/>
                  </a:lnTo>
                  <a:lnTo>
                    <a:pt x="469" y="68"/>
                  </a:lnTo>
                  <a:lnTo>
                    <a:pt x="477" y="68"/>
                  </a:lnTo>
                  <a:lnTo>
                    <a:pt x="482" y="68"/>
                  </a:lnTo>
                  <a:lnTo>
                    <a:pt x="490" y="70"/>
                  </a:lnTo>
                  <a:lnTo>
                    <a:pt x="500" y="70"/>
                  </a:lnTo>
                  <a:lnTo>
                    <a:pt x="509" y="72"/>
                  </a:lnTo>
                  <a:lnTo>
                    <a:pt x="505" y="74"/>
                  </a:lnTo>
                  <a:lnTo>
                    <a:pt x="498" y="80"/>
                  </a:lnTo>
                  <a:lnTo>
                    <a:pt x="494" y="85"/>
                  </a:lnTo>
                  <a:lnTo>
                    <a:pt x="488" y="91"/>
                  </a:lnTo>
                  <a:lnTo>
                    <a:pt x="482" y="95"/>
                  </a:lnTo>
                  <a:lnTo>
                    <a:pt x="477" y="102"/>
                  </a:lnTo>
                  <a:lnTo>
                    <a:pt x="471" y="108"/>
                  </a:lnTo>
                  <a:lnTo>
                    <a:pt x="467" y="116"/>
                  </a:lnTo>
                  <a:lnTo>
                    <a:pt x="462" y="121"/>
                  </a:lnTo>
                  <a:lnTo>
                    <a:pt x="458" y="129"/>
                  </a:lnTo>
                  <a:lnTo>
                    <a:pt x="454" y="137"/>
                  </a:lnTo>
                  <a:lnTo>
                    <a:pt x="452" y="144"/>
                  </a:lnTo>
                  <a:lnTo>
                    <a:pt x="450" y="156"/>
                  </a:lnTo>
                  <a:lnTo>
                    <a:pt x="454" y="165"/>
                  </a:lnTo>
                  <a:lnTo>
                    <a:pt x="463" y="171"/>
                  </a:lnTo>
                  <a:lnTo>
                    <a:pt x="473" y="175"/>
                  </a:lnTo>
                  <a:lnTo>
                    <a:pt x="486" y="173"/>
                  </a:lnTo>
                  <a:lnTo>
                    <a:pt x="500" y="169"/>
                  </a:lnTo>
                  <a:lnTo>
                    <a:pt x="513" y="161"/>
                  </a:lnTo>
                  <a:lnTo>
                    <a:pt x="524" y="152"/>
                  </a:lnTo>
                  <a:lnTo>
                    <a:pt x="530" y="146"/>
                  </a:lnTo>
                  <a:lnTo>
                    <a:pt x="534" y="138"/>
                  </a:lnTo>
                  <a:lnTo>
                    <a:pt x="538" y="131"/>
                  </a:lnTo>
                  <a:lnTo>
                    <a:pt x="541" y="123"/>
                  </a:lnTo>
                  <a:lnTo>
                    <a:pt x="547" y="114"/>
                  </a:lnTo>
                  <a:lnTo>
                    <a:pt x="553" y="102"/>
                  </a:lnTo>
                  <a:lnTo>
                    <a:pt x="559" y="93"/>
                  </a:lnTo>
                  <a:lnTo>
                    <a:pt x="564" y="81"/>
                  </a:lnTo>
                  <a:lnTo>
                    <a:pt x="572" y="70"/>
                  </a:lnTo>
                  <a:lnTo>
                    <a:pt x="579" y="61"/>
                  </a:lnTo>
                  <a:lnTo>
                    <a:pt x="587" y="51"/>
                  </a:lnTo>
                  <a:lnTo>
                    <a:pt x="595" y="43"/>
                  </a:lnTo>
                  <a:lnTo>
                    <a:pt x="610" y="32"/>
                  </a:lnTo>
                  <a:lnTo>
                    <a:pt x="619" y="28"/>
                  </a:lnTo>
                  <a:lnTo>
                    <a:pt x="623" y="28"/>
                  </a:lnTo>
                  <a:lnTo>
                    <a:pt x="627" y="28"/>
                  </a:lnTo>
                  <a:lnTo>
                    <a:pt x="636" y="30"/>
                  </a:lnTo>
                  <a:lnTo>
                    <a:pt x="646" y="34"/>
                  </a:lnTo>
                  <a:lnTo>
                    <a:pt x="657" y="49"/>
                  </a:lnTo>
                  <a:lnTo>
                    <a:pt x="657" y="66"/>
                  </a:lnTo>
                  <a:lnTo>
                    <a:pt x="654" y="78"/>
                  </a:lnTo>
                  <a:lnTo>
                    <a:pt x="650" y="87"/>
                  </a:lnTo>
                  <a:lnTo>
                    <a:pt x="642" y="97"/>
                  </a:lnTo>
                  <a:lnTo>
                    <a:pt x="636" y="108"/>
                  </a:lnTo>
                  <a:lnTo>
                    <a:pt x="629" y="118"/>
                  </a:lnTo>
                  <a:lnTo>
                    <a:pt x="623" y="127"/>
                  </a:lnTo>
                  <a:lnTo>
                    <a:pt x="617" y="137"/>
                  </a:lnTo>
                  <a:lnTo>
                    <a:pt x="612" y="146"/>
                  </a:lnTo>
                  <a:lnTo>
                    <a:pt x="606" y="159"/>
                  </a:lnTo>
                  <a:lnTo>
                    <a:pt x="612" y="171"/>
                  </a:lnTo>
                  <a:lnTo>
                    <a:pt x="617" y="171"/>
                  </a:lnTo>
                  <a:lnTo>
                    <a:pt x="627" y="167"/>
                  </a:lnTo>
                  <a:lnTo>
                    <a:pt x="638" y="157"/>
                  </a:lnTo>
                  <a:lnTo>
                    <a:pt x="644" y="152"/>
                  </a:lnTo>
                  <a:lnTo>
                    <a:pt x="650" y="146"/>
                  </a:lnTo>
                  <a:lnTo>
                    <a:pt x="657" y="138"/>
                  </a:lnTo>
                  <a:lnTo>
                    <a:pt x="663" y="131"/>
                  </a:lnTo>
                  <a:lnTo>
                    <a:pt x="671" y="121"/>
                  </a:lnTo>
                  <a:lnTo>
                    <a:pt x="678" y="114"/>
                  </a:lnTo>
                  <a:lnTo>
                    <a:pt x="682" y="110"/>
                  </a:lnTo>
                  <a:lnTo>
                    <a:pt x="686" y="104"/>
                  </a:lnTo>
                  <a:lnTo>
                    <a:pt x="690" y="100"/>
                  </a:lnTo>
                  <a:lnTo>
                    <a:pt x="695" y="95"/>
                  </a:lnTo>
                  <a:lnTo>
                    <a:pt x="699" y="91"/>
                  </a:lnTo>
                  <a:lnTo>
                    <a:pt x="703" y="87"/>
                  </a:lnTo>
                  <a:lnTo>
                    <a:pt x="707" y="81"/>
                  </a:lnTo>
                  <a:lnTo>
                    <a:pt x="711" y="78"/>
                  </a:lnTo>
                  <a:lnTo>
                    <a:pt x="718" y="68"/>
                  </a:lnTo>
                  <a:lnTo>
                    <a:pt x="722" y="62"/>
                  </a:lnTo>
                  <a:lnTo>
                    <a:pt x="726" y="59"/>
                  </a:lnTo>
                  <a:lnTo>
                    <a:pt x="732" y="53"/>
                  </a:lnTo>
                  <a:lnTo>
                    <a:pt x="735" y="49"/>
                  </a:lnTo>
                  <a:lnTo>
                    <a:pt x="743" y="42"/>
                  </a:lnTo>
                  <a:lnTo>
                    <a:pt x="751" y="34"/>
                  </a:lnTo>
                  <a:lnTo>
                    <a:pt x="758" y="26"/>
                  </a:lnTo>
                  <a:lnTo>
                    <a:pt x="773" y="13"/>
                  </a:lnTo>
                  <a:lnTo>
                    <a:pt x="787" y="5"/>
                  </a:lnTo>
                  <a:lnTo>
                    <a:pt x="800" y="0"/>
                  </a:lnTo>
                  <a:lnTo>
                    <a:pt x="811" y="0"/>
                  </a:lnTo>
                  <a:lnTo>
                    <a:pt x="819" y="7"/>
                  </a:lnTo>
                  <a:lnTo>
                    <a:pt x="828" y="26"/>
                  </a:lnTo>
                  <a:lnTo>
                    <a:pt x="825" y="47"/>
                  </a:lnTo>
                  <a:lnTo>
                    <a:pt x="819" y="59"/>
                  </a:lnTo>
                  <a:lnTo>
                    <a:pt x="811" y="68"/>
                  </a:lnTo>
                  <a:lnTo>
                    <a:pt x="802" y="80"/>
                  </a:lnTo>
                  <a:lnTo>
                    <a:pt x="796" y="85"/>
                  </a:lnTo>
                  <a:lnTo>
                    <a:pt x="792" y="91"/>
                  </a:lnTo>
                  <a:lnTo>
                    <a:pt x="787" y="95"/>
                  </a:lnTo>
                  <a:lnTo>
                    <a:pt x="781" y="100"/>
                  </a:lnTo>
                  <a:lnTo>
                    <a:pt x="775" y="104"/>
                  </a:lnTo>
                  <a:lnTo>
                    <a:pt x="770" y="110"/>
                  </a:lnTo>
                  <a:lnTo>
                    <a:pt x="749" y="129"/>
                  </a:lnTo>
                  <a:lnTo>
                    <a:pt x="743" y="133"/>
                  </a:lnTo>
                  <a:lnTo>
                    <a:pt x="739" y="137"/>
                  </a:lnTo>
                  <a:lnTo>
                    <a:pt x="733" y="140"/>
                  </a:lnTo>
                  <a:lnTo>
                    <a:pt x="730" y="146"/>
                  </a:lnTo>
                  <a:lnTo>
                    <a:pt x="724" y="152"/>
                  </a:lnTo>
                  <a:lnTo>
                    <a:pt x="718" y="159"/>
                  </a:lnTo>
                  <a:lnTo>
                    <a:pt x="718" y="163"/>
                  </a:lnTo>
                  <a:lnTo>
                    <a:pt x="724" y="161"/>
                  </a:lnTo>
                  <a:lnTo>
                    <a:pt x="732" y="156"/>
                  </a:lnTo>
                  <a:lnTo>
                    <a:pt x="754" y="140"/>
                  </a:lnTo>
                  <a:lnTo>
                    <a:pt x="781" y="121"/>
                  </a:lnTo>
                  <a:lnTo>
                    <a:pt x="813" y="102"/>
                  </a:lnTo>
                  <a:lnTo>
                    <a:pt x="846" y="85"/>
                  </a:lnTo>
                  <a:lnTo>
                    <a:pt x="861" y="80"/>
                  </a:lnTo>
                  <a:lnTo>
                    <a:pt x="874" y="76"/>
                  </a:lnTo>
                  <a:lnTo>
                    <a:pt x="880" y="76"/>
                  </a:lnTo>
                  <a:lnTo>
                    <a:pt x="886" y="76"/>
                  </a:lnTo>
                  <a:lnTo>
                    <a:pt x="897" y="80"/>
                  </a:lnTo>
                  <a:lnTo>
                    <a:pt x="906" y="83"/>
                  </a:lnTo>
                  <a:lnTo>
                    <a:pt x="914" y="89"/>
                  </a:lnTo>
                  <a:lnTo>
                    <a:pt x="924" y="99"/>
                  </a:lnTo>
                  <a:lnTo>
                    <a:pt x="931" y="119"/>
                  </a:lnTo>
                  <a:lnTo>
                    <a:pt x="927" y="129"/>
                  </a:lnTo>
                  <a:lnTo>
                    <a:pt x="922" y="137"/>
                  </a:lnTo>
                  <a:lnTo>
                    <a:pt x="912" y="144"/>
                  </a:lnTo>
                  <a:lnTo>
                    <a:pt x="901" y="148"/>
                  </a:lnTo>
                  <a:lnTo>
                    <a:pt x="895" y="148"/>
                  </a:lnTo>
                  <a:lnTo>
                    <a:pt x="889" y="150"/>
                  </a:lnTo>
                  <a:lnTo>
                    <a:pt x="876" y="152"/>
                  </a:lnTo>
                  <a:lnTo>
                    <a:pt x="870" y="154"/>
                  </a:lnTo>
                  <a:lnTo>
                    <a:pt x="865" y="154"/>
                  </a:lnTo>
                  <a:lnTo>
                    <a:pt x="855" y="156"/>
                  </a:lnTo>
                  <a:lnTo>
                    <a:pt x="842" y="161"/>
                  </a:lnTo>
                  <a:lnTo>
                    <a:pt x="840" y="165"/>
                  </a:lnTo>
                  <a:lnTo>
                    <a:pt x="844" y="169"/>
                  </a:lnTo>
                  <a:lnTo>
                    <a:pt x="859" y="190"/>
                  </a:lnTo>
                  <a:lnTo>
                    <a:pt x="876" y="216"/>
                  </a:lnTo>
                  <a:lnTo>
                    <a:pt x="882" y="239"/>
                  </a:lnTo>
                  <a:lnTo>
                    <a:pt x="880" y="243"/>
                  </a:lnTo>
                  <a:lnTo>
                    <a:pt x="876" y="247"/>
                  </a:lnTo>
                  <a:lnTo>
                    <a:pt x="870" y="247"/>
                  </a:lnTo>
                  <a:lnTo>
                    <a:pt x="863" y="247"/>
                  </a:lnTo>
                  <a:lnTo>
                    <a:pt x="855" y="245"/>
                  </a:lnTo>
                  <a:lnTo>
                    <a:pt x="846" y="241"/>
                  </a:lnTo>
                  <a:lnTo>
                    <a:pt x="838" y="239"/>
                  </a:lnTo>
                  <a:lnTo>
                    <a:pt x="828" y="234"/>
                  </a:lnTo>
                  <a:lnTo>
                    <a:pt x="813" y="226"/>
                  </a:lnTo>
                  <a:lnTo>
                    <a:pt x="798" y="216"/>
                  </a:lnTo>
                  <a:lnTo>
                    <a:pt x="783" y="209"/>
                  </a:lnTo>
                  <a:lnTo>
                    <a:pt x="771" y="203"/>
                  </a:lnTo>
                  <a:lnTo>
                    <a:pt x="760" y="203"/>
                  </a:lnTo>
                  <a:lnTo>
                    <a:pt x="751" y="209"/>
                  </a:lnTo>
                  <a:lnTo>
                    <a:pt x="749" y="215"/>
                  </a:lnTo>
                  <a:lnTo>
                    <a:pt x="749" y="222"/>
                  </a:lnTo>
                  <a:lnTo>
                    <a:pt x="754" y="239"/>
                  </a:lnTo>
                  <a:lnTo>
                    <a:pt x="777" y="281"/>
                  </a:lnTo>
                  <a:lnTo>
                    <a:pt x="796" y="321"/>
                  </a:lnTo>
                  <a:lnTo>
                    <a:pt x="796" y="334"/>
                  </a:lnTo>
                  <a:lnTo>
                    <a:pt x="792" y="340"/>
                  </a:lnTo>
                  <a:lnTo>
                    <a:pt x="787" y="344"/>
                  </a:lnTo>
                  <a:lnTo>
                    <a:pt x="779" y="344"/>
                  </a:lnTo>
                  <a:lnTo>
                    <a:pt x="771" y="344"/>
                  </a:lnTo>
                  <a:lnTo>
                    <a:pt x="764" y="342"/>
                  </a:lnTo>
                  <a:lnTo>
                    <a:pt x="756" y="338"/>
                  </a:lnTo>
                  <a:lnTo>
                    <a:pt x="741" y="327"/>
                  </a:lnTo>
                  <a:lnTo>
                    <a:pt x="724" y="311"/>
                  </a:lnTo>
                  <a:lnTo>
                    <a:pt x="709" y="298"/>
                  </a:lnTo>
                  <a:lnTo>
                    <a:pt x="692" y="285"/>
                  </a:lnTo>
                  <a:lnTo>
                    <a:pt x="661" y="268"/>
                  </a:lnTo>
                  <a:lnTo>
                    <a:pt x="648" y="268"/>
                  </a:lnTo>
                  <a:lnTo>
                    <a:pt x="636" y="270"/>
                  </a:lnTo>
                  <a:lnTo>
                    <a:pt x="627" y="273"/>
                  </a:lnTo>
                  <a:lnTo>
                    <a:pt x="625" y="277"/>
                  </a:lnTo>
                  <a:lnTo>
                    <a:pt x="621" y="281"/>
                  </a:lnTo>
                  <a:lnTo>
                    <a:pt x="619" y="291"/>
                  </a:lnTo>
                  <a:lnTo>
                    <a:pt x="621" y="302"/>
                  </a:lnTo>
                  <a:lnTo>
                    <a:pt x="636" y="325"/>
                  </a:lnTo>
                  <a:lnTo>
                    <a:pt x="661" y="346"/>
                  </a:lnTo>
                  <a:lnTo>
                    <a:pt x="673" y="351"/>
                  </a:lnTo>
                  <a:lnTo>
                    <a:pt x="684" y="357"/>
                  </a:lnTo>
                  <a:lnTo>
                    <a:pt x="695" y="363"/>
                  </a:lnTo>
                  <a:lnTo>
                    <a:pt x="705" y="370"/>
                  </a:lnTo>
                  <a:lnTo>
                    <a:pt x="720" y="393"/>
                  </a:lnTo>
                  <a:lnTo>
                    <a:pt x="722" y="408"/>
                  </a:lnTo>
                  <a:lnTo>
                    <a:pt x="718" y="422"/>
                  </a:lnTo>
                  <a:lnTo>
                    <a:pt x="707" y="433"/>
                  </a:lnTo>
                  <a:lnTo>
                    <a:pt x="692" y="443"/>
                  </a:lnTo>
                  <a:lnTo>
                    <a:pt x="682" y="446"/>
                  </a:lnTo>
                  <a:lnTo>
                    <a:pt x="673" y="448"/>
                  </a:lnTo>
                  <a:lnTo>
                    <a:pt x="663" y="448"/>
                  </a:lnTo>
                  <a:lnTo>
                    <a:pt x="654" y="448"/>
                  </a:lnTo>
                  <a:lnTo>
                    <a:pt x="644" y="448"/>
                  </a:lnTo>
                  <a:lnTo>
                    <a:pt x="635" y="445"/>
                  </a:lnTo>
                  <a:lnTo>
                    <a:pt x="625" y="441"/>
                  </a:lnTo>
                  <a:lnTo>
                    <a:pt x="617" y="435"/>
                  </a:lnTo>
                  <a:lnTo>
                    <a:pt x="604" y="420"/>
                  </a:lnTo>
                  <a:lnTo>
                    <a:pt x="589" y="399"/>
                  </a:lnTo>
                  <a:lnTo>
                    <a:pt x="559" y="357"/>
                  </a:lnTo>
                  <a:lnTo>
                    <a:pt x="530" y="325"/>
                  </a:lnTo>
                  <a:lnTo>
                    <a:pt x="517" y="317"/>
                  </a:lnTo>
                  <a:lnTo>
                    <a:pt x="505" y="319"/>
                  </a:lnTo>
                  <a:lnTo>
                    <a:pt x="501" y="323"/>
                  </a:lnTo>
                  <a:lnTo>
                    <a:pt x="500" y="329"/>
                  </a:lnTo>
                  <a:lnTo>
                    <a:pt x="505" y="340"/>
                  </a:lnTo>
                  <a:lnTo>
                    <a:pt x="530" y="370"/>
                  </a:lnTo>
                  <a:lnTo>
                    <a:pt x="543" y="387"/>
                  </a:lnTo>
                  <a:lnTo>
                    <a:pt x="555" y="405"/>
                  </a:lnTo>
                  <a:lnTo>
                    <a:pt x="560" y="420"/>
                  </a:lnTo>
                  <a:lnTo>
                    <a:pt x="559" y="433"/>
                  </a:lnTo>
                  <a:lnTo>
                    <a:pt x="553" y="439"/>
                  </a:lnTo>
                  <a:lnTo>
                    <a:pt x="543" y="445"/>
                  </a:lnTo>
                  <a:lnTo>
                    <a:pt x="532" y="448"/>
                  </a:lnTo>
                  <a:lnTo>
                    <a:pt x="524" y="450"/>
                  </a:lnTo>
                  <a:lnTo>
                    <a:pt x="519" y="452"/>
                  </a:lnTo>
                  <a:lnTo>
                    <a:pt x="511" y="454"/>
                  </a:lnTo>
                  <a:lnTo>
                    <a:pt x="501" y="454"/>
                  </a:lnTo>
                  <a:lnTo>
                    <a:pt x="494" y="456"/>
                  </a:lnTo>
                  <a:lnTo>
                    <a:pt x="484" y="458"/>
                  </a:lnTo>
                  <a:lnTo>
                    <a:pt x="477" y="458"/>
                  </a:lnTo>
                  <a:lnTo>
                    <a:pt x="467" y="458"/>
                  </a:lnTo>
                  <a:lnTo>
                    <a:pt x="458" y="460"/>
                  </a:lnTo>
                  <a:lnTo>
                    <a:pt x="448" y="460"/>
                  </a:lnTo>
                  <a:lnTo>
                    <a:pt x="439" y="460"/>
                  </a:lnTo>
                  <a:lnTo>
                    <a:pt x="429" y="458"/>
                  </a:lnTo>
                  <a:lnTo>
                    <a:pt x="420" y="458"/>
                  </a:lnTo>
                  <a:lnTo>
                    <a:pt x="410" y="456"/>
                  </a:lnTo>
                  <a:lnTo>
                    <a:pt x="401" y="456"/>
                  </a:lnTo>
                  <a:lnTo>
                    <a:pt x="393" y="454"/>
                  </a:lnTo>
                  <a:lnTo>
                    <a:pt x="384" y="452"/>
                  </a:lnTo>
                  <a:lnTo>
                    <a:pt x="376" y="450"/>
                  </a:lnTo>
                  <a:lnTo>
                    <a:pt x="366" y="446"/>
                  </a:lnTo>
                  <a:lnTo>
                    <a:pt x="361" y="445"/>
                  </a:lnTo>
                  <a:lnTo>
                    <a:pt x="346" y="437"/>
                  </a:lnTo>
                  <a:lnTo>
                    <a:pt x="334" y="427"/>
                  </a:lnTo>
                  <a:lnTo>
                    <a:pt x="325" y="418"/>
                  </a:lnTo>
                  <a:lnTo>
                    <a:pt x="308" y="399"/>
                  </a:lnTo>
                  <a:lnTo>
                    <a:pt x="289" y="386"/>
                  </a:lnTo>
                  <a:lnTo>
                    <a:pt x="268" y="376"/>
                  </a:lnTo>
                  <a:lnTo>
                    <a:pt x="258" y="374"/>
                  </a:lnTo>
                  <a:lnTo>
                    <a:pt x="249" y="372"/>
                  </a:lnTo>
                  <a:lnTo>
                    <a:pt x="241" y="370"/>
                  </a:lnTo>
                  <a:lnTo>
                    <a:pt x="231" y="368"/>
                  </a:lnTo>
                  <a:lnTo>
                    <a:pt x="218" y="368"/>
                  </a:lnTo>
                  <a:lnTo>
                    <a:pt x="209" y="368"/>
                  </a:lnTo>
                  <a:lnTo>
                    <a:pt x="205" y="368"/>
                  </a:lnTo>
                  <a:lnTo>
                    <a:pt x="334" y="329"/>
                  </a:lnTo>
                  <a:lnTo>
                    <a:pt x="509" y="416"/>
                  </a:lnTo>
                  <a:lnTo>
                    <a:pt x="376" y="315"/>
                  </a:lnTo>
                  <a:lnTo>
                    <a:pt x="532" y="270"/>
                  </a:lnTo>
                  <a:lnTo>
                    <a:pt x="657" y="406"/>
                  </a:lnTo>
                  <a:lnTo>
                    <a:pt x="562" y="258"/>
                  </a:lnTo>
                  <a:lnTo>
                    <a:pt x="663" y="224"/>
                  </a:lnTo>
                  <a:lnTo>
                    <a:pt x="764" y="311"/>
                  </a:lnTo>
                  <a:lnTo>
                    <a:pt x="692" y="215"/>
                  </a:lnTo>
                  <a:lnTo>
                    <a:pt x="773" y="182"/>
                  </a:lnTo>
                  <a:lnTo>
                    <a:pt x="846" y="213"/>
                  </a:lnTo>
                  <a:lnTo>
                    <a:pt x="789" y="165"/>
                  </a:lnTo>
                  <a:lnTo>
                    <a:pt x="891" y="104"/>
                  </a:lnTo>
                  <a:lnTo>
                    <a:pt x="754" y="167"/>
                  </a:lnTo>
                  <a:lnTo>
                    <a:pt x="648" y="209"/>
                  </a:lnTo>
                  <a:lnTo>
                    <a:pt x="796" y="43"/>
                  </a:lnTo>
                  <a:lnTo>
                    <a:pt x="606" y="216"/>
                  </a:lnTo>
                  <a:lnTo>
                    <a:pt x="522" y="239"/>
                  </a:lnTo>
                  <a:lnTo>
                    <a:pt x="625" y="66"/>
                  </a:lnTo>
                  <a:lnTo>
                    <a:pt x="482" y="249"/>
                  </a:lnTo>
                  <a:lnTo>
                    <a:pt x="359" y="285"/>
                  </a:lnTo>
                  <a:lnTo>
                    <a:pt x="414" y="125"/>
                  </a:lnTo>
                  <a:lnTo>
                    <a:pt x="323" y="298"/>
                  </a:lnTo>
                  <a:lnTo>
                    <a:pt x="308" y="304"/>
                  </a:lnTo>
                  <a:lnTo>
                    <a:pt x="290" y="311"/>
                  </a:lnTo>
                  <a:lnTo>
                    <a:pt x="270" y="321"/>
                  </a:lnTo>
                  <a:lnTo>
                    <a:pt x="247" y="329"/>
                  </a:lnTo>
                  <a:lnTo>
                    <a:pt x="224" y="338"/>
                  </a:lnTo>
                  <a:lnTo>
                    <a:pt x="218" y="340"/>
                  </a:lnTo>
                  <a:lnTo>
                    <a:pt x="212" y="342"/>
                  </a:lnTo>
                  <a:lnTo>
                    <a:pt x="207" y="342"/>
                  </a:lnTo>
                  <a:lnTo>
                    <a:pt x="201" y="344"/>
                  </a:lnTo>
                  <a:lnTo>
                    <a:pt x="195" y="346"/>
                  </a:lnTo>
                  <a:lnTo>
                    <a:pt x="192" y="348"/>
                  </a:lnTo>
                  <a:lnTo>
                    <a:pt x="182" y="348"/>
                  </a:lnTo>
                  <a:lnTo>
                    <a:pt x="173" y="349"/>
                  </a:lnTo>
                  <a:lnTo>
                    <a:pt x="167" y="349"/>
                  </a:lnTo>
                  <a:lnTo>
                    <a:pt x="159" y="349"/>
                  </a:lnTo>
                  <a:lnTo>
                    <a:pt x="154" y="349"/>
                  </a:lnTo>
                  <a:lnTo>
                    <a:pt x="148" y="349"/>
                  </a:lnTo>
                  <a:lnTo>
                    <a:pt x="140" y="349"/>
                  </a:lnTo>
                  <a:lnTo>
                    <a:pt x="135" y="349"/>
                  </a:lnTo>
                  <a:lnTo>
                    <a:pt x="127" y="349"/>
                  </a:lnTo>
                  <a:lnTo>
                    <a:pt x="119" y="348"/>
                  </a:lnTo>
                  <a:lnTo>
                    <a:pt x="112" y="348"/>
                  </a:lnTo>
                  <a:lnTo>
                    <a:pt x="104" y="348"/>
                  </a:lnTo>
                  <a:lnTo>
                    <a:pt x="97" y="346"/>
                  </a:lnTo>
                  <a:lnTo>
                    <a:pt x="89" y="346"/>
                  </a:lnTo>
                  <a:lnTo>
                    <a:pt x="81" y="344"/>
                  </a:lnTo>
                  <a:lnTo>
                    <a:pt x="74" y="344"/>
                  </a:lnTo>
                  <a:lnTo>
                    <a:pt x="58" y="342"/>
                  </a:lnTo>
                  <a:lnTo>
                    <a:pt x="53" y="340"/>
                  </a:lnTo>
                  <a:lnTo>
                    <a:pt x="45" y="340"/>
                  </a:lnTo>
                  <a:lnTo>
                    <a:pt x="34" y="338"/>
                  </a:lnTo>
                  <a:lnTo>
                    <a:pt x="22" y="336"/>
                  </a:lnTo>
                  <a:lnTo>
                    <a:pt x="13" y="334"/>
                  </a:lnTo>
                  <a:lnTo>
                    <a:pt x="5" y="332"/>
                  </a:lnTo>
                  <a:lnTo>
                    <a:pt x="0" y="332"/>
                  </a:lnTo>
                  <a:lnTo>
                    <a:pt x="102" y="272"/>
                  </a:lnTo>
                  <a:lnTo>
                    <a:pt x="106" y="279"/>
                  </a:lnTo>
                  <a:lnTo>
                    <a:pt x="123" y="298"/>
                  </a:lnTo>
                  <a:lnTo>
                    <a:pt x="150" y="313"/>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4" name="Freeform 20">
              <a:extLst>
                <a:ext uri="{FF2B5EF4-FFF2-40B4-BE49-F238E27FC236}">
                  <a16:creationId xmlns:a16="http://schemas.microsoft.com/office/drawing/2014/main" id="{32738F51-5E28-4F52-BE54-B5A4D2E8BBFD}"/>
                </a:ext>
              </a:extLst>
            </p:cNvPr>
            <p:cNvSpPr>
              <a:spLocks/>
            </p:cNvSpPr>
            <p:nvPr/>
          </p:nvSpPr>
          <p:spPr bwMode="auto">
            <a:xfrm>
              <a:off x="672" y="432"/>
              <a:ext cx="465" cy="230"/>
            </a:xfrm>
            <a:custGeom>
              <a:avLst/>
              <a:gdLst>
                <a:gd name="T0" fmla="*/ 23 w 929"/>
                <a:gd name="T1" fmla="*/ 39 h 460"/>
                <a:gd name="T2" fmla="*/ 32 w 929"/>
                <a:gd name="T3" fmla="*/ 35 h 460"/>
                <a:gd name="T4" fmla="*/ 36 w 929"/>
                <a:gd name="T5" fmla="*/ 30 h 460"/>
                <a:gd name="T6" fmla="*/ 39 w 929"/>
                <a:gd name="T7" fmla="*/ 25 h 460"/>
                <a:gd name="T8" fmla="*/ 42 w 929"/>
                <a:gd name="T9" fmla="*/ 19 h 460"/>
                <a:gd name="T10" fmla="*/ 51 w 929"/>
                <a:gd name="T11" fmla="*/ 11 h 460"/>
                <a:gd name="T12" fmla="*/ 57 w 929"/>
                <a:gd name="T13" fmla="*/ 9 h 460"/>
                <a:gd name="T14" fmla="*/ 63 w 929"/>
                <a:gd name="T15" fmla="*/ 9 h 460"/>
                <a:gd name="T16" fmla="*/ 61 w 929"/>
                <a:gd name="T17" fmla="*/ 13 h 460"/>
                <a:gd name="T18" fmla="*/ 57 w 929"/>
                <a:gd name="T19" fmla="*/ 18 h 460"/>
                <a:gd name="T20" fmla="*/ 61 w 929"/>
                <a:gd name="T21" fmla="*/ 22 h 460"/>
                <a:gd name="T22" fmla="*/ 68 w 929"/>
                <a:gd name="T23" fmla="*/ 17 h 460"/>
                <a:gd name="T24" fmla="*/ 72 w 929"/>
                <a:gd name="T25" fmla="*/ 9 h 460"/>
                <a:gd name="T26" fmla="*/ 78 w 929"/>
                <a:gd name="T27" fmla="*/ 4 h 460"/>
                <a:gd name="T28" fmla="*/ 82 w 929"/>
                <a:gd name="T29" fmla="*/ 10 h 460"/>
                <a:gd name="T30" fmla="*/ 77 w 929"/>
                <a:gd name="T31" fmla="*/ 18 h 460"/>
                <a:gd name="T32" fmla="*/ 80 w 929"/>
                <a:gd name="T33" fmla="*/ 20 h 460"/>
                <a:gd name="T34" fmla="*/ 85 w 929"/>
                <a:gd name="T35" fmla="*/ 15 h 460"/>
                <a:gd name="T36" fmla="*/ 88 w 929"/>
                <a:gd name="T37" fmla="*/ 11 h 460"/>
                <a:gd name="T38" fmla="*/ 92 w 929"/>
                <a:gd name="T39" fmla="*/ 7 h 460"/>
                <a:gd name="T40" fmla="*/ 99 w 929"/>
                <a:gd name="T41" fmla="*/ 1 h 460"/>
                <a:gd name="T42" fmla="*/ 103 w 929"/>
                <a:gd name="T43" fmla="*/ 8 h 460"/>
                <a:gd name="T44" fmla="*/ 98 w 929"/>
                <a:gd name="T45" fmla="*/ 13 h 460"/>
                <a:gd name="T46" fmla="*/ 92 w 929"/>
                <a:gd name="T47" fmla="*/ 18 h 460"/>
                <a:gd name="T48" fmla="*/ 92 w 929"/>
                <a:gd name="T49" fmla="*/ 20 h 460"/>
                <a:gd name="T50" fmla="*/ 110 w 929"/>
                <a:gd name="T51" fmla="*/ 10 h 460"/>
                <a:gd name="T52" fmla="*/ 116 w 929"/>
                <a:gd name="T53" fmla="*/ 13 h 460"/>
                <a:gd name="T54" fmla="*/ 112 w 929"/>
                <a:gd name="T55" fmla="*/ 19 h 460"/>
                <a:gd name="T56" fmla="*/ 106 w 929"/>
                <a:gd name="T57" fmla="*/ 21 h 460"/>
                <a:gd name="T58" fmla="*/ 110 w 929"/>
                <a:gd name="T59" fmla="*/ 31 h 460"/>
                <a:gd name="T60" fmla="*/ 105 w 929"/>
                <a:gd name="T61" fmla="*/ 30 h 460"/>
                <a:gd name="T62" fmla="*/ 95 w 929"/>
                <a:gd name="T63" fmla="*/ 26 h 460"/>
                <a:gd name="T64" fmla="*/ 100 w 929"/>
                <a:gd name="T65" fmla="*/ 41 h 460"/>
                <a:gd name="T66" fmla="*/ 96 w 929"/>
                <a:gd name="T67" fmla="*/ 43 h 460"/>
                <a:gd name="T68" fmla="*/ 83 w 929"/>
                <a:gd name="T69" fmla="*/ 34 h 460"/>
                <a:gd name="T70" fmla="*/ 78 w 929"/>
                <a:gd name="T71" fmla="*/ 37 h 460"/>
                <a:gd name="T72" fmla="*/ 87 w 929"/>
                <a:gd name="T73" fmla="*/ 46 h 460"/>
                <a:gd name="T74" fmla="*/ 87 w 929"/>
                <a:gd name="T75" fmla="*/ 56 h 460"/>
                <a:gd name="T76" fmla="*/ 80 w 929"/>
                <a:gd name="T77" fmla="*/ 56 h 460"/>
                <a:gd name="T78" fmla="*/ 66 w 929"/>
                <a:gd name="T79" fmla="*/ 41 h 460"/>
                <a:gd name="T80" fmla="*/ 66 w 929"/>
                <a:gd name="T81" fmla="*/ 47 h 460"/>
                <a:gd name="T82" fmla="*/ 68 w 929"/>
                <a:gd name="T83" fmla="*/ 56 h 460"/>
                <a:gd name="T84" fmla="*/ 62 w 929"/>
                <a:gd name="T85" fmla="*/ 57 h 460"/>
                <a:gd name="T86" fmla="*/ 55 w 929"/>
                <a:gd name="T87" fmla="*/ 58 h 460"/>
                <a:gd name="T88" fmla="*/ 48 w 929"/>
                <a:gd name="T89" fmla="*/ 57 h 460"/>
                <a:gd name="T90" fmla="*/ 41 w 929"/>
                <a:gd name="T91" fmla="*/ 53 h 460"/>
                <a:gd name="T92" fmla="*/ 30 w 929"/>
                <a:gd name="T93" fmla="*/ 47 h 460"/>
                <a:gd name="T94" fmla="*/ 64 w 929"/>
                <a:gd name="T95" fmla="*/ 53 h 460"/>
                <a:gd name="T96" fmla="*/ 96 w 929"/>
                <a:gd name="T97" fmla="*/ 40 h 460"/>
                <a:gd name="T98" fmla="*/ 95 w 929"/>
                <a:gd name="T99" fmla="*/ 21 h 460"/>
                <a:gd name="T100" fmla="*/ 61 w 929"/>
                <a:gd name="T101" fmla="*/ 32 h 460"/>
                <a:gd name="T102" fmla="*/ 34 w 929"/>
                <a:gd name="T103" fmla="*/ 41 h 460"/>
                <a:gd name="T104" fmla="*/ 26 w 929"/>
                <a:gd name="T105" fmla="*/ 43 h 460"/>
                <a:gd name="T106" fmla="*/ 20 w 929"/>
                <a:gd name="T107" fmla="*/ 44 h 460"/>
                <a:gd name="T108" fmla="*/ 15 w 929"/>
                <a:gd name="T109" fmla="*/ 44 h 460"/>
                <a:gd name="T110" fmla="*/ 10 w 929"/>
                <a:gd name="T111" fmla="*/ 43 h 460"/>
                <a:gd name="T112" fmla="*/ 2 w 929"/>
                <a:gd name="T113" fmla="*/ 42 h 460"/>
                <a:gd name="T114" fmla="*/ 19 w 929"/>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29" h="460">
                  <a:moveTo>
                    <a:pt x="148" y="316"/>
                  </a:moveTo>
                  <a:lnTo>
                    <a:pt x="152" y="316"/>
                  </a:lnTo>
                  <a:lnTo>
                    <a:pt x="161" y="316"/>
                  </a:lnTo>
                  <a:lnTo>
                    <a:pt x="167" y="316"/>
                  </a:lnTo>
                  <a:lnTo>
                    <a:pt x="174" y="314"/>
                  </a:lnTo>
                  <a:lnTo>
                    <a:pt x="184" y="312"/>
                  </a:lnTo>
                  <a:lnTo>
                    <a:pt x="193" y="310"/>
                  </a:lnTo>
                  <a:lnTo>
                    <a:pt x="212" y="304"/>
                  </a:lnTo>
                  <a:lnTo>
                    <a:pt x="235" y="291"/>
                  </a:lnTo>
                  <a:lnTo>
                    <a:pt x="245" y="283"/>
                  </a:lnTo>
                  <a:lnTo>
                    <a:pt x="251" y="278"/>
                  </a:lnTo>
                  <a:lnTo>
                    <a:pt x="256" y="274"/>
                  </a:lnTo>
                  <a:lnTo>
                    <a:pt x="262" y="268"/>
                  </a:lnTo>
                  <a:lnTo>
                    <a:pt x="266" y="262"/>
                  </a:lnTo>
                  <a:lnTo>
                    <a:pt x="271" y="257"/>
                  </a:lnTo>
                  <a:lnTo>
                    <a:pt x="277" y="249"/>
                  </a:lnTo>
                  <a:lnTo>
                    <a:pt x="281" y="242"/>
                  </a:lnTo>
                  <a:lnTo>
                    <a:pt x="285" y="234"/>
                  </a:lnTo>
                  <a:lnTo>
                    <a:pt x="290" y="228"/>
                  </a:lnTo>
                  <a:lnTo>
                    <a:pt x="294" y="221"/>
                  </a:lnTo>
                  <a:lnTo>
                    <a:pt x="298" y="213"/>
                  </a:lnTo>
                  <a:lnTo>
                    <a:pt x="302" y="207"/>
                  </a:lnTo>
                  <a:lnTo>
                    <a:pt x="306" y="200"/>
                  </a:lnTo>
                  <a:lnTo>
                    <a:pt x="309" y="194"/>
                  </a:lnTo>
                  <a:lnTo>
                    <a:pt x="313" y="188"/>
                  </a:lnTo>
                  <a:lnTo>
                    <a:pt x="315" y="181"/>
                  </a:lnTo>
                  <a:lnTo>
                    <a:pt x="323" y="169"/>
                  </a:lnTo>
                  <a:lnTo>
                    <a:pt x="327" y="164"/>
                  </a:lnTo>
                  <a:lnTo>
                    <a:pt x="328" y="158"/>
                  </a:lnTo>
                  <a:lnTo>
                    <a:pt x="336" y="146"/>
                  </a:lnTo>
                  <a:lnTo>
                    <a:pt x="342" y="135"/>
                  </a:lnTo>
                  <a:lnTo>
                    <a:pt x="349" y="126"/>
                  </a:lnTo>
                  <a:lnTo>
                    <a:pt x="355" y="116"/>
                  </a:lnTo>
                  <a:lnTo>
                    <a:pt x="363" y="108"/>
                  </a:lnTo>
                  <a:lnTo>
                    <a:pt x="380" y="93"/>
                  </a:lnTo>
                  <a:lnTo>
                    <a:pt x="401" y="84"/>
                  </a:lnTo>
                  <a:lnTo>
                    <a:pt x="410" y="80"/>
                  </a:lnTo>
                  <a:lnTo>
                    <a:pt x="422" y="76"/>
                  </a:lnTo>
                  <a:lnTo>
                    <a:pt x="427" y="76"/>
                  </a:lnTo>
                  <a:lnTo>
                    <a:pt x="431" y="74"/>
                  </a:lnTo>
                  <a:lnTo>
                    <a:pt x="441" y="72"/>
                  </a:lnTo>
                  <a:lnTo>
                    <a:pt x="450" y="72"/>
                  </a:lnTo>
                  <a:lnTo>
                    <a:pt x="460" y="70"/>
                  </a:lnTo>
                  <a:lnTo>
                    <a:pt x="467" y="70"/>
                  </a:lnTo>
                  <a:lnTo>
                    <a:pt x="475" y="70"/>
                  </a:lnTo>
                  <a:lnTo>
                    <a:pt x="482" y="70"/>
                  </a:lnTo>
                  <a:lnTo>
                    <a:pt x="488" y="70"/>
                  </a:lnTo>
                  <a:lnTo>
                    <a:pt x="498" y="70"/>
                  </a:lnTo>
                  <a:lnTo>
                    <a:pt x="507" y="72"/>
                  </a:lnTo>
                  <a:lnTo>
                    <a:pt x="505" y="74"/>
                  </a:lnTo>
                  <a:lnTo>
                    <a:pt x="498" y="82"/>
                  </a:lnTo>
                  <a:lnTo>
                    <a:pt x="494" y="86"/>
                  </a:lnTo>
                  <a:lnTo>
                    <a:pt x="488" y="91"/>
                  </a:lnTo>
                  <a:lnTo>
                    <a:pt x="482" y="97"/>
                  </a:lnTo>
                  <a:lnTo>
                    <a:pt x="477" y="103"/>
                  </a:lnTo>
                  <a:lnTo>
                    <a:pt x="471" y="108"/>
                  </a:lnTo>
                  <a:lnTo>
                    <a:pt x="465" y="116"/>
                  </a:lnTo>
                  <a:lnTo>
                    <a:pt x="462" y="124"/>
                  </a:lnTo>
                  <a:lnTo>
                    <a:pt x="458" y="129"/>
                  </a:lnTo>
                  <a:lnTo>
                    <a:pt x="454" y="137"/>
                  </a:lnTo>
                  <a:lnTo>
                    <a:pt x="450" y="145"/>
                  </a:lnTo>
                  <a:lnTo>
                    <a:pt x="450" y="156"/>
                  </a:lnTo>
                  <a:lnTo>
                    <a:pt x="454" y="167"/>
                  </a:lnTo>
                  <a:lnTo>
                    <a:pt x="462" y="173"/>
                  </a:lnTo>
                  <a:lnTo>
                    <a:pt x="473" y="175"/>
                  </a:lnTo>
                  <a:lnTo>
                    <a:pt x="484" y="173"/>
                  </a:lnTo>
                  <a:lnTo>
                    <a:pt x="498" y="169"/>
                  </a:lnTo>
                  <a:lnTo>
                    <a:pt x="511" y="162"/>
                  </a:lnTo>
                  <a:lnTo>
                    <a:pt x="524" y="152"/>
                  </a:lnTo>
                  <a:lnTo>
                    <a:pt x="528" y="146"/>
                  </a:lnTo>
                  <a:lnTo>
                    <a:pt x="532" y="139"/>
                  </a:lnTo>
                  <a:lnTo>
                    <a:pt x="538" y="133"/>
                  </a:lnTo>
                  <a:lnTo>
                    <a:pt x="541" y="124"/>
                  </a:lnTo>
                  <a:lnTo>
                    <a:pt x="547" y="114"/>
                  </a:lnTo>
                  <a:lnTo>
                    <a:pt x="551" y="103"/>
                  </a:lnTo>
                  <a:lnTo>
                    <a:pt x="559" y="93"/>
                  </a:lnTo>
                  <a:lnTo>
                    <a:pt x="564" y="82"/>
                  </a:lnTo>
                  <a:lnTo>
                    <a:pt x="572" y="72"/>
                  </a:lnTo>
                  <a:lnTo>
                    <a:pt x="578" y="61"/>
                  </a:lnTo>
                  <a:lnTo>
                    <a:pt x="585" y="51"/>
                  </a:lnTo>
                  <a:lnTo>
                    <a:pt x="593" y="44"/>
                  </a:lnTo>
                  <a:lnTo>
                    <a:pt x="610" y="32"/>
                  </a:lnTo>
                  <a:lnTo>
                    <a:pt x="617" y="29"/>
                  </a:lnTo>
                  <a:lnTo>
                    <a:pt x="623" y="29"/>
                  </a:lnTo>
                  <a:lnTo>
                    <a:pt x="627" y="29"/>
                  </a:lnTo>
                  <a:lnTo>
                    <a:pt x="636" y="31"/>
                  </a:lnTo>
                  <a:lnTo>
                    <a:pt x="646" y="34"/>
                  </a:lnTo>
                  <a:lnTo>
                    <a:pt x="657" y="50"/>
                  </a:lnTo>
                  <a:lnTo>
                    <a:pt x="657" y="69"/>
                  </a:lnTo>
                  <a:lnTo>
                    <a:pt x="654" y="78"/>
                  </a:lnTo>
                  <a:lnTo>
                    <a:pt x="648" y="88"/>
                  </a:lnTo>
                  <a:lnTo>
                    <a:pt x="642" y="99"/>
                  </a:lnTo>
                  <a:lnTo>
                    <a:pt x="635" y="108"/>
                  </a:lnTo>
                  <a:lnTo>
                    <a:pt x="629" y="118"/>
                  </a:lnTo>
                  <a:lnTo>
                    <a:pt x="621" y="127"/>
                  </a:lnTo>
                  <a:lnTo>
                    <a:pt x="616" y="137"/>
                  </a:lnTo>
                  <a:lnTo>
                    <a:pt x="612" y="146"/>
                  </a:lnTo>
                  <a:lnTo>
                    <a:pt x="606" y="162"/>
                  </a:lnTo>
                  <a:lnTo>
                    <a:pt x="610" y="171"/>
                  </a:lnTo>
                  <a:lnTo>
                    <a:pt x="617" y="171"/>
                  </a:lnTo>
                  <a:lnTo>
                    <a:pt x="625" y="167"/>
                  </a:lnTo>
                  <a:lnTo>
                    <a:pt x="636" y="160"/>
                  </a:lnTo>
                  <a:lnTo>
                    <a:pt x="642" y="154"/>
                  </a:lnTo>
                  <a:lnTo>
                    <a:pt x="650" y="146"/>
                  </a:lnTo>
                  <a:lnTo>
                    <a:pt x="655" y="139"/>
                  </a:lnTo>
                  <a:lnTo>
                    <a:pt x="663" y="131"/>
                  </a:lnTo>
                  <a:lnTo>
                    <a:pt x="671" y="124"/>
                  </a:lnTo>
                  <a:lnTo>
                    <a:pt x="678" y="114"/>
                  </a:lnTo>
                  <a:lnTo>
                    <a:pt x="682" y="110"/>
                  </a:lnTo>
                  <a:lnTo>
                    <a:pt x="686" y="105"/>
                  </a:lnTo>
                  <a:lnTo>
                    <a:pt x="690" y="101"/>
                  </a:lnTo>
                  <a:lnTo>
                    <a:pt x="694" y="97"/>
                  </a:lnTo>
                  <a:lnTo>
                    <a:pt x="697" y="91"/>
                  </a:lnTo>
                  <a:lnTo>
                    <a:pt x="701" y="88"/>
                  </a:lnTo>
                  <a:lnTo>
                    <a:pt x="705" y="82"/>
                  </a:lnTo>
                  <a:lnTo>
                    <a:pt x="709" y="78"/>
                  </a:lnTo>
                  <a:lnTo>
                    <a:pt x="718" y="69"/>
                  </a:lnTo>
                  <a:lnTo>
                    <a:pt x="722" y="63"/>
                  </a:lnTo>
                  <a:lnTo>
                    <a:pt x="726" y="59"/>
                  </a:lnTo>
                  <a:lnTo>
                    <a:pt x="730" y="55"/>
                  </a:lnTo>
                  <a:lnTo>
                    <a:pt x="733" y="50"/>
                  </a:lnTo>
                  <a:lnTo>
                    <a:pt x="741" y="42"/>
                  </a:lnTo>
                  <a:lnTo>
                    <a:pt x="751" y="34"/>
                  </a:lnTo>
                  <a:lnTo>
                    <a:pt x="758" y="27"/>
                  </a:lnTo>
                  <a:lnTo>
                    <a:pt x="771" y="13"/>
                  </a:lnTo>
                  <a:lnTo>
                    <a:pt x="787" y="6"/>
                  </a:lnTo>
                  <a:lnTo>
                    <a:pt x="798" y="0"/>
                  </a:lnTo>
                  <a:lnTo>
                    <a:pt x="809" y="2"/>
                  </a:lnTo>
                  <a:lnTo>
                    <a:pt x="819" y="8"/>
                  </a:lnTo>
                  <a:lnTo>
                    <a:pt x="827" y="29"/>
                  </a:lnTo>
                  <a:lnTo>
                    <a:pt x="823" y="48"/>
                  </a:lnTo>
                  <a:lnTo>
                    <a:pt x="817" y="59"/>
                  </a:lnTo>
                  <a:lnTo>
                    <a:pt x="809" y="70"/>
                  </a:lnTo>
                  <a:lnTo>
                    <a:pt x="802" y="80"/>
                  </a:lnTo>
                  <a:lnTo>
                    <a:pt x="796" y="86"/>
                  </a:lnTo>
                  <a:lnTo>
                    <a:pt x="790" y="91"/>
                  </a:lnTo>
                  <a:lnTo>
                    <a:pt x="785" y="95"/>
                  </a:lnTo>
                  <a:lnTo>
                    <a:pt x="781" y="101"/>
                  </a:lnTo>
                  <a:lnTo>
                    <a:pt x="775" y="107"/>
                  </a:lnTo>
                  <a:lnTo>
                    <a:pt x="770" y="110"/>
                  </a:lnTo>
                  <a:lnTo>
                    <a:pt x="747" y="129"/>
                  </a:lnTo>
                  <a:lnTo>
                    <a:pt x="743" y="133"/>
                  </a:lnTo>
                  <a:lnTo>
                    <a:pt x="737" y="139"/>
                  </a:lnTo>
                  <a:lnTo>
                    <a:pt x="733" y="143"/>
                  </a:lnTo>
                  <a:lnTo>
                    <a:pt x="730" y="146"/>
                  </a:lnTo>
                  <a:lnTo>
                    <a:pt x="722" y="152"/>
                  </a:lnTo>
                  <a:lnTo>
                    <a:pt x="718" y="160"/>
                  </a:lnTo>
                  <a:lnTo>
                    <a:pt x="718" y="164"/>
                  </a:lnTo>
                  <a:lnTo>
                    <a:pt x="724" y="162"/>
                  </a:lnTo>
                  <a:lnTo>
                    <a:pt x="732" y="156"/>
                  </a:lnTo>
                  <a:lnTo>
                    <a:pt x="752" y="141"/>
                  </a:lnTo>
                  <a:lnTo>
                    <a:pt x="781" y="122"/>
                  </a:lnTo>
                  <a:lnTo>
                    <a:pt x="813" y="103"/>
                  </a:lnTo>
                  <a:lnTo>
                    <a:pt x="844" y="86"/>
                  </a:lnTo>
                  <a:lnTo>
                    <a:pt x="859" y="80"/>
                  </a:lnTo>
                  <a:lnTo>
                    <a:pt x="874" y="76"/>
                  </a:lnTo>
                  <a:lnTo>
                    <a:pt x="880" y="76"/>
                  </a:lnTo>
                  <a:lnTo>
                    <a:pt x="886" y="76"/>
                  </a:lnTo>
                  <a:lnTo>
                    <a:pt x="897" y="80"/>
                  </a:lnTo>
                  <a:lnTo>
                    <a:pt x="905" y="84"/>
                  </a:lnTo>
                  <a:lnTo>
                    <a:pt x="912" y="89"/>
                  </a:lnTo>
                  <a:lnTo>
                    <a:pt x="924" y="99"/>
                  </a:lnTo>
                  <a:lnTo>
                    <a:pt x="929" y="120"/>
                  </a:lnTo>
                  <a:lnTo>
                    <a:pt x="927" y="129"/>
                  </a:lnTo>
                  <a:lnTo>
                    <a:pt x="922" y="137"/>
                  </a:lnTo>
                  <a:lnTo>
                    <a:pt x="912" y="145"/>
                  </a:lnTo>
                  <a:lnTo>
                    <a:pt x="901" y="148"/>
                  </a:lnTo>
                  <a:lnTo>
                    <a:pt x="895" y="150"/>
                  </a:lnTo>
                  <a:lnTo>
                    <a:pt x="889" y="150"/>
                  </a:lnTo>
                  <a:lnTo>
                    <a:pt x="876" y="152"/>
                  </a:lnTo>
                  <a:lnTo>
                    <a:pt x="870" y="154"/>
                  </a:lnTo>
                  <a:lnTo>
                    <a:pt x="865" y="154"/>
                  </a:lnTo>
                  <a:lnTo>
                    <a:pt x="855" y="156"/>
                  </a:lnTo>
                  <a:lnTo>
                    <a:pt x="842" y="162"/>
                  </a:lnTo>
                  <a:lnTo>
                    <a:pt x="840" y="165"/>
                  </a:lnTo>
                  <a:lnTo>
                    <a:pt x="842" y="171"/>
                  </a:lnTo>
                  <a:lnTo>
                    <a:pt x="857" y="190"/>
                  </a:lnTo>
                  <a:lnTo>
                    <a:pt x="874" y="219"/>
                  </a:lnTo>
                  <a:lnTo>
                    <a:pt x="882" y="242"/>
                  </a:lnTo>
                  <a:lnTo>
                    <a:pt x="880" y="243"/>
                  </a:lnTo>
                  <a:lnTo>
                    <a:pt x="876" y="247"/>
                  </a:lnTo>
                  <a:lnTo>
                    <a:pt x="870" y="247"/>
                  </a:lnTo>
                  <a:lnTo>
                    <a:pt x="863" y="247"/>
                  </a:lnTo>
                  <a:lnTo>
                    <a:pt x="853" y="245"/>
                  </a:lnTo>
                  <a:lnTo>
                    <a:pt x="846" y="242"/>
                  </a:lnTo>
                  <a:lnTo>
                    <a:pt x="836" y="240"/>
                  </a:lnTo>
                  <a:lnTo>
                    <a:pt x="828" y="234"/>
                  </a:lnTo>
                  <a:lnTo>
                    <a:pt x="811" y="226"/>
                  </a:lnTo>
                  <a:lnTo>
                    <a:pt x="796" y="217"/>
                  </a:lnTo>
                  <a:lnTo>
                    <a:pt x="783" y="209"/>
                  </a:lnTo>
                  <a:lnTo>
                    <a:pt x="770" y="204"/>
                  </a:lnTo>
                  <a:lnTo>
                    <a:pt x="760" y="204"/>
                  </a:lnTo>
                  <a:lnTo>
                    <a:pt x="751" y="209"/>
                  </a:lnTo>
                  <a:lnTo>
                    <a:pt x="749" y="215"/>
                  </a:lnTo>
                  <a:lnTo>
                    <a:pt x="749" y="223"/>
                  </a:lnTo>
                  <a:lnTo>
                    <a:pt x="752" y="240"/>
                  </a:lnTo>
                  <a:lnTo>
                    <a:pt x="775" y="281"/>
                  </a:lnTo>
                  <a:lnTo>
                    <a:pt x="794" y="321"/>
                  </a:lnTo>
                  <a:lnTo>
                    <a:pt x="794" y="337"/>
                  </a:lnTo>
                  <a:lnTo>
                    <a:pt x="792" y="340"/>
                  </a:lnTo>
                  <a:lnTo>
                    <a:pt x="787" y="344"/>
                  </a:lnTo>
                  <a:lnTo>
                    <a:pt x="779" y="346"/>
                  </a:lnTo>
                  <a:lnTo>
                    <a:pt x="771" y="346"/>
                  </a:lnTo>
                  <a:lnTo>
                    <a:pt x="764" y="342"/>
                  </a:lnTo>
                  <a:lnTo>
                    <a:pt x="754" y="338"/>
                  </a:lnTo>
                  <a:lnTo>
                    <a:pt x="739" y="327"/>
                  </a:lnTo>
                  <a:lnTo>
                    <a:pt x="724" y="314"/>
                  </a:lnTo>
                  <a:lnTo>
                    <a:pt x="707" y="299"/>
                  </a:lnTo>
                  <a:lnTo>
                    <a:pt x="692" y="285"/>
                  </a:lnTo>
                  <a:lnTo>
                    <a:pt x="661" y="268"/>
                  </a:lnTo>
                  <a:lnTo>
                    <a:pt x="646" y="268"/>
                  </a:lnTo>
                  <a:lnTo>
                    <a:pt x="635" y="270"/>
                  </a:lnTo>
                  <a:lnTo>
                    <a:pt x="625" y="276"/>
                  </a:lnTo>
                  <a:lnTo>
                    <a:pt x="623" y="278"/>
                  </a:lnTo>
                  <a:lnTo>
                    <a:pt x="621" y="283"/>
                  </a:lnTo>
                  <a:lnTo>
                    <a:pt x="619" y="291"/>
                  </a:lnTo>
                  <a:lnTo>
                    <a:pt x="621" y="302"/>
                  </a:lnTo>
                  <a:lnTo>
                    <a:pt x="636" y="327"/>
                  </a:lnTo>
                  <a:lnTo>
                    <a:pt x="659" y="346"/>
                  </a:lnTo>
                  <a:lnTo>
                    <a:pt x="673" y="352"/>
                  </a:lnTo>
                  <a:lnTo>
                    <a:pt x="682" y="357"/>
                  </a:lnTo>
                  <a:lnTo>
                    <a:pt x="694" y="363"/>
                  </a:lnTo>
                  <a:lnTo>
                    <a:pt x="703" y="371"/>
                  </a:lnTo>
                  <a:lnTo>
                    <a:pt x="720" y="394"/>
                  </a:lnTo>
                  <a:lnTo>
                    <a:pt x="722" y="409"/>
                  </a:lnTo>
                  <a:lnTo>
                    <a:pt x="716" y="422"/>
                  </a:lnTo>
                  <a:lnTo>
                    <a:pt x="705" y="434"/>
                  </a:lnTo>
                  <a:lnTo>
                    <a:pt x="690" y="443"/>
                  </a:lnTo>
                  <a:lnTo>
                    <a:pt x="680" y="447"/>
                  </a:lnTo>
                  <a:lnTo>
                    <a:pt x="671" y="449"/>
                  </a:lnTo>
                  <a:lnTo>
                    <a:pt x="661" y="451"/>
                  </a:lnTo>
                  <a:lnTo>
                    <a:pt x="652" y="451"/>
                  </a:lnTo>
                  <a:lnTo>
                    <a:pt x="642" y="449"/>
                  </a:lnTo>
                  <a:lnTo>
                    <a:pt x="635" y="445"/>
                  </a:lnTo>
                  <a:lnTo>
                    <a:pt x="625" y="441"/>
                  </a:lnTo>
                  <a:lnTo>
                    <a:pt x="617" y="435"/>
                  </a:lnTo>
                  <a:lnTo>
                    <a:pt x="602" y="420"/>
                  </a:lnTo>
                  <a:lnTo>
                    <a:pt x="587" y="399"/>
                  </a:lnTo>
                  <a:lnTo>
                    <a:pt x="557" y="357"/>
                  </a:lnTo>
                  <a:lnTo>
                    <a:pt x="528" y="325"/>
                  </a:lnTo>
                  <a:lnTo>
                    <a:pt x="517" y="318"/>
                  </a:lnTo>
                  <a:lnTo>
                    <a:pt x="505" y="319"/>
                  </a:lnTo>
                  <a:lnTo>
                    <a:pt x="501" y="323"/>
                  </a:lnTo>
                  <a:lnTo>
                    <a:pt x="500" y="329"/>
                  </a:lnTo>
                  <a:lnTo>
                    <a:pt x="503" y="340"/>
                  </a:lnTo>
                  <a:lnTo>
                    <a:pt x="528" y="373"/>
                  </a:lnTo>
                  <a:lnTo>
                    <a:pt x="543" y="388"/>
                  </a:lnTo>
                  <a:lnTo>
                    <a:pt x="555" y="405"/>
                  </a:lnTo>
                  <a:lnTo>
                    <a:pt x="560" y="420"/>
                  </a:lnTo>
                  <a:lnTo>
                    <a:pt x="557" y="434"/>
                  </a:lnTo>
                  <a:lnTo>
                    <a:pt x="551" y="439"/>
                  </a:lnTo>
                  <a:lnTo>
                    <a:pt x="541" y="445"/>
                  </a:lnTo>
                  <a:lnTo>
                    <a:pt x="530" y="449"/>
                  </a:lnTo>
                  <a:lnTo>
                    <a:pt x="524" y="451"/>
                  </a:lnTo>
                  <a:lnTo>
                    <a:pt x="517" y="453"/>
                  </a:lnTo>
                  <a:lnTo>
                    <a:pt x="509" y="454"/>
                  </a:lnTo>
                  <a:lnTo>
                    <a:pt x="501" y="456"/>
                  </a:lnTo>
                  <a:lnTo>
                    <a:pt x="494" y="456"/>
                  </a:lnTo>
                  <a:lnTo>
                    <a:pt x="484" y="458"/>
                  </a:lnTo>
                  <a:lnTo>
                    <a:pt x="475" y="458"/>
                  </a:lnTo>
                  <a:lnTo>
                    <a:pt x="465" y="460"/>
                  </a:lnTo>
                  <a:lnTo>
                    <a:pt x="458" y="460"/>
                  </a:lnTo>
                  <a:lnTo>
                    <a:pt x="448" y="460"/>
                  </a:lnTo>
                  <a:lnTo>
                    <a:pt x="439" y="460"/>
                  </a:lnTo>
                  <a:lnTo>
                    <a:pt x="429" y="458"/>
                  </a:lnTo>
                  <a:lnTo>
                    <a:pt x="420" y="458"/>
                  </a:lnTo>
                  <a:lnTo>
                    <a:pt x="410" y="458"/>
                  </a:lnTo>
                  <a:lnTo>
                    <a:pt x="401" y="456"/>
                  </a:lnTo>
                  <a:lnTo>
                    <a:pt x="391" y="454"/>
                  </a:lnTo>
                  <a:lnTo>
                    <a:pt x="384" y="453"/>
                  </a:lnTo>
                  <a:lnTo>
                    <a:pt x="374" y="451"/>
                  </a:lnTo>
                  <a:lnTo>
                    <a:pt x="366" y="447"/>
                  </a:lnTo>
                  <a:lnTo>
                    <a:pt x="359" y="445"/>
                  </a:lnTo>
                  <a:lnTo>
                    <a:pt x="346" y="437"/>
                  </a:lnTo>
                  <a:lnTo>
                    <a:pt x="332" y="430"/>
                  </a:lnTo>
                  <a:lnTo>
                    <a:pt x="323" y="418"/>
                  </a:lnTo>
                  <a:lnTo>
                    <a:pt x="306" y="399"/>
                  </a:lnTo>
                  <a:lnTo>
                    <a:pt x="287" y="386"/>
                  </a:lnTo>
                  <a:lnTo>
                    <a:pt x="268" y="378"/>
                  </a:lnTo>
                  <a:lnTo>
                    <a:pt x="258" y="375"/>
                  </a:lnTo>
                  <a:lnTo>
                    <a:pt x="249" y="373"/>
                  </a:lnTo>
                  <a:lnTo>
                    <a:pt x="239" y="371"/>
                  </a:lnTo>
                  <a:lnTo>
                    <a:pt x="232" y="369"/>
                  </a:lnTo>
                  <a:lnTo>
                    <a:pt x="216" y="369"/>
                  </a:lnTo>
                  <a:lnTo>
                    <a:pt x="207" y="369"/>
                  </a:lnTo>
                  <a:lnTo>
                    <a:pt x="205" y="369"/>
                  </a:lnTo>
                  <a:lnTo>
                    <a:pt x="334" y="331"/>
                  </a:lnTo>
                  <a:lnTo>
                    <a:pt x="509" y="418"/>
                  </a:lnTo>
                  <a:lnTo>
                    <a:pt x="374" y="316"/>
                  </a:lnTo>
                  <a:lnTo>
                    <a:pt x="530" y="270"/>
                  </a:lnTo>
                  <a:lnTo>
                    <a:pt x="655" y="409"/>
                  </a:lnTo>
                  <a:lnTo>
                    <a:pt x="562" y="259"/>
                  </a:lnTo>
                  <a:lnTo>
                    <a:pt x="663" y="224"/>
                  </a:lnTo>
                  <a:lnTo>
                    <a:pt x="764" y="314"/>
                  </a:lnTo>
                  <a:lnTo>
                    <a:pt x="692" y="215"/>
                  </a:lnTo>
                  <a:lnTo>
                    <a:pt x="771" y="183"/>
                  </a:lnTo>
                  <a:lnTo>
                    <a:pt x="846" y="215"/>
                  </a:lnTo>
                  <a:lnTo>
                    <a:pt x="789" y="167"/>
                  </a:lnTo>
                  <a:lnTo>
                    <a:pt x="889" y="107"/>
                  </a:lnTo>
                  <a:lnTo>
                    <a:pt x="754" y="167"/>
                  </a:lnTo>
                  <a:lnTo>
                    <a:pt x="646" y="209"/>
                  </a:lnTo>
                  <a:lnTo>
                    <a:pt x="794" y="44"/>
                  </a:lnTo>
                  <a:lnTo>
                    <a:pt x="604" y="217"/>
                  </a:lnTo>
                  <a:lnTo>
                    <a:pt x="520" y="242"/>
                  </a:lnTo>
                  <a:lnTo>
                    <a:pt x="623" y="67"/>
                  </a:lnTo>
                  <a:lnTo>
                    <a:pt x="481" y="249"/>
                  </a:lnTo>
                  <a:lnTo>
                    <a:pt x="359" y="287"/>
                  </a:lnTo>
                  <a:lnTo>
                    <a:pt x="412" y="126"/>
                  </a:lnTo>
                  <a:lnTo>
                    <a:pt x="321" y="299"/>
                  </a:lnTo>
                  <a:lnTo>
                    <a:pt x="306" y="306"/>
                  </a:lnTo>
                  <a:lnTo>
                    <a:pt x="289" y="312"/>
                  </a:lnTo>
                  <a:lnTo>
                    <a:pt x="268" y="321"/>
                  </a:lnTo>
                  <a:lnTo>
                    <a:pt x="245" y="329"/>
                  </a:lnTo>
                  <a:lnTo>
                    <a:pt x="222" y="338"/>
                  </a:lnTo>
                  <a:lnTo>
                    <a:pt x="216" y="340"/>
                  </a:lnTo>
                  <a:lnTo>
                    <a:pt x="211" y="342"/>
                  </a:lnTo>
                  <a:lnTo>
                    <a:pt x="205" y="342"/>
                  </a:lnTo>
                  <a:lnTo>
                    <a:pt x="201" y="344"/>
                  </a:lnTo>
                  <a:lnTo>
                    <a:pt x="195" y="346"/>
                  </a:lnTo>
                  <a:lnTo>
                    <a:pt x="190" y="348"/>
                  </a:lnTo>
                  <a:lnTo>
                    <a:pt x="180" y="350"/>
                  </a:lnTo>
                  <a:lnTo>
                    <a:pt x="171" y="350"/>
                  </a:lnTo>
                  <a:lnTo>
                    <a:pt x="165" y="352"/>
                  </a:lnTo>
                  <a:lnTo>
                    <a:pt x="159" y="352"/>
                  </a:lnTo>
                  <a:lnTo>
                    <a:pt x="154" y="352"/>
                  </a:lnTo>
                  <a:lnTo>
                    <a:pt x="148" y="352"/>
                  </a:lnTo>
                  <a:lnTo>
                    <a:pt x="140" y="352"/>
                  </a:lnTo>
                  <a:lnTo>
                    <a:pt x="133" y="350"/>
                  </a:lnTo>
                  <a:lnTo>
                    <a:pt x="125" y="350"/>
                  </a:lnTo>
                  <a:lnTo>
                    <a:pt x="117" y="350"/>
                  </a:lnTo>
                  <a:lnTo>
                    <a:pt x="112" y="348"/>
                  </a:lnTo>
                  <a:lnTo>
                    <a:pt x="104" y="348"/>
                  </a:lnTo>
                  <a:lnTo>
                    <a:pt x="97" y="346"/>
                  </a:lnTo>
                  <a:lnTo>
                    <a:pt x="87" y="346"/>
                  </a:lnTo>
                  <a:lnTo>
                    <a:pt x="79" y="344"/>
                  </a:lnTo>
                  <a:lnTo>
                    <a:pt x="74" y="344"/>
                  </a:lnTo>
                  <a:lnTo>
                    <a:pt x="58" y="342"/>
                  </a:lnTo>
                  <a:lnTo>
                    <a:pt x="51" y="340"/>
                  </a:lnTo>
                  <a:lnTo>
                    <a:pt x="45" y="340"/>
                  </a:lnTo>
                  <a:lnTo>
                    <a:pt x="32" y="338"/>
                  </a:lnTo>
                  <a:lnTo>
                    <a:pt x="20" y="337"/>
                  </a:lnTo>
                  <a:lnTo>
                    <a:pt x="13" y="335"/>
                  </a:lnTo>
                  <a:lnTo>
                    <a:pt x="5" y="335"/>
                  </a:lnTo>
                  <a:lnTo>
                    <a:pt x="0" y="333"/>
                  </a:lnTo>
                  <a:lnTo>
                    <a:pt x="102" y="272"/>
                  </a:lnTo>
                  <a:lnTo>
                    <a:pt x="104" y="281"/>
                  </a:lnTo>
                  <a:lnTo>
                    <a:pt x="121" y="299"/>
                  </a:lnTo>
                  <a:lnTo>
                    <a:pt x="148" y="31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5" name="Freeform 21">
              <a:extLst>
                <a:ext uri="{FF2B5EF4-FFF2-40B4-BE49-F238E27FC236}">
                  <a16:creationId xmlns:a16="http://schemas.microsoft.com/office/drawing/2014/main" id="{6316CFB1-4FC8-41D8-A8D1-5ADE772EC964}"/>
                </a:ext>
              </a:extLst>
            </p:cNvPr>
            <p:cNvSpPr>
              <a:spLocks/>
            </p:cNvSpPr>
            <p:nvPr/>
          </p:nvSpPr>
          <p:spPr bwMode="auto">
            <a:xfrm rot="4272610">
              <a:off x="555" y="672"/>
              <a:ext cx="464" cy="230"/>
            </a:xfrm>
            <a:custGeom>
              <a:avLst/>
              <a:gdLst>
                <a:gd name="T0" fmla="*/ 23 w 930"/>
                <a:gd name="T1" fmla="*/ 40 h 460"/>
                <a:gd name="T2" fmla="*/ 31 w 930"/>
                <a:gd name="T3" fmla="*/ 35 h 460"/>
                <a:gd name="T4" fmla="*/ 35 w 930"/>
                <a:gd name="T5" fmla="*/ 30 h 460"/>
                <a:gd name="T6" fmla="*/ 38 w 930"/>
                <a:gd name="T7" fmla="*/ 25 h 460"/>
                <a:gd name="T8" fmla="*/ 42 w 930"/>
                <a:gd name="T9" fmla="*/ 19 h 460"/>
                <a:gd name="T10" fmla="*/ 50 w 930"/>
                <a:gd name="T11" fmla="*/ 11 h 460"/>
                <a:gd name="T12" fmla="*/ 56 w 930"/>
                <a:gd name="T13" fmla="*/ 10 h 460"/>
                <a:gd name="T14" fmla="*/ 62 w 930"/>
                <a:gd name="T15" fmla="*/ 10 h 460"/>
                <a:gd name="T16" fmla="*/ 60 w 930"/>
                <a:gd name="T17" fmla="*/ 13 h 460"/>
                <a:gd name="T18" fmla="*/ 56 w 930"/>
                <a:gd name="T19" fmla="*/ 18 h 460"/>
                <a:gd name="T20" fmla="*/ 60 w 930"/>
                <a:gd name="T21" fmla="*/ 22 h 460"/>
                <a:gd name="T22" fmla="*/ 66 w 930"/>
                <a:gd name="T23" fmla="*/ 17 h 460"/>
                <a:gd name="T24" fmla="*/ 71 w 930"/>
                <a:gd name="T25" fmla="*/ 10 h 460"/>
                <a:gd name="T26" fmla="*/ 77 w 930"/>
                <a:gd name="T27" fmla="*/ 4 h 460"/>
                <a:gd name="T28" fmla="*/ 81 w 930"/>
                <a:gd name="T29" fmla="*/ 10 h 460"/>
                <a:gd name="T30" fmla="*/ 76 w 930"/>
                <a:gd name="T31" fmla="*/ 18 h 460"/>
                <a:gd name="T32" fmla="*/ 79 w 930"/>
                <a:gd name="T33" fmla="*/ 20 h 460"/>
                <a:gd name="T34" fmla="*/ 84 w 930"/>
                <a:gd name="T35" fmla="*/ 15 h 460"/>
                <a:gd name="T36" fmla="*/ 87 w 930"/>
                <a:gd name="T37" fmla="*/ 11 h 460"/>
                <a:gd name="T38" fmla="*/ 91 w 930"/>
                <a:gd name="T39" fmla="*/ 7 h 460"/>
                <a:gd name="T40" fmla="*/ 98 w 930"/>
                <a:gd name="T41" fmla="*/ 1 h 460"/>
                <a:gd name="T42" fmla="*/ 102 w 930"/>
                <a:gd name="T43" fmla="*/ 8 h 460"/>
                <a:gd name="T44" fmla="*/ 97 w 930"/>
                <a:gd name="T45" fmla="*/ 13 h 460"/>
                <a:gd name="T46" fmla="*/ 91 w 930"/>
                <a:gd name="T47" fmla="*/ 18 h 460"/>
                <a:gd name="T48" fmla="*/ 91 w 930"/>
                <a:gd name="T49" fmla="*/ 20 h 460"/>
                <a:gd name="T50" fmla="*/ 109 w 930"/>
                <a:gd name="T51" fmla="*/ 10 h 460"/>
                <a:gd name="T52" fmla="*/ 115 w 930"/>
                <a:gd name="T53" fmla="*/ 13 h 460"/>
                <a:gd name="T54" fmla="*/ 111 w 930"/>
                <a:gd name="T55" fmla="*/ 19 h 460"/>
                <a:gd name="T56" fmla="*/ 105 w 930"/>
                <a:gd name="T57" fmla="*/ 21 h 460"/>
                <a:gd name="T58" fmla="*/ 109 w 930"/>
                <a:gd name="T59" fmla="*/ 31 h 460"/>
                <a:gd name="T60" fmla="*/ 104 w 930"/>
                <a:gd name="T61" fmla="*/ 30 h 460"/>
                <a:gd name="T62" fmla="*/ 94 w 930"/>
                <a:gd name="T63" fmla="*/ 26 h 460"/>
                <a:gd name="T64" fmla="*/ 99 w 930"/>
                <a:gd name="T65" fmla="*/ 41 h 460"/>
                <a:gd name="T66" fmla="*/ 95 w 930"/>
                <a:gd name="T67" fmla="*/ 43 h 460"/>
                <a:gd name="T68" fmla="*/ 82 w 930"/>
                <a:gd name="T69" fmla="*/ 34 h 460"/>
                <a:gd name="T70" fmla="*/ 77 w 930"/>
                <a:gd name="T71" fmla="*/ 37 h 460"/>
                <a:gd name="T72" fmla="*/ 86 w 930"/>
                <a:gd name="T73" fmla="*/ 46 h 460"/>
                <a:gd name="T74" fmla="*/ 86 w 930"/>
                <a:gd name="T75" fmla="*/ 56 h 460"/>
                <a:gd name="T76" fmla="*/ 79 w 930"/>
                <a:gd name="T77" fmla="*/ 56 h 460"/>
                <a:gd name="T78" fmla="*/ 66 w 930"/>
                <a:gd name="T79" fmla="*/ 41 h 460"/>
                <a:gd name="T80" fmla="*/ 66 w 930"/>
                <a:gd name="T81" fmla="*/ 47 h 460"/>
                <a:gd name="T82" fmla="*/ 67 w 930"/>
                <a:gd name="T83" fmla="*/ 56 h 460"/>
                <a:gd name="T84" fmla="*/ 61 w 930"/>
                <a:gd name="T85" fmla="*/ 58 h 460"/>
                <a:gd name="T86" fmla="*/ 54 w 930"/>
                <a:gd name="T87" fmla="*/ 58 h 460"/>
                <a:gd name="T88" fmla="*/ 47 w 930"/>
                <a:gd name="T89" fmla="*/ 57 h 460"/>
                <a:gd name="T90" fmla="*/ 40 w 930"/>
                <a:gd name="T91" fmla="*/ 53 h 460"/>
                <a:gd name="T92" fmla="*/ 30 w 930"/>
                <a:gd name="T93" fmla="*/ 47 h 460"/>
                <a:gd name="T94" fmla="*/ 63 w 930"/>
                <a:gd name="T95" fmla="*/ 53 h 460"/>
                <a:gd name="T96" fmla="*/ 95 w 930"/>
                <a:gd name="T97" fmla="*/ 40 h 460"/>
                <a:gd name="T98" fmla="*/ 94 w 930"/>
                <a:gd name="T99" fmla="*/ 22 h 460"/>
                <a:gd name="T100" fmla="*/ 60 w 930"/>
                <a:gd name="T101" fmla="*/ 32 h 460"/>
                <a:gd name="T102" fmla="*/ 33 w 930"/>
                <a:gd name="T103" fmla="*/ 41 h 460"/>
                <a:gd name="T104" fmla="*/ 25 w 930"/>
                <a:gd name="T105" fmla="*/ 44 h 460"/>
                <a:gd name="T106" fmla="*/ 20 w 930"/>
                <a:gd name="T107" fmla="*/ 44 h 460"/>
                <a:gd name="T108" fmla="*/ 14 w 930"/>
                <a:gd name="T109" fmla="*/ 44 h 460"/>
                <a:gd name="T110" fmla="*/ 9 w 930"/>
                <a:gd name="T111" fmla="*/ 44 h 460"/>
                <a:gd name="T112" fmla="*/ 1 w 930"/>
                <a:gd name="T113" fmla="*/ 43 h 460"/>
                <a:gd name="T114" fmla="*/ 18 w 930"/>
                <a:gd name="T115" fmla="*/ 40 h 46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930" h="460">
                  <a:moveTo>
                    <a:pt x="149" y="316"/>
                  </a:moveTo>
                  <a:lnTo>
                    <a:pt x="152" y="316"/>
                  </a:lnTo>
                  <a:lnTo>
                    <a:pt x="162" y="316"/>
                  </a:lnTo>
                  <a:lnTo>
                    <a:pt x="168" y="316"/>
                  </a:lnTo>
                  <a:lnTo>
                    <a:pt x="175" y="316"/>
                  </a:lnTo>
                  <a:lnTo>
                    <a:pt x="185" y="314"/>
                  </a:lnTo>
                  <a:lnTo>
                    <a:pt x="192" y="312"/>
                  </a:lnTo>
                  <a:lnTo>
                    <a:pt x="213" y="305"/>
                  </a:lnTo>
                  <a:lnTo>
                    <a:pt x="234" y="291"/>
                  </a:lnTo>
                  <a:lnTo>
                    <a:pt x="246" y="284"/>
                  </a:lnTo>
                  <a:lnTo>
                    <a:pt x="251" y="280"/>
                  </a:lnTo>
                  <a:lnTo>
                    <a:pt x="255" y="274"/>
                  </a:lnTo>
                  <a:lnTo>
                    <a:pt x="261" y="268"/>
                  </a:lnTo>
                  <a:lnTo>
                    <a:pt x="266" y="263"/>
                  </a:lnTo>
                  <a:lnTo>
                    <a:pt x="272" y="257"/>
                  </a:lnTo>
                  <a:lnTo>
                    <a:pt x="276" y="249"/>
                  </a:lnTo>
                  <a:lnTo>
                    <a:pt x="282" y="242"/>
                  </a:lnTo>
                  <a:lnTo>
                    <a:pt x="285" y="236"/>
                  </a:lnTo>
                  <a:lnTo>
                    <a:pt x="289" y="229"/>
                  </a:lnTo>
                  <a:lnTo>
                    <a:pt x="293" y="221"/>
                  </a:lnTo>
                  <a:lnTo>
                    <a:pt x="299" y="215"/>
                  </a:lnTo>
                  <a:lnTo>
                    <a:pt x="303" y="208"/>
                  </a:lnTo>
                  <a:lnTo>
                    <a:pt x="306" y="202"/>
                  </a:lnTo>
                  <a:lnTo>
                    <a:pt x="310" y="194"/>
                  </a:lnTo>
                  <a:lnTo>
                    <a:pt x="312" y="189"/>
                  </a:lnTo>
                  <a:lnTo>
                    <a:pt x="316" y="183"/>
                  </a:lnTo>
                  <a:lnTo>
                    <a:pt x="323" y="170"/>
                  </a:lnTo>
                  <a:lnTo>
                    <a:pt x="325" y="164"/>
                  </a:lnTo>
                  <a:lnTo>
                    <a:pt x="329" y="158"/>
                  </a:lnTo>
                  <a:lnTo>
                    <a:pt x="337" y="147"/>
                  </a:lnTo>
                  <a:lnTo>
                    <a:pt x="342" y="135"/>
                  </a:lnTo>
                  <a:lnTo>
                    <a:pt x="348" y="126"/>
                  </a:lnTo>
                  <a:lnTo>
                    <a:pt x="356" y="118"/>
                  </a:lnTo>
                  <a:lnTo>
                    <a:pt x="363" y="109"/>
                  </a:lnTo>
                  <a:lnTo>
                    <a:pt x="381" y="96"/>
                  </a:lnTo>
                  <a:lnTo>
                    <a:pt x="400" y="84"/>
                  </a:lnTo>
                  <a:lnTo>
                    <a:pt x="411" y="80"/>
                  </a:lnTo>
                  <a:lnTo>
                    <a:pt x="422" y="78"/>
                  </a:lnTo>
                  <a:lnTo>
                    <a:pt x="426" y="77"/>
                  </a:lnTo>
                  <a:lnTo>
                    <a:pt x="432" y="75"/>
                  </a:lnTo>
                  <a:lnTo>
                    <a:pt x="441" y="75"/>
                  </a:lnTo>
                  <a:lnTo>
                    <a:pt x="451" y="73"/>
                  </a:lnTo>
                  <a:lnTo>
                    <a:pt x="460" y="71"/>
                  </a:lnTo>
                  <a:lnTo>
                    <a:pt x="468" y="71"/>
                  </a:lnTo>
                  <a:lnTo>
                    <a:pt x="476" y="71"/>
                  </a:lnTo>
                  <a:lnTo>
                    <a:pt x="483" y="71"/>
                  </a:lnTo>
                  <a:lnTo>
                    <a:pt x="489" y="71"/>
                  </a:lnTo>
                  <a:lnTo>
                    <a:pt x="498" y="73"/>
                  </a:lnTo>
                  <a:lnTo>
                    <a:pt x="508" y="73"/>
                  </a:lnTo>
                  <a:lnTo>
                    <a:pt x="504" y="75"/>
                  </a:lnTo>
                  <a:lnTo>
                    <a:pt x="498" y="82"/>
                  </a:lnTo>
                  <a:lnTo>
                    <a:pt x="493" y="86"/>
                  </a:lnTo>
                  <a:lnTo>
                    <a:pt x="487" y="92"/>
                  </a:lnTo>
                  <a:lnTo>
                    <a:pt x="481" y="97"/>
                  </a:lnTo>
                  <a:lnTo>
                    <a:pt x="477" y="103"/>
                  </a:lnTo>
                  <a:lnTo>
                    <a:pt x="472" y="111"/>
                  </a:lnTo>
                  <a:lnTo>
                    <a:pt x="466" y="116"/>
                  </a:lnTo>
                  <a:lnTo>
                    <a:pt x="460" y="124"/>
                  </a:lnTo>
                  <a:lnTo>
                    <a:pt x="457" y="132"/>
                  </a:lnTo>
                  <a:lnTo>
                    <a:pt x="453" y="137"/>
                  </a:lnTo>
                  <a:lnTo>
                    <a:pt x="451" y="145"/>
                  </a:lnTo>
                  <a:lnTo>
                    <a:pt x="451" y="158"/>
                  </a:lnTo>
                  <a:lnTo>
                    <a:pt x="455" y="168"/>
                  </a:lnTo>
                  <a:lnTo>
                    <a:pt x="462" y="173"/>
                  </a:lnTo>
                  <a:lnTo>
                    <a:pt x="472" y="175"/>
                  </a:lnTo>
                  <a:lnTo>
                    <a:pt x="485" y="173"/>
                  </a:lnTo>
                  <a:lnTo>
                    <a:pt x="498" y="170"/>
                  </a:lnTo>
                  <a:lnTo>
                    <a:pt x="512" y="162"/>
                  </a:lnTo>
                  <a:lnTo>
                    <a:pt x="523" y="153"/>
                  </a:lnTo>
                  <a:lnTo>
                    <a:pt x="529" y="147"/>
                  </a:lnTo>
                  <a:lnTo>
                    <a:pt x="533" y="141"/>
                  </a:lnTo>
                  <a:lnTo>
                    <a:pt x="536" y="134"/>
                  </a:lnTo>
                  <a:lnTo>
                    <a:pt x="542" y="124"/>
                  </a:lnTo>
                  <a:lnTo>
                    <a:pt x="546" y="115"/>
                  </a:lnTo>
                  <a:lnTo>
                    <a:pt x="552" y="105"/>
                  </a:lnTo>
                  <a:lnTo>
                    <a:pt x="557" y="94"/>
                  </a:lnTo>
                  <a:lnTo>
                    <a:pt x="565" y="82"/>
                  </a:lnTo>
                  <a:lnTo>
                    <a:pt x="571" y="73"/>
                  </a:lnTo>
                  <a:lnTo>
                    <a:pt x="578" y="61"/>
                  </a:lnTo>
                  <a:lnTo>
                    <a:pt x="586" y="52"/>
                  </a:lnTo>
                  <a:lnTo>
                    <a:pt x="593" y="44"/>
                  </a:lnTo>
                  <a:lnTo>
                    <a:pt x="611" y="33"/>
                  </a:lnTo>
                  <a:lnTo>
                    <a:pt x="618" y="31"/>
                  </a:lnTo>
                  <a:lnTo>
                    <a:pt x="622" y="29"/>
                  </a:lnTo>
                  <a:lnTo>
                    <a:pt x="628" y="29"/>
                  </a:lnTo>
                  <a:lnTo>
                    <a:pt x="635" y="31"/>
                  </a:lnTo>
                  <a:lnTo>
                    <a:pt x="645" y="37"/>
                  </a:lnTo>
                  <a:lnTo>
                    <a:pt x="656" y="50"/>
                  </a:lnTo>
                  <a:lnTo>
                    <a:pt x="656" y="69"/>
                  </a:lnTo>
                  <a:lnTo>
                    <a:pt x="654" y="78"/>
                  </a:lnTo>
                  <a:lnTo>
                    <a:pt x="649" y="88"/>
                  </a:lnTo>
                  <a:lnTo>
                    <a:pt x="643" y="99"/>
                  </a:lnTo>
                  <a:lnTo>
                    <a:pt x="635" y="109"/>
                  </a:lnTo>
                  <a:lnTo>
                    <a:pt x="628" y="118"/>
                  </a:lnTo>
                  <a:lnTo>
                    <a:pt x="622" y="130"/>
                  </a:lnTo>
                  <a:lnTo>
                    <a:pt x="616" y="137"/>
                  </a:lnTo>
                  <a:lnTo>
                    <a:pt x="611" y="147"/>
                  </a:lnTo>
                  <a:lnTo>
                    <a:pt x="607" y="162"/>
                  </a:lnTo>
                  <a:lnTo>
                    <a:pt x="611" y="172"/>
                  </a:lnTo>
                  <a:lnTo>
                    <a:pt x="618" y="173"/>
                  </a:lnTo>
                  <a:lnTo>
                    <a:pt x="626" y="168"/>
                  </a:lnTo>
                  <a:lnTo>
                    <a:pt x="637" y="160"/>
                  </a:lnTo>
                  <a:lnTo>
                    <a:pt x="643" y="154"/>
                  </a:lnTo>
                  <a:lnTo>
                    <a:pt x="649" y="147"/>
                  </a:lnTo>
                  <a:lnTo>
                    <a:pt x="656" y="141"/>
                  </a:lnTo>
                  <a:lnTo>
                    <a:pt x="664" y="132"/>
                  </a:lnTo>
                  <a:lnTo>
                    <a:pt x="670" y="124"/>
                  </a:lnTo>
                  <a:lnTo>
                    <a:pt x="677" y="115"/>
                  </a:lnTo>
                  <a:lnTo>
                    <a:pt x="681" y="111"/>
                  </a:lnTo>
                  <a:lnTo>
                    <a:pt x="685" y="105"/>
                  </a:lnTo>
                  <a:lnTo>
                    <a:pt x="690" y="101"/>
                  </a:lnTo>
                  <a:lnTo>
                    <a:pt x="694" y="97"/>
                  </a:lnTo>
                  <a:lnTo>
                    <a:pt x="698" y="92"/>
                  </a:lnTo>
                  <a:lnTo>
                    <a:pt x="702" y="88"/>
                  </a:lnTo>
                  <a:lnTo>
                    <a:pt x="706" y="82"/>
                  </a:lnTo>
                  <a:lnTo>
                    <a:pt x="709" y="78"/>
                  </a:lnTo>
                  <a:lnTo>
                    <a:pt x="717" y="69"/>
                  </a:lnTo>
                  <a:lnTo>
                    <a:pt x="723" y="65"/>
                  </a:lnTo>
                  <a:lnTo>
                    <a:pt x="727" y="59"/>
                  </a:lnTo>
                  <a:lnTo>
                    <a:pt x="730" y="56"/>
                  </a:lnTo>
                  <a:lnTo>
                    <a:pt x="734" y="52"/>
                  </a:lnTo>
                  <a:lnTo>
                    <a:pt x="742" y="42"/>
                  </a:lnTo>
                  <a:lnTo>
                    <a:pt x="749" y="35"/>
                  </a:lnTo>
                  <a:lnTo>
                    <a:pt x="757" y="27"/>
                  </a:lnTo>
                  <a:lnTo>
                    <a:pt x="772" y="16"/>
                  </a:lnTo>
                  <a:lnTo>
                    <a:pt x="787" y="6"/>
                  </a:lnTo>
                  <a:lnTo>
                    <a:pt x="799" y="0"/>
                  </a:lnTo>
                  <a:lnTo>
                    <a:pt x="810" y="2"/>
                  </a:lnTo>
                  <a:lnTo>
                    <a:pt x="820" y="8"/>
                  </a:lnTo>
                  <a:lnTo>
                    <a:pt x="827" y="29"/>
                  </a:lnTo>
                  <a:lnTo>
                    <a:pt x="824" y="50"/>
                  </a:lnTo>
                  <a:lnTo>
                    <a:pt x="818" y="59"/>
                  </a:lnTo>
                  <a:lnTo>
                    <a:pt x="810" y="71"/>
                  </a:lnTo>
                  <a:lnTo>
                    <a:pt x="801" y="80"/>
                  </a:lnTo>
                  <a:lnTo>
                    <a:pt x="795" y="86"/>
                  </a:lnTo>
                  <a:lnTo>
                    <a:pt x="791" y="92"/>
                  </a:lnTo>
                  <a:lnTo>
                    <a:pt x="785" y="97"/>
                  </a:lnTo>
                  <a:lnTo>
                    <a:pt x="780" y="101"/>
                  </a:lnTo>
                  <a:lnTo>
                    <a:pt x="774" y="107"/>
                  </a:lnTo>
                  <a:lnTo>
                    <a:pt x="768" y="111"/>
                  </a:lnTo>
                  <a:lnTo>
                    <a:pt x="747" y="130"/>
                  </a:lnTo>
                  <a:lnTo>
                    <a:pt x="742" y="134"/>
                  </a:lnTo>
                  <a:lnTo>
                    <a:pt x="738" y="139"/>
                  </a:lnTo>
                  <a:lnTo>
                    <a:pt x="732" y="143"/>
                  </a:lnTo>
                  <a:lnTo>
                    <a:pt x="730" y="147"/>
                  </a:lnTo>
                  <a:lnTo>
                    <a:pt x="723" y="154"/>
                  </a:lnTo>
                  <a:lnTo>
                    <a:pt x="719" y="160"/>
                  </a:lnTo>
                  <a:lnTo>
                    <a:pt x="719" y="164"/>
                  </a:lnTo>
                  <a:lnTo>
                    <a:pt x="723" y="162"/>
                  </a:lnTo>
                  <a:lnTo>
                    <a:pt x="730" y="158"/>
                  </a:lnTo>
                  <a:lnTo>
                    <a:pt x="753" y="143"/>
                  </a:lnTo>
                  <a:lnTo>
                    <a:pt x="782" y="122"/>
                  </a:lnTo>
                  <a:lnTo>
                    <a:pt x="812" y="103"/>
                  </a:lnTo>
                  <a:lnTo>
                    <a:pt x="844" y="88"/>
                  </a:lnTo>
                  <a:lnTo>
                    <a:pt x="860" y="80"/>
                  </a:lnTo>
                  <a:lnTo>
                    <a:pt x="873" y="78"/>
                  </a:lnTo>
                  <a:lnTo>
                    <a:pt x="881" y="78"/>
                  </a:lnTo>
                  <a:lnTo>
                    <a:pt x="886" y="78"/>
                  </a:lnTo>
                  <a:lnTo>
                    <a:pt x="896" y="80"/>
                  </a:lnTo>
                  <a:lnTo>
                    <a:pt x="905" y="86"/>
                  </a:lnTo>
                  <a:lnTo>
                    <a:pt x="913" y="90"/>
                  </a:lnTo>
                  <a:lnTo>
                    <a:pt x="922" y="101"/>
                  </a:lnTo>
                  <a:lnTo>
                    <a:pt x="930" y="120"/>
                  </a:lnTo>
                  <a:lnTo>
                    <a:pt x="926" y="130"/>
                  </a:lnTo>
                  <a:lnTo>
                    <a:pt x="920" y="139"/>
                  </a:lnTo>
                  <a:lnTo>
                    <a:pt x="911" y="145"/>
                  </a:lnTo>
                  <a:lnTo>
                    <a:pt x="901" y="149"/>
                  </a:lnTo>
                  <a:lnTo>
                    <a:pt x="894" y="151"/>
                  </a:lnTo>
                  <a:lnTo>
                    <a:pt x="888" y="151"/>
                  </a:lnTo>
                  <a:lnTo>
                    <a:pt x="877" y="153"/>
                  </a:lnTo>
                  <a:lnTo>
                    <a:pt x="871" y="154"/>
                  </a:lnTo>
                  <a:lnTo>
                    <a:pt x="865" y="154"/>
                  </a:lnTo>
                  <a:lnTo>
                    <a:pt x="854" y="156"/>
                  </a:lnTo>
                  <a:lnTo>
                    <a:pt x="841" y="162"/>
                  </a:lnTo>
                  <a:lnTo>
                    <a:pt x="841" y="166"/>
                  </a:lnTo>
                  <a:lnTo>
                    <a:pt x="843" y="172"/>
                  </a:lnTo>
                  <a:lnTo>
                    <a:pt x="858" y="191"/>
                  </a:lnTo>
                  <a:lnTo>
                    <a:pt x="875" y="219"/>
                  </a:lnTo>
                  <a:lnTo>
                    <a:pt x="881" y="242"/>
                  </a:lnTo>
                  <a:lnTo>
                    <a:pt x="879" y="246"/>
                  </a:lnTo>
                  <a:lnTo>
                    <a:pt x="877" y="248"/>
                  </a:lnTo>
                  <a:lnTo>
                    <a:pt x="871" y="249"/>
                  </a:lnTo>
                  <a:lnTo>
                    <a:pt x="862" y="248"/>
                  </a:lnTo>
                  <a:lnTo>
                    <a:pt x="854" y="246"/>
                  </a:lnTo>
                  <a:lnTo>
                    <a:pt x="844" y="244"/>
                  </a:lnTo>
                  <a:lnTo>
                    <a:pt x="837" y="240"/>
                  </a:lnTo>
                  <a:lnTo>
                    <a:pt x="827" y="236"/>
                  </a:lnTo>
                  <a:lnTo>
                    <a:pt x="812" y="227"/>
                  </a:lnTo>
                  <a:lnTo>
                    <a:pt x="797" y="217"/>
                  </a:lnTo>
                  <a:lnTo>
                    <a:pt x="784" y="210"/>
                  </a:lnTo>
                  <a:lnTo>
                    <a:pt x="770" y="206"/>
                  </a:lnTo>
                  <a:lnTo>
                    <a:pt x="759" y="204"/>
                  </a:lnTo>
                  <a:lnTo>
                    <a:pt x="751" y="210"/>
                  </a:lnTo>
                  <a:lnTo>
                    <a:pt x="747" y="215"/>
                  </a:lnTo>
                  <a:lnTo>
                    <a:pt x="747" y="223"/>
                  </a:lnTo>
                  <a:lnTo>
                    <a:pt x="753" y="240"/>
                  </a:lnTo>
                  <a:lnTo>
                    <a:pt x="776" y="282"/>
                  </a:lnTo>
                  <a:lnTo>
                    <a:pt x="795" y="322"/>
                  </a:lnTo>
                  <a:lnTo>
                    <a:pt x="795" y="337"/>
                  </a:lnTo>
                  <a:lnTo>
                    <a:pt x="793" y="343"/>
                  </a:lnTo>
                  <a:lnTo>
                    <a:pt x="787" y="345"/>
                  </a:lnTo>
                  <a:lnTo>
                    <a:pt x="778" y="346"/>
                  </a:lnTo>
                  <a:lnTo>
                    <a:pt x="770" y="346"/>
                  </a:lnTo>
                  <a:lnTo>
                    <a:pt x="763" y="343"/>
                  </a:lnTo>
                  <a:lnTo>
                    <a:pt x="755" y="339"/>
                  </a:lnTo>
                  <a:lnTo>
                    <a:pt x="740" y="327"/>
                  </a:lnTo>
                  <a:lnTo>
                    <a:pt x="725" y="314"/>
                  </a:lnTo>
                  <a:lnTo>
                    <a:pt x="708" y="299"/>
                  </a:lnTo>
                  <a:lnTo>
                    <a:pt x="692" y="286"/>
                  </a:lnTo>
                  <a:lnTo>
                    <a:pt x="660" y="268"/>
                  </a:lnTo>
                  <a:lnTo>
                    <a:pt x="647" y="268"/>
                  </a:lnTo>
                  <a:lnTo>
                    <a:pt x="635" y="270"/>
                  </a:lnTo>
                  <a:lnTo>
                    <a:pt x="626" y="276"/>
                  </a:lnTo>
                  <a:lnTo>
                    <a:pt x="624" y="280"/>
                  </a:lnTo>
                  <a:lnTo>
                    <a:pt x="622" y="284"/>
                  </a:lnTo>
                  <a:lnTo>
                    <a:pt x="618" y="291"/>
                  </a:lnTo>
                  <a:lnTo>
                    <a:pt x="620" y="303"/>
                  </a:lnTo>
                  <a:lnTo>
                    <a:pt x="637" y="327"/>
                  </a:lnTo>
                  <a:lnTo>
                    <a:pt x="660" y="346"/>
                  </a:lnTo>
                  <a:lnTo>
                    <a:pt x="673" y="352"/>
                  </a:lnTo>
                  <a:lnTo>
                    <a:pt x="683" y="358"/>
                  </a:lnTo>
                  <a:lnTo>
                    <a:pt x="694" y="365"/>
                  </a:lnTo>
                  <a:lnTo>
                    <a:pt x="704" y="371"/>
                  </a:lnTo>
                  <a:lnTo>
                    <a:pt x="719" y="394"/>
                  </a:lnTo>
                  <a:lnTo>
                    <a:pt x="723" y="409"/>
                  </a:lnTo>
                  <a:lnTo>
                    <a:pt x="717" y="424"/>
                  </a:lnTo>
                  <a:lnTo>
                    <a:pt x="706" y="436"/>
                  </a:lnTo>
                  <a:lnTo>
                    <a:pt x="690" y="443"/>
                  </a:lnTo>
                  <a:lnTo>
                    <a:pt x="681" y="447"/>
                  </a:lnTo>
                  <a:lnTo>
                    <a:pt x="671" y="449"/>
                  </a:lnTo>
                  <a:lnTo>
                    <a:pt x="662" y="451"/>
                  </a:lnTo>
                  <a:lnTo>
                    <a:pt x="652" y="451"/>
                  </a:lnTo>
                  <a:lnTo>
                    <a:pt x="643" y="449"/>
                  </a:lnTo>
                  <a:lnTo>
                    <a:pt x="633" y="447"/>
                  </a:lnTo>
                  <a:lnTo>
                    <a:pt x="626" y="443"/>
                  </a:lnTo>
                  <a:lnTo>
                    <a:pt x="618" y="436"/>
                  </a:lnTo>
                  <a:lnTo>
                    <a:pt x="603" y="421"/>
                  </a:lnTo>
                  <a:lnTo>
                    <a:pt x="588" y="402"/>
                  </a:lnTo>
                  <a:lnTo>
                    <a:pt x="557" y="358"/>
                  </a:lnTo>
                  <a:lnTo>
                    <a:pt x="529" y="326"/>
                  </a:lnTo>
                  <a:lnTo>
                    <a:pt x="516" y="318"/>
                  </a:lnTo>
                  <a:lnTo>
                    <a:pt x="504" y="320"/>
                  </a:lnTo>
                  <a:lnTo>
                    <a:pt x="500" y="324"/>
                  </a:lnTo>
                  <a:lnTo>
                    <a:pt x="500" y="329"/>
                  </a:lnTo>
                  <a:lnTo>
                    <a:pt x="504" y="341"/>
                  </a:lnTo>
                  <a:lnTo>
                    <a:pt x="529" y="373"/>
                  </a:lnTo>
                  <a:lnTo>
                    <a:pt x="544" y="390"/>
                  </a:lnTo>
                  <a:lnTo>
                    <a:pt x="555" y="405"/>
                  </a:lnTo>
                  <a:lnTo>
                    <a:pt x="561" y="421"/>
                  </a:lnTo>
                  <a:lnTo>
                    <a:pt x="557" y="434"/>
                  </a:lnTo>
                  <a:lnTo>
                    <a:pt x="552" y="440"/>
                  </a:lnTo>
                  <a:lnTo>
                    <a:pt x="542" y="445"/>
                  </a:lnTo>
                  <a:lnTo>
                    <a:pt x="531" y="449"/>
                  </a:lnTo>
                  <a:lnTo>
                    <a:pt x="525" y="451"/>
                  </a:lnTo>
                  <a:lnTo>
                    <a:pt x="517" y="453"/>
                  </a:lnTo>
                  <a:lnTo>
                    <a:pt x="510" y="455"/>
                  </a:lnTo>
                  <a:lnTo>
                    <a:pt x="502" y="457"/>
                  </a:lnTo>
                  <a:lnTo>
                    <a:pt x="493" y="459"/>
                  </a:lnTo>
                  <a:lnTo>
                    <a:pt x="485" y="459"/>
                  </a:lnTo>
                  <a:lnTo>
                    <a:pt x="476" y="460"/>
                  </a:lnTo>
                  <a:lnTo>
                    <a:pt x="466" y="460"/>
                  </a:lnTo>
                  <a:lnTo>
                    <a:pt x="457" y="460"/>
                  </a:lnTo>
                  <a:lnTo>
                    <a:pt x="447" y="460"/>
                  </a:lnTo>
                  <a:lnTo>
                    <a:pt x="438" y="460"/>
                  </a:lnTo>
                  <a:lnTo>
                    <a:pt x="428" y="460"/>
                  </a:lnTo>
                  <a:lnTo>
                    <a:pt x="419" y="459"/>
                  </a:lnTo>
                  <a:lnTo>
                    <a:pt x="411" y="459"/>
                  </a:lnTo>
                  <a:lnTo>
                    <a:pt x="401" y="457"/>
                  </a:lnTo>
                  <a:lnTo>
                    <a:pt x="392" y="455"/>
                  </a:lnTo>
                  <a:lnTo>
                    <a:pt x="382" y="453"/>
                  </a:lnTo>
                  <a:lnTo>
                    <a:pt x="375" y="451"/>
                  </a:lnTo>
                  <a:lnTo>
                    <a:pt x="367" y="449"/>
                  </a:lnTo>
                  <a:lnTo>
                    <a:pt x="360" y="445"/>
                  </a:lnTo>
                  <a:lnTo>
                    <a:pt x="344" y="438"/>
                  </a:lnTo>
                  <a:lnTo>
                    <a:pt x="333" y="430"/>
                  </a:lnTo>
                  <a:lnTo>
                    <a:pt x="323" y="419"/>
                  </a:lnTo>
                  <a:lnTo>
                    <a:pt x="306" y="402"/>
                  </a:lnTo>
                  <a:lnTo>
                    <a:pt x="287" y="386"/>
                  </a:lnTo>
                  <a:lnTo>
                    <a:pt x="266" y="379"/>
                  </a:lnTo>
                  <a:lnTo>
                    <a:pt x="257" y="375"/>
                  </a:lnTo>
                  <a:lnTo>
                    <a:pt x="247" y="373"/>
                  </a:lnTo>
                  <a:lnTo>
                    <a:pt x="240" y="371"/>
                  </a:lnTo>
                  <a:lnTo>
                    <a:pt x="230" y="371"/>
                  </a:lnTo>
                  <a:lnTo>
                    <a:pt x="217" y="369"/>
                  </a:lnTo>
                  <a:lnTo>
                    <a:pt x="208" y="369"/>
                  </a:lnTo>
                  <a:lnTo>
                    <a:pt x="204" y="369"/>
                  </a:lnTo>
                  <a:lnTo>
                    <a:pt x="335" y="331"/>
                  </a:lnTo>
                  <a:lnTo>
                    <a:pt x="508" y="419"/>
                  </a:lnTo>
                  <a:lnTo>
                    <a:pt x="375" y="316"/>
                  </a:lnTo>
                  <a:lnTo>
                    <a:pt x="531" y="272"/>
                  </a:lnTo>
                  <a:lnTo>
                    <a:pt x="656" y="409"/>
                  </a:lnTo>
                  <a:lnTo>
                    <a:pt x="561" y="259"/>
                  </a:lnTo>
                  <a:lnTo>
                    <a:pt x="664" y="227"/>
                  </a:lnTo>
                  <a:lnTo>
                    <a:pt x="763" y="314"/>
                  </a:lnTo>
                  <a:lnTo>
                    <a:pt x="690" y="217"/>
                  </a:lnTo>
                  <a:lnTo>
                    <a:pt x="772" y="183"/>
                  </a:lnTo>
                  <a:lnTo>
                    <a:pt x="844" y="215"/>
                  </a:lnTo>
                  <a:lnTo>
                    <a:pt x="789" y="168"/>
                  </a:lnTo>
                  <a:lnTo>
                    <a:pt x="890" y="107"/>
                  </a:lnTo>
                  <a:lnTo>
                    <a:pt x="753" y="170"/>
                  </a:lnTo>
                  <a:lnTo>
                    <a:pt x="647" y="210"/>
                  </a:lnTo>
                  <a:lnTo>
                    <a:pt x="795" y="44"/>
                  </a:lnTo>
                  <a:lnTo>
                    <a:pt x="605" y="219"/>
                  </a:lnTo>
                  <a:lnTo>
                    <a:pt x="521" y="242"/>
                  </a:lnTo>
                  <a:lnTo>
                    <a:pt x="624" y="69"/>
                  </a:lnTo>
                  <a:lnTo>
                    <a:pt x="481" y="249"/>
                  </a:lnTo>
                  <a:lnTo>
                    <a:pt x="358" y="287"/>
                  </a:lnTo>
                  <a:lnTo>
                    <a:pt x="413" y="126"/>
                  </a:lnTo>
                  <a:lnTo>
                    <a:pt x="322" y="299"/>
                  </a:lnTo>
                  <a:lnTo>
                    <a:pt x="306" y="307"/>
                  </a:lnTo>
                  <a:lnTo>
                    <a:pt x="289" y="312"/>
                  </a:lnTo>
                  <a:lnTo>
                    <a:pt x="268" y="322"/>
                  </a:lnTo>
                  <a:lnTo>
                    <a:pt x="246" y="331"/>
                  </a:lnTo>
                  <a:lnTo>
                    <a:pt x="223" y="339"/>
                  </a:lnTo>
                  <a:lnTo>
                    <a:pt x="217" y="341"/>
                  </a:lnTo>
                  <a:lnTo>
                    <a:pt x="211" y="343"/>
                  </a:lnTo>
                  <a:lnTo>
                    <a:pt x="206" y="345"/>
                  </a:lnTo>
                  <a:lnTo>
                    <a:pt x="200" y="346"/>
                  </a:lnTo>
                  <a:lnTo>
                    <a:pt x="194" y="348"/>
                  </a:lnTo>
                  <a:lnTo>
                    <a:pt x="190" y="348"/>
                  </a:lnTo>
                  <a:lnTo>
                    <a:pt x="181" y="350"/>
                  </a:lnTo>
                  <a:lnTo>
                    <a:pt x="171" y="352"/>
                  </a:lnTo>
                  <a:lnTo>
                    <a:pt x="166" y="352"/>
                  </a:lnTo>
                  <a:lnTo>
                    <a:pt x="160" y="352"/>
                  </a:lnTo>
                  <a:lnTo>
                    <a:pt x="154" y="352"/>
                  </a:lnTo>
                  <a:lnTo>
                    <a:pt x="147" y="352"/>
                  </a:lnTo>
                  <a:lnTo>
                    <a:pt x="141" y="352"/>
                  </a:lnTo>
                  <a:lnTo>
                    <a:pt x="133" y="350"/>
                  </a:lnTo>
                  <a:lnTo>
                    <a:pt x="126" y="350"/>
                  </a:lnTo>
                  <a:lnTo>
                    <a:pt x="118" y="350"/>
                  </a:lnTo>
                  <a:lnTo>
                    <a:pt x="111" y="348"/>
                  </a:lnTo>
                  <a:lnTo>
                    <a:pt x="103" y="348"/>
                  </a:lnTo>
                  <a:lnTo>
                    <a:pt x="95" y="348"/>
                  </a:lnTo>
                  <a:lnTo>
                    <a:pt x="88" y="346"/>
                  </a:lnTo>
                  <a:lnTo>
                    <a:pt x="80" y="346"/>
                  </a:lnTo>
                  <a:lnTo>
                    <a:pt x="73" y="345"/>
                  </a:lnTo>
                  <a:lnTo>
                    <a:pt x="59" y="343"/>
                  </a:lnTo>
                  <a:lnTo>
                    <a:pt x="52" y="343"/>
                  </a:lnTo>
                  <a:lnTo>
                    <a:pt x="44" y="341"/>
                  </a:lnTo>
                  <a:lnTo>
                    <a:pt x="33" y="339"/>
                  </a:lnTo>
                  <a:lnTo>
                    <a:pt x="21" y="337"/>
                  </a:lnTo>
                  <a:lnTo>
                    <a:pt x="12" y="337"/>
                  </a:lnTo>
                  <a:lnTo>
                    <a:pt x="6" y="335"/>
                  </a:lnTo>
                  <a:lnTo>
                    <a:pt x="0" y="333"/>
                  </a:lnTo>
                  <a:lnTo>
                    <a:pt x="103" y="274"/>
                  </a:lnTo>
                  <a:lnTo>
                    <a:pt x="105" y="282"/>
                  </a:lnTo>
                  <a:lnTo>
                    <a:pt x="122" y="299"/>
                  </a:lnTo>
                  <a:lnTo>
                    <a:pt x="149" y="316"/>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326" name="Freeform 22">
              <a:extLst>
                <a:ext uri="{FF2B5EF4-FFF2-40B4-BE49-F238E27FC236}">
                  <a16:creationId xmlns:a16="http://schemas.microsoft.com/office/drawing/2014/main" id="{A98BB055-D18F-4033-8702-01FE17B47A6B}"/>
                </a:ext>
              </a:extLst>
            </p:cNvPr>
            <p:cNvSpPr>
              <a:spLocks/>
            </p:cNvSpPr>
            <p:nvPr/>
          </p:nvSpPr>
          <p:spPr bwMode="auto">
            <a:xfrm rot="-6204866">
              <a:off x="1527" y="-513"/>
              <a:ext cx="360" cy="1770"/>
            </a:xfrm>
            <a:custGeom>
              <a:avLst/>
              <a:gdLst>
                <a:gd name="T0" fmla="*/ 47 w 884"/>
                <a:gd name="T1" fmla="*/ 325 h 1781"/>
                <a:gd name="T2" fmla="*/ 47 w 884"/>
                <a:gd name="T3" fmla="*/ 479 h 1781"/>
                <a:gd name="T4" fmla="*/ 50 w 884"/>
                <a:gd name="T5" fmla="*/ 564 h 1781"/>
                <a:gd name="T6" fmla="*/ 53 w 884"/>
                <a:gd name="T7" fmla="*/ 644 h 1781"/>
                <a:gd name="T8" fmla="*/ 57 w 884"/>
                <a:gd name="T9" fmla="*/ 730 h 1781"/>
                <a:gd name="T10" fmla="*/ 59 w 884"/>
                <a:gd name="T11" fmla="*/ 896 h 1781"/>
                <a:gd name="T12" fmla="*/ 58 w 884"/>
                <a:gd name="T13" fmla="*/ 993 h 1781"/>
                <a:gd name="T14" fmla="*/ 55 w 884"/>
                <a:gd name="T15" fmla="*/ 1072 h 1781"/>
                <a:gd name="T16" fmla="*/ 53 w 884"/>
                <a:gd name="T17" fmla="*/ 1022 h 1781"/>
                <a:gd name="T18" fmla="*/ 50 w 884"/>
                <a:gd name="T19" fmla="*/ 934 h 1781"/>
                <a:gd name="T20" fmla="*/ 44 w 884"/>
                <a:gd name="T21" fmla="*/ 953 h 1781"/>
                <a:gd name="T22" fmla="*/ 45 w 884"/>
                <a:gd name="T23" fmla="*/ 1078 h 1781"/>
                <a:gd name="T24" fmla="*/ 50 w 884"/>
                <a:gd name="T25" fmla="*/ 1193 h 1781"/>
                <a:gd name="T26" fmla="*/ 52 w 884"/>
                <a:gd name="T27" fmla="*/ 1318 h 1781"/>
                <a:gd name="T28" fmla="*/ 44 w 884"/>
                <a:gd name="T29" fmla="*/ 1324 h 1781"/>
                <a:gd name="T30" fmla="*/ 40 w 884"/>
                <a:gd name="T31" fmla="*/ 1205 h 1781"/>
                <a:gd name="T32" fmla="*/ 36 w 884"/>
                <a:gd name="T33" fmla="*/ 1217 h 1781"/>
                <a:gd name="T34" fmla="*/ 38 w 884"/>
                <a:gd name="T35" fmla="*/ 1329 h 1781"/>
                <a:gd name="T36" fmla="*/ 40 w 884"/>
                <a:gd name="T37" fmla="*/ 1393 h 1781"/>
                <a:gd name="T38" fmla="*/ 42 w 884"/>
                <a:gd name="T39" fmla="*/ 1471 h 1781"/>
                <a:gd name="T40" fmla="*/ 44 w 884"/>
                <a:gd name="T41" fmla="*/ 1610 h 1781"/>
                <a:gd name="T42" fmla="*/ 35 w 884"/>
                <a:gd name="T43" fmla="*/ 1612 h 1781"/>
                <a:gd name="T44" fmla="*/ 33 w 884"/>
                <a:gd name="T45" fmla="*/ 1511 h 1781"/>
                <a:gd name="T46" fmla="*/ 31 w 884"/>
                <a:gd name="T47" fmla="*/ 1393 h 1781"/>
                <a:gd name="T48" fmla="*/ 30 w 884"/>
                <a:gd name="T49" fmla="*/ 1376 h 1781"/>
                <a:gd name="T50" fmla="*/ 30 w 884"/>
                <a:gd name="T51" fmla="*/ 1686 h 1781"/>
                <a:gd name="T52" fmla="*/ 24 w 884"/>
                <a:gd name="T53" fmla="*/ 1748 h 1781"/>
                <a:gd name="T54" fmla="*/ 20 w 884"/>
                <a:gd name="T55" fmla="*/ 1656 h 1781"/>
                <a:gd name="T56" fmla="*/ 22 w 884"/>
                <a:gd name="T57" fmla="*/ 1553 h 1781"/>
                <a:gd name="T58" fmla="*/ 11 w 884"/>
                <a:gd name="T59" fmla="*/ 1538 h 1781"/>
                <a:gd name="T60" fmla="*/ 14 w 884"/>
                <a:gd name="T61" fmla="*/ 1475 h 1781"/>
                <a:gd name="T62" fmla="*/ 23 w 884"/>
                <a:gd name="T63" fmla="*/ 1378 h 1781"/>
                <a:gd name="T64" fmla="*/ 7 w 884"/>
                <a:gd name="T65" fmla="*/ 1329 h 1781"/>
                <a:gd name="T66" fmla="*/ 7 w 884"/>
                <a:gd name="T67" fmla="*/ 1255 h 1781"/>
                <a:gd name="T68" fmla="*/ 22 w 884"/>
                <a:gd name="T69" fmla="*/ 1156 h 1781"/>
                <a:gd name="T70" fmla="*/ 22 w 884"/>
                <a:gd name="T71" fmla="*/ 1064 h 1781"/>
                <a:gd name="T72" fmla="*/ 9 w 884"/>
                <a:gd name="T73" fmla="*/ 1121 h 1781"/>
                <a:gd name="T74" fmla="*/ 0 w 884"/>
                <a:gd name="T75" fmla="*/ 1040 h 1781"/>
                <a:gd name="T76" fmla="*/ 3 w 884"/>
                <a:gd name="T77" fmla="*/ 944 h 1781"/>
                <a:gd name="T78" fmla="*/ 24 w 884"/>
                <a:gd name="T79" fmla="*/ 884 h 1781"/>
                <a:gd name="T80" fmla="*/ 18 w 884"/>
                <a:gd name="T81" fmla="*/ 840 h 1781"/>
                <a:gd name="T82" fmla="*/ 9 w 884"/>
                <a:gd name="T83" fmla="*/ 795 h 1781"/>
                <a:gd name="T84" fmla="*/ 11 w 884"/>
                <a:gd name="T85" fmla="*/ 701 h 1781"/>
                <a:gd name="T86" fmla="*/ 14 w 884"/>
                <a:gd name="T87" fmla="*/ 606 h 1781"/>
                <a:gd name="T88" fmla="*/ 19 w 884"/>
                <a:gd name="T89" fmla="*/ 523 h 1781"/>
                <a:gd name="T90" fmla="*/ 26 w 884"/>
                <a:gd name="T91" fmla="*/ 455 h 1781"/>
                <a:gd name="T92" fmla="*/ 37 w 884"/>
                <a:gd name="T93" fmla="*/ 361 h 1781"/>
                <a:gd name="T94" fmla="*/ 15 w 884"/>
                <a:gd name="T95" fmla="*/ 762 h 1781"/>
                <a:gd name="T96" fmla="*/ 10 w 884"/>
                <a:gd name="T97" fmla="*/ 1284 h 1781"/>
                <a:gd name="T98" fmla="*/ 27 w 884"/>
                <a:gd name="T99" fmla="*/ 1402 h 1781"/>
                <a:gd name="T100" fmla="*/ 35 w 884"/>
                <a:gd name="T101" fmla="*/ 877 h 1781"/>
                <a:gd name="T102" fmla="*/ 41 w 884"/>
                <a:gd name="T103" fmla="*/ 457 h 1781"/>
                <a:gd name="T104" fmla="*/ 43 w 884"/>
                <a:gd name="T105" fmla="*/ 321 h 1781"/>
                <a:gd name="T106" fmla="*/ 45 w 884"/>
                <a:gd name="T107" fmla="*/ 247 h 1781"/>
                <a:gd name="T108" fmla="*/ 48 w 884"/>
                <a:gd name="T109" fmla="*/ 181 h 1781"/>
                <a:gd name="T110" fmla="*/ 51 w 884"/>
                <a:gd name="T111" fmla="*/ 109 h 1781"/>
                <a:gd name="T112" fmla="*/ 56 w 884"/>
                <a:gd name="T113" fmla="*/ 19 h 1781"/>
                <a:gd name="T114" fmla="*/ 50 w 884"/>
                <a:gd name="T115" fmla="*/ 262 h 178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4" h="1781">
                  <a:moveTo>
                    <a:pt x="734" y="268"/>
                  </a:moveTo>
                  <a:lnTo>
                    <a:pt x="730" y="274"/>
                  </a:lnTo>
                  <a:lnTo>
                    <a:pt x="720" y="289"/>
                  </a:lnTo>
                  <a:lnTo>
                    <a:pt x="715" y="300"/>
                  </a:lnTo>
                  <a:lnTo>
                    <a:pt x="709" y="314"/>
                  </a:lnTo>
                  <a:lnTo>
                    <a:pt x="703" y="331"/>
                  </a:lnTo>
                  <a:lnTo>
                    <a:pt x="697" y="348"/>
                  </a:lnTo>
                  <a:lnTo>
                    <a:pt x="692" y="390"/>
                  </a:lnTo>
                  <a:lnTo>
                    <a:pt x="692" y="437"/>
                  </a:lnTo>
                  <a:lnTo>
                    <a:pt x="694" y="462"/>
                  </a:lnTo>
                  <a:lnTo>
                    <a:pt x="697" y="475"/>
                  </a:lnTo>
                  <a:lnTo>
                    <a:pt x="699" y="488"/>
                  </a:lnTo>
                  <a:lnTo>
                    <a:pt x="705" y="504"/>
                  </a:lnTo>
                  <a:lnTo>
                    <a:pt x="709" y="519"/>
                  </a:lnTo>
                  <a:lnTo>
                    <a:pt x="715" y="532"/>
                  </a:lnTo>
                  <a:lnTo>
                    <a:pt x="722" y="547"/>
                  </a:lnTo>
                  <a:lnTo>
                    <a:pt x="730" y="563"/>
                  </a:lnTo>
                  <a:lnTo>
                    <a:pt x="737" y="576"/>
                  </a:lnTo>
                  <a:lnTo>
                    <a:pt x="745" y="591"/>
                  </a:lnTo>
                  <a:lnTo>
                    <a:pt x="753" y="602"/>
                  </a:lnTo>
                  <a:lnTo>
                    <a:pt x="760" y="618"/>
                  </a:lnTo>
                  <a:lnTo>
                    <a:pt x="768" y="631"/>
                  </a:lnTo>
                  <a:lnTo>
                    <a:pt x="777" y="642"/>
                  </a:lnTo>
                  <a:lnTo>
                    <a:pt x="783" y="656"/>
                  </a:lnTo>
                  <a:lnTo>
                    <a:pt x="791" y="667"/>
                  </a:lnTo>
                  <a:lnTo>
                    <a:pt x="798" y="679"/>
                  </a:lnTo>
                  <a:lnTo>
                    <a:pt x="813" y="701"/>
                  </a:lnTo>
                  <a:lnTo>
                    <a:pt x="819" y="713"/>
                  </a:lnTo>
                  <a:lnTo>
                    <a:pt x="827" y="724"/>
                  </a:lnTo>
                  <a:lnTo>
                    <a:pt x="838" y="745"/>
                  </a:lnTo>
                  <a:lnTo>
                    <a:pt x="851" y="766"/>
                  </a:lnTo>
                  <a:lnTo>
                    <a:pt x="861" y="787"/>
                  </a:lnTo>
                  <a:lnTo>
                    <a:pt x="869" y="808"/>
                  </a:lnTo>
                  <a:lnTo>
                    <a:pt x="876" y="829"/>
                  </a:lnTo>
                  <a:lnTo>
                    <a:pt x="884" y="871"/>
                  </a:lnTo>
                  <a:lnTo>
                    <a:pt x="882" y="914"/>
                  </a:lnTo>
                  <a:lnTo>
                    <a:pt x="878" y="935"/>
                  </a:lnTo>
                  <a:lnTo>
                    <a:pt x="872" y="956"/>
                  </a:lnTo>
                  <a:lnTo>
                    <a:pt x="870" y="966"/>
                  </a:lnTo>
                  <a:lnTo>
                    <a:pt x="869" y="975"/>
                  </a:lnTo>
                  <a:lnTo>
                    <a:pt x="861" y="994"/>
                  </a:lnTo>
                  <a:lnTo>
                    <a:pt x="855" y="1011"/>
                  </a:lnTo>
                  <a:lnTo>
                    <a:pt x="848" y="1026"/>
                  </a:lnTo>
                  <a:lnTo>
                    <a:pt x="840" y="1042"/>
                  </a:lnTo>
                  <a:lnTo>
                    <a:pt x="834" y="1055"/>
                  </a:lnTo>
                  <a:lnTo>
                    <a:pt x="827" y="1066"/>
                  </a:lnTo>
                  <a:lnTo>
                    <a:pt x="821" y="1076"/>
                  </a:lnTo>
                  <a:lnTo>
                    <a:pt x="810" y="1093"/>
                  </a:lnTo>
                  <a:lnTo>
                    <a:pt x="798" y="1106"/>
                  </a:lnTo>
                  <a:lnTo>
                    <a:pt x="796" y="1099"/>
                  </a:lnTo>
                  <a:lnTo>
                    <a:pt x="794" y="1081"/>
                  </a:lnTo>
                  <a:lnTo>
                    <a:pt x="791" y="1070"/>
                  </a:lnTo>
                  <a:lnTo>
                    <a:pt x="787" y="1055"/>
                  </a:lnTo>
                  <a:lnTo>
                    <a:pt x="783" y="1040"/>
                  </a:lnTo>
                  <a:lnTo>
                    <a:pt x="777" y="1024"/>
                  </a:lnTo>
                  <a:lnTo>
                    <a:pt x="772" y="1009"/>
                  </a:lnTo>
                  <a:lnTo>
                    <a:pt x="764" y="994"/>
                  </a:lnTo>
                  <a:lnTo>
                    <a:pt x="758" y="979"/>
                  </a:lnTo>
                  <a:lnTo>
                    <a:pt x="751" y="966"/>
                  </a:lnTo>
                  <a:lnTo>
                    <a:pt x="741" y="952"/>
                  </a:lnTo>
                  <a:lnTo>
                    <a:pt x="732" y="943"/>
                  </a:lnTo>
                  <a:lnTo>
                    <a:pt x="711" y="928"/>
                  </a:lnTo>
                  <a:lnTo>
                    <a:pt x="692" y="926"/>
                  </a:lnTo>
                  <a:lnTo>
                    <a:pt x="675" y="933"/>
                  </a:lnTo>
                  <a:lnTo>
                    <a:pt x="659" y="950"/>
                  </a:lnTo>
                  <a:lnTo>
                    <a:pt x="650" y="971"/>
                  </a:lnTo>
                  <a:lnTo>
                    <a:pt x="644" y="998"/>
                  </a:lnTo>
                  <a:lnTo>
                    <a:pt x="644" y="1028"/>
                  </a:lnTo>
                  <a:lnTo>
                    <a:pt x="650" y="1057"/>
                  </a:lnTo>
                  <a:lnTo>
                    <a:pt x="654" y="1070"/>
                  </a:lnTo>
                  <a:lnTo>
                    <a:pt x="661" y="1083"/>
                  </a:lnTo>
                  <a:lnTo>
                    <a:pt x="669" y="1099"/>
                  </a:lnTo>
                  <a:lnTo>
                    <a:pt x="680" y="1114"/>
                  </a:lnTo>
                  <a:lnTo>
                    <a:pt x="692" y="1131"/>
                  </a:lnTo>
                  <a:lnTo>
                    <a:pt x="703" y="1152"/>
                  </a:lnTo>
                  <a:lnTo>
                    <a:pt x="715" y="1173"/>
                  </a:lnTo>
                  <a:lnTo>
                    <a:pt x="728" y="1194"/>
                  </a:lnTo>
                  <a:lnTo>
                    <a:pt x="739" y="1215"/>
                  </a:lnTo>
                  <a:lnTo>
                    <a:pt x="751" y="1235"/>
                  </a:lnTo>
                  <a:lnTo>
                    <a:pt x="758" y="1258"/>
                  </a:lnTo>
                  <a:lnTo>
                    <a:pt x="764" y="1277"/>
                  </a:lnTo>
                  <a:lnTo>
                    <a:pt x="770" y="1317"/>
                  </a:lnTo>
                  <a:lnTo>
                    <a:pt x="766" y="1334"/>
                  </a:lnTo>
                  <a:lnTo>
                    <a:pt x="764" y="1342"/>
                  </a:lnTo>
                  <a:lnTo>
                    <a:pt x="758" y="1350"/>
                  </a:lnTo>
                  <a:lnTo>
                    <a:pt x="747" y="1363"/>
                  </a:lnTo>
                  <a:lnTo>
                    <a:pt x="730" y="1374"/>
                  </a:lnTo>
                  <a:lnTo>
                    <a:pt x="694" y="1380"/>
                  </a:lnTo>
                  <a:lnTo>
                    <a:pt x="663" y="1363"/>
                  </a:lnTo>
                  <a:lnTo>
                    <a:pt x="650" y="1348"/>
                  </a:lnTo>
                  <a:lnTo>
                    <a:pt x="639" y="1329"/>
                  </a:lnTo>
                  <a:lnTo>
                    <a:pt x="627" y="1310"/>
                  </a:lnTo>
                  <a:lnTo>
                    <a:pt x="616" y="1289"/>
                  </a:lnTo>
                  <a:lnTo>
                    <a:pt x="606" y="1266"/>
                  </a:lnTo>
                  <a:lnTo>
                    <a:pt x="595" y="1245"/>
                  </a:lnTo>
                  <a:lnTo>
                    <a:pt x="585" y="1228"/>
                  </a:lnTo>
                  <a:lnTo>
                    <a:pt x="576" y="1211"/>
                  </a:lnTo>
                  <a:lnTo>
                    <a:pt x="555" y="1188"/>
                  </a:lnTo>
                  <a:lnTo>
                    <a:pt x="534" y="1186"/>
                  </a:lnTo>
                  <a:lnTo>
                    <a:pt x="526" y="1196"/>
                  </a:lnTo>
                  <a:lnTo>
                    <a:pt x="524" y="1215"/>
                  </a:lnTo>
                  <a:lnTo>
                    <a:pt x="528" y="1241"/>
                  </a:lnTo>
                  <a:lnTo>
                    <a:pt x="532" y="1256"/>
                  </a:lnTo>
                  <a:lnTo>
                    <a:pt x="538" y="1273"/>
                  </a:lnTo>
                  <a:lnTo>
                    <a:pt x="543" y="1292"/>
                  </a:lnTo>
                  <a:lnTo>
                    <a:pt x="549" y="1311"/>
                  </a:lnTo>
                  <a:lnTo>
                    <a:pt x="557" y="1332"/>
                  </a:lnTo>
                  <a:lnTo>
                    <a:pt x="564" y="1353"/>
                  </a:lnTo>
                  <a:lnTo>
                    <a:pt x="568" y="1365"/>
                  </a:lnTo>
                  <a:lnTo>
                    <a:pt x="572" y="1374"/>
                  </a:lnTo>
                  <a:lnTo>
                    <a:pt x="576" y="1386"/>
                  </a:lnTo>
                  <a:lnTo>
                    <a:pt x="580" y="1397"/>
                  </a:lnTo>
                  <a:lnTo>
                    <a:pt x="585" y="1408"/>
                  </a:lnTo>
                  <a:lnTo>
                    <a:pt x="589" y="1420"/>
                  </a:lnTo>
                  <a:lnTo>
                    <a:pt x="593" y="1431"/>
                  </a:lnTo>
                  <a:lnTo>
                    <a:pt x="597" y="1443"/>
                  </a:lnTo>
                  <a:lnTo>
                    <a:pt x="604" y="1465"/>
                  </a:lnTo>
                  <a:lnTo>
                    <a:pt x="608" y="1477"/>
                  </a:lnTo>
                  <a:lnTo>
                    <a:pt x="612" y="1488"/>
                  </a:lnTo>
                  <a:lnTo>
                    <a:pt x="616" y="1498"/>
                  </a:lnTo>
                  <a:lnTo>
                    <a:pt x="620" y="1509"/>
                  </a:lnTo>
                  <a:lnTo>
                    <a:pt x="625" y="1530"/>
                  </a:lnTo>
                  <a:lnTo>
                    <a:pt x="631" y="1551"/>
                  </a:lnTo>
                  <a:lnTo>
                    <a:pt x="637" y="1572"/>
                  </a:lnTo>
                  <a:lnTo>
                    <a:pt x="644" y="1608"/>
                  </a:lnTo>
                  <a:lnTo>
                    <a:pt x="644" y="1640"/>
                  </a:lnTo>
                  <a:lnTo>
                    <a:pt x="640" y="1667"/>
                  </a:lnTo>
                  <a:lnTo>
                    <a:pt x="629" y="1684"/>
                  </a:lnTo>
                  <a:lnTo>
                    <a:pt x="610" y="1694"/>
                  </a:lnTo>
                  <a:lnTo>
                    <a:pt x="568" y="1688"/>
                  </a:lnTo>
                  <a:lnTo>
                    <a:pt x="538" y="1663"/>
                  </a:lnTo>
                  <a:lnTo>
                    <a:pt x="524" y="1642"/>
                  </a:lnTo>
                  <a:lnTo>
                    <a:pt x="513" y="1619"/>
                  </a:lnTo>
                  <a:lnTo>
                    <a:pt x="504" y="1593"/>
                  </a:lnTo>
                  <a:lnTo>
                    <a:pt x="502" y="1580"/>
                  </a:lnTo>
                  <a:lnTo>
                    <a:pt x="496" y="1566"/>
                  </a:lnTo>
                  <a:lnTo>
                    <a:pt x="494" y="1553"/>
                  </a:lnTo>
                  <a:lnTo>
                    <a:pt x="490" y="1538"/>
                  </a:lnTo>
                  <a:lnTo>
                    <a:pt x="486" y="1524"/>
                  </a:lnTo>
                  <a:lnTo>
                    <a:pt x="485" y="1511"/>
                  </a:lnTo>
                  <a:lnTo>
                    <a:pt x="473" y="1456"/>
                  </a:lnTo>
                  <a:lnTo>
                    <a:pt x="471" y="1443"/>
                  </a:lnTo>
                  <a:lnTo>
                    <a:pt x="467" y="1431"/>
                  </a:lnTo>
                  <a:lnTo>
                    <a:pt x="466" y="1420"/>
                  </a:lnTo>
                  <a:lnTo>
                    <a:pt x="464" y="1410"/>
                  </a:lnTo>
                  <a:lnTo>
                    <a:pt x="456" y="1391"/>
                  </a:lnTo>
                  <a:lnTo>
                    <a:pt x="450" y="1378"/>
                  </a:lnTo>
                  <a:lnTo>
                    <a:pt x="443" y="1374"/>
                  </a:lnTo>
                  <a:lnTo>
                    <a:pt x="443" y="1384"/>
                  </a:lnTo>
                  <a:lnTo>
                    <a:pt x="443" y="1403"/>
                  </a:lnTo>
                  <a:lnTo>
                    <a:pt x="446" y="1454"/>
                  </a:lnTo>
                  <a:lnTo>
                    <a:pt x="454" y="1521"/>
                  </a:lnTo>
                  <a:lnTo>
                    <a:pt x="456" y="1593"/>
                  </a:lnTo>
                  <a:lnTo>
                    <a:pt x="454" y="1661"/>
                  </a:lnTo>
                  <a:lnTo>
                    <a:pt x="448" y="1692"/>
                  </a:lnTo>
                  <a:lnTo>
                    <a:pt x="441" y="1718"/>
                  </a:lnTo>
                  <a:lnTo>
                    <a:pt x="435" y="1730"/>
                  </a:lnTo>
                  <a:lnTo>
                    <a:pt x="429" y="1739"/>
                  </a:lnTo>
                  <a:lnTo>
                    <a:pt x="414" y="1754"/>
                  </a:lnTo>
                  <a:lnTo>
                    <a:pt x="399" y="1766"/>
                  </a:lnTo>
                  <a:lnTo>
                    <a:pt x="382" y="1773"/>
                  </a:lnTo>
                  <a:lnTo>
                    <a:pt x="355" y="1781"/>
                  </a:lnTo>
                  <a:lnTo>
                    <a:pt x="313" y="1771"/>
                  </a:lnTo>
                  <a:lnTo>
                    <a:pt x="300" y="1758"/>
                  </a:lnTo>
                  <a:lnTo>
                    <a:pt x="292" y="1741"/>
                  </a:lnTo>
                  <a:lnTo>
                    <a:pt x="291" y="1720"/>
                  </a:lnTo>
                  <a:lnTo>
                    <a:pt x="294" y="1697"/>
                  </a:lnTo>
                  <a:lnTo>
                    <a:pt x="298" y="1686"/>
                  </a:lnTo>
                  <a:lnTo>
                    <a:pt x="302" y="1675"/>
                  </a:lnTo>
                  <a:lnTo>
                    <a:pt x="312" y="1652"/>
                  </a:lnTo>
                  <a:lnTo>
                    <a:pt x="315" y="1640"/>
                  </a:lnTo>
                  <a:lnTo>
                    <a:pt x="319" y="1631"/>
                  </a:lnTo>
                  <a:lnTo>
                    <a:pt x="327" y="1612"/>
                  </a:lnTo>
                  <a:lnTo>
                    <a:pt x="331" y="1583"/>
                  </a:lnTo>
                  <a:lnTo>
                    <a:pt x="325" y="1578"/>
                  </a:lnTo>
                  <a:lnTo>
                    <a:pt x="313" y="1578"/>
                  </a:lnTo>
                  <a:lnTo>
                    <a:pt x="266" y="1583"/>
                  </a:lnTo>
                  <a:lnTo>
                    <a:pt x="201" y="1587"/>
                  </a:lnTo>
                  <a:lnTo>
                    <a:pt x="158" y="1576"/>
                  </a:lnTo>
                  <a:lnTo>
                    <a:pt x="154" y="1568"/>
                  </a:lnTo>
                  <a:lnTo>
                    <a:pt x="154" y="1561"/>
                  </a:lnTo>
                  <a:lnTo>
                    <a:pt x="156" y="1549"/>
                  </a:lnTo>
                  <a:lnTo>
                    <a:pt x="165" y="1538"/>
                  </a:lnTo>
                  <a:lnTo>
                    <a:pt x="177" y="1524"/>
                  </a:lnTo>
                  <a:lnTo>
                    <a:pt x="190" y="1513"/>
                  </a:lnTo>
                  <a:lnTo>
                    <a:pt x="203" y="1502"/>
                  </a:lnTo>
                  <a:lnTo>
                    <a:pt x="218" y="1492"/>
                  </a:lnTo>
                  <a:lnTo>
                    <a:pt x="249" y="1473"/>
                  </a:lnTo>
                  <a:lnTo>
                    <a:pt x="279" y="1456"/>
                  </a:lnTo>
                  <a:lnTo>
                    <a:pt x="306" y="1441"/>
                  </a:lnTo>
                  <a:lnTo>
                    <a:pt x="325" y="1424"/>
                  </a:lnTo>
                  <a:lnTo>
                    <a:pt x="336" y="1405"/>
                  </a:lnTo>
                  <a:lnTo>
                    <a:pt x="334" y="1384"/>
                  </a:lnTo>
                  <a:lnTo>
                    <a:pt x="329" y="1376"/>
                  </a:lnTo>
                  <a:lnTo>
                    <a:pt x="317" y="1369"/>
                  </a:lnTo>
                  <a:lnTo>
                    <a:pt x="283" y="1361"/>
                  </a:lnTo>
                  <a:lnTo>
                    <a:pt x="190" y="1359"/>
                  </a:lnTo>
                  <a:lnTo>
                    <a:pt x="104" y="1353"/>
                  </a:lnTo>
                  <a:lnTo>
                    <a:pt x="80" y="1340"/>
                  </a:lnTo>
                  <a:lnTo>
                    <a:pt x="74" y="1331"/>
                  </a:lnTo>
                  <a:lnTo>
                    <a:pt x="74" y="1317"/>
                  </a:lnTo>
                  <a:lnTo>
                    <a:pt x="80" y="1302"/>
                  </a:lnTo>
                  <a:lnTo>
                    <a:pt x="87" y="1289"/>
                  </a:lnTo>
                  <a:lnTo>
                    <a:pt x="99" y="1279"/>
                  </a:lnTo>
                  <a:lnTo>
                    <a:pt x="114" y="1270"/>
                  </a:lnTo>
                  <a:lnTo>
                    <a:pt x="148" y="1254"/>
                  </a:lnTo>
                  <a:lnTo>
                    <a:pt x="186" y="1241"/>
                  </a:lnTo>
                  <a:lnTo>
                    <a:pt x="228" y="1228"/>
                  </a:lnTo>
                  <a:lnTo>
                    <a:pt x="266" y="1215"/>
                  </a:lnTo>
                  <a:lnTo>
                    <a:pt x="323" y="1177"/>
                  </a:lnTo>
                  <a:lnTo>
                    <a:pt x="336" y="1154"/>
                  </a:lnTo>
                  <a:lnTo>
                    <a:pt x="344" y="1131"/>
                  </a:lnTo>
                  <a:lnTo>
                    <a:pt x="344" y="1112"/>
                  </a:lnTo>
                  <a:lnTo>
                    <a:pt x="340" y="1104"/>
                  </a:lnTo>
                  <a:lnTo>
                    <a:pt x="336" y="1097"/>
                  </a:lnTo>
                  <a:lnTo>
                    <a:pt x="323" y="1085"/>
                  </a:lnTo>
                  <a:lnTo>
                    <a:pt x="304" y="1078"/>
                  </a:lnTo>
                  <a:lnTo>
                    <a:pt x="249" y="1081"/>
                  </a:lnTo>
                  <a:lnTo>
                    <a:pt x="192" y="1102"/>
                  </a:lnTo>
                  <a:lnTo>
                    <a:pt x="171" y="1116"/>
                  </a:lnTo>
                  <a:lnTo>
                    <a:pt x="150" y="1129"/>
                  </a:lnTo>
                  <a:lnTo>
                    <a:pt x="129" y="1142"/>
                  </a:lnTo>
                  <a:lnTo>
                    <a:pt x="108" y="1152"/>
                  </a:lnTo>
                  <a:lnTo>
                    <a:pt x="55" y="1156"/>
                  </a:lnTo>
                  <a:lnTo>
                    <a:pt x="26" y="1146"/>
                  </a:lnTo>
                  <a:lnTo>
                    <a:pt x="9" y="1123"/>
                  </a:lnTo>
                  <a:lnTo>
                    <a:pt x="0" y="1093"/>
                  </a:lnTo>
                  <a:lnTo>
                    <a:pt x="0" y="1059"/>
                  </a:lnTo>
                  <a:lnTo>
                    <a:pt x="4" y="1040"/>
                  </a:lnTo>
                  <a:lnTo>
                    <a:pt x="7" y="1023"/>
                  </a:lnTo>
                  <a:lnTo>
                    <a:pt x="15" y="1005"/>
                  </a:lnTo>
                  <a:lnTo>
                    <a:pt x="24" y="988"/>
                  </a:lnTo>
                  <a:lnTo>
                    <a:pt x="36" y="975"/>
                  </a:lnTo>
                  <a:lnTo>
                    <a:pt x="49" y="962"/>
                  </a:lnTo>
                  <a:lnTo>
                    <a:pt x="64" y="952"/>
                  </a:lnTo>
                  <a:lnTo>
                    <a:pt x="81" y="945"/>
                  </a:lnTo>
                  <a:lnTo>
                    <a:pt x="121" y="935"/>
                  </a:lnTo>
                  <a:lnTo>
                    <a:pt x="171" y="928"/>
                  </a:lnTo>
                  <a:lnTo>
                    <a:pt x="272" y="918"/>
                  </a:lnTo>
                  <a:lnTo>
                    <a:pt x="353" y="901"/>
                  </a:lnTo>
                  <a:lnTo>
                    <a:pt x="378" y="886"/>
                  </a:lnTo>
                  <a:lnTo>
                    <a:pt x="386" y="865"/>
                  </a:lnTo>
                  <a:lnTo>
                    <a:pt x="382" y="855"/>
                  </a:lnTo>
                  <a:lnTo>
                    <a:pt x="376" y="848"/>
                  </a:lnTo>
                  <a:lnTo>
                    <a:pt x="351" y="844"/>
                  </a:lnTo>
                  <a:lnTo>
                    <a:pt x="273" y="855"/>
                  </a:lnTo>
                  <a:lnTo>
                    <a:pt x="232" y="865"/>
                  </a:lnTo>
                  <a:lnTo>
                    <a:pt x="194" y="869"/>
                  </a:lnTo>
                  <a:lnTo>
                    <a:pt x="161" y="863"/>
                  </a:lnTo>
                  <a:lnTo>
                    <a:pt x="142" y="844"/>
                  </a:lnTo>
                  <a:lnTo>
                    <a:pt x="138" y="829"/>
                  </a:lnTo>
                  <a:lnTo>
                    <a:pt x="138" y="810"/>
                  </a:lnTo>
                  <a:lnTo>
                    <a:pt x="142" y="785"/>
                  </a:lnTo>
                  <a:lnTo>
                    <a:pt x="146" y="772"/>
                  </a:lnTo>
                  <a:lnTo>
                    <a:pt x="150" y="758"/>
                  </a:lnTo>
                  <a:lnTo>
                    <a:pt x="154" y="743"/>
                  </a:lnTo>
                  <a:lnTo>
                    <a:pt x="159" y="730"/>
                  </a:lnTo>
                  <a:lnTo>
                    <a:pt x="165" y="713"/>
                  </a:lnTo>
                  <a:lnTo>
                    <a:pt x="171" y="698"/>
                  </a:lnTo>
                  <a:lnTo>
                    <a:pt x="178" y="682"/>
                  </a:lnTo>
                  <a:lnTo>
                    <a:pt x="186" y="667"/>
                  </a:lnTo>
                  <a:lnTo>
                    <a:pt x="196" y="650"/>
                  </a:lnTo>
                  <a:lnTo>
                    <a:pt x="203" y="635"/>
                  </a:lnTo>
                  <a:lnTo>
                    <a:pt x="213" y="618"/>
                  </a:lnTo>
                  <a:lnTo>
                    <a:pt x="222" y="602"/>
                  </a:lnTo>
                  <a:lnTo>
                    <a:pt x="234" y="587"/>
                  </a:lnTo>
                  <a:lnTo>
                    <a:pt x="243" y="572"/>
                  </a:lnTo>
                  <a:lnTo>
                    <a:pt x="254" y="559"/>
                  </a:lnTo>
                  <a:lnTo>
                    <a:pt x="266" y="545"/>
                  </a:lnTo>
                  <a:lnTo>
                    <a:pt x="277" y="532"/>
                  </a:lnTo>
                  <a:lnTo>
                    <a:pt x="291" y="521"/>
                  </a:lnTo>
                  <a:lnTo>
                    <a:pt x="302" y="509"/>
                  </a:lnTo>
                  <a:lnTo>
                    <a:pt x="313" y="500"/>
                  </a:lnTo>
                  <a:lnTo>
                    <a:pt x="340" y="483"/>
                  </a:lnTo>
                  <a:lnTo>
                    <a:pt x="365" y="469"/>
                  </a:lnTo>
                  <a:lnTo>
                    <a:pt x="391" y="464"/>
                  </a:lnTo>
                  <a:lnTo>
                    <a:pt x="439" y="452"/>
                  </a:lnTo>
                  <a:lnTo>
                    <a:pt x="481" y="433"/>
                  </a:lnTo>
                  <a:lnTo>
                    <a:pt x="515" y="409"/>
                  </a:lnTo>
                  <a:lnTo>
                    <a:pt x="528" y="395"/>
                  </a:lnTo>
                  <a:lnTo>
                    <a:pt x="542" y="382"/>
                  </a:lnTo>
                  <a:lnTo>
                    <a:pt x="553" y="367"/>
                  </a:lnTo>
                  <a:lnTo>
                    <a:pt x="562" y="353"/>
                  </a:lnTo>
                  <a:lnTo>
                    <a:pt x="578" y="333"/>
                  </a:lnTo>
                  <a:lnTo>
                    <a:pt x="585" y="315"/>
                  </a:lnTo>
                  <a:lnTo>
                    <a:pt x="589" y="310"/>
                  </a:lnTo>
                  <a:lnTo>
                    <a:pt x="530" y="566"/>
                  </a:lnTo>
                  <a:lnTo>
                    <a:pt x="216" y="777"/>
                  </a:lnTo>
                  <a:lnTo>
                    <a:pt x="517" y="650"/>
                  </a:lnTo>
                  <a:lnTo>
                    <a:pt x="443" y="956"/>
                  </a:lnTo>
                  <a:lnTo>
                    <a:pt x="93" y="1036"/>
                  </a:lnTo>
                  <a:lnTo>
                    <a:pt x="433" y="1019"/>
                  </a:lnTo>
                  <a:lnTo>
                    <a:pt x="393" y="1222"/>
                  </a:lnTo>
                  <a:lnTo>
                    <a:pt x="148" y="1308"/>
                  </a:lnTo>
                  <a:lnTo>
                    <a:pt x="382" y="1277"/>
                  </a:lnTo>
                  <a:lnTo>
                    <a:pt x="361" y="1446"/>
                  </a:lnTo>
                  <a:lnTo>
                    <a:pt x="237" y="1540"/>
                  </a:lnTo>
                  <a:lnTo>
                    <a:pt x="370" y="1490"/>
                  </a:lnTo>
                  <a:lnTo>
                    <a:pt x="376" y="1718"/>
                  </a:lnTo>
                  <a:lnTo>
                    <a:pt x="403" y="1429"/>
                  </a:lnTo>
                  <a:lnTo>
                    <a:pt x="435" y="1211"/>
                  </a:lnTo>
                  <a:lnTo>
                    <a:pt x="572" y="1619"/>
                  </a:lnTo>
                  <a:lnTo>
                    <a:pt x="462" y="1131"/>
                  </a:lnTo>
                  <a:lnTo>
                    <a:pt x="502" y="967"/>
                  </a:lnTo>
                  <a:lnTo>
                    <a:pt x="696" y="1308"/>
                  </a:lnTo>
                  <a:lnTo>
                    <a:pt x="526" y="893"/>
                  </a:lnTo>
                  <a:lnTo>
                    <a:pt x="581" y="650"/>
                  </a:lnTo>
                  <a:lnTo>
                    <a:pt x="800" y="895"/>
                  </a:lnTo>
                  <a:lnTo>
                    <a:pt x="595" y="576"/>
                  </a:lnTo>
                  <a:lnTo>
                    <a:pt x="599" y="544"/>
                  </a:lnTo>
                  <a:lnTo>
                    <a:pt x="602" y="509"/>
                  </a:lnTo>
                  <a:lnTo>
                    <a:pt x="608" y="466"/>
                  </a:lnTo>
                  <a:lnTo>
                    <a:pt x="616" y="418"/>
                  </a:lnTo>
                  <a:lnTo>
                    <a:pt x="623" y="371"/>
                  </a:lnTo>
                  <a:lnTo>
                    <a:pt x="627" y="359"/>
                  </a:lnTo>
                  <a:lnTo>
                    <a:pt x="629" y="348"/>
                  </a:lnTo>
                  <a:lnTo>
                    <a:pt x="631" y="336"/>
                  </a:lnTo>
                  <a:lnTo>
                    <a:pt x="635" y="327"/>
                  </a:lnTo>
                  <a:lnTo>
                    <a:pt x="637" y="317"/>
                  </a:lnTo>
                  <a:lnTo>
                    <a:pt x="639" y="306"/>
                  </a:lnTo>
                  <a:lnTo>
                    <a:pt x="644" y="291"/>
                  </a:lnTo>
                  <a:lnTo>
                    <a:pt x="652" y="274"/>
                  </a:lnTo>
                  <a:lnTo>
                    <a:pt x="658" y="262"/>
                  </a:lnTo>
                  <a:lnTo>
                    <a:pt x="661" y="253"/>
                  </a:lnTo>
                  <a:lnTo>
                    <a:pt x="667" y="241"/>
                  </a:lnTo>
                  <a:lnTo>
                    <a:pt x="675" y="232"/>
                  </a:lnTo>
                  <a:lnTo>
                    <a:pt x="680" y="220"/>
                  </a:lnTo>
                  <a:lnTo>
                    <a:pt x="688" y="209"/>
                  </a:lnTo>
                  <a:lnTo>
                    <a:pt x="697" y="196"/>
                  </a:lnTo>
                  <a:lnTo>
                    <a:pt x="705" y="184"/>
                  </a:lnTo>
                  <a:lnTo>
                    <a:pt x="713" y="173"/>
                  </a:lnTo>
                  <a:lnTo>
                    <a:pt x="722" y="160"/>
                  </a:lnTo>
                  <a:lnTo>
                    <a:pt x="730" y="148"/>
                  </a:lnTo>
                  <a:lnTo>
                    <a:pt x="739" y="137"/>
                  </a:lnTo>
                  <a:lnTo>
                    <a:pt x="749" y="123"/>
                  </a:lnTo>
                  <a:lnTo>
                    <a:pt x="756" y="112"/>
                  </a:lnTo>
                  <a:lnTo>
                    <a:pt x="773" y="91"/>
                  </a:lnTo>
                  <a:lnTo>
                    <a:pt x="783" y="80"/>
                  </a:lnTo>
                  <a:lnTo>
                    <a:pt x="791" y="68"/>
                  </a:lnTo>
                  <a:lnTo>
                    <a:pt x="806" y="49"/>
                  </a:lnTo>
                  <a:lnTo>
                    <a:pt x="819" y="32"/>
                  </a:lnTo>
                  <a:lnTo>
                    <a:pt x="831" y="19"/>
                  </a:lnTo>
                  <a:lnTo>
                    <a:pt x="838" y="8"/>
                  </a:lnTo>
                  <a:lnTo>
                    <a:pt x="846" y="0"/>
                  </a:lnTo>
                  <a:lnTo>
                    <a:pt x="850" y="230"/>
                  </a:lnTo>
                  <a:lnTo>
                    <a:pt x="832" y="226"/>
                  </a:lnTo>
                  <a:lnTo>
                    <a:pt x="787" y="239"/>
                  </a:lnTo>
                  <a:lnTo>
                    <a:pt x="734" y="26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grpSp>
      <p:pic>
        <p:nvPicPr>
          <p:cNvPr id="195607" name="BayCaoTiengHatUocMo_DoiTaLonLenCungDatNuoc_TopCa_02.wma">
            <a:hlinkClick r:id="" action="ppaction://media"/>
            <a:extLst>
              <a:ext uri="{FF2B5EF4-FFF2-40B4-BE49-F238E27FC236}">
                <a16:creationId xmlns:a16="http://schemas.microsoft.com/office/drawing/2014/main" id="{173C7F47-AB42-4C9A-AEB3-619669616D40}"/>
              </a:ext>
            </a:extLst>
          </p:cNvPr>
          <p:cNvPicPr>
            <a:picLocks noRot="1" noChangeAspect="1" noChangeArrowheads="1"/>
          </p:cNvPicPr>
          <p:nvPr>
            <a:audioFile r:link="rId1"/>
          </p:nvPr>
        </p:nvPicPr>
        <p:blipFill>
          <a:blip r:embed="rId8">
            <a:extLst>
              <a:ext uri="{28A0092B-C50C-407E-A947-70E740481C1C}">
                <a14:useLocalDpi xmlns:a14="http://schemas.microsoft.com/office/drawing/2010/main" val="0"/>
              </a:ext>
            </a:extLst>
          </a:blip>
          <a:srcRect/>
          <a:stretch>
            <a:fillRect/>
          </a:stretch>
        </p:blipFill>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24" descr="Dove-02-june">
            <a:extLst>
              <a:ext uri="{FF2B5EF4-FFF2-40B4-BE49-F238E27FC236}">
                <a16:creationId xmlns:a16="http://schemas.microsoft.com/office/drawing/2014/main" id="{171FBA19-3DE1-4375-90CD-F2B2FC2438FD}"/>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895600" y="2409826"/>
            <a:ext cx="127635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1" descr="!dk8_1la">
            <a:extLst>
              <a:ext uri="{FF2B5EF4-FFF2-40B4-BE49-F238E27FC236}">
                <a16:creationId xmlns:a16="http://schemas.microsoft.com/office/drawing/2014/main" id="{03516D2C-FF82-4138-A40E-59586FDB61A8}"/>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6045200"/>
            <a:ext cx="914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5610" name="Group 26">
            <a:extLst>
              <a:ext uri="{FF2B5EF4-FFF2-40B4-BE49-F238E27FC236}">
                <a16:creationId xmlns:a16="http://schemas.microsoft.com/office/drawing/2014/main" id="{EFF1BEDB-A2DC-4CF8-8D7C-FF8DE10DDF94}"/>
              </a:ext>
            </a:extLst>
          </p:cNvPr>
          <p:cNvGrpSpPr>
            <a:grpSpLocks/>
          </p:cNvGrpSpPr>
          <p:nvPr/>
        </p:nvGrpSpPr>
        <p:grpSpPr bwMode="auto">
          <a:xfrm>
            <a:off x="1524000" y="4191000"/>
            <a:ext cx="2209800" cy="2667000"/>
            <a:chOff x="1008" y="2592"/>
            <a:chExt cx="1259" cy="1379"/>
          </a:xfrm>
        </p:grpSpPr>
        <p:grpSp>
          <p:nvGrpSpPr>
            <p:cNvPr id="10314" name="Group 27">
              <a:extLst>
                <a:ext uri="{FF2B5EF4-FFF2-40B4-BE49-F238E27FC236}">
                  <a16:creationId xmlns:a16="http://schemas.microsoft.com/office/drawing/2014/main" id="{F125CEB8-9C03-4A24-9998-D3FFFD7D6EB2}"/>
                </a:ext>
              </a:extLst>
            </p:cNvPr>
            <p:cNvGrpSpPr>
              <a:grpSpLocks/>
            </p:cNvGrpSpPr>
            <p:nvPr/>
          </p:nvGrpSpPr>
          <p:grpSpPr bwMode="auto">
            <a:xfrm>
              <a:off x="1008" y="2592"/>
              <a:ext cx="1259" cy="1379"/>
              <a:chOff x="816" y="2544"/>
              <a:chExt cx="1632" cy="1632"/>
            </a:xfrm>
          </p:grpSpPr>
          <p:grpSp>
            <p:nvGrpSpPr>
              <p:cNvPr id="10316" name="Group 28">
                <a:extLst>
                  <a:ext uri="{FF2B5EF4-FFF2-40B4-BE49-F238E27FC236}">
                    <a16:creationId xmlns:a16="http://schemas.microsoft.com/office/drawing/2014/main" id="{44E6C83D-6148-4C03-AA7D-F3C67A618C4D}"/>
                  </a:ext>
                </a:extLst>
              </p:cNvPr>
              <p:cNvGrpSpPr>
                <a:grpSpLocks/>
              </p:cNvGrpSpPr>
              <p:nvPr/>
            </p:nvGrpSpPr>
            <p:grpSpPr bwMode="auto">
              <a:xfrm>
                <a:off x="816" y="2544"/>
                <a:ext cx="1632" cy="1632"/>
                <a:chOff x="720" y="2496"/>
                <a:chExt cx="1632" cy="1632"/>
              </a:xfrm>
            </p:grpSpPr>
            <p:sp>
              <p:nvSpPr>
                <p:cNvPr id="10318" name="AutoShape 29">
                  <a:extLst>
                    <a:ext uri="{FF2B5EF4-FFF2-40B4-BE49-F238E27FC236}">
                      <a16:creationId xmlns:a16="http://schemas.microsoft.com/office/drawing/2014/main" id="{74E33D31-C293-4CA2-8052-A1FE59E71EEA}"/>
                    </a:ext>
                  </a:extLst>
                </p:cNvPr>
                <p:cNvSpPr>
                  <a:spLocks noChangeArrowheads="1"/>
                </p:cNvSpPr>
                <p:nvPr/>
              </p:nvSpPr>
              <p:spPr bwMode="auto">
                <a:xfrm>
                  <a:off x="1056" y="2496"/>
                  <a:ext cx="1008" cy="672"/>
                </a:xfrm>
                <a:custGeom>
                  <a:avLst/>
                  <a:gdLst>
                    <a:gd name="T0" fmla="*/ 1 w 21600"/>
                    <a:gd name="T1" fmla="*/ 0 h 21600"/>
                    <a:gd name="T2" fmla="*/ 0 w 21600"/>
                    <a:gd name="T3" fmla="*/ 0 h 21600"/>
                    <a:gd name="T4" fmla="*/ 1 w 21600"/>
                    <a:gd name="T5" fmla="*/ 1 h 21600"/>
                    <a:gd name="T6" fmla="*/ 2 w 21600"/>
                    <a:gd name="T7" fmla="*/ 0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pic>
              <p:nvPicPr>
                <p:cNvPr id="10319" name="Picture 30" descr="happymom8b">
                  <a:extLst>
                    <a:ext uri="{FF2B5EF4-FFF2-40B4-BE49-F238E27FC236}">
                      <a16:creationId xmlns:a16="http://schemas.microsoft.com/office/drawing/2014/main" id="{6B830915-266E-4537-821F-62F0B0BA1DD0}"/>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720" y="2640"/>
                  <a:ext cx="1632" cy="1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0317" name="AutoShape 31">
                <a:extLst>
                  <a:ext uri="{FF2B5EF4-FFF2-40B4-BE49-F238E27FC236}">
                    <a16:creationId xmlns:a16="http://schemas.microsoft.com/office/drawing/2014/main" id="{51C0B217-9871-4749-B5C4-C308AC5173BF}"/>
                  </a:ext>
                </a:extLst>
              </p:cNvPr>
              <p:cNvSpPr>
                <a:spLocks noChangeArrowheads="1"/>
              </p:cNvSpPr>
              <p:nvPr/>
            </p:nvSpPr>
            <p:spPr bwMode="auto">
              <a:xfrm rot="-554298">
                <a:off x="1152" y="3024"/>
                <a:ext cx="576" cy="43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a:noFill/>
              </a:ln>
              <a:effectLst/>
              <a:extLs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grpSp>
        <p:sp>
          <p:nvSpPr>
            <p:cNvPr id="10315" name="Text Box 32">
              <a:extLst>
                <a:ext uri="{FF2B5EF4-FFF2-40B4-BE49-F238E27FC236}">
                  <a16:creationId xmlns:a16="http://schemas.microsoft.com/office/drawing/2014/main" id="{B23D9A72-6042-4F9A-A6E9-16B71ABF93D2}"/>
                </a:ext>
              </a:extLst>
            </p:cNvPr>
            <p:cNvSpPr txBox="1">
              <a:spLocks noChangeArrowheads="1"/>
            </p:cNvSpPr>
            <p:nvPr/>
          </p:nvSpPr>
          <p:spPr bwMode="auto">
            <a:xfrm>
              <a:off x="1200" y="2640"/>
              <a:ext cx="8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fontAlgn="base" hangingPunct="1">
                <a:spcBef>
                  <a:spcPct val="50000"/>
                </a:spcBef>
                <a:spcAft>
                  <a:spcPct val="0"/>
                </a:spcAft>
              </a:pPr>
              <a:r>
                <a:rPr lang="en-US" altLang="en-US" b="1">
                  <a:solidFill>
                    <a:srgbClr val="000000"/>
                  </a:solidFill>
                  <a:latin typeface="VNI-Awchon" pitchFamily="2" charset="0"/>
                </a:rPr>
                <a:t>CH</a:t>
              </a:r>
              <a:r>
                <a:rPr lang="en-US" altLang="en-US" b="1">
                  <a:solidFill>
                    <a:srgbClr val="000000"/>
                  </a:solidFill>
                  <a:latin typeface=".VnAvant" panose="020B7200000000000000" pitchFamily="34" charset="0"/>
                </a:rPr>
                <a:t>ĂM</a:t>
              </a:r>
            </a:p>
          </p:txBody>
        </p:sp>
      </p:grpSp>
      <p:grpSp>
        <p:nvGrpSpPr>
          <p:cNvPr id="195617" name="Group 33">
            <a:extLst>
              <a:ext uri="{FF2B5EF4-FFF2-40B4-BE49-F238E27FC236}">
                <a16:creationId xmlns:a16="http://schemas.microsoft.com/office/drawing/2014/main" id="{226FD878-5A32-433B-8FD5-6BEE982E58DB}"/>
              </a:ext>
            </a:extLst>
          </p:cNvPr>
          <p:cNvGrpSpPr>
            <a:grpSpLocks/>
          </p:cNvGrpSpPr>
          <p:nvPr/>
        </p:nvGrpSpPr>
        <p:grpSpPr bwMode="auto">
          <a:xfrm>
            <a:off x="3581400" y="4191000"/>
            <a:ext cx="2209800" cy="2667000"/>
            <a:chOff x="1008" y="2592"/>
            <a:chExt cx="1259" cy="1379"/>
          </a:xfrm>
        </p:grpSpPr>
        <p:grpSp>
          <p:nvGrpSpPr>
            <p:cNvPr id="10308" name="Group 34">
              <a:extLst>
                <a:ext uri="{FF2B5EF4-FFF2-40B4-BE49-F238E27FC236}">
                  <a16:creationId xmlns:a16="http://schemas.microsoft.com/office/drawing/2014/main" id="{D32D72A3-7228-49B9-8097-D36128D8D7BB}"/>
                </a:ext>
              </a:extLst>
            </p:cNvPr>
            <p:cNvGrpSpPr>
              <a:grpSpLocks/>
            </p:cNvGrpSpPr>
            <p:nvPr/>
          </p:nvGrpSpPr>
          <p:grpSpPr bwMode="auto">
            <a:xfrm>
              <a:off x="1008" y="2592"/>
              <a:ext cx="1259" cy="1379"/>
              <a:chOff x="816" y="2544"/>
              <a:chExt cx="1632" cy="1632"/>
            </a:xfrm>
          </p:grpSpPr>
          <p:grpSp>
            <p:nvGrpSpPr>
              <p:cNvPr id="10310" name="Group 35">
                <a:extLst>
                  <a:ext uri="{FF2B5EF4-FFF2-40B4-BE49-F238E27FC236}">
                    <a16:creationId xmlns:a16="http://schemas.microsoft.com/office/drawing/2014/main" id="{FC431C61-E38B-476B-846F-C47C1F7E885B}"/>
                  </a:ext>
                </a:extLst>
              </p:cNvPr>
              <p:cNvGrpSpPr>
                <a:grpSpLocks/>
              </p:cNvGrpSpPr>
              <p:nvPr/>
            </p:nvGrpSpPr>
            <p:grpSpPr bwMode="auto">
              <a:xfrm>
                <a:off x="816" y="2544"/>
                <a:ext cx="1632" cy="1632"/>
                <a:chOff x="720" y="2496"/>
                <a:chExt cx="1632" cy="1632"/>
              </a:xfrm>
            </p:grpSpPr>
            <p:sp>
              <p:nvSpPr>
                <p:cNvPr id="10312" name="AutoShape 36">
                  <a:extLst>
                    <a:ext uri="{FF2B5EF4-FFF2-40B4-BE49-F238E27FC236}">
                      <a16:creationId xmlns:a16="http://schemas.microsoft.com/office/drawing/2014/main" id="{AB7E01E6-E1E5-4A80-B2DC-E33A01480AD5}"/>
                    </a:ext>
                  </a:extLst>
                </p:cNvPr>
                <p:cNvSpPr>
                  <a:spLocks noChangeArrowheads="1"/>
                </p:cNvSpPr>
                <p:nvPr/>
              </p:nvSpPr>
              <p:spPr bwMode="auto">
                <a:xfrm>
                  <a:off x="1056" y="2496"/>
                  <a:ext cx="1008" cy="672"/>
                </a:xfrm>
                <a:custGeom>
                  <a:avLst/>
                  <a:gdLst>
                    <a:gd name="T0" fmla="*/ 1 w 21600"/>
                    <a:gd name="T1" fmla="*/ 0 h 21600"/>
                    <a:gd name="T2" fmla="*/ 0 w 21600"/>
                    <a:gd name="T3" fmla="*/ 0 h 21600"/>
                    <a:gd name="T4" fmla="*/ 1 w 21600"/>
                    <a:gd name="T5" fmla="*/ 1 h 21600"/>
                    <a:gd name="T6" fmla="*/ 2 w 21600"/>
                    <a:gd name="T7" fmla="*/ 0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pic>
              <p:nvPicPr>
                <p:cNvPr id="10313" name="Picture 37" descr="happymom8b">
                  <a:extLst>
                    <a:ext uri="{FF2B5EF4-FFF2-40B4-BE49-F238E27FC236}">
                      <a16:creationId xmlns:a16="http://schemas.microsoft.com/office/drawing/2014/main" id="{5B82F54A-62E4-4E40-ADDD-782C33E7EF00}"/>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720" y="2640"/>
                  <a:ext cx="1632" cy="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311" name="AutoShape 38">
                <a:extLst>
                  <a:ext uri="{FF2B5EF4-FFF2-40B4-BE49-F238E27FC236}">
                    <a16:creationId xmlns:a16="http://schemas.microsoft.com/office/drawing/2014/main" id="{5B916EF0-D3F9-48DE-B137-1BF4C7B8076E}"/>
                  </a:ext>
                </a:extLst>
              </p:cNvPr>
              <p:cNvSpPr>
                <a:spLocks noChangeArrowheads="1"/>
              </p:cNvSpPr>
              <p:nvPr/>
            </p:nvSpPr>
            <p:spPr bwMode="auto">
              <a:xfrm rot="-554298">
                <a:off x="1152" y="3024"/>
                <a:ext cx="576" cy="43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a:noFill/>
              </a:ln>
              <a:effectLst/>
              <a:extLs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grpSp>
        <p:sp>
          <p:nvSpPr>
            <p:cNvPr id="10309" name="Text Box 39">
              <a:extLst>
                <a:ext uri="{FF2B5EF4-FFF2-40B4-BE49-F238E27FC236}">
                  <a16:creationId xmlns:a16="http://schemas.microsoft.com/office/drawing/2014/main" id="{A098BC55-6ECC-426A-BEF5-CD00C75C1906}"/>
                </a:ext>
              </a:extLst>
            </p:cNvPr>
            <p:cNvSpPr txBox="1">
              <a:spLocks noChangeArrowheads="1"/>
            </p:cNvSpPr>
            <p:nvPr/>
          </p:nvSpPr>
          <p:spPr bwMode="auto">
            <a:xfrm>
              <a:off x="1200" y="2640"/>
              <a:ext cx="8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a:solidFill>
                    <a:srgbClr val="000000"/>
                  </a:solidFill>
                  <a:latin typeface="VNI-Awchon" pitchFamily="2" charset="0"/>
                </a:rPr>
                <a:t>NGOAN</a:t>
              </a:r>
            </a:p>
          </p:txBody>
        </p:sp>
      </p:grpSp>
      <p:grpSp>
        <p:nvGrpSpPr>
          <p:cNvPr id="195624" name="Group 40">
            <a:extLst>
              <a:ext uri="{FF2B5EF4-FFF2-40B4-BE49-F238E27FC236}">
                <a16:creationId xmlns:a16="http://schemas.microsoft.com/office/drawing/2014/main" id="{698870C8-FB14-4EF4-B3FD-7C808B887BA8}"/>
              </a:ext>
            </a:extLst>
          </p:cNvPr>
          <p:cNvGrpSpPr>
            <a:grpSpLocks/>
          </p:cNvGrpSpPr>
          <p:nvPr/>
        </p:nvGrpSpPr>
        <p:grpSpPr bwMode="auto">
          <a:xfrm>
            <a:off x="6477000" y="4191000"/>
            <a:ext cx="2209800" cy="2667000"/>
            <a:chOff x="1008" y="2592"/>
            <a:chExt cx="1259" cy="1379"/>
          </a:xfrm>
        </p:grpSpPr>
        <p:grpSp>
          <p:nvGrpSpPr>
            <p:cNvPr id="10302" name="Group 41">
              <a:extLst>
                <a:ext uri="{FF2B5EF4-FFF2-40B4-BE49-F238E27FC236}">
                  <a16:creationId xmlns:a16="http://schemas.microsoft.com/office/drawing/2014/main" id="{CFE62349-F40F-419C-A4E8-4BF45DD6625F}"/>
                </a:ext>
              </a:extLst>
            </p:cNvPr>
            <p:cNvGrpSpPr>
              <a:grpSpLocks/>
            </p:cNvGrpSpPr>
            <p:nvPr/>
          </p:nvGrpSpPr>
          <p:grpSpPr bwMode="auto">
            <a:xfrm>
              <a:off x="1008" y="2592"/>
              <a:ext cx="1259" cy="1379"/>
              <a:chOff x="816" y="2544"/>
              <a:chExt cx="1632" cy="1632"/>
            </a:xfrm>
          </p:grpSpPr>
          <p:grpSp>
            <p:nvGrpSpPr>
              <p:cNvPr id="10304" name="Group 42">
                <a:extLst>
                  <a:ext uri="{FF2B5EF4-FFF2-40B4-BE49-F238E27FC236}">
                    <a16:creationId xmlns:a16="http://schemas.microsoft.com/office/drawing/2014/main" id="{7E32F048-CCC9-4679-A38D-22976DEE74EC}"/>
                  </a:ext>
                </a:extLst>
              </p:cNvPr>
              <p:cNvGrpSpPr>
                <a:grpSpLocks/>
              </p:cNvGrpSpPr>
              <p:nvPr/>
            </p:nvGrpSpPr>
            <p:grpSpPr bwMode="auto">
              <a:xfrm>
                <a:off x="816" y="2544"/>
                <a:ext cx="1632" cy="1632"/>
                <a:chOff x="720" y="2496"/>
                <a:chExt cx="1632" cy="1632"/>
              </a:xfrm>
            </p:grpSpPr>
            <p:sp>
              <p:nvSpPr>
                <p:cNvPr id="10306" name="AutoShape 43">
                  <a:extLst>
                    <a:ext uri="{FF2B5EF4-FFF2-40B4-BE49-F238E27FC236}">
                      <a16:creationId xmlns:a16="http://schemas.microsoft.com/office/drawing/2014/main" id="{5EFBA681-D187-4448-AE20-07FF62EE6D68}"/>
                    </a:ext>
                  </a:extLst>
                </p:cNvPr>
                <p:cNvSpPr>
                  <a:spLocks noChangeArrowheads="1"/>
                </p:cNvSpPr>
                <p:nvPr/>
              </p:nvSpPr>
              <p:spPr bwMode="auto">
                <a:xfrm>
                  <a:off x="1056" y="2496"/>
                  <a:ext cx="1008" cy="672"/>
                </a:xfrm>
                <a:custGeom>
                  <a:avLst/>
                  <a:gdLst>
                    <a:gd name="T0" fmla="*/ 1 w 21600"/>
                    <a:gd name="T1" fmla="*/ 0 h 21600"/>
                    <a:gd name="T2" fmla="*/ 0 w 21600"/>
                    <a:gd name="T3" fmla="*/ 0 h 21600"/>
                    <a:gd name="T4" fmla="*/ 1 w 21600"/>
                    <a:gd name="T5" fmla="*/ 1 h 21600"/>
                    <a:gd name="T6" fmla="*/ 2 w 21600"/>
                    <a:gd name="T7" fmla="*/ 0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pic>
              <p:nvPicPr>
                <p:cNvPr id="10307" name="Picture 44" descr="happymom8b">
                  <a:extLst>
                    <a:ext uri="{FF2B5EF4-FFF2-40B4-BE49-F238E27FC236}">
                      <a16:creationId xmlns:a16="http://schemas.microsoft.com/office/drawing/2014/main" id="{0B095D9D-CCF2-4244-B7A4-BEDC3A08C4AF}"/>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720" y="2640"/>
                  <a:ext cx="1632" cy="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305" name="AutoShape 45">
                <a:extLst>
                  <a:ext uri="{FF2B5EF4-FFF2-40B4-BE49-F238E27FC236}">
                    <a16:creationId xmlns:a16="http://schemas.microsoft.com/office/drawing/2014/main" id="{C7CF6ECC-F292-4031-951C-E56D1CDC1472}"/>
                  </a:ext>
                </a:extLst>
              </p:cNvPr>
              <p:cNvSpPr>
                <a:spLocks noChangeArrowheads="1"/>
              </p:cNvSpPr>
              <p:nvPr/>
            </p:nvSpPr>
            <p:spPr bwMode="auto">
              <a:xfrm rot="-554298">
                <a:off x="1152" y="3024"/>
                <a:ext cx="576" cy="43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a:noFill/>
              </a:ln>
              <a:effectLst/>
              <a:extLs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grpSp>
        <p:sp>
          <p:nvSpPr>
            <p:cNvPr id="10303" name="Text Box 46">
              <a:extLst>
                <a:ext uri="{FF2B5EF4-FFF2-40B4-BE49-F238E27FC236}">
                  <a16:creationId xmlns:a16="http://schemas.microsoft.com/office/drawing/2014/main" id="{8B2FC920-3A54-4292-BFDA-76B6BB7DC89B}"/>
                </a:ext>
              </a:extLst>
            </p:cNvPr>
            <p:cNvSpPr txBox="1">
              <a:spLocks noChangeArrowheads="1"/>
            </p:cNvSpPr>
            <p:nvPr/>
          </p:nvSpPr>
          <p:spPr bwMode="auto">
            <a:xfrm>
              <a:off x="1200" y="2640"/>
              <a:ext cx="8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b="1">
                  <a:solidFill>
                    <a:srgbClr val="000000"/>
                  </a:solidFill>
                  <a:latin typeface="VNI-Awchon" pitchFamily="2" charset="0"/>
                </a:rPr>
                <a:t>HỌC</a:t>
              </a:r>
            </a:p>
          </p:txBody>
        </p:sp>
      </p:grpSp>
      <p:grpSp>
        <p:nvGrpSpPr>
          <p:cNvPr id="195631" name="Group 47">
            <a:extLst>
              <a:ext uri="{FF2B5EF4-FFF2-40B4-BE49-F238E27FC236}">
                <a16:creationId xmlns:a16="http://schemas.microsoft.com/office/drawing/2014/main" id="{17C8BA2E-9218-4640-8902-E836E92DAF04}"/>
              </a:ext>
            </a:extLst>
          </p:cNvPr>
          <p:cNvGrpSpPr>
            <a:grpSpLocks/>
          </p:cNvGrpSpPr>
          <p:nvPr/>
        </p:nvGrpSpPr>
        <p:grpSpPr bwMode="auto">
          <a:xfrm>
            <a:off x="8458200" y="4191000"/>
            <a:ext cx="2209800" cy="2667000"/>
            <a:chOff x="1008" y="2592"/>
            <a:chExt cx="1259" cy="1379"/>
          </a:xfrm>
        </p:grpSpPr>
        <p:grpSp>
          <p:nvGrpSpPr>
            <p:cNvPr id="10296" name="Group 48">
              <a:extLst>
                <a:ext uri="{FF2B5EF4-FFF2-40B4-BE49-F238E27FC236}">
                  <a16:creationId xmlns:a16="http://schemas.microsoft.com/office/drawing/2014/main" id="{E1BBAC32-F210-43FA-85D1-83DBF4B8A669}"/>
                </a:ext>
              </a:extLst>
            </p:cNvPr>
            <p:cNvGrpSpPr>
              <a:grpSpLocks/>
            </p:cNvGrpSpPr>
            <p:nvPr/>
          </p:nvGrpSpPr>
          <p:grpSpPr bwMode="auto">
            <a:xfrm>
              <a:off x="1008" y="2592"/>
              <a:ext cx="1259" cy="1379"/>
              <a:chOff x="816" y="2544"/>
              <a:chExt cx="1632" cy="1632"/>
            </a:xfrm>
          </p:grpSpPr>
          <p:grpSp>
            <p:nvGrpSpPr>
              <p:cNvPr id="10298" name="Group 49">
                <a:extLst>
                  <a:ext uri="{FF2B5EF4-FFF2-40B4-BE49-F238E27FC236}">
                    <a16:creationId xmlns:a16="http://schemas.microsoft.com/office/drawing/2014/main" id="{74AD2745-4A39-455B-BE43-249C20A36F64}"/>
                  </a:ext>
                </a:extLst>
              </p:cNvPr>
              <p:cNvGrpSpPr>
                <a:grpSpLocks/>
              </p:cNvGrpSpPr>
              <p:nvPr/>
            </p:nvGrpSpPr>
            <p:grpSpPr bwMode="auto">
              <a:xfrm>
                <a:off x="816" y="2544"/>
                <a:ext cx="1632" cy="1632"/>
                <a:chOff x="720" y="2496"/>
                <a:chExt cx="1632" cy="1632"/>
              </a:xfrm>
            </p:grpSpPr>
            <p:sp>
              <p:nvSpPr>
                <p:cNvPr id="10300" name="AutoShape 50">
                  <a:extLst>
                    <a:ext uri="{FF2B5EF4-FFF2-40B4-BE49-F238E27FC236}">
                      <a16:creationId xmlns:a16="http://schemas.microsoft.com/office/drawing/2014/main" id="{FB85A185-3BD0-464C-9D2A-3C9F43970E2A}"/>
                    </a:ext>
                  </a:extLst>
                </p:cNvPr>
                <p:cNvSpPr>
                  <a:spLocks noChangeArrowheads="1"/>
                </p:cNvSpPr>
                <p:nvPr/>
              </p:nvSpPr>
              <p:spPr bwMode="auto">
                <a:xfrm>
                  <a:off x="1056" y="2496"/>
                  <a:ext cx="1008" cy="672"/>
                </a:xfrm>
                <a:custGeom>
                  <a:avLst/>
                  <a:gdLst>
                    <a:gd name="T0" fmla="*/ 1 w 21600"/>
                    <a:gd name="T1" fmla="*/ 0 h 21600"/>
                    <a:gd name="T2" fmla="*/ 0 w 21600"/>
                    <a:gd name="T3" fmla="*/ 0 h 21600"/>
                    <a:gd name="T4" fmla="*/ 1 w 21600"/>
                    <a:gd name="T5" fmla="*/ 1 h 21600"/>
                    <a:gd name="T6" fmla="*/ 2 w 21600"/>
                    <a:gd name="T7" fmla="*/ 0 h 21600"/>
                    <a:gd name="T8" fmla="*/ 17694720 60000 65536"/>
                    <a:gd name="T9" fmla="*/ 11796480 60000 65536"/>
                    <a:gd name="T10" fmla="*/ 5898240 60000 65536"/>
                    <a:gd name="T11" fmla="*/ 0 60000 65536"/>
                    <a:gd name="T12" fmla="*/ 5036 w 21600"/>
                    <a:gd name="T13" fmla="*/ 2282 h 21600"/>
                    <a:gd name="T14" fmla="*/ 16564 w 21600"/>
                    <a:gd name="T15" fmla="*/ 13693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00"/>
                </a:solidFill>
                <a:ln w="9525" algn="ctr">
                  <a:solidFill>
                    <a:srgbClr val="FF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pic>
              <p:nvPicPr>
                <p:cNvPr id="10301" name="Picture 51" descr="happymom8b">
                  <a:extLst>
                    <a:ext uri="{FF2B5EF4-FFF2-40B4-BE49-F238E27FC236}">
                      <a16:creationId xmlns:a16="http://schemas.microsoft.com/office/drawing/2014/main" id="{95CCB8B1-A95E-423B-ACB6-EB89D27661B2}"/>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720" y="2640"/>
                  <a:ext cx="1632" cy="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99" name="AutoShape 52">
                <a:extLst>
                  <a:ext uri="{FF2B5EF4-FFF2-40B4-BE49-F238E27FC236}">
                    <a16:creationId xmlns:a16="http://schemas.microsoft.com/office/drawing/2014/main" id="{98D80CA4-C68B-4448-AE99-A3B55FB71617}"/>
                  </a:ext>
                </a:extLst>
              </p:cNvPr>
              <p:cNvSpPr>
                <a:spLocks noChangeArrowheads="1"/>
              </p:cNvSpPr>
              <p:nvPr/>
            </p:nvSpPr>
            <p:spPr bwMode="auto">
              <a:xfrm rot="-554298">
                <a:off x="1152" y="3024"/>
                <a:ext cx="576" cy="432"/>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25 w 21600"/>
                  <a:gd name="T13" fmla="*/ 2300 h 21600"/>
                  <a:gd name="T14" fmla="*/ 16575 w 21600"/>
                  <a:gd name="T15" fmla="*/ 13700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33CC"/>
              </a:solidFill>
              <a:ln>
                <a:noFill/>
              </a:ln>
              <a:effectLst/>
              <a:extLs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panose="020B0604020202020204" pitchFamily="34" charset="0"/>
                </a:endParaRPr>
              </a:p>
            </p:txBody>
          </p:sp>
        </p:grpSp>
        <p:sp>
          <p:nvSpPr>
            <p:cNvPr id="10297" name="Text Box 53">
              <a:extLst>
                <a:ext uri="{FF2B5EF4-FFF2-40B4-BE49-F238E27FC236}">
                  <a16:creationId xmlns:a16="http://schemas.microsoft.com/office/drawing/2014/main" id="{C28FA9F4-0070-471B-B344-A414CA1F734D}"/>
                </a:ext>
              </a:extLst>
            </p:cNvPr>
            <p:cNvSpPr txBox="1">
              <a:spLocks noChangeArrowheads="1"/>
            </p:cNvSpPr>
            <p:nvPr/>
          </p:nvSpPr>
          <p:spPr bwMode="auto">
            <a:xfrm>
              <a:off x="1200" y="2640"/>
              <a:ext cx="8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50000"/>
                </a:spcBef>
                <a:spcAft>
                  <a:spcPct val="0"/>
                </a:spcAft>
              </a:pPr>
              <a:r>
                <a:rPr lang="en-US" altLang="en-US" b="1">
                  <a:solidFill>
                    <a:srgbClr val="000000"/>
                  </a:solidFill>
                  <a:latin typeface="VNI-Awchon" pitchFamily="2" charset="0"/>
                </a:rPr>
                <a:t>GIỎI</a:t>
              </a:r>
            </a:p>
          </p:txBody>
        </p:sp>
      </p:grpSp>
      <p:pic>
        <p:nvPicPr>
          <p:cNvPr id="10256" name="Picture 54" descr="17">
            <a:extLst>
              <a:ext uri="{FF2B5EF4-FFF2-40B4-BE49-F238E27FC236}">
                <a16:creationId xmlns:a16="http://schemas.microsoft.com/office/drawing/2014/main" id="{439E35E2-C95C-42AD-9DAC-A8E9330B1AA8}"/>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rot="2099535">
            <a:off x="8401050" y="2362200"/>
            <a:ext cx="8953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5639" name="Group 55">
            <a:extLst>
              <a:ext uri="{FF2B5EF4-FFF2-40B4-BE49-F238E27FC236}">
                <a16:creationId xmlns:a16="http://schemas.microsoft.com/office/drawing/2014/main" id="{9D0B299F-3310-445F-9FCB-04FF878DA910}"/>
              </a:ext>
            </a:extLst>
          </p:cNvPr>
          <p:cNvGrpSpPr>
            <a:grpSpLocks/>
          </p:cNvGrpSpPr>
          <p:nvPr/>
        </p:nvGrpSpPr>
        <p:grpSpPr bwMode="auto">
          <a:xfrm>
            <a:off x="3505200" y="6019800"/>
            <a:ext cx="5695950" cy="666750"/>
            <a:chOff x="1248" y="3792"/>
            <a:chExt cx="3588" cy="420"/>
          </a:xfrm>
        </p:grpSpPr>
        <p:pic>
          <p:nvPicPr>
            <p:cNvPr id="10294" name="Picture 56" descr="17">
              <a:extLst>
                <a:ext uri="{FF2B5EF4-FFF2-40B4-BE49-F238E27FC236}">
                  <a16:creationId xmlns:a16="http://schemas.microsoft.com/office/drawing/2014/main" id="{A24C87A5-27E1-4F12-8E7E-D9C081334613}"/>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rot="3716212">
              <a:off x="4464" y="3840"/>
              <a:ext cx="372"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5" name="Picture 57" descr="17">
              <a:extLst>
                <a:ext uri="{FF2B5EF4-FFF2-40B4-BE49-F238E27FC236}">
                  <a16:creationId xmlns:a16="http://schemas.microsoft.com/office/drawing/2014/main" id="{98317BD8-2858-4BE2-89AB-51E7419CB7CA}"/>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rot="-9750735">
              <a:off x="1248" y="3792"/>
              <a:ext cx="372"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258" name="Group 58">
            <a:extLst>
              <a:ext uri="{FF2B5EF4-FFF2-40B4-BE49-F238E27FC236}">
                <a16:creationId xmlns:a16="http://schemas.microsoft.com/office/drawing/2014/main" id="{22429F6A-9089-4D5F-9DF7-8F5E5165CD79}"/>
              </a:ext>
            </a:extLst>
          </p:cNvPr>
          <p:cNvGrpSpPr>
            <a:grpSpLocks/>
          </p:cNvGrpSpPr>
          <p:nvPr/>
        </p:nvGrpSpPr>
        <p:grpSpPr bwMode="auto">
          <a:xfrm>
            <a:off x="1524000" y="5969000"/>
            <a:ext cx="9144000" cy="889000"/>
            <a:chOff x="0" y="3760"/>
            <a:chExt cx="5760" cy="560"/>
          </a:xfrm>
        </p:grpSpPr>
        <p:pic>
          <p:nvPicPr>
            <p:cNvPr id="10292" name="Picture 11" descr="!dk8_1la">
              <a:extLst>
                <a:ext uri="{FF2B5EF4-FFF2-40B4-BE49-F238E27FC236}">
                  <a16:creationId xmlns:a16="http://schemas.microsoft.com/office/drawing/2014/main" id="{3FC82BF2-0E69-4E4B-A28A-8C4B23DC2377}"/>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5280" y="3792"/>
              <a:ext cx="480"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3" name="Picture 11" descr="!dk8_1la">
              <a:extLst>
                <a:ext uri="{FF2B5EF4-FFF2-40B4-BE49-F238E27FC236}">
                  <a16:creationId xmlns:a16="http://schemas.microsoft.com/office/drawing/2014/main" id="{CBDC16A0-A5F6-4035-8D68-3089DEFEA15B}"/>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0" y="3760"/>
              <a:ext cx="576" cy="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95645" name="hoa vuon nha bac.wma">
            <a:hlinkClick r:id="" action="ppaction://media"/>
            <a:extLst>
              <a:ext uri="{FF2B5EF4-FFF2-40B4-BE49-F238E27FC236}">
                <a16:creationId xmlns:a16="http://schemas.microsoft.com/office/drawing/2014/main" id="{44050EFB-1D55-4444-9796-68E38F521532}"/>
              </a:ext>
            </a:extLst>
          </p:cNvPr>
          <p:cNvPicPr>
            <a:picLocks noRot="1" noChangeAspect="1" noChangeArrowheads="1"/>
          </p:cNvPicPr>
          <p:nvPr>
            <a:audioFile r:link="rId2"/>
          </p:nvPr>
        </p:nvPicPr>
        <p:blipFill>
          <a:blip r:embed="rId8">
            <a:extLst>
              <a:ext uri="{28A0092B-C50C-407E-A947-70E740481C1C}">
                <a14:useLocalDpi xmlns:a14="http://schemas.microsoft.com/office/drawing/2010/main" val="0"/>
              </a:ext>
            </a:extLst>
          </a:blip>
          <a:srcRect/>
          <a:stretch>
            <a:fillRect/>
          </a:stretch>
        </p:blipFill>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60" name="Group 4">
            <a:extLst>
              <a:ext uri="{FF2B5EF4-FFF2-40B4-BE49-F238E27FC236}">
                <a16:creationId xmlns:a16="http://schemas.microsoft.com/office/drawing/2014/main" id="{4AB40D7F-B8C7-42A6-8034-98D7C87698A5}"/>
              </a:ext>
            </a:extLst>
          </p:cNvPr>
          <p:cNvGrpSpPr>
            <a:grpSpLocks noChangeAspect="1"/>
          </p:cNvGrpSpPr>
          <p:nvPr/>
        </p:nvGrpSpPr>
        <p:grpSpPr bwMode="auto">
          <a:xfrm>
            <a:off x="9585325" y="523876"/>
            <a:ext cx="935038" cy="1381125"/>
            <a:chOff x="4796" y="144"/>
            <a:chExt cx="772" cy="1296"/>
          </a:xfrm>
        </p:grpSpPr>
        <p:sp>
          <p:nvSpPr>
            <p:cNvPr id="10261" name="AutoShape 5">
              <a:extLst>
                <a:ext uri="{FF2B5EF4-FFF2-40B4-BE49-F238E27FC236}">
                  <a16:creationId xmlns:a16="http://schemas.microsoft.com/office/drawing/2014/main" id="{24C15E2D-96F1-4679-95D5-4B453D4207F4}"/>
                </a:ext>
              </a:extLst>
            </p:cNvPr>
            <p:cNvSpPr>
              <a:spLocks noChangeAspect="1" noChangeArrowheads="1" noTextEdit="1"/>
            </p:cNvSpPr>
            <p:nvPr/>
          </p:nvSpPr>
          <p:spPr bwMode="auto">
            <a:xfrm>
              <a:off x="4796" y="144"/>
              <a:ext cx="772" cy="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2" name="Freeform 6">
              <a:extLst>
                <a:ext uri="{FF2B5EF4-FFF2-40B4-BE49-F238E27FC236}">
                  <a16:creationId xmlns:a16="http://schemas.microsoft.com/office/drawing/2014/main" id="{82DAC2B1-B3FE-48E8-A055-2592633A0CED}"/>
                </a:ext>
              </a:extLst>
            </p:cNvPr>
            <p:cNvSpPr>
              <a:spLocks/>
            </p:cNvSpPr>
            <p:nvPr/>
          </p:nvSpPr>
          <p:spPr bwMode="auto">
            <a:xfrm>
              <a:off x="4900" y="150"/>
              <a:ext cx="568" cy="553"/>
            </a:xfrm>
            <a:custGeom>
              <a:avLst/>
              <a:gdLst>
                <a:gd name="T0" fmla="*/ 313 w 568"/>
                <a:gd name="T1" fmla="*/ 1 h 553"/>
                <a:gd name="T2" fmla="*/ 355 w 568"/>
                <a:gd name="T3" fmla="*/ 8 h 553"/>
                <a:gd name="T4" fmla="*/ 395 w 568"/>
                <a:gd name="T5" fmla="*/ 21 h 553"/>
                <a:gd name="T6" fmla="*/ 431 w 568"/>
                <a:gd name="T7" fmla="*/ 40 h 553"/>
                <a:gd name="T8" fmla="*/ 464 w 568"/>
                <a:gd name="T9" fmla="*/ 63 h 553"/>
                <a:gd name="T10" fmla="*/ 494 w 568"/>
                <a:gd name="T11" fmla="*/ 90 h 553"/>
                <a:gd name="T12" fmla="*/ 519 w 568"/>
                <a:gd name="T13" fmla="*/ 121 h 553"/>
                <a:gd name="T14" fmla="*/ 540 w 568"/>
                <a:gd name="T15" fmla="*/ 156 h 553"/>
                <a:gd name="T16" fmla="*/ 555 w 568"/>
                <a:gd name="T17" fmla="*/ 194 h 553"/>
                <a:gd name="T18" fmla="*/ 565 w 568"/>
                <a:gd name="T19" fmla="*/ 234 h 553"/>
                <a:gd name="T20" fmla="*/ 568 w 568"/>
                <a:gd name="T21" fmla="*/ 277 h 553"/>
                <a:gd name="T22" fmla="*/ 565 w 568"/>
                <a:gd name="T23" fmla="*/ 318 h 553"/>
                <a:gd name="T24" fmla="*/ 555 w 568"/>
                <a:gd name="T25" fmla="*/ 359 h 553"/>
                <a:gd name="T26" fmla="*/ 540 w 568"/>
                <a:gd name="T27" fmla="*/ 395 h 553"/>
                <a:gd name="T28" fmla="*/ 519 w 568"/>
                <a:gd name="T29" fmla="*/ 431 h 553"/>
                <a:gd name="T30" fmla="*/ 494 w 568"/>
                <a:gd name="T31" fmla="*/ 462 h 553"/>
                <a:gd name="T32" fmla="*/ 464 w 568"/>
                <a:gd name="T33" fmla="*/ 489 h 553"/>
                <a:gd name="T34" fmla="*/ 431 w 568"/>
                <a:gd name="T35" fmla="*/ 513 h 553"/>
                <a:gd name="T36" fmla="*/ 395 w 568"/>
                <a:gd name="T37" fmla="*/ 532 h 553"/>
                <a:gd name="T38" fmla="*/ 355 w 568"/>
                <a:gd name="T39" fmla="*/ 544 h 553"/>
                <a:gd name="T40" fmla="*/ 313 w 568"/>
                <a:gd name="T41" fmla="*/ 551 h 553"/>
                <a:gd name="T42" fmla="*/ 270 w 568"/>
                <a:gd name="T43" fmla="*/ 552 h 553"/>
                <a:gd name="T44" fmla="*/ 227 w 568"/>
                <a:gd name="T45" fmla="*/ 548 h 553"/>
                <a:gd name="T46" fmla="*/ 187 w 568"/>
                <a:gd name="T47" fmla="*/ 536 h 553"/>
                <a:gd name="T48" fmla="*/ 149 w 568"/>
                <a:gd name="T49" fmla="*/ 519 h 553"/>
                <a:gd name="T50" fmla="*/ 114 w 568"/>
                <a:gd name="T51" fmla="*/ 498 h 553"/>
                <a:gd name="T52" fmla="*/ 84 w 568"/>
                <a:gd name="T53" fmla="*/ 472 h 553"/>
                <a:gd name="T54" fmla="*/ 56 w 568"/>
                <a:gd name="T55" fmla="*/ 441 h 553"/>
                <a:gd name="T56" fmla="*/ 34 w 568"/>
                <a:gd name="T57" fmla="*/ 408 h 553"/>
                <a:gd name="T58" fmla="*/ 17 w 568"/>
                <a:gd name="T59" fmla="*/ 371 h 553"/>
                <a:gd name="T60" fmla="*/ 6 w 568"/>
                <a:gd name="T61" fmla="*/ 331 h 553"/>
                <a:gd name="T62" fmla="*/ 0 w 568"/>
                <a:gd name="T63" fmla="*/ 290 h 553"/>
                <a:gd name="T64" fmla="*/ 1 w 568"/>
                <a:gd name="T65" fmla="*/ 248 h 553"/>
                <a:gd name="T66" fmla="*/ 9 w 568"/>
                <a:gd name="T67" fmla="*/ 207 h 553"/>
                <a:gd name="T68" fmla="*/ 23 w 568"/>
                <a:gd name="T69" fmla="*/ 168 h 553"/>
                <a:gd name="T70" fmla="*/ 41 w 568"/>
                <a:gd name="T71" fmla="*/ 132 h 553"/>
                <a:gd name="T72" fmla="*/ 65 w 568"/>
                <a:gd name="T73" fmla="*/ 100 h 553"/>
                <a:gd name="T74" fmla="*/ 93 w 568"/>
                <a:gd name="T75" fmla="*/ 71 h 553"/>
                <a:gd name="T76" fmla="*/ 126 w 568"/>
                <a:gd name="T77" fmla="*/ 47 h 553"/>
                <a:gd name="T78" fmla="*/ 161 w 568"/>
                <a:gd name="T79" fmla="*/ 26 h 553"/>
                <a:gd name="T80" fmla="*/ 200 w 568"/>
                <a:gd name="T81" fmla="*/ 11 h 553"/>
                <a:gd name="T82" fmla="*/ 241 w 568"/>
                <a:gd name="T83" fmla="*/ 2 h 553"/>
                <a:gd name="T84" fmla="*/ 284 w 568"/>
                <a:gd name="T85" fmla="*/ 0 h 55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68" h="553">
                  <a:moveTo>
                    <a:pt x="284" y="0"/>
                  </a:moveTo>
                  <a:lnTo>
                    <a:pt x="299" y="0"/>
                  </a:lnTo>
                  <a:lnTo>
                    <a:pt x="313" y="1"/>
                  </a:lnTo>
                  <a:lnTo>
                    <a:pt x="327" y="2"/>
                  </a:lnTo>
                  <a:lnTo>
                    <a:pt x="341" y="4"/>
                  </a:lnTo>
                  <a:lnTo>
                    <a:pt x="355" y="8"/>
                  </a:lnTo>
                  <a:lnTo>
                    <a:pt x="368" y="11"/>
                  </a:lnTo>
                  <a:lnTo>
                    <a:pt x="382" y="16"/>
                  </a:lnTo>
                  <a:lnTo>
                    <a:pt x="395" y="21"/>
                  </a:lnTo>
                  <a:lnTo>
                    <a:pt x="407" y="26"/>
                  </a:lnTo>
                  <a:lnTo>
                    <a:pt x="420" y="33"/>
                  </a:lnTo>
                  <a:lnTo>
                    <a:pt x="431" y="40"/>
                  </a:lnTo>
                  <a:lnTo>
                    <a:pt x="443" y="47"/>
                  </a:lnTo>
                  <a:lnTo>
                    <a:pt x="454" y="55"/>
                  </a:lnTo>
                  <a:lnTo>
                    <a:pt x="464" y="63"/>
                  </a:lnTo>
                  <a:lnTo>
                    <a:pt x="475" y="71"/>
                  </a:lnTo>
                  <a:lnTo>
                    <a:pt x="485" y="80"/>
                  </a:lnTo>
                  <a:lnTo>
                    <a:pt x="494" y="90"/>
                  </a:lnTo>
                  <a:lnTo>
                    <a:pt x="503" y="100"/>
                  </a:lnTo>
                  <a:lnTo>
                    <a:pt x="511" y="111"/>
                  </a:lnTo>
                  <a:lnTo>
                    <a:pt x="519" y="121"/>
                  </a:lnTo>
                  <a:lnTo>
                    <a:pt x="527" y="132"/>
                  </a:lnTo>
                  <a:lnTo>
                    <a:pt x="534" y="144"/>
                  </a:lnTo>
                  <a:lnTo>
                    <a:pt x="540" y="156"/>
                  </a:lnTo>
                  <a:lnTo>
                    <a:pt x="546" y="168"/>
                  </a:lnTo>
                  <a:lnTo>
                    <a:pt x="551" y="180"/>
                  </a:lnTo>
                  <a:lnTo>
                    <a:pt x="555" y="194"/>
                  </a:lnTo>
                  <a:lnTo>
                    <a:pt x="559" y="207"/>
                  </a:lnTo>
                  <a:lnTo>
                    <a:pt x="563" y="220"/>
                  </a:lnTo>
                  <a:lnTo>
                    <a:pt x="565" y="234"/>
                  </a:lnTo>
                  <a:lnTo>
                    <a:pt x="566" y="248"/>
                  </a:lnTo>
                  <a:lnTo>
                    <a:pt x="567" y="262"/>
                  </a:lnTo>
                  <a:lnTo>
                    <a:pt x="568" y="277"/>
                  </a:lnTo>
                  <a:lnTo>
                    <a:pt x="567" y="290"/>
                  </a:lnTo>
                  <a:lnTo>
                    <a:pt x="566" y="304"/>
                  </a:lnTo>
                  <a:lnTo>
                    <a:pt x="565" y="318"/>
                  </a:lnTo>
                  <a:lnTo>
                    <a:pt x="563" y="331"/>
                  </a:lnTo>
                  <a:lnTo>
                    <a:pt x="559" y="345"/>
                  </a:lnTo>
                  <a:lnTo>
                    <a:pt x="555" y="359"/>
                  </a:lnTo>
                  <a:lnTo>
                    <a:pt x="551" y="371"/>
                  </a:lnTo>
                  <a:lnTo>
                    <a:pt x="546" y="384"/>
                  </a:lnTo>
                  <a:lnTo>
                    <a:pt x="540" y="395"/>
                  </a:lnTo>
                  <a:lnTo>
                    <a:pt x="534" y="408"/>
                  </a:lnTo>
                  <a:lnTo>
                    <a:pt x="527" y="420"/>
                  </a:lnTo>
                  <a:lnTo>
                    <a:pt x="519" y="431"/>
                  </a:lnTo>
                  <a:lnTo>
                    <a:pt x="511" y="441"/>
                  </a:lnTo>
                  <a:lnTo>
                    <a:pt x="503" y="453"/>
                  </a:lnTo>
                  <a:lnTo>
                    <a:pt x="494" y="462"/>
                  </a:lnTo>
                  <a:lnTo>
                    <a:pt x="485" y="472"/>
                  </a:lnTo>
                  <a:lnTo>
                    <a:pt x="475" y="481"/>
                  </a:lnTo>
                  <a:lnTo>
                    <a:pt x="464" y="489"/>
                  </a:lnTo>
                  <a:lnTo>
                    <a:pt x="454" y="498"/>
                  </a:lnTo>
                  <a:lnTo>
                    <a:pt x="443" y="505"/>
                  </a:lnTo>
                  <a:lnTo>
                    <a:pt x="431" y="513"/>
                  </a:lnTo>
                  <a:lnTo>
                    <a:pt x="420" y="519"/>
                  </a:lnTo>
                  <a:lnTo>
                    <a:pt x="407" y="526"/>
                  </a:lnTo>
                  <a:lnTo>
                    <a:pt x="395" y="532"/>
                  </a:lnTo>
                  <a:lnTo>
                    <a:pt x="382" y="536"/>
                  </a:lnTo>
                  <a:lnTo>
                    <a:pt x="368" y="541"/>
                  </a:lnTo>
                  <a:lnTo>
                    <a:pt x="355" y="544"/>
                  </a:lnTo>
                  <a:lnTo>
                    <a:pt x="341" y="548"/>
                  </a:lnTo>
                  <a:lnTo>
                    <a:pt x="327" y="550"/>
                  </a:lnTo>
                  <a:lnTo>
                    <a:pt x="313" y="551"/>
                  </a:lnTo>
                  <a:lnTo>
                    <a:pt x="299" y="552"/>
                  </a:lnTo>
                  <a:lnTo>
                    <a:pt x="284" y="553"/>
                  </a:lnTo>
                  <a:lnTo>
                    <a:pt x="270" y="552"/>
                  </a:lnTo>
                  <a:lnTo>
                    <a:pt x="255" y="551"/>
                  </a:lnTo>
                  <a:lnTo>
                    <a:pt x="241" y="550"/>
                  </a:lnTo>
                  <a:lnTo>
                    <a:pt x="227" y="548"/>
                  </a:lnTo>
                  <a:lnTo>
                    <a:pt x="213" y="544"/>
                  </a:lnTo>
                  <a:lnTo>
                    <a:pt x="200" y="541"/>
                  </a:lnTo>
                  <a:lnTo>
                    <a:pt x="187" y="536"/>
                  </a:lnTo>
                  <a:lnTo>
                    <a:pt x="174" y="532"/>
                  </a:lnTo>
                  <a:lnTo>
                    <a:pt x="161" y="526"/>
                  </a:lnTo>
                  <a:lnTo>
                    <a:pt x="149" y="519"/>
                  </a:lnTo>
                  <a:lnTo>
                    <a:pt x="137" y="513"/>
                  </a:lnTo>
                  <a:lnTo>
                    <a:pt x="126" y="505"/>
                  </a:lnTo>
                  <a:lnTo>
                    <a:pt x="114" y="498"/>
                  </a:lnTo>
                  <a:lnTo>
                    <a:pt x="103" y="489"/>
                  </a:lnTo>
                  <a:lnTo>
                    <a:pt x="93" y="481"/>
                  </a:lnTo>
                  <a:lnTo>
                    <a:pt x="84" y="472"/>
                  </a:lnTo>
                  <a:lnTo>
                    <a:pt x="74" y="462"/>
                  </a:lnTo>
                  <a:lnTo>
                    <a:pt x="65" y="453"/>
                  </a:lnTo>
                  <a:lnTo>
                    <a:pt x="56" y="441"/>
                  </a:lnTo>
                  <a:lnTo>
                    <a:pt x="49" y="431"/>
                  </a:lnTo>
                  <a:lnTo>
                    <a:pt x="41" y="420"/>
                  </a:lnTo>
                  <a:lnTo>
                    <a:pt x="34" y="408"/>
                  </a:lnTo>
                  <a:lnTo>
                    <a:pt x="29" y="395"/>
                  </a:lnTo>
                  <a:lnTo>
                    <a:pt x="23" y="384"/>
                  </a:lnTo>
                  <a:lnTo>
                    <a:pt x="17" y="371"/>
                  </a:lnTo>
                  <a:lnTo>
                    <a:pt x="13" y="359"/>
                  </a:lnTo>
                  <a:lnTo>
                    <a:pt x="9" y="345"/>
                  </a:lnTo>
                  <a:lnTo>
                    <a:pt x="6" y="331"/>
                  </a:lnTo>
                  <a:lnTo>
                    <a:pt x="4" y="318"/>
                  </a:lnTo>
                  <a:lnTo>
                    <a:pt x="1" y="304"/>
                  </a:lnTo>
                  <a:lnTo>
                    <a:pt x="0" y="290"/>
                  </a:lnTo>
                  <a:lnTo>
                    <a:pt x="0" y="277"/>
                  </a:lnTo>
                  <a:lnTo>
                    <a:pt x="0" y="262"/>
                  </a:lnTo>
                  <a:lnTo>
                    <a:pt x="1" y="248"/>
                  </a:lnTo>
                  <a:lnTo>
                    <a:pt x="4" y="234"/>
                  </a:lnTo>
                  <a:lnTo>
                    <a:pt x="6" y="220"/>
                  </a:lnTo>
                  <a:lnTo>
                    <a:pt x="9" y="207"/>
                  </a:lnTo>
                  <a:lnTo>
                    <a:pt x="13" y="194"/>
                  </a:lnTo>
                  <a:lnTo>
                    <a:pt x="17" y="180"/>
                  </a:lnTo>
                  <a:lnTo>
                    <a:pt x="23" y="168"/>
                  </a:lnTo>
                  <a:lnTo>
                    <a:pt x="29" y="156"/>
                  </a:lnTo>
                  <a:lnTo>
                    <a:pt x="34" y="144"/>
                  </a:lnTo>
                  <a:lnTo>
                    <a:pt x="41" y="132"/>
                  </a:lnTo>
                  <a:lnTo>
                    <a:pt x="49" y="121"/>
                  </a:lnTo>
                  <a:lnTo>
                    <a:pt x="56" y="111"/>
                  </a:lnTo>
                  <a:lnTo>
                    <a:pt x="65" y="100"/>
                  </a:lnTo>
                  <a:lnTo>
                    <a:pt x="74" y="90"/>
                  </a:lnTo>
                  <a:lnTo>
                    <a:pt x="84" y="80"/>
                  </a:lnTo>
                  <a:lnTo>
                    <a:pt x="93" y="71"/>
                  </a:lnTo>
                  <a:lnTo>
                    <a:pt x="103" y="63"/>
                  </a:lnTo>
                  <a:lnTo>
                    <a:pt x="114" y="55"/>
                  </a:lnTo>
                  <a:lnTo>
                    <a:pt x="126" y="47"/>
                  </a:lnTo>
                  <a:lnTo>
                    <a:pt x="137" y="40"/>
                  </a:lnTo>
                  <a:lnTo>
                    <a:pt x="149" y="33"/>
                  </a:lnTo>
                  <a:lnTo>
                    <a:pt x="161" y="26"/>
                  </a:lnTo>
                  <a:lnTo>
                    <a:pt x="174" y="21"/>
                  </a:lnTo>
                  <a:lnTo>
                    <a:pt x="187" y="16"/>
                  </a:lnTo>
                  <a:lnTo>
                    <a:pt x="200" y="11"/>
                  </a:lnTo>
                  <a:lnTo>
                    <a:pt x="213" y="8"/>
                  </a:lnTo>
                  <a:lnTo>
                    <a:pt x="227" y="4"/>
                  </a:lnTo>
                  <a:lnTo>
                    <a:pt x="241" y="2"/>
                  </a:lnTo>
                  <a:lnTo>
                    <a:pt x="255" y="1"/>
                  </a:lnTo>
                  <a:lnTo>
                    <a:pt x="270" y="0"/>
                  </a:lnTo>
                  <a:lnTo>
                    <a:pt x="284" y="0"/>
                  </a:lnTo>
                  <a:close/>
                </a:path>
              </a:pathLst>
            </a:custGeom>
            <a:solidFill>
              <a:srgbClr val="B8312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3" name="Freeform 7">
              <a:extLst>
                <a:ext uri="{FF2B5EF4-FFF2-40B4-BE49-F238E27FC236}">
                  <a16:creationId xmlns:a16="http://schemas.microsoft.com/office/drawing/2014/main" id="{865C46F6-0990-46E0-834F-B1A6C757EA33}"/>
                </a:ext>
              </a:extLst>
            </p:cNvPr>
            <p:cNvSpPr>
              <a:spLocks/>
            </p:cNvSpPr>
            <p:nvPr/>
          </p:nvSpPr>
          <p:spPr bwMode="auto">
            <a:xfrm>
              <a:off x="4909" y="158"/>
              <a:ext cx="550" cy="536"/>
            </a:xfrm>
            <a:custGeom>
              <a:avLst/>
              <a:gdLst>
                <a:gd name="T0" fmla="*/ 303 w 550"/>
                <a:gd name="T1" fmla="*/ 1 h 536"/>
                <a:gd name="T2" fmla="*/ 343 w 550"/>
                <a:gd name="T3" fmla="*/ 9 h 536"/>
                <a:gd name="T4" fmla="*/ 382 w 550"/>
                <a:gd name="T5" fmla="*/ 21 h 536"/>
                <a:gd name="T6" fmla="*/ 418 w 550"/>
                <a:gd name="T7" fmla="*/ 39 h 536"/>
                <a:gd name="T8" fmla="*/ 450 w 550"/>
                <a:gd name="T9" fmla="*/ 61 h 536"/>
                <a:gd name="T10" fmla="*/ 478 w 550"/>
                <a:gd name="T11" fmla="*/ 88 h 536"/>
                <a:gd name="T12" fmla="*/ 503 w 550"/>
                <a:gd name="T13" fmla="*/ 119 h 536"/>
                <a:gd name="T14" fmla="*/ 523 w 550"/>
                <a:gd name="T15" fmla="*/ 152 h 536"/>
                <a:gd name="T16" fmla="*/ 538 w 550"/>
                <a:gd name="T17" fmla="*/ 188 h 536"/>
                <a:gd name="T18" fmla="*/ 547 w 550"/>
                <a:gd name="T19" fmla="*/ 227 h 536"/>
                <a:gd name="T20" fmla="*/ 550 w 550"/>
                <a:gd name="T21" fmla="*/ 269 h 536"/>
                <a:gd name="T22" fmla="*/ 547 w 550"/>
                <a:gd name="T23" fmla="*/ 309 h 536"/>
                <a:gd name="T24" fmla="*/ 538 w 550"/>
                <a:gd name="T25" fmla="*/ 347 h 536"/>
                <a:gd name="T26" fmla="*/ 523 w 550"/>
                <a:gd name="T27" fmla="*/ 384 h 536"/>
                <a:gd name="T28" fmla="*/ 503 w 550"/>
                <a:gd name="T29" fmla="*/ 418 h 536"/>
                <a:gd name="T30" fmla="*/ 478 w 550"/>
                <a:gd name="T31" fmla="*/ 448 h 536"/>
                <a:gd name="T32" fmla="*/ 450 w 550"/>
                <a:gd name="T33" fmla="*/ 474 h 536"/>
                <a:gd name="T34" fmla="*/ 418 w 550"/>
                <a:gd name="T35" fmla="*/ 497 h 536"/>
                <a:gd name="T36" fmla="*/ 382 w 550"/>
                <a:gd name="T37" fmla="*/ 514 h 536"/>
                <a:gd name="T38" fmla="*/ 343 w 550"/>
                <a:gd name="T39" fmla="*/ 527 h 536"/>
                <a:gd name="T40" fmla="*/ 303 w 550"/>
                <a:gd name="T41" fmla="*/ 535 h 536"/>
                <a:gd name="T42" fmla="*/ 261 w 550"/>
                <a:gd name="T43" fmla="*/ 536 h 536"/>
                <a:gd name="T44" fmla="*/ 220 w 550"/>
                <a:gd name="T45" fmla="*/ 530 h 536"/>
                <a:gd name="T46" fmla="*/ 181 w 550"/>
                <a:gd name="T47" fmla="*/ 520 h 536"/>
                <a:gd name="T48" fmla="*/ 144 w 550"/>
                <a:gd name="T49" fmla="*/ 504 h 536"/>
                <a:gd name="T50" fmla="*/ 111 w 550"/>
                <a:gd name="T51" fmla="*/ 482 h 536"/>
                <a:gd name="T52" fmla="*/ 80 w 550"/>
                <a:gd name="T53" fmla="*/ 457 h 536"/>
                <a:gd name="T54" fmla="*/ 55 w 550"/>
                <a:gd name="T55" fmla="*/ 429 h 536"/>
                <a:gd name="T56" fmla="*/ 33 w 550"/>
                <a:gd name="T57" fmla="*/ 396 h 536"/>
                <a:gd name="T58" fmla="*/ 17 w 550"/>
                <a:gd name="T59" fmla="*/ 360 h 536"/>
                <a:gd name="T60" fmla="*/ 6 w 550"/>
                <a:gd name="T61" fmla="*/ 322 h 536"/>
                <a:gd name="T62" fmla="*/ 0 w 550"/>
                <a:gd name="T63" fmla="*/ 282 h 536"/>
                <a:gd name="T64" fmla="*/ 1 w 550"/>
                <a:gd name="T65" fmla="*/ 241 h 536"/>
                <a:gd name="T66" fmla="*/ 9 w 550"/>
                <a:gd name="T67" fmla="*/ 201 h 536"/>
                <a:gd name="T68" fmla="*/ 22 w 550"/>
                <a:gd name="T69" fmla="*/ 163 h 536"/>
                <a:gd name="T70" fmla="*/ 40 w 550"/>
                <a:gd name="T71" fmla="*/ 129 h 536"/>
                <a:gd name="T72" fmla="*/ 63 w 550"/>
                <a:gd name="T73" fmla="*/ 98 h 536"/>
                <a:gd name="T74" fmla="*/ 91 w 550"/>
                <a:gd name="T75" fmla="*/ 70 h 536"/>
                <a:gd name="T76" fmla="*/ 121 w 550"/>
                <a:gd name="T77" fmla="*/ 45 h 536"/>
                <a:gd name="T78" fmla="*/ 156 w 550"/>
                <a:gd name="T79" fmla="*/ 26 h 536"/>
                <a:gd name="T80" fmla="*/ 194 w 550"/>
                <a:gd name="T81" fmla="*/ 12 h 536"/>
                <a:gd name="T82" fmla="*/ 234 w 550"/>
                <a:gd name="T83" fmla="*/ 3 h 536"/>
                <a:gd name="T84" fmla="*/ 275 w 550"/>
                <a:gd name="T85" fmla="*/ 0 h 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50" h="536">
                  <a:moveTo>
                    <a:pt x="275" y="0"/>
                  </a:moveTo>
                  <a:lnTo>
                    <a:pt x="290" y="1"/>
                  </a:lnTo>
                  <a:lnTo>
                    <a:pt x="303" y="1"/>
                  </a:lnTo>
                  <a:lnTo>
                    <a:pt x="317" y="3"/>
                  </a:lnTo>
                  <a:lnTo>
                    <a:pt x="331" y="5"/>
                  </a:lnTo>
                  <a:lnTo>
                    <a:pt x="343" y="9"/>
                  </a:lnTo>
                  <a:lnTo>
                    <a:pt x="357" y="12"/>
                  </a:lnTo>
                  <a:lnTo>
                    <a:pt x="370" y="16"/>
                  </a:lnTo>
                  <a:lnTo>
                    <a:pt x="382" y="21"/>
                  </a:lnTo>
                  <a:lnTo>
                    <a:pt x="395" y="26"/>
                  </a:lnTo>
                  <a:lnTo>
                    <a:pt x="406" y="33"/>
                  </a:lnTo>
                  <a:lnTo>
                    <a:pt x="418" y="39"/>
                  </a:lnTo>
                  <a:lnTo>
                    <a:pt x="429" y="45"/>
                  </a:lnTo>
                  <a:lnTo>
                    <a:pt x="439" y="53"/>
                  </a:lnTo>
                  <a:lnTo>
                    <a:pt x="450" y="61"/>
                  </a:lnTo>
                  <a:lnTo>
                    <a:pt x="460" y="70"/>
                  </a:lnTo>
                  <a:lnTo>
                    <a:pt x="469" y="79"/>
                  </a:lnTo>
                  <a:lnTo>
                    <a:pt x="478" y="88"/>
                  </a:lnTo>
                  <a:lnTo>
                    <a:pt x="487" y="98"/>
                  </a:lnTo>
                  <a:lnTo>
                    <a:pt x="495" y="107"/>
                  </a:lnTo>
                  <a:lnTo>
                    <a:pt x="503" y="119"/>
                  </a:lnTo>
                  <a:lnTo>
                    <a:pt x="510" y="129"/>
                  </a:lnTo>
                  <a:lnTo>
                    <a:pt x="517" y="140"/>
                  </a:lnTo>
                  <a:lnTo>
                    <a:pt x="523" y="152"/>
                  </a:lnTo>
                  <a:lnTo>
                    <a:pt x="529" y="163"/>
                  </a:lnTo>
                  <a:lnTo>
                    <a:pt x="533" y="176"/>
                  </a:lnTo>
                  <a:lnTo>
                    <a:pt x="538" y="188"/>
                  </a:lnTo>
                  <a:lnTo>
                    <a:pt x="541" y="201"/>
                  </a:lnTo>
                  <a:lnTo>
                    <a:pt x="545" y="214"/>
                  </a:lnTo>
                  <a:lnTo>
                    <a:pt x="547" y="227"/>
                  </a:lnTo>
                  <a:lnTo>
                    <a:pt x="548" y="241"/>
                  </a:lnTo>
                  <a:lnTo>
                    <a:pt x="549" y="255"/>
                  </a:lnTo>
                  <a:lnTo>
                    <a:pt x="550" y="269"/>
                  </a:lnTo>
                  <a:lnTo>
                    <a:pt x="549" y="282"/>
                  </a:lnTo>
                  <a:lnTo>
                    <a:pt x="548" y="296"/>
                  </a:lnTo>
                  <a:lnTo>
                    <a:pt x="547" y="309"/>
                  </a:lnTo>
                  <a:lnTo>
                    <a:pt x="545" y="322"/>
                  </a:lnTo>
                  <a:lnTo>
                    <a:pt x="541" y="335"/>
                  </a:lnTo>
                  <a:lnTo>
                    <a:pt x="538" y="347"/>
                  </a:lnTo>
                  <a:lnTo>
                    <a:pt x="533" y="360"/>
                  </a:lnTo>
                  <a:lnTo>
                    <a:pt x="529" y="373"/>
                  </a:lnTo>
                  <a:lnTo>
                    <a:pt x="523" y="384"/>
                  </a:lnTo>
                  <a:lnTo>
                    <a:pt x="517" y="396"/>
                  </a:lnTo>
                  <a:lnTo>
                    <a:pt x="510" y="407"/>
                  </a:lnTo>
                  <a:lnTo>
                    <a:pt x="503" y="418"/>
                  </a:lnTo>
                  <a:lnTo>
                    <a:pt x="495" y="429"/>
                  </a:lnTo>
                  <a:lnTo>
                    <a:pt x="487" y="439"/>
                  </a:lnTo>
                  <a:lnTo>
                    <a:pt x="478" y="448"/>
                  </a:lnTo>
                  <a:lnTo>
                    <a:pt x="469" y="457"/>
                  </a:lnTo>
                  <a:lnTo>
                    <a:pt x="460" y="466"/>
                  </a:lnTo>
                  <a:lnTo>
                    <a:pt x="450" y="474"/>
                  </a:lnTo>
                  <a:lnTo>
                    <a:pt x="439" y="482"/>
                  </a:lnTo>
                  <a:lnTo>
                    <a:pt x="429" y="490"/>
                  </a:lnTo>
                  <a:lnTo>
                    <a:pt x="418" y="497"/>
                  </a:lnTo>
                  <a:lnTo>
                    <a:pt x="406" y="504"/>
                  </a:lnTo>
                  <a:lnTo>
                    <a:pt x="395" y="510"/>
                  </a:lnTo>
                  <a:lnTo>
                    <a:pt x="382" y="514"/>
                  </a:lnTo>
                  <a:lnTo>
                    <a:pt x="370" y="520"/>
                  </a:lnTo>
                  <a:lnTo>
                    <a:pt x="357" y="524"/>
                  </a:lnTo>
                  <a:lnTo>
                    <a:pt x="343" y="527"/>
                  </a:lnTo>
                  <a:lnTo>
                    <a:pt x="331" y="530"/>
                  </a:lnTo>
                  <a:lnTo>
                    <a:pt x="317" y="533"/>
                  </a:lnTo>
                  <a:lnTo>
                    <a:pt x="303" y="535"/>
                  </a:lnTo>
                  <a:lnTo>
                    <a:pt x="290" y="536"/>
                  </a:lnTo>
                  <a:lnTo>
                    <a:pt x="275" y="536"/>
                  </a:lnTo>
                  <a:lnTo>
                    <a:pt x="261" y="536"/>
                  </a:lnTo>
                  <a:lnTo>
                    <a:pt x="247" y="535"/>
                  </a:lnTo>
                  <a:lnTo>
                    <a:pt x="234" y="533"/>
                  </a:lnTo>
                  <a:lnTo>
                    <a:pt x="220" y="530"/>
                  </a:lnTo>
                  <a:lnTo>
                    <a:pt x="206" y="527"/>
                  </a:lnTo>
                  <a:lnTo>
                    <a:pt x="194" y="524"/>
                  </a:lnTo>
                  <a:lnTo>
                    <a:pt x="181" y="520"/>
                  </a:lnTo>
                  <a:lnTo>
                    <a:pt x="168" y="514"/>
                  </a:lnTo>
                  <a:lnTo>
                    <a:pt x="156" y="510"/>
                  </a:lnTo>
                  <a:lnTo>
                    <a:pt x="144" y="504"/>
                  </a:lnTo>
                  <a:lnTo>
                    <a:pt x="133" y="497"/>
                  </a:lnTo>
                  <a:lnTo>
                    <a:pt x="121" y="490"/>
                  </a:lnTo>
                  <a:lnTo>
                    <a:pt x="111" y="482"/>
                  </a:lnTo>
                  <a:lnTo>
                    <a:pt x="101" y="474"/>
                  </a:lnTo>
                  <a:lnTo>
                    <a:pt x="91" y="466"/>
                  </a:lnTo>
                  <a:lnTo>
                    <a:pt x="80" y="457"/>
                  </a:lnTo>
                  <a:lnTo>
                    <a:pt x="72" y="448"/>
                  </a:lnTo>
                  <a:lnTo>
                    <a:pt x="63" y="439"/>
                  </a:lnTo>
                  <a:lnTo>
                    <a:pt x="55" y="429"/>
                  </a:lnTo>
                  <a:lnTo>
                    <a:pt x="47" y="418"/>
                  </a:lnTo>
                  <a:lnTo>
                    <a:pt x="40" y="407"/>
                  </a:lnTo>
                  <a:lnTo>
                    <a:pt x="33" y="396"/>
                  </a:lnTo>
                  <a:lnTo>
                    <a:pt x="28" y="384"/>
                  </a:lnTo>
                  <a:lnTo>
                    <a:pt x="22" y="373"/>
                  </a:lnTo>
                  <a:lnTo>
                    <a:pt x="17" y="360"/>
                  </a:lnTo>
                  <a:lnTo>
                    <a:pt x="13" y="347"/>
                  </a:lnTo>
                  <a:lnTo>
                    <a:pt x="9" y="335"/>
                  </a:lnTo>
                  <a:lnTo>
                    <a:pt x="6" y="322"/>
                  </a:lnTo>
                  <a:lnTo>
                    <a:pt x="4" y="309"/>
                  </a:lnTo>
                  <a:lnTo>
                    <a:pt x="1" y="296"/>
                  </a:lnTo>
                  <a:lnTo>
                    <a:pt x="0" y="282"/>
                  </a:lnTo>
                  <a:lnTo>
                    <a:pt x="0" y="269"/>
                  </a:lnTo>
                  <a:lnTo>
                    <a:pt x="0" y="255"/>
                  </a:lnTo>
                  <a:lnTo>
                    <a:pt x="1" y="241"/>
                  </a:lnTo>
                  <a:lnTo>
                    <a:pt x="4" y="227"/>
                  </a:lnTo>
                  <a:lnTo>
                    <a:pt x="6" y="214"/>
                  </a:lnTo>
                  <a:lnTo>
                    <a:pt x="9" y="201"/>
                  </a:lnTo>
                  <a:lnTo>
                    <a:pt x="13" y="188"/>
                  </a:lnTo>
                  <a:lnTo>
                    <a:pt x="17" y="176"/>
                  </a:lnTo>
                  <a:lnTo>
                    <a:pt x="22" y="163"/>
                  </a:lnTo>
                  <a:lnTo>
                    <a:pt x="28" y="152"/>
                  </a:lnTo>
                  <a:lnTo>
                    <a:pt x="33" y="140"/>
                  </a:lnTo>
                  <a:lnTo>
                    <a:pt x="40" y="129"/>
                  </a:lnTo>
                  <a:lnTo>
                    <a:pt x="47" y="119"/>
                  </a:lnTo>
                  <a:lnTo>
                    <a:pt x="55" y="107"/>
                  </a:lnTo>
                  <a:lnTo>
                    <a:pt x="63" y="98"/>
                  </a:lnTo>
                  <a:lnTo>
                    <a:pt x="72" y="88"/>
                  </a:lnTo>
                  <a:lnTo>
                    <a:pt x="80" y="79"/>
                  </a:lnTo>
                  <a:lnTo>
                    <a:pt x="91" y="70"/>
                  </a:lnTo>
                  <a:lnTo>
                    <a:pt x="101" y="61"/>
                  </a:lnTo>
                  <a:lnTo>
                    <a:pt x="111" y="53"/>
                  </a:lnTo>
                  <a:lnTo>
                    <a:pt x="121" y="45"/>
                  </a:lnTo>
                  <a:lnTo>
                    <a:pt x="133" y="39"/>
                  </a:lnTo>
                  <a:lnTo>
                    <a:pt x="144" y="33"/>
                  </a:lnTo>
                  <a:lnTo>
                    <a:pt x="156" y="26"/>
                  </a:lnTo>
                  <a:lnTo>
                    <a:pt x="168" y="21"/>
                  </a:lnTo>
                  <a:lnTo>
                    <a:pt x="181" y="16"/>
                  </a:lnTo>
                  <a:lnTo>
                    <a:pt x="194" y="12"/>
                  </a:lnTo>
                  <a:lnTo>
                    <a:pt x="206" y="9"/>
                  </a:lnTo>
                  <a:lnTo>
                    <a:pt x="220" y="5"/>
                  </a:lnTo>
                  <a:lnTo>
                    <a:pt x="234" y="3"/>
                  </a:lnTo>
                  <a:lnTo>
                    <a:pt x="247" y="1"/>
                  </a:lnTo>
                  <a:lnTo>
                    <a:pt x="261" y="1"/>
                  </a:lnTo>
                  <a:lnTo>
                    <a:pt x="27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4" name="Freeform 8">
              <a:extLst>
                <a:ext uri="{FF2B5EF4-FFF2-40B4-BE49-F238E27FC236}">
                  <a16:creationId xmlns:a16="http://schemas.microsoft.com/office/drawing/2014/main" id="{3A5F9798-CB6B-439F-B867-C1514EAC0CEE}"/>
                </a:ext>
              </a:extLst>
            </p:cNvPr>
            <p:cNvSpPr>
              <a:spLocks/>
            </p:cNvSpPr>
            <p:nvPr/>
          </p:nvSpPr>
          <p:spPr bwMode="auto">
            <a:xfrm>
              <a:off x="4922" y="170"/>
              <a:ext cx="525" cy="512"/>
            </a:xfrm>
            <a:custGeom>
              <a:avLst/>
              <a:gdLst>
                <a:gd name="T0" fmla="*/ 289 w 525"/>
                <a:gd name="T1" fmla="*/ 1 h 512"/>
                <a:gd name="T2" fmla="*/ 328 w 525"/>
                <a:gd name="T3" fmla="*/ 8 h 512"/>
                <a:gd name="T4" fmla="*/ 365 w 525"/>
                <a:gd name="T5" fmla="*/ 20 h 512"/>
                <a:gd name="T6" fmla="*/ 398 w 525"/>
                <a:gd name="T7" fmla="*/ 37 h 512"/>
                <a:gd name="T8" fmla="*/ 429 w 525"/>
                <a:gd name="T9" fmla="*/ 59 h 512"/>
                <a:gd name="T10" fmla="*/ 456 w 525"/>
                <a:gd name="T11" fmla="*/ 84 h 512"/>
                <a:gd name="T12" fmla="*/ 480 w 525"/>
                <a:gd name="T13" fmla="*/ 112 h 512"/>
                <a:gd name="T14" fmla="*/ 498 w 525"/>
                <a:gd name="T15" fmla="*/ 146 h 512"/>
                <a:gd name="T16" fmla="*/ 513 w 525"/>
                <a:gd name="T17" fmla="*/ 180 h 512"/>
                <a:gd name="T18" fmla="*/ 521 w 525"/>
                <a:gd name="T19" fmla="*/ 216 h 512"/>
                <a:gd name="T20" fmla="*/ 525 w 525"/>
                <a:gd name="T21" fmla="*/ 257 h 512"/>
                <a:gd name="T22" fmla="*/ 521 w 525"/>
                <a:gd name="T23" fmla="*/ 295 h 512"/>
                <a:gd name="T24" fmla="*/ 513 w 525"/>
                <a:gd name="T25" fmla="*/ 332 h 512"/>
                <a:gd name="T26" fmla="*/ 498 w 525"/>
                <a:gd name="T27" fmla="*/ 367 h 512"/>
                <a:gd name="T28" fmla="*/ 480 w 525"/>
                <a:gd name="T29" fmla="*/ 400 h 512"/>
                <a:gd name="T30" fmla="*/ 456 w 525"/>
                <a:gd name="T31" fmla="*/ 428 h 512"/>
                <a:gd name="T32" fmla="*/ 429 w 525"/>
                <a:gd name="T33" fmla="*/ 453 h 512"/>
                <a:gd name="T34" fmla="*/ 398 w 525"/>
                <a:gd name="T35" fmla="*/ 475 h 512"/>
                <a:gd name="T36" fmla="*/ 365 w 525"/>
                <a:gd name="T37" fmla="*/ 492 h 512"/>
                <a:gd name="T38" fmla="*/ 328 w 525"/>
                <a:gd name="T39" fmla="*/ 504 h 512"/>
                <a:gd name="T40" fmla="*/ 289 w 525"/>
                <a:gd name="T41" fmla="*/ 510 h 512"/>
                <a:gd name="T42" fmla="*/ 249 w 525"/>
                <a:gd name="T43" fmla="*/ 512 h 512"/>
                <a:gd name="T44" fmla="*/ 209 w 525"/>
                <a:gd name="T45" fmla="*/ 507 h 512"/>
                <a:gd name="T46" fmla="*/ 171 w 525"/>
                <a:gd name="T47" fmla="*/ 497 h 512"/>
                <a:gd name="T48" fmla="*/ 137 w 525"/>
                <a:gd name="T49" fmla="*/ 481 h 512"/>
                <a:gd name="T50" fmla="*/ 105 w 525"/>
                <a:gd name="T51" fmla="*/ 461 h 512"/>
                <a:gd name="T52" fmla="*/ 76 w 525"/>
                <a:gd name="T53" fmla="*/ 437 h 512"/>
                <a:gd name="T54" fmla="*/ 51 w 525"/>
                <a:gd name="T55" fmla="*/ 409 h 512"/>
                <a:gd name="T56" fmla="*/ 32 w 525"/>
                <a:gd name="T57" fmla="*/ 378 h 512"/>
                <a:gd name="T58" fmla="*/ 16 w 525"/>
                <a:gd name="T59" fmla="*/ 345 h 512"/>
                <a:gd name="T60" fmla="*/ 4 w 525"/>
                <a:gd name="T61" fmla="*/ 308 h 512"/>
                <a:gd name="T62" fmla="*/ 0 w 525"/>
                <a:gd name="T63" fmla="*/ 269 h 512"/>
                <a:gd name="T64" fmla="*/ 1 w 525"/>
                <a:gd name="T65" fmla="*/ 230 h 512"/>
                <a:gd name="T66" fmla="*/ 8 w 525"/>
                <a:gd name="T67" fmla="*/ 192 h 512"/>
                <a:gd name="T68" fmla="*/ 20 w 525"/>
                <a:gd name="T69" fmla="*/ 156 h 512"/>
                <a:gd name="T70" fmla="*/ 38 w 525"/>
                <a:gd name="T71" fmla="*/ 124 h 512"/>
                <a:gd name="T72" fmla="*/ 59 w 525"/>
                <a:gd name="T73" fmla="*/ 93 h 512"/>
                <a:gd name="T74" fmla="*/ 86 w 525"/>
                <a:gd name="T75" fmla="*/ 67 h 512"/>
                <a:gd name="T76" fmla="*/ 115 w 525"/>
                <a:gd name="T77" fmla="*/ 44 h 512"/>
                <a:gd name="T78" fmla="*/ 148 w 525"/>
                <a:gd name="T79" fmla="*/ 25 h 512"/>
                <a:gd name="T80" fmla="*/ 184 w 525"/>
                <a:gd name="T81" fmla="*/ 12 h 512"/>
                <a:gd name="T82" fmla="*/ 222 w 525"/>
                <a:gd name="T83" fmla="*/ 3 h 512"/>
                <a:gd name="T84" fmla="*/ 262 w 525"/>
                <a:gd name="T85" fmla="*/ 0 h 51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25" h="512">
                  <a:moveTo>
                    <a:pt x="262" y="0"/>
                  </a:moveTo>
                  <a:lnTo>
                    <a:pt x="275" y="0"/>
                  </a:lnTo>
                  <a:lnTo>
                    <a:pt x="289" y="1"/>
                  </a:lnTo>
                  <a:lnTo>
                    <a:pt x="302" y="3"/>
                  </a:lnTo>
                  <a:lnTo>
                    <a:pt x="315" y="5"/>
                  </a:lnTo>
                  <a:lnTo>
                    <a:pt x="328" y="8"/>
                  </a:lnTo>
                  <a:lnTo>
                    <a:pt x="341" y="12"/>
                  </a:lnTo>
                  <a:lnTo>
                    <a:pt x="352" y="15"/>
                  </a:lnTo>
                  <a:lnTo>
                    <a:pt x="365" y="20"/>
                  </a:lnTo>
                  <a:lnTo>
                    <a:pt x="376" y="25"/>
                  </a:lnTo>
                  <a:lnTo>
                    <a:pt x="388" y="31"/>
                  </a:lnTo>
                  <a:lnTo>
                    <a:pt x="398" y="37"/>
                  </a:lnTo>
                  <a:lnTo>
                    <a:pt x="409" y="44"/>
                  </a:lnTo>
                  <a:lnTo>
                    <a:pt x="420" y="51"/>
                  </a:lnTo>
                  <a:lnTo>
                    <a:pt x="429" y="59"/>
                  </a:lnTo>
                  <a:lnTo>
                    <a:pt x="439" y="67"/>
                  </a:lnTo>
                  <a:lnTo>
                    <a:pt x="448" y="75"/>
                  </a:lnTo>
                  <a:lnTo>
                    <a:pt x="456" y="84"/>
                  </a:lnTo>
                  <a:lnTo>
                    <a:pt x="464" y="93"/>
                  </a:lnTo>
                  <a:lnTo>
                    <a:pt x="472" y="103"/>
                  </a:lnTo>
                  <a:lnTo>
                    <a:pt x="480" y="112"/>
                  </a:lnTo>
                  <a:lnTo>
                    <a:pt x="487" y="124"/>
                  </a:lnTo>
                  <a:lnTo>
                    <a:pt x="493" y="134"/>
                  </a:lnTo>
                  <a:lnTo>
                    <a:pt x="498" y="146"/>
                  </a:lnTo>
                  <a:lnTo>
                    <a:pt x="504" y="156"/>
                  </a:lnTo>
                  <a:lnTo>
                    <a:pt x="509" y="168"/>
                  </a:lnTo>
                  <a:lnTo>
                    <a:pt x="513" y="180"/>
                  </a:lnTo>
                  <a:lnTo>
                    <a:pt x="517" y="192"/>
                  </a:lnTo>
                  <a:lnTo>
                    <a:pt x="519" y="204"/>
                  </a:lnTo>
                  <a:lnTo>
                    <a:pt x="521" y="216"/>
                  </a:lnTo>
                  <a:lnTo>
                    <a:pt x="524" y="230"/>
                  </a:lnTo>
                  <a:lnTo>
                    <a:pt x="525" y="243"/>
                  </a:lnTo>
                  <a:lnTo>
                    <a:pt x="525" y="257"/>
                  </a:lnTo>
                  <a:lnTo>
                    <a:pt x="525" y="269"/>
                  </a:lnTo>
                  <a:lnTo>
                    <a:pt x="524" y="282"/>
                  </a:lnTo>
                  <a:lnTo>
                    <a:pt x="521" y="295"/>
                  </a:lnTo>
                  <a:lnTo>
                    <a:pt x="519" y="308"/>
                  </a:lnTo>
                  <a:lnTo>
                    <a:pt x="517" y="319"/>
                  </a:lnTo>
                  <a:lnTo>
                    <a:pt x="513" y="332"/>
                  </a:lnTo>
                  <a:lnTo>
                    <a:pt x="509" y="345"/>
                  </a:lnTo>
                  <a:lnTo>
                    <a:pt x="504" y="356"/>
                  </a:lnTo>
                  <a:lnTo>
                    <a:pt x="498" y="367"/>
                  </a:lnTo>
                  <a:lnTo>
                    <a:pt x="493" y="378"/>
                  </a:lnTo>
                  <a:lnTo>
                    <a:pt x="487" y="389"/>
                  </a:lnTo>
                  <a:lnTo>
                    <a:pt x="480" y="400"/>
                  </a:lnTo>
                  <a:lnTo>
                    <a:pt x="472" y="409"/>
                  </a:lnTo>
                  <a:lnTo>
                    <a:pt x="464" y="419"/>
                  </a:lnTo>
                  <a:lnTo>
                    <a:pt x="456" y="428"/>
                  </a:lnTo>
                  <a:lnTo>
                    <a:pt x="448" y="437"/>
                  </a:lnTo>
                  <a:lnTo>
                    <a:pt x="439" y="445"/>
                  </a:lnTo>
                  <a:lnTo>
                    <a:pt x="429" y="453"/>
                  </a:lnTo>
                  <a:lnTo>
                    <a:pt x="420" y="461"/>
                  </a:lnTo>
                  <a:lnTo>
                    <a:pt x="409" y="468"/>
                  </a:lnTo>
                  <a:lnTo>
                    <a:pt x="398" y="475"/>
                  </a:lnTo>
                  <a:lnTo>
                    <a:pt x="388" y="481"/>
                  </a:lnTo>
                  <a:lnTo>
                    <a:pt x="376" y="486"/>
                  </a:lnTo>
                  <a:lnTo>
                    <a:pt x="365" y="492"/>
                  </a:lnTo>
                  <a:lnTo>
                    <a:pt x="352" y="497"/>
                  </a:lnTo>
                  <a:lnTo>
                    <a:pt x="341" y="500"/>
                  </a:lnTo>
                  <a:lnTo>
                    <a:pt x="328" y="504"/>
                  </a:lnTo>
                  <a:lnTo>
                    <a:pt x="315" y="507"/>
                  </a:lnTo>
                  <a:lnTo>
                    <a:pt x="302" y="509"/>
                  </a:lnTo>
                  <a:lnTo>
                    <a:pt x="289" y="510"/>
                  </a:lnTo>
                  <a:lnTo>
                    <a:pt x="275" y="512"/>
                  </a:lnTo>
                  <a:lnTo>
                    <a:pt x="262" y="512"/>
                  </a:lnTo>
                  <a:lnTo>
                    <a:pt x="249" y="512"/>
                  </a:lnTo>
                  <a:lnTo>
                    <a:pt x="235" y="510"/>
                  </a:lnTo>
                  <a:lnTo>
                    <a:pt x="222" y="509"/>
                  </a:lnTo>
                  <a:lnTo>
                    <a:pt x="209" y="507"/>
                  </a:lnTo>
                  <a:lnTo>
                    <a:pt x="197" y="504"/>
                  </a:lnTo>
                  <a:lnTo>
                    <a:pt x="184" y="500"/>
                  </a:lnTo>
                  <a:lnTo>
                    <a:pt x="171" y="497"/>
                  </a:lnTo>
                  <a:lnTo>
                    <a:pt x="160" y="492"/>
                  </a:lnTo>
                  <a:lnTo>
                    <a:pt x="148" y="486"/>
                  </a:lnTo>
                  <a:lnTo>
                    <a:pt x="137" y="481"/>
                  </a:lnTo>
                  <a:lnTo>
                    <a:pt x="126" y="475"/>
                  </a:lnTo>
                  <a:lnTo>
                    <a:pt x="115" y="468"/>
                  </a:lnTo>
                  <a:lnTo>
                    <a:pt x="105" y="461"/>
                  </a:lnTo>
                  <a:lnTo>
                    <a:pt x="95" y="453"/>
                  </a:lnTo>
                  <a:lnTo>
                    <a:pt x="86" y="445"/>
                  </a:lnTo>
                  <a:lnTo>
                    <a:pt x="76" y="437"/>
                  </a:lnTo>
                  <a:lnTo>
                    <a:pt x="67" y="428"/>
                  </a:lnTo>
                  <a:lnTo>
                    <a:pt x="59" y="419"/>
                  </a:lnTo>
                  <a:lnTo>
                    <a:pt x="51" y="409"/>
                  </a:lnTo>
                  <a:lnTo>
                    <a:pt x="44" y="400"/>
                  </a:lnTo>
                  <a:lnTo>
                    <a:pt x="38" y="389"/>
                  </a:lnTo>
                  <a:lnTo>
                    <a:pt x="32" y="378"/>
                  </a:lnTo>
                  <a:lnTo>
                    <a:pt x="25" y="367"/>
                  </a:lnTo>
                  <a:lnTo>
                    <a:pt x="20" y="356"/>
                  </a:lnTo>
                  <a:lnTo>
                    <a:pt x="16" y="345"/>
                  </a:lnTo>
                  <a:lnTo>
                    <a:pt x="11" y="332"/>
                  </a:lnTo>
                  <a:lnTo>
                    <a:pt x="8" y="319"/>
                  </a:lnTo>
                  <a:lnTo>
                    <a:pt x="4" y="308"/>
                  </a:lnTo>
                  <a:lnTo>
                    <a:pt x="2" y="295"/>
                  </a:lnTo>
                  <a:lnTo>
                    <a:pt x="1" y="282"/>
                  </a:lnTo>
                  <a:lnTo>
                    <a:pt x="0" y="269"/>
                  </a:lnTo>
                  <a:lnTo>
                    <a:pt x="0" y="257"/>
                  </a:lnTo>
                  <a:lnTo>
                    <a:pt x="0" y="243"/>
                  </a:lnTo>
                  <a:lnTo>
                    <a:pt x="1" y="230"/>
                  </a:lnTo>
                  <a:lnTo>
                    <a:pt x="2" y="216"/>
                  </a:lnTo>
                  <a:lnTo>
                    <a:pt x="4" y="204"/>
                  </a:lnTo>
                  <a:lnTo>
                    <a:pt x="8" y="192"/>
                  </a:lnTo>
                  <a:lnTo>
                    <a:pt x="11" y="180"/>
                  </a:lnTo>
                  <a:lnTo>
                    <a:pt x="16" y="168"/>
                  </a:lnTo>
                  <a:lnTo>
                    <a:pt x="20" y="156"/>
                  </a:lnTo>
                  <a:lnTo>
                    <a:pt x="25" y="146"/>
                  </a:lnTo>
                  <a:lnTo>
                    <a:pt x="32" y="134"/>
                  </a:lnTo>
                  <a:lnTo>
                    <a:pt x="38" y="124"/>
                  </a:lnTo>
                  <a:lnTo>
                    <a:pt x="44" y="112"/>
                  </a:lnTo>
                  <a:lnTo>
                    <a:pt x="51" y="103"/>
                  </a:lnTo>
                  <a:lnTo>
                    <a:pt x="59" y="93"/>
                  </a:lnTo>
                  <a:lnTo>
                    <a:pt x="67" y="84"/>
                  </a:lnTo>
                  <a:lnTo>
                    <a:pt x="76" y="75"/>
                  </a:lnTo>
                  <a:lnTo>
                    <a:pt x="86" y="67"/>
                  </a:lnTo>
                  <a:lnTo>
                    <a:pt x="95" y="59"/>
                  </a:lnTo>
                  <a:lnTo>
                    <a:pt x="105" y="51"/>
                  </a:lnTo>
                  <a:lnTo>
                    <a:pt x="115" y="44"/>
                  </a:lnTo>
                  <a:lnTo>
                    <a:pt x="126" y="37"/>
                  </a:lnTo>
                  <a:lnTo>
                    <a:pt x="137" y="31"/>
                  </a:lnTo>
                  <a:lnTo>
                    <a:pt x="148" y="25"/>
                  </a:lnTo>
                  <a:lnTo>
                    <a:pt x="160" y="20"/>
                  </a:lnTo>
                  <a:lnTo>
                    <a:pt x="171" y="15"/>
                  </a:lnTo>
                  <a:lnTo>
                    <a:pt x="184" y="12"/>
                  </a:lnTo>
                  <a:lnTo>
                    <a:pt x="197" y="8"/>
                  </a:lnTo>
                  <a:lnTo>
                    <a:pt x="209" y="5"/>
                  </a:lnTo>
                  <a:lnTo>
                    <a:pt x="222" y="3"/>
                  </a:lnTo>
                  <a:lnTo>
                    <a:pt x="235" y="1"/>
                  </a:lnTo>
                  <a:lnTo>
                    <a:pt x="249" y="0"/>
                  </a:lnTo>
                  <a:lnTo>
                    <a:pt x="262" y="0"/>
                  </a:lnTo>
                  <a:close/>
                </a:path>
              </a:pathLst>
            </a:custGeom>
            <a:solidFill>
              <a:srgbClr val="B7323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5" name="Freeform 9">
              <a:extLst>
                <a:ext uri="{FF2B5EF4-FFF2-40B4-BE49-F238E27FC236}">
                  <a16:creationId xmlns:a16="http://schemas.microsoft.com/office/drawing/2014/main" id="{B0DF770A-F01E-4C0C-A0E7-97CDE46B154F}"/>
                </a:ext>
              </a:extLst>
            </p:cNvPr>
            <p:cNvSpPr>
              <a:spLocks/>
            </p:cNvSpPr>
            <p:nvPr/>
          </p:nvSpPr>
          <p:spPr bwMode="auto">
            <a:xfrm>
              <a:off x="4978" y="231"/>
              <a:ext cx="176" cy="168"/>
            </a:xfrm>
            <a:custGeom>
              <a:avLst/>
              <a:gdLst>
                <a:gd name="T0" fmla="*/ 88 w 176"/>
                <a:gd name="T1" fmla="*/ 0 h 168"/>
                <a:gd name="T2" fmla="*/ 109 w 176"/>
                <a:gd name="T3" fmla="*/ 64 h 168"/>
                <a:gd name="T4" fmla="*/ 176 w 176"/>
                <a:gd name="T5" fmla="*/ 64 h 168"/>
                <a:gd name="T6" fmla="*/ 121 w 176"/>
                <a:gd name="T7" fmla="*/ 104 h 168"/>
                <a:gd name="T8" fmla="*/ 142 w 176"/>
                <a:gd name="T9" fmla="*/ 168 h 168"/>
                <a:gd name="T10" fmla="*/ 88 w 176"/>
                <a:gd name="T11" fmla="*/ 128 h 168"/>
                <a:gd name="T12" fmla="*/ 33 w 176"/>
                <a:gd name="T13" fmla="*/ 168 h 168"/>
                <a:gd name="T14" fmla="*/ 54 w 176"/>
                <a:gd name="T15" fmla="*/ 104 h 168"/>
                <a:gd name="T16" fmla="*/ 0 w 176"/>
                <a:gd name="T17" fmla="*/ 64 h 168"/>
                <a:gd name="T18" fmla="*/ 66 w 176"/>
                <a:gd name="T19" fmla="*/ 64 h 168"/>
                <a:gd name="T20" fmla="*/ 88 w 176"/>
                <a:gd name="T21" fmla="*/ 0 h 16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6" h="168">
                  <a:moveTo>
                    <a:pt x="88" y="0"/>
                  </a:moveTo>
                  <a:lnTo>
                    <a:pt x="109" y="64"/>
                  </a:lnTo>
                  <a:lnTo>
                    <a:pt x="176" y="64"/>
                  </a:lnTo>
                  <a:lnTo>
                    <a:pt x="121" y="104"/>
                  </a:lnTo>
                  <a:lnTo>
                    <a:pt x="142" y="168"/>
                  </a:lnTo>
                  <a:lnTo>
                    <a:pt x="88" y="128"/>
                  </a:lnTo>
                  <a:lnTo>
                    <a:pt x="33" y="168"/>
                  </a:lnTo>
                  <a:lnTo>
                    <a:pt x="54" y="104"/>
                  </a:lnTo>
                  <a:lnTo>
                    <a:pt x="0" y="64"/>
                  </a:lnTo>
                  <a:lnTo>
                    <a:pt x="66" y="64"/>
                  </a:lnTo>
                  <a:lnTo>
                    <a:pt x="88" y="0"/>
                  </a:lnTo>
                  <a:close/>
                </a:path>
              </a:pathLst>
            </a:custGeom>
            <a:solidFill>
              <a:srgbClr val="ECE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6" name="Freeform 10">
              <a:extLst>
                <a:ext uri="{FF2B5EF4-FFF2-40B4-BE49-F238E27FC236}">
                  <a16:creationId xmlns:a16="http://schemas.microsoft.com/office/drawing/2014/main" id="{2CBC0607-4DED-41B7-AAEA-F639EF21FDD2}"/>
                </a:ext>
              </a:extLst>
            </p:cNvPr>
            <p:cNvSpPr>
              <a:spLocks/>
            </p:cNvSpPr>
            <p:nvPr/>
          </p:nvSpPr>
          <p:spPr bwMode="auto">
            <a:xfrm>
              <a:off x="5124" y="208"/>
              <a:ext cx="222" cy="436"/>
            </a:xfrm>
            <a:custGeom>
              <a:avLst/>
              <a:gdLst>
                <a:gd name="T0" fmla="*/ 119 w 222"/>
                <a:gd name="T1" fmla="*/ 1 h 436"/>
                <a:gd name="T2" fmla="*/ 109 w 222"/>
                <a:gd name="T3" fmla="*/ 18 h 436"/>
                <a:gd name="T4" fmla="*/ 100 w 222"/>
                <a:gd name="T5" fmla="*/ 33 h 436"/>
                <a:gd name="T6" fmla="*/ 93 w 222"/>
                <a:gd name="T7" fmla="*/ 49 h 436"/>
                <a:gd name="T8" fmla="*/ 85 w 222"/>
                <a:gd name="T9" fmla="*/ 64 h 436"/>
                <a:gd name="T10" fmla="*/ 77 w 222"/>
                <a:gd name="T11" fmla="*/ 84 h 436"/>
                <a:gd name="T12" fmla="*/ 69 w 222"/>
                <a:gd name="T13" fmla="*/ 103 h 436"/>
                <a:gd name="T14" fmla="*/ 61 w 222"/>
                <a:gd name="T15" fmla="*/ 122 h 436"/>
                <a:gd name="T16" fmla="*/ 54 w 222"/>
                <a:gd name="T17" fmla="*/ 143 h 436"/>
                <a:gd name="T18" fmla="*/ 41 w 222"/>
                <a:gd name="T19" fmla="*/ 184 h 436"/>
                <a:gd name="T20" fmla="*/ 30 w 222"/>
                <a:gd name="T21" fmla="*/ 227 h 436"/>
                <a:gd name="T22" fmla="*/ 25 w 222"/>
                <a:gd name="T23" fmla="*/ 241 h 436"/>
                <a:gd name="T24" fmla="*/ 22 w 222"/>
                <a:gd name="T25" fmla="*/ 259 h 436"/>
                <a:gd name="T26" fmla="*/ 19 w 222"/>
                <a:gd name="T27" fmla="*/ 277 h 436"/>
                <a:gd name="T28" fmla="*/ 15 w 222"/>
                <a:gd name="T29" fmla="*/ 296 h 436"/>
                <a:gd name="T30" fmla="*/ 11 w 222"/>
                <a:gd name="T31" fmla="*/ 327 h 436"/>
                <a:gd name="T32" fmla="*/ 7 w 222"/>
                <a:gd name="T33" fmla="*/ 358 h 436"/>
                <a:gd name="T34" fmla="*/ 4 w 222"/>
                <a:gd name="T35" fmla="*/ 390 h 436"/>
                <a:gd name="T36" fmla="*/ 0 w 222"/>
                <a:gd name="T37" fmla="*/ 422 h 436"/>
                <a:gd name="T38" fmla="*/ 221 w 222"/>
                <a:gd name="T39" fmla="*/ 436 h 436"/>
                <a:gd name="T40" fmla="*/ 222 w 222"/>
                <a:gd name="T41" fmla="*/ 410 h 436"/>
                <a:gd name="T42" fmla="*/ 222 w 222"/>
                <a:gd name="T43" fmla="*/ 383 h 436"/>
                <a:gd name="T44" fmla="*/ 222 w 222"/>
                <a:gd name="T45" fmla="*/ 352 h 436"/>
                <a:gd name="T46" fmla="*/ 222 w 222"/>
                <a:gd name="T47" fmla="*/ 318 h 436"/>
                <a:gd name="T48" fmla="*/ 220 w 222"/>
                <a:gd name="T49" fmla="*/ 289 h 436"/>
                <a:gd name="T50" fmla="*/ 216 w 222"/>
                <a:gd name="T51" fmla="*/ 261 h 436"/>
                <a:gd name="T52" fmla="*/ 213 w 222"/>
                <a:gd name="T53" fmla="*/ 233 h 436"/>
                <a:gd name="T54" fmla="*/ 208 w 222"/>
                <a:gd name="T55" fmla="*/ 206 h 436"/>
                <a:gd name="T56" fmla="*/ 202 w 222"/>
                <a:gd name="T57" fmla="*/ 177 h 436"/>
                <a:gd name="T58" fmla="*/ 194 w 222"/>
                <a:gd name="T59" fmla="*/ 150 h 436"/>
                <a:gd name="T60" fmla="*/ 184 w 222"/>
                <a:gd name="T61" fmla="*/ 124 h 436"/>
                <a:gd name="T62" fmla="*/ 174 w 222"/>
                <a:gd name="T63" fmla="*/ 97 h 436"/>
                <a:gd name="T64" fmla="*/ 163 w 222"/>
                <a:gd name="T65" fmla="*/ 72 h 436"/>
                <a:gd name="T66" fmla="*/ 150 w 222"/>
                <a:gd name="T67" fmla="*/ 48 h 436"/>
                <a:gd name="T68" fmla="*/ 136 w 222"/>
                <a:gd name="T69" fmla="*/ 25 h 436"/>
                <a:gd name="T70" fmla="*/ 123 w 222"/>
                <a:gd name="T71" fmla="*/ 2 h 436"/>
                <a:gd name="T72" fmla="*/ 121 w 222"/>
                <a:gd name="T73" fmla="*/ 0 h 436"/>
                <a:gd name="T74" fmla="*/ 120 w 222"/>
                <a:gd name="T75" fmla="*/ 0 h 436"/>
                <a:gd name="T76" fmla="*/ 119 w 222"/>
                <a:gd name="T77" fmla="*/ 0 h 436"/>
                <a:gd name="T78" fmla="*/ 119 w 222"/>
                <a:gd name="T79" fmla="*/ 1 h 4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22" h="436">
                  <a:moveTo>
                    <a:pt x="119" y="1"/>
                  </a:moveTo>
                  <a:lnTo>
                    <a:pt x="109" y="18"/>
                  </a:lnTo>
                  <a:lnTo>
                    <a:pt x="100" y="33"/>
                  </a:lnTo>
                  <a:lnTo>
                    <a:pt x="93" y="49"/>
                  </a:lnTo>
                  <a:lnTo>
                    <a:pt x="85" y="64"/>
                  </a:lnTo>
                  <a:lnTo>
                    <a:pt x="77" y="84"/>
                  </a:lnTo>
                  <a:lnTo>
                    <a:pt x="69" y="103"/>
                  </a:lnTo>
                  <a:lnTo>
                    <a:pt x="61" y="122"/>
                  </a:lnTo>
                  <a:lnTo>
                    <a:pt x="54" y="143"/>
                  </a:lnTo>
                  <a:lnTo>
                    <a:pt x="41" y="184"/>
                  </a:lnTo>
                  <a:lnTo>
                    <a:pt x="30" y="227"/>
                  </a:lnTo>
                  <a:lnTo>
                    <a:pt x="25" y="241"/>
                  </a:lnTo>
                  <a:lnTo>
                    <a:pt x="22" y="259"/>
                  </a:lnTo>
                  <a:lnTo>
                    <a:pt x="19" y="277"/>
                  </a:lnTo>
                  <a:lnTo>
                    <a:pt x="15" y="296"/>
                  </a:lnTo>
                  <a:lnTo>
                    <a:pt x="11" y="327"/>
                  </a:lnTo>
                  <a:lnTo>
                    <a:pt x="7" y="358"/>
                  </a:lnTo>
                  <a:lnTo>
                    <a:pt x="4" y="390"/>
                  </a:lnTo>
                  <a:lnTo>
                    <a:pt x="0" y="422"/>
                  </a:lnTo>
                  <a:lnTo>
                    <a:pt x="221" y="436"/>
                  </a:lnTo>
                  <a:lnTo>
                    <a:pt x="222" y="410"/>
                  </a:lnTo>
                  <a:lnTo>
                    <a:pt x="222" y="383"/>
                  </a:lnTo>
                  <a:lnTo>
                    <a:pt x="222" y="352"/>
                  </a:lnTo>
                  <a:lnTo>
                    <a:pt x="222" y="318"/>
                  </a:lnTo>
                  <a:lnTo>
                    <a:pt x="220" y="289"/>
                  </a:lnTo>
                  <a:lnTo>
                    <a:pt x="216" y="261"/>
                  </a:lnTo>
                  <a:lnTo>
                    <a:pt x="213" y="233"/>
                  </a:lnTo>
                  <a:lnTo>
                    <a:pt x="208" y="206"/>
                  </a:lnTo>
                  <a:lnTo>
                    <a:pt x="202" y="177"/>
                  </a:lnTo>
                  <a:lnTo>
                    <a:pt x="194" y="150"/>
                  </a:lnTo>
                  <a:lnTo>
                    <a:pt x="184" y="124"/>
                  </a:lnTo>
                  <a:lnTo>
                    <a:pt x="174" y="97"/>
                  </a:lnTo>
                  <a:lnTo>
                    <a:pt x="163" y="72"/>
                  </a:lnTo>
                  <a:lnTo>
                    <a:pt x="150" y="48"/>
                  </a:lnTo>
                  <a:lnTo>
                    <a:pt x="136" y="25"/>
                  </a:lnTo>
                  <a:lnTo>
                    <a:pt x="123" y="2"/>
                  </a:lnTo>
                  <a:lnTo>
                    <a:pt x="121" y="0"/>
                  </a:lnTo>
                  <a:lnTo>
                    <a:pt x="120" y="0"/>
                  </a:lnTo>
                  <a:lnTo>
                    <a:pt x="119" y="0"/>
                  </a:lnTo>
                  <a:lnTo>
                    <a:pt x="119" y="1"/>
                  </a:lnTo>
                  <a:close/>
                </a:path>
              </a:pathLst>
            </a:custGeom>
            <a:solidFill>
              <a:srgbClr val="ECE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7" name="Freeform 11">
              <a:extLst>
                <a:ext uri="{FF2B5EF4-FFF2-40B4-BE49-F238E27FC236}">
                  <a16:creationId xmlns:a16="http://schemas.microsoft.com/office/drawing/2014/main" id="{05EC0C7A-892C-4F51-8897-3F1810D58842}"/>
                </a:ext>
              </a:extLst>
            </p:cNvPr>
            <p:cNvSpPr>
              <a:spLocks noEditPoints="1"/>
            </p:cNvSpPr>
            <p:nvPr/>
          </p:nvSpPr>
          <p:spPr bwMode="auto">
            <a:xfrm>
              <a:off x="5209" y="265"/>
              <a:ext cx="91" cy="64"/>
            </a:xfrm>
            <a:custGeom>
              <a:avLst/>
              <a:gdLst>
                <a:gd name="T0" fmla="*/ 60 w 91"/>
                <a:gd name="T1" fmla="*/ 54 h 64"/>
                <a:gd name="T2" fmla="*/ 52 w 91"/>
                <a:gd name="T3" fmla="*/ 61 h 64"/>
                <a:gd name="T4" fmla="*/ 49 w 91"/>
                <a:gd name="T5" fmla="*/ 56 h 64"/>
                <a:gd name="T6" fmla="*/ 46 w 91"/>
                <a:gd name="T7" fmla="*/ 53 h 64"/>
                <a:gd name="T8" fmla="*/ 42 w 91"/>
                <a:gd name="T9" fmla="*/ 48 h 64"/>
                <a:gd name="T10" fmla="*/ 39 w 91"/>
                <a:gd name="T11" fmla="*/ 45 h 64"/>
                <a:gd name="T12" fmla="*/ 31 w 91"/>
                <a:gd name="T13" fmla="*/ 36 h 64"/>
                <a:gd name="T14" fmla="*/ 23 w 91"/>
                <a:gd name="T15" fmla="*/ 28 h 64"/>
                <a:gd name="T16" fmla="*/ 15 w 91"/>
                <a:gd name="T17" fmla="*/ 21 h 64"/>
                <a:gd name="T18" fmla="*/ 8 w 91"/>
                <a:gd name="T19" fmla="*/ 15 h 64"/>
                <a:gd name="T20" fmla="*/ 4 w 91"/>
                <a:gd name="T21" fmla="*/ 13 h 64"/>
                <a:gd name="T22" fmla="*/ 2 w 91"/>
                <a:gd name="T23" fmla="*/ 11 h 64"/>
                <a:gd name="T24" fmla="*/ 1 w 91"/>
                <a:gd name="T25" fmla="*/ 9 h 64"/>
                <a:gd name="T26" fmla="*/ 0 w 91"/>
                <a:gd name="T27" fmla="*/ 8 h 64"/>
                <a:gd name="T28" fmla="*/ 3 w 91"/>
                <a:gd name="T29" fmla="*/ 0 h 64"/>
                <a:gd name="T30" fmla="*/ 6 w 91"/>
                <a:gd name="T31" fmla="*/ 1 h 64"/>
                <a:gd name="T32" fmla="*/ 8 w 91"/>
                <a:gd name="T33" fmla="*/ 3 h 64"/>
                <a:gd name="T34" fmla="*/ 11 w 91"/>
                <a:gd name="T35" fmla="*/ 5 h 64"/>
                <a:gd name="T36" fmla="*/ 14 w 91"/>
                <a:gd name="T37" fmla="*/ 7 h 64"/>
                <a:gd name="T38" fmla="*/ 22 w 91"/>
                <a:gd name="T39" fmla="*/ 14 h 64"/>
                <a:gd name="T40" fmla="*/ 28 w 91"/>
                <a:gd name="T41" fmla="*/ 21 h 64"/>
                <a:gd name="T42" fmla="*/ 38 w 91"/>
                <a:gd name="T43" fmla="*/ 30 h 64"/>
                <a:gd name="T44" fmla="*/ 46 w 91"/>
                <a:gd name="T45" fmla="*/ 38 h 64"/>
                <a:gd name="T46" fmla="*/ 49 w 91"/>
                <a:gd name="T47" fmla="*/ 43 h 64"/>
                <a:gd name="T48" fmla="*/ 54 w 91"/>
                <a:gd name="T49" fmla="*/ 46 h 64"/>
                <a:gd name="T50" fmla="*/ 57 w 91"/>
                <a:gd name="T51" fmla="*/ 51 h 64"/>
                <a:gd name="T52" fmla="*/ 60 w 91"/>
                <a:gd name="T53" fmla="*/ 54 h 64"/>
                <a:gd name="T54" fmla="*/ 87 w 91"/>
                <a:gd name="T55" fmla="*/ 36 h 64"/>
                <a:gd name="T56" fmla="*/ 91 w 91"/>
                <a:gd name="T57" fmla="*/ 45 h 64"/>
                <a:gd name="T58" fmla="*/ 87 w 91"/>
                <a:gd name="T59" fmla="*/ 47 h 64"/>
                <a:gd name="T60" fmla="*/ 82 w 91"/>
                <a:gd name="T61" fmla="*/ 49 h 64"/>
                <a:gd name="T62" fmla="*/ 79 w 91"/>
                <a:gd name="T63" fmla="*/ 52 h 64"/>
                <a:gd name="T64" fmla="*/ 74 w 91"/>
                <a:gd name="T65" fmla="*/ 54 h 64"/>
                <a:gd name="T66" fmla="*/ 70 w 91"/>
                <a:gd name="T67" fmla="*/ 56 h 64"/>
                <a:gd name="T68" fmla="*/ 65 w 91"/>
                <a:gd name="T69" fmla="*/ 59 h 64"/>
                <a:gd name="T70" fmla="*/ 60 w 91"/>
                <a:gd name="T71" fmla="*/ 61 h 64"/>
                <a:gd name="T72" fmla="*/ 56 w 91"/>
                <a:gd name="T73" fmla="*/ 64 h 64"/>
                <a:gd name="T74" fmla="*/ 51 w 91"/>
                <a:gd name="T75" fmla="*/ 56 h 64"/>
                <a:gd name="T76" fmla="*/ 56 w 91"/>
                <a:gd name="T77" fmla="*/ 53 h 64"/>
                <a:gd name="T78" fmla="*/ 60 w 91"/>
                <a:gd name="T79" fmla="*/ 51 h 64"/>
                <a:gd name="T80" fmla="*/ 65 w 91"/>
                <a:gd name="T81" fmla="*/ 48 h 64"/>
                <a:gd name="T82" fmla="*/ 70 w 91"/>
                <a:gd name="T83" fmla="*/ 45 h 64"/>
                <a:gd name="T84" fmla="*/ 74 w 91"/>
                <a:gd name="T85" fmla="*/ 43 h 64"/>
                <a:gd name="T86" fmla="*/ 79 w 91"/>
                <a:gd name="T87" fmla="*/ 40 h 64"/>
                <a:gd name="T88" fmla="*/ 82 w 91"/>
                <a:gd name="T89" fmla="*/ 38 h 64"/>
                <a:gd name="T90" fmla="*/ 87 w 91"/>
                <a:gd name="T91" fmla="*/ 36 h 6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91" h="64">
                  <a:moveTo>
                    <a:pt x="60" y="54"/>
                  </a:moveTo>
                  <a:lnTo>
                    <a:pt x="52" y="61"/>
                  </a:lnTo>
                  <a:lnTo>
                    <a:pt x="49" y="56"/>
                  </a:lnTo>
                  <a:lnTo>
                    <a:pt x="46" y="53"/>
                  </a:lnTo>
                  <a:lnTo>
                    <a:pt x="42" y="48"/>
                  </a:lnTo>
                  <a:lnTo>
                    <a:pt x="39" y="45"/>
                  </a:lnTo>
                  <a:lnTo>
                    <a:pt x="31" y="36"/>
                  </a:lnTo>
                  <a:lnTo>
                    <a:pt x="23" y="28"/>
                  </a:lnTo>
                  <a:lnTo>
                    <a:pt x="15" y="21"/>
                  </a:lnTo>
                  <a:lnTo>
                    <a:pt x="8" y="15"/>
                  </a:lnTo>
                  <a:lnTo>
                    <a:pt x="4" y="13"/>
                  </a:lnTo>
                  <a:lnTo>
                    <a:pt x="2" y="11"/>
                  </a:lnTo>
                  <a:lnTo>
                    <a:pt x="1" y="9"/>
                  </a:lnTo>
                  <a:lnTo>
                    <a:pt x="0" y="8"/>
                  </a:lnTo>
                  <a:lnTo>
                    <a:pt x="3" y="0"/>
                  </a:lnTo>
                  <a:lnTo>
                    <a:pt x="6" y="1"/>
                  </a:lnTo>
                  <a:lnTo>
                    <a:pt x="8" y="3"/>
                  </a:lnTo>
                  <a:lnTo>
                    <a:pt x="11" y="5"/>
                  </a:lnTo>
                  <a:lnTo>
                    <a:pt x="14" y="7"/>
                  </a:lnTo>
                  <a:lnTo>
                    <a:pt x="22" y="14"/>
                  </a:lnTo>
                  <a:lnTo>
                    <a:pt x="28" y="21"/>
                  </a:lnTo>
                  <a:lnTo>
                    <a:pt x="38" y="30"/>
                  </a:lnTo>
                  <a:lnTo>
                    <a:pt x="46" y="38"/>
                  </a:lnTo>
                  <a:lnTo>
                    <a:pt x="49" y="43"/>
                  </a:lnTo>
                  <a:lnTo>
                    <a:pt x="54" y="46"/>
                  </a:lnTo>
                  <a:lnTo>
                    <a:pt x="57" y="51"/>
                  </a:lnTo>
                  <a:lnTo>
                    <a:pt x="60" y="54"/>
                  </a:lnTo>
                  <a:close/>
                  <a:moveTo>
                    <a:pt x="87" y="36"/>
                  </a:moveTo>
                  <a:lnTo>
                    <a:pt x="91" y="45"/>
                  </a:lnTo>
                  <a:lnTo>
                    <a:pt x="87" y="47"/>
                  </a:lnTo>
                  <a:lnTo>
                    <a:pt x="82" y="49"/>
                  </a:lnTo>
                  <a:lnTo>
                    <a:pt x="79" y="52"/>
                  </a:lnTo>
                  <a:lnTo>
                    <a:pt x="74" y="54"/>
                  </a:lnTo>
                  <a:lnTo>
                    <a:pt x="70" y="56"/>
                  </a:lnTo>
                  <a:lnTo>
                    <a:pt x="65" y="59"/>
                  </a:lnTo>
                  <a:lnTo>
                    <a:pt x="60" y="61"/>
                  </a:lnTo>
                  <a:lnTo>
                    <a:pt x="56" y="64"/>
                  </a:lnTo>
                  <a:lnTo>
                    <a:pt x="51" y="56"/>
                  </a:lnTo>
                  <a:lnTo>
                    <a:pt x="56" y="53"/>
                  </a:lnTo>
                  <a:lnTo>
                    <a:pt x="60" y="51"/>
                  </a:lnTo>
                  <a:lnTo>
                    <a:pt x="65" y="48"/>
                  </a:lnTo>
                  <a:lnTo>
                    <a:pt x="70" y="45"/>
                  </a:lnTo>
                  <a:lnTo>
                    <a:pt x="74" y="43"/>
                  </a:lnTo>
                  <a:lnTo>
                    <a:pt x="79" y="40"/>
                  </a:lnTo>
                  <a:lnTo>
                    <a:pt x="82" y="38"/>
                  </a:lnTo>
                  <a:lnTo>
                    <a:pt x="87" y="36"/>
                  </a:lnTo>
                  <a:close/>
                </a:path>
              </a:pathLst>
            </a:custGeom>
            <a:solidFill>
              <a:srgbClr val="0058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8" name="Freeform 12">
              <a:extLst>
                <a:ext uri="{FF2B5EF4-FFF2-40B4-BE49-F238E27FC236}">
                  <a16:creationId xmlns:a16="http://schemas.microsoft.com/office/drawing/2014/main" id="{E6F8C4DC-147D-4A02-B584-36858B7D435F}"/>
                </a:ext>
              </a:extLst>
            </p:cNvPr>
            <p:cNvSpPr>
              <a:spLocks noEditPoints="1"/>
            </p:cNvSpPr>
            <p:nvPr/>
          </p:nvSpPr>
          <p:spPr bwMode="auto">
            <a:xfrm>
              <a:off x="5187" y="316"/>
              <a:ext cx="78" cy="48"/>
            </a:xfrm>
            <a:custGeom>
              <a:avLst/>
              <a:gdLst>
                <a:gd name="T0" fmla="*/ 38 w 78"/>
                <a:gd name="T1" fmla="*/ 37 h 48"/>
                <a:gd name="T2" fmla="*/ 45 w 78"/>
                <a:gd name="T3" fmla="*/ 44 h 48"/>
                <a:gd name="T4" fmla="*/ 38 w 78"/>
                <a:gd name="T5" fmla="*/ 44 h 48"/>
                <a:gd name="T6" fmla="*/ 33 w 78"/>
                <a:gd name="T7" fmla="*/ 40 h 48"/>
                <a:gd name="T8" fmla="*/ 28 w 78"/>
                <a:gd name="T9" fmla="*/ 34 h 48"/>
                <a:gd name="T10" fmla="*/ 22 w 78"/>
                <a:gd name="T11" fmla="*/ 28 h 48"/>
                <a:gd name="T12" fmla="*/ 17 w 78"/>
                <a:gd name="T13" fmla="*/ 22 h 48"/>
                <a:gd name="T14" fmla="*/ 12 w 78"/>
                <a:gd name="T15" fmla="*/ 18 h 48"/>
                <a:gd name="T16" fmla="*/ 7 w 78"/>
                <a:gd name="T17" fmla="*/ 13 h 48"/>
                <a:gd name="T18" fmla="*/ 5 w 78"/>
                <a:gd name="T19" fmla="*/ 11 h 48"/>
                <a:gd name="T20" fmla="*/ 2 w 78"/>
                <a:gd name="T21" fmla="*/ 10 h 48"/>
                <a:gd name="T22" fmla="*/ 1 w 78"/>
                <a:gd name="T23" fmla="*/ 10 h 48"/>
                <a:gd name="T24" fmla="*/ 0 w 78"/>
                <a:gd name="T25" fmla="*/ 9 h 48"/>
                <a:gd name="T26" fmla="*/ 4 w 78"/>
                <a:gd name="T27" fmla="*/ 0 h 48"/>
                <a:gd name="T28" fmla="*/ 6 w 78"/>
                <a:gd name="T29" fmla="*/ 1 h 48"/>
                <a:gd name="T30" fmla="*/ 8 w 78"/>
                <a:gd name="T31" fmla="*/ 2 h 48"/>
                <a:gd name="T32" fmla="*/ 10 w 78"/>
                <a:gd name="T33" fmla="*/ 4 h 48"/>
                <a:gd name="T34" fmla="*/ 13 w 78"/>
                <a:gd name="T35" fmla="*/ 6 h 48"/>
                <a:gd name="T36" fmla="*/ 17 w 78"/>
                <a:gd name="T37" fmla="*/ 10 h 48"/>
                <a:gd name="T38" fmla="*/ 23 w 78"/>
                <a:gd name="T39" fmla="*/ 16 h 48"/>
                <a:gd name="T40" fmla="*/ 29 w 78"/>
                <a:gd name="T41" fmla="*/ 21 h 48"/>
                <a:gd name="T42" fmla="*/ 34 w 78"/>
                <a:gd name="T43" fmla="*/ 27 h 48"/>
                <a:gd name="T44" fmla="*/ 40 w 78"/>
                <a:gd name="T45" fmla="*/ 33 h 48"/>
                <a:gd name="T46" fmla="*/ 45 w 78"/>
                <a:gd name="T47" fmla="*/ 37 h 48"/>
                <a:gd name="T48" fmla="*/ 38 w 78"/>
                <a:gd name="T49" fmla="*/ 37 h 48"/>
                <a:gd name="T50" fmla="*/ 45 w 78"/>
                <a:gd name="T51" fmla="*/ 44 h 48"/>
                <a:gd name="T52" fmla="*/ 41 w 78"/>
                <a:gd name="T53" fmla="*/ 48 h 48"/>
                <a:gd name="T54" fmla="*/ 38 w 78"/>
                <a:gd name="T55" fmla="*/ 44 h 48"/>
                <a:gd name="T56" fmla="*/ 45 w 78"/>
                <a:gd name="T57" fmla="*/ 44 h 48"/>
                <a:gd name="T58" fmla="*/ 73 w 78"/>
                <a:gd name="T59" fmla="*/ 5 h 48"/>
                <a:gd name="T60" fmla="*/ 78 w 78"/>
                <a:gd name="T61" fmla="*/ 13 h 48"/>
                <a:gd name="T62" fmla="*/ 73 w 78"/>
                <a:gd name="T63" fmla="*/ 17 h 48"/>
                <a:gd name="T64" fmla="*/ 69 w 78"/>
                <a:gd name="T65" fmla="*/ 20 h 48"/>
                <a:gd name="T66" fmla="*/ 65 w 78"/>
                <a:gd name="T67" fmla="*/ 24 h 48"/>
                <a:gd name="T68" fmla="*/ 61 w 78"/>
                <a:gd name="T69" fmla="*/ 27 h 48"/>
                <a:gd name="T70" fmla="*/ 56 w 78"/>
                <a:gd name="T71" fmla="*/ 32 h 48"/>
                <a:gd name="T72" fmla="*/ 53 w 78"/>
                <a:gd name="T73" fmla="*/ 36 h 48"/>
                <a:gd name="T74" fmla="*/ 48 w 78"/>
                <a:gd name="T75" fmla="*/ 40 h 48"/>
                <a:gd name="T76" fmla="*/ 45 w 78"/>
                <a:gd name="T77" fmla="*/ 44 h 48"/>
                <a:gd name="T78" fmla="*/ 38 w 78"/>
                <a:gd name="T79" fmla="*/ 37 h 48"/>
                <a:gd name="T80" fmla="*/ 41 w 78"/>
                <a:gd name="T81" fmla="*/ 34 h 48"/>
                <a:gd name="T82" fmla="*/ 46 w 78"/>
                <a:gd name="T83" fmla="*/ 29 h 48"/>
                <a:gd name="T84" fmla="*/ 50 w 78"/>
                <a:gd name="T85" fmla="*/ 25 h 48"/>
                <a:gd name="T86" fmla="*/ 54 w 78"/>
                <a:gd name="T87" fmla="*/ 20 h 48"/>
                <a:gd name="T88" fmla="*/ 58 w 78"/>
                <a:gd name="T89" fmla="*/ 17 h 48"/>
                <a:gd name="T90" fmla="*/ 63 w 78"/>
                <a:gd name="T91" fmla="*/ 12 h 48"/>
                <a:gd name="T92" fmla="*/ 68 w 78"/>
                <a:gd name="T93" fmla="*/ 9 h 48"/>
                <a:gd name="T94" fmla="*/ 73 w 78"/>
                <a:gd name="T95" fmla="*/ 5 h 4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8" h="48">
                  <a:moveTo>
                    <a:pt x="38" y="37"/>
                  </a:moveTo>
                  <a:lnTo>
                    <a:pt x="45" y="44"/>
                  </a:lnTo>
                  <a:lnTo>
                    <a:pt x="38" y="44"/>
                  </a:lnTo>
                  <a:lnTo>
                    <a:pt x="33" y="40"/>
                  </a:lnTo>
                  <a:lnTo>
                    <a:pt x="28" y="34"/>
                  </a:lnTo>
                  <a:lnTo>
                    <a:pt x="22" y="28"/>
                  </a:lnTo>
                  <a:lnTo>
                    <a:pt x="17" y="22"/>
                  </a:lnTo>
                  <a:lnTo>
                    <a:pt x="12" y="18"/>
                  </a:lnTo>
                  <a:lnTo>
                    <a:pt x="7" y="13"/>
                  </a:lnTo>
                  <a:lnTo>
                    <a:pt x="5" y="11"/>
                  </a:lnTo>
                  <a:lnTo>
                    <a:pt x="2" y="10"/>
                  </a:lnTo>
                  <a:lnTo>
                    <a:pt x="1" y="10"/>
                  </a:lnTo>
                  <a:lnTo>
                    <a:pt x="0" y="9"/>
                  </a:lnTo>
                  <a:lnTo>
                    <a:pt x="4" y="0"/>
                  </a:lnTo>
                  <a:lnTo>
                    <a:pt x="6" y="1"/>
                  </a:lnTo>
                  <a:lnTo>
                    <a:pt x="8" y="2"/>
                  </a:lnTo>
                  <a:lnTo>
                    <a:pt x="10" y="4"/>
                  </a:lnTo>
                  <a:lnTo>
                    <a:pt x="13" y="6"/>
                  </a:lnTo>
                  <a:lnTo>
                    <a:pt x="17" y="10"/>
                  </a:lnTo>
                  <a:lnTo>
                    <a:pt x="23" y="16"/>
                  </a:lnTo>
                  <a:lnTo>
                    <a:pt x="29" y="21"/>
                  </a:lnTo>
                  <a:lnTo>
                    <a:pt x="34" y="27"/>
                  </a:lnTo>
                  <a:lnTo>
                    <a:pt x="40" y="33"/>
                  </a:lnTo>
                  <a:lnTo>
                    <a:pt x="45" y="37"/>
                  </a:lnTo>
                  <a:lnTo>
                    <a:pt x="38" y="37"/>
                  </a:lnTo>
                  <a:close/>
                  <a:moveTo>
                    <a:pt x="45" y="44"/>
                  </a:moveTo>
                  <a:lnTo>
                    <a:pt x="41" y="48"/>
                  </a:lnTo>
                  <a:lnTo>
                    <a:pt x="38" y="44"/>
                  </a:lnTo>
                  <a:lnTo>
                    <a:pt x="45" y="44"/>
                  </a:lnTo>
                  <a:close/>
                  <a:moveTo>
                    <a:pt x="73" y="5"/>
                  </a:moveTo>
                  <a:lnTo>
                    <a:pt x="78" y="13"/>
                  </a:lnTo>
                  <a:lnTo>
                    <a:pt x="73" y="17"/>
                  </a:lnTo>
                  <a:lnTo>
                    <a:pt x="69" y="20"/>
                  </a:lnTo>
                  <a:lnTo>
                    <a:pt x="65" y="24"/>
                  </a:lnTo>
                  <a:lnTo>
                    <a:pt x="61" y="27"/>
                  </a:lnTo>
                  <a:lnTo>
                    <a:pt x="56" y="32"/>
                  </a:lnTo>
                  <a:lnTo>
                    <a:pt x="53" y="36"/>
                  </a:lnTo>
                  <a:lnTo>
                    <a:pt x="48" y="40"/>
                  </a:lnTo>
                  <a:lnTo>
                    <a:pt x="45" y="44"/>
                  </a:lnTo>
                  <a:lnTo>
                    <a:pt x="38" y="37"/>
                  </a:lnTo>
                  <a:lnTo>
                    <a:pt x="41" y="34"/>
                  </a:lnTo>
                  <a:lnTo>
                    <a:pt x="46" y="29"/>
                  </a:lnTo>
                  <a:lnTo>
                    <a:pt x="50" y="25"/>
                  </a:lnTo>
                  <a:lnTo>
                    <a:pt x="54" y="20"/>
                  </a:lnTo>
                  <a:lnTo>
                    <a:pt x="58" y="17"/>
                  </a:lnTo>
                  <a:lnTo>
                    <a:pt x="63" y="12"/>
                  </a:lnTo>
                  <a:lnTo>
                    <a:pt x="68" y="9"/>
                  </a:lnTo>
                  <a:lnTo>
                    <a:pt x="73" y="5"/>
                  </a:lnTo>
                  <a:close/>
                </a:path>
              </a:pathLst>
            </a:custGeom>
            <a:solidFill>
              <a:srgbClr val="0058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69" name="Freeform 13">
              <a:extLst>
                <a:ext uri="{FF2B5EF4-FFF2-40B4-BE49-F238E27FC236}">
                  <a16:creationId xmlns:a16="http://schemas.microsoft.com/office/drawing/2014/main" id="{73E1CA45-27A6-4E41-B442-F65F60FD4A75}"/>
                </a:ext>
              </a:extLst>
            </p:cNvPr>
            <p:cNvSpPr>
              <a:spLocks/>
            </p:cNvSpPr>
            <p:nvPr/>
          </p:nvSpPr>
          <p:spPr bwMode="auto">
            <a:xfrm>
              <a:off x="5225" y="354"/>
              <a:ext cx="54" cy="82"/>
            </a:xfrm>
            <a:custGeom>
              <a:avLst/>
              <a:gdLst>
                <a:gd name="T0" fmla="*/ 54 w 54"/>
                <a:gd name="T1" fmla="*/ 79 h 82"/>
                <a:gd name="T2" fmla="*/ 46 w 54"/>
                <a:gd name="T3" fmla="*/ 82 h 82"/>
                <a:gd name="T4" fmla="*/ 43 w 54"/>
                <a:gd name="T5" fmla="*/ 76 h 82"/>
                <a:gd name="T6" fmla="*/ 41 w 54"/>
                <a:gd name="T7" fmla="*/ 71 h 82"/>
                <a:gd name="T8" fmla="*/ 39 w 54"/>
                <a:gd name="T9" fmla="*/ 66 h 82"/>
                <a:gd name="T10" fmla="*/ 36 w 54"/>
                <a:gd name="T11" fmla="*/ 60 h 82"/>
                <a:gd name="T12" fmla="*/ 33 w 54"/>
                <a:gd name="T13" fmla="*/ 54 h 82"/>
                <a:gd name="T14" fmla="*/ 31 w 54"/>
                <a:gd name="T15" fmla="*/ 50 h 82"/>
                <a:gd name="T16" fmla="*/ 27 w 54"/>
                <a:gd name="T17" fmla="*/ 44 h 82"/>
                <a:gd name="T18" fmla="*/ 25 w 54"/>
                <a:gd name="T19" fmla="*/ 39 h 82"/>
                <a:gd name="T20" fmla="*/ 22 w 54"/>
                <a:gd name="T21" fmla="*/ 35 h 82"/>
                <a:gd name="T22" fmla="*/ 18 w 54"/>
                <a:gd name="T23" fmla="*/ 30 h 82"/>
                <a:gd name="T24" fmla="*/ 15 w 54"/>
                <a:gd name="T25" fmla="*/ 26 h 82"/>
                <a:gd name="T26" fmla="*/ 12 w 54"/>
                <a:gd name="T27" fmla="*/ 21 h 82"/>
                <a:gd name="T28" fmla="*/ 6 w 54"/>
                <a:gd name="T29" fmla="*/ 13 h 82"/>
                <a:gd name="T30" fmla="*/ 0 w 54"/>
                <a:gd name="T31" fmla="*/ 6 h 82"/>
                <a:gd name="T32" fmla="*/ 7 w 54"/>
                <a:gd name="T33" fmla="*/ 0 h 82"/>
                <a:gd name="T34" fmla="*/ 12 w 54"/>
                <a:gd name="T35" fmla="*/ 7 h 82"/>
                <a:gd name="T36" fmla="*/ 19 w 54"/>
                <a:gd name="T37" fmla="*/ 15 h 82"/>
                <a:gd name="T38" fmla="*/ 23 w 54"/>
                <a:gd name="T39" fmla="*/ 20 h 82"/>
                <a:gd name="T40" fmla="*/ 26 w 54"/>
                <a:gd name="T41" fmla="*/ 24 h 82"/>
                <a:gd name="T42" fmla="*/ 30 w 54"/>
                <a:gd name="T43" fmla="*/ 29 h 82"/>
                <a:gd name="T44" fmla="*/ 33 w 54"/>
                <a:gd name="T45" fmla="*/ 35 h 82"/>
                <a:gd name="T46" fmla="*/ 36 w 54"/>
                <a:gd name="T47" fmla="*/ 39 h 82"/>
                <a:gd name="T48" fmla="*/ 39 w 54"/>
                <a:gd name="T49" fmla="*/ 45 h 82"/>
                <a:gd name="T50" fmla="*/ 42 w 54"/>
                <a:gd name="T51" fmla="*/ 51 h 82"/>
                <a:gd name="T52" fmla="*/ 44 w 54"/>
                <a:gd name="T53" fmla="*/ 55 h 82"/>
                <a:gd name="T54" fmla="*/ 48 w 54"/>
                <a:gd name="T55" fmla="*/ 61 h 82"/>
                <a:gd name="T56" fmla="*/ 50 w 54"/>
                <a:gd name="T57" fmla="*/ 67 h 82"/>
                <a:gd name="T58" fmla="*/ 52 w 54"/>
                <a:gd name="T59" fmla="*/ 74 h 82"/>
                <a:gd name="T60" fmla="*/ 54 w 54"/>
                <a:gd name="T61" fmla="*/ 79 h 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4" h="82">
                  <a:moveTo>
                    <a:pt x="54" y="79"/>
                  </a:moveTo>
                  <a:lnTo>
                    <a:pt x="46" y="82"/>
                  </a:lnTo>
                  <a:lnTo>
                    <a:pt x="43" y="76"/>
                  </a:lnTo>
                  <a:lnTo>
                    <a:pt x="41" y="71"/>
                  </a:lnTo>
                  <a:lnTo>
                    <a:pt x="39" y="66"/>
                  </a:lnTo>
                  <a:lnTo>
                    <a:pt x="36" y="60"/>
                  </a:lnTo>
                  <a:lnTo>
                    <a:pt x="33" y="54"/>
                  </a:lnTo>
                  <a:lnTo>
                    <a:pt x="31" y="50"/>
                  </a:lnTo>
                  <a:lnTo>
                    <a:pt x="27" y="44"/>
                  </a:lnTo>
                  <a:lnTo>
                    <a:pt x="25" y="39"/>
                  </a:lnTo>
                  <a:lnTo>
                    <a:pt x="22" y="35"/>
                  </a:lnTo>
                  <a:lnTo>
                    <a:pt x="18" y="30"/>
                  </a:lnTo>
                  <a:lnTo>
                    <a:pt x="15" y="26"/>
                  </a:lnTo>
                  <a:lnTo>
                    <a:pt x="12" y="21"/>
                  </a:lnTo>
                  <a:lnTo>
                    <a:pt x="6" y="13"/>
                  </a:lnTo>
                  <a:lnTo>
                    <a:pt x="0" y="6"/>
                  </a:lnTo>
                  <a:lnTo>
                    <a:pt x="7" y="0"/>
                  </a:lnTo>
                  <a:lnTo>
                    <a:pt x="12" y="7"/>
                  </a:lnTo>
                  <a:lnTo>
                    <a:pt x="19" y="15"/>
                  </a:lnTo>
                  <a:lnTo>
                    <a:pt x="23" y="20"/>
                  </a:lnTo>
                  <a:lnTo>
                    <a:pt x="26" y="24"/>
                  </a:lnTo>
                  <a:lnTo>
                    <a:pt x="30" y="29"/>
                  </a:lnTo>
                  <a:lnTo>
                    <a:pt x="33" y="35"/>
                  </a:lnTo>
                  <a:lnTo>
                    <a:pt x="36" y="39"/>
                  </a:lnTo>
                  <a:lnTo>
                    <a:pt x="39" y="45"/>
                  </a:lnTo>
                  <a:lnTo>
                    <a:pt x="42" y="51"/>
                  </a:lnTo>
                  <a:lnTo>
                    <a:pt x="44" y="55"/>
                  </a:lnTo>
                  <a:lnTo>
                    <a:pt x="48" y="61"/>
                  </a:lnTo>
                  <a:lnTo>
                    <a:pt x="50" y="67"/>
                  </a:lnTo>
                  <a:lnTo>
                    <a:pt x="52" y="74"/>
                  </a:lnTo>
                  <a:lnTo>
                    <a:pt x="54" y="79"/>
                  </a:lnTo>
                  <a:close/>
                </a:path>
              </a:pathLst>
            </a:custGeom>
            <a:solidFill>
              <a:srgbClr val="005D3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0" name="Freeform 14">
              <a:extLst>
                <a:ext uri="{FF2B5EF4-FFF2-40B4-BE49-F238E27FC236}">
                  <a16:creationId xmlns:a16="http://schemas.microsoft.com/office/drawing/2014/main" id="{936DF0AF-71A3-4B83-A82F-8F3060DDB422}"/>
                </a:ext>
              </a:extLst>
            </p:cNvPr>
            <p:cNvSpPr>
              <a:spLocks/>
            </p:cNvSpPr>
            <p:nvPr/>
          </p:nvSpPr>
          <p:spPr bwMode="auto">
            <a:xfrm>
              <a:off x="5226" y="413"/>
              <a:ext cx="108" cy="71"/>
            </a:xfrm>
            <a:custGeom>
              <a:avLst/>
              <a:gdLst>
                <a:gd name="T0" fmla="*/ 8 w 108"/>
                <a:gd name="T1" fmla="*/ 71 h 71"/>
                <a:gd name="T2" fmla="*/ 0 w 108"/>
                <a:gd name="T3" fmla="*/ 64 h 71"/>
                <a:gd name="T4" fmla="*/ 7 w 108"/>
                <a:gd name="T5" fmla="*/ 57 h 71"/>
                <a:gd name="T6" fmla="*/ 13 w 108"/>
                <a:gd name="T7" fmla="*/ 51 h 71"/>
                <a:gd name="T8" fmla="*/ 18 w 108"/>
                <a:gd name="T9" fmla="*/ 46 h 71"/>
                <a:gd name="T10" fmla="*/ 24 w 108"/>
                <a:gd name="T11" fmla="*/ 40 h 71"/>
                <a:gd name="T12" fmla="*/ 29 w 108"/>
                <a:gd name="T13" fmla="*/ 35 h 71"/>
                <a:gd name="T14" fmla="*/ 34 w 108"/>
                <a:gd name="T15" fmla="*/ 30 h 71"/>
                <a:gd name="T16" fmla="*/ 40 w 108"/>
                <a:gd name="T17" fmla="*/ 26 h 71"/>
                <a:gd name="T18" fmla="*/ 46 w 108"/>
                <a:gd name="T19" fmla="*/ 22 h 71"/>
                <a:gd name="T20" fmla="*/ 49 w 108"/>
                <a:gd name="T21" fmla="*/ 19 h 71"/>
                <a:gd name="T22" fmla="*/ 51 w 108"/>
                <a:gd name="T23" fmla="*/ 18 h 71"/>
                <a:gd name="T24" fmla="*/ 55 w 108"/>
                <a:gd name="T25" fmla="*/ 16 h 71"/>
                <a:gd name="T26" fmla="*/ 58 w 108"/>
                <a:gd name="T27" fmla="*/ 15 h 71"/>
                <a:gd name="T28" fmla="*/ 62 w 108"/>
                <a:gd name="T29" fmla="*/ 12 h 71"/>
                <a:gd name="T30" fmla="*/ 65 w 108"/>
                <a:gd name="T31" fmla="*/ 11 h 71"/>
                <a:gd name="T32" fmla="*/ 69 w 108"/>
                <a:gd name="T33" fmla="*/ 10 h 71"/>
                <a:gd name="T34" fmla="*/ 72 w 108"/>
                <a:gd name="T35" fmla="*/ 8 h 71"/>
                <a:gd name="T36" fmla="*/ 76 w 108"/>
                <a:gd name="T37" fmla="*/ 7 h 71"/>
                <a:gd name="T38" fmla="*/ 79 w 108"/>
                <a:gd name="T39" fmla="*/ 6 h 71"/>
                <a:gd name="T40" fmla="*/ 84 w 108"/>
                <a:gd name="T41" fmla="*/ 4 h 71"/>
                <a:gd name="T42" fmla="*/ 88 w 108"/>
                <a:gd name="T43" fmla="*/ 3 h 71"/>
                <a:gd name="T44" fmla="*/ 96 w 108"/>
                <a:gd name="T45" fmla="*/ 1 h 71"/>
                <a:gd name="T46" fmla="*/ 105 w 108"/>
                <a:gd name="T47" fmla="*/ 0 h 71"/>
                <a:gd name="T48" fmla="*/ 108 w 108"/>
                <a:gd name="T49" fmla="*/ 9 h 71"/>
                <a:gd name="T50" fmla="*/ 98 w 108"/>
                <a:gd name="T51" fmla="*/ 10 h 71"/>
                <a:gd name="T52" fmla="*/ 90 w 108"/>
                <a:gd name="T53" fmla="*/ 12 h 71"/>
                <a:gd name="T54" fmla="*/ 86 w 108"/>
                <a:gd name="T55" fmla="*/ 14 h 71"/>
                <a:gd name="T56" fmla="*/ 82 w 108"/>
                <a:gd name="T57" fmla="*/ 15 h 71"/>
                <a:gd name="T58" fmla="*/ 79 w 108"/>
                <a:gd name="T59" fmla="*/ 16 h 71"/>
                <a:gd name="T60" fmla="*/ 76 w 108"/>
                <a:gd name="T61" fmla="*/ 17 h 71"/>
                <a:gd name="T62" fmla="*/ 72 w 108"/>
                <a:gd name="T63" fmla="*/ 18 h 71"/>
                <a:gd name="T64" fmla="*/ 69 w 108"/>
                <a:gd name="T65" fmla="*/ 20 h 71"/>
                <a:gd name="T66" fmla="*/ 65 w 108"/>
                <a:gd name="T67" fmla="*/ 22 h 71"/>
                <a:gd name="T68" fmla="*/ 63 w 108"/>
                <a:gd name="T69" fmla="*/ 23 h 71"/>
                <a:gd name="T70" fmla="*/ 60 w 108"/>
                <a:gd name="T71" fmla="*/ 25 h 71"/>
                <a:gd name="T72" fmla="*/ 56 w 108"/>
                <a:gd name="T73" fmla="*/ 26 h 71"/>
                <a:gd name="T74" fmla="*/ 54 w 108"/>
                <a:gd name="T75" fmla="*/ 27 h 71"/>
                <a:gd name="T76" fmla="*/ 51 w 108"/>
                <a:gd name="T77" fmla="*/ 30 h 71"/>
                <a:gd name="T78" fmla="*/ 46 w 108"/>
                <a:gd name="T79" fmla="*/ 33 h 71"/>
                <a:gd name="T80" fmla="*/ 40 w 108"/>
                <a:gd name="T81" fmla="*/ 38 h 71"/>
                <a:gd name="T82" fmla="*/ 35 w 108"/>
                <a:gd name="T83" fmla="*/ 42 h 71"/>
                <a:gd name="T84" fmla="*/ 30 w 108"/>
                <a:gd name="T85" fmla="*/ 47 h 71"/>
                <a:gd name="T86" fmla="*/ 25 w 108"/>
                <a:gd name="T87" fmla="*/ 52 h 71"/>
                <a:gd name="T88" fmla="*/ 19 w 108"/>
                <a:gd name="T89" fmla="*/ 58 h 71"/>
                <a:gd name="T90" fmla="*/ 14 w 108"/>
                <a:gd name="T91" fmla="*/ 64 h 71"/>
                <a:gd name="T92" fmla="*/ 8 w 108"/>
                <a:gd name="T93" fmla="*/ 71 h 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8" h="71">
                  <a:moveTo>
                    <a:pt x="8" y="71"/>
                  </a:moveTo>
                  <a:lnTo>
                    <a:pt x="0" y="64"/>
                  </a:lnTo>
                  <a:lnTo>
                    <a:pt x="7" y="57"/>
                  </a:lnTo>
                  <a:lnTo>
                    <a:pt x="13" y="51"/>
                  </a:lnTo>
                  <a:lnTo>
                    <a:pt x="18" y="46"/>
                  </a:lnTo>
                  <a:lnTo>
                    <a:pt x="24" y="40"/>
                  </a:lnTo>
                  <a:lnTo>
                    <a:pt x="29" y="35"/>
                  </a:lnTo>
                  <a:lnTo>
                    <a:pt x="34" y="30"/>
                  </a:lnTo>
                  <a:lnTo>
                    <a:pt x="40" y="26"/>
                  </a:lnTo>
                  <a:lnTo>
                    <a:pt x="46" y="22"/>
                  </a:lnTo>
                  <a:lnTo>
                    <a:pt x="49" y="19"/>
                  </a:lnTo>
                  <a:lnTo>
                    <a:pt x="51" y="18"/>
                  </a:lnTo>
                  <a:lnTo>
                    <a:pt x="55" y="16"/>
                  </a:lnTo>
                  <a:lnTo>
                    <a:pt x="58" y="15"/>
                  </a:lnTo>
                  <a:lnTo>
                    <a:pt x="62" y="12"/>
                  </a:lnTo>
                  <a:lnTo>
                    <a:pt x="65" y="11"/>
                  </a:lnTo>
                  <a:lnTo>
                    <a:pt x="69" y="10"/>
                  </a:lnTo>
                  <a:lnTo>
                    <a:pt x="72" y="8"/>
                  </a:lnTo>
                  <a:lnTo>
                    <a:pt x="76" y="7"/>
                  </a:lnTo>
                  <a:lnTo>
                    <a:pt x="79" y="6"/>
                  </a:lnTo>
                  <a:lnTo>
                    <a:pt x="84" y="4"/>
                  </a:lnTo>
                  <a:lnTo>
                    <a:pt x="88" y="3"/>
                  </a:lnTo>
                  <a:lnTo>
                    <a:pt x="96" y="1"/>
                  </a:lnTo>
                  <a:lnTo>
                    <a:pt x="105" y="0"/>
                  </a:lnTo>
                  <a:lnTo>
                    <a:pt x="108" y="9"/>
                  </a:lnTo>
                  <a:lnTo>
                    <a:pt x="98" y="10"/>
                  </a:lnTo>
                  <a:lnTo>
                    <a:pt x="90" y="12"/>
                  </a:lnTo>
                  <a:lnTo>
                    <a:pt x="86" y="14"/>
                  </a:lnTo>
                  <a:lnTo>
                    <a:pt x="82" y="15"/>
                  </a:lnTo>
                  <a:lnTo>
                    <a:pt x="79" y="16"/>
                  </a:lnTo>
                  <a:lnTo>
                    <a:pt x="76" y="17"/>
                  </a:lnTo>
                  <a:lnTo>
                    <a:pt x="72" y="18"/>
                  </a:lnTo>
                  <a:lnTo>
                    <a:pt x="69" y="20"/>
                  </a:lnTo>
                  <a:lnTo>
                    <a:pt x="65" y="22"/>
                  </a:lnTo>
                  <a:lnTo>
                    <a:pt x="63" y="23"/>
                  </a:lnTo>
                  <a:lnTo>
                    <a:pt x="60" y="25"/>
                  </a:lnTo>
                  <a:lnTo>
                    <a:pt x="56" y="26"/>
                  </a:lnTo>
                  <a:lnTo>
                    <a:pt x="54" y="27"/>
                  </a:lnTo>
                  <a:lnTo>
                    <a:pt x="51" y="30"/>
                  </a:lnTo>
                  <a:lnTo>
                    <a:pt x="46" y="33"/>
                  </a:lnTo>
                  <a:lnTo>
                    <a:pt x="40" y="38"/>
                  </a:lnTo>
                  <a:lnTo>
                    <a:pt x="35" y="42"/>
                  </a:lnTo>
                  <a:lnTo>
                    <a:pt x="30" y="47"/>
                  </a:lnTo>
                  <a:lnTo>
                    <a:pt x="25" y="52"/>
                  </a:lnTo>
                  <a:lnTo>
                    <a:pt x="19" y="58"/>
                  </a:lnTo>
                  <a:lnTo>
                    <a:pt x="14" y="64"/>
                  </a:lnTo>
                  <a:lnTo>
                    <a:pt x="8" y="71"/>
                  </a:lnTo>
                  <a:close/>
                </a:path>
              </a:pathLst>
            </a:custGeom>
            <a:solidFill>
              <a:srgbClr val="006B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1" name="Freeform 15">
              <a:extLst>
                <a:ext uri="{FF2B5EF4-FFF2-40B4-BE49-F238E27FC236}">
                  <a16:creationId xmlns:a16="http://schemas.microsoft.com/office/drawing/2014/main" id="{44DDA5F1-7883-4DBA-813B-B9C3221F61EE}"/>
                </a:ext>
              </a:extLst>
            </p:cNvPr>
            <p:cNvSpPr>
              <a:spLocks noEditPoints="1"/>
            </p:cNvSpPr>
            <p:nvPr/>
          </p:nvSpPr>
          <p:spPr bwMode="auto">
            <a:xfrm>
              <a:off x="5225" y="478"/>
              <a:ext cx="115" cy="166"/>
            </a:xfrm>
            <a:custGeom>
              <a:avLst/>
              <a:gdLst>
                <a:gd name="T0" fmla="*/ 99 w 115"/>
                <a:gd name="T1" fmla="*/ 143 h 166"/>
                <a:gd name="T2" fmla="*/ 97 w 115"/>
                <a:gd name="T3" fmla="*/ 137 h 166"/>
                <a:gd name="T4" fmla="*/ 94 w 115"/>
                <a:gd name="T5" fmla="*/ 127 h 166"/>
                <a:gd name="T6" fmla="*/ 89 w 115"/>
                <a:gd name="T7" fmla="*/ 117 h 166"/>
                <a:gd name="T8" fmla="*/ 85 w 115"/>
                <a:gd name="T9" fmla="*/ 106 h 166"/>
                <a:gd name="T10" fmla="*/ 80 w 115"/>
                <a:gd name="T11" fmla="*/ 97 h 166"/>
                <a:gd name="T12" fmla="*/ 74 w 115"/>
                <a:gd name="T13" fmla="*/ 88 h 166"/>
                <a:gd name="T14" fmla="*/ 70 w 115"/>
                <a:gd name="T15" fmla="*/ 80 h 166"/>
                <a:gd name="T16" fmla="*/ 64 w 115"/>
                <a:gd name="T17" fmla="*/ 72 h 166"/>
                <a:gd name="T18" fmla="*/ 57 w 115"/>
                <a:gd name="T19" fmla="*/ 63 h 166"/>
                <a:gd name="T20" fmla="*/ 51 w 115"/>
                <a:gd name="T21" fmla="*/ 56 h 166"/>
                <a:gd name="T22" fmla="*/ 41 w 115"/>
                <a:gd name="T23" fmla="*/ 45 h 166"/>
                <a:gd name="T24" fmla="*/ 26 w 115"/>
                <a:gd name="T25" fmla="*/ 30 h 166"/>
                <a:gd name="T26" fmla="*/ 9 w 115"/>
                <a:gd name="T27" fmla="*/ 15 h 166"/>
                <a:gd name="T28" fmla="*/ 6 w 115"/>
                <a:gd name="T29" fmla="*/ 0 h 166"/>
                <a:gd name="T30" fmla="*/ 24 w 115"/>
                <a:gd name="T31" fmla="*/ 15 h 166"/>
                <a:gd name="T32" fmla="*/ 40 w 115"/>
                <a:gd name="T33" fmla="*/ 30 h 166"/>
                <a:gd name="T34" fmla="*/ 55 w 115"/>
                <a:gd name="T35" fmla="*/ 46 h 166"/>
                <a:gd name="T36" fmla="*/ 62 w 115"/>
                <a:gd name="T37" fmla="*/ 54 h 166"/>
                <a:gd name="T38" fmla="*/ 69 w 115"/>
                <a:gd name="T39" fmla="*/ 62 h 166"/>
                <a:gd name="T40" fmla="*/ 74 w 115"/>
                <a:gd name="T41" fmla="*/ 70 h 166"/>
                <a:gd name="T42" fmla="*/ 80 w 115"/>
                <a:gd name="T43" fmla="*/ 79 h 166"/>
                <a:gd name="T44" fmla="*/ 86 w 115"/>
                <a:gd name="T45" fmla="*/ 88 h 166"/>
                <a:gd name="T46" fmla="*/ 90 w 115"/>
                <a:gd name="T47" fmla="*/ 98 h 166"/>
                <a:gd name="T48" fmla="*/ 96 w 115"/>
                <a:gd name="T49" fmla="*/ 108 h 166"/>
                <a:gd name="T50" fmla="*/ 101 w 115"/>
                <a:gd name="T51" fmla="*/ 118 h 166"/>
                <a:gd name="T52" fmla="*/ 104 w 115"/>
                <a:gd name="T53" fmla="*/ 129 h 166"/>
                <a:gd name="T54" fmla="*/ 109 w 115"/>
                <a:gd name="T55" fmla="*/ 140 h 166"/>
                <a:gd name="T56" fmla="*/ 109 w 115"/>
                <a:gd name="T57" fmla="*/ 140 h 166"/>
                <a:gd name="T58" fmla="*/ 109 w 115"/>
                <a:gd name="T59" fmla="*/ 141 h 166"/>
                <a:gd name="T60" fmla="*/ 106 w 115"/>
                <a:gd name="T61" fmla="*/ 166 h 166"/>
                <a:gd name="T62" fmla="*/ 109 w 115"/>
                <a:gd name="T63" fmla="*/ 141 h 166"/>
                <a:gd name="T64" fmla="*/ 106 w 115"/>
                <a:gd name="T65" fmla="*/ 166 h 1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5" h="166">
                  <a:moveTo>
                    <a:pt x="109" y="141"/>
                  </a:moveTo>
                  <a:lnTo>
                    <a:pt x="99" y="143"/>
                  </a:lnTo>
                  <a:lnTo>
                    <a:pt x="97" y="137"/>
                  </a:lnTo>
                  <a:lnTo>
                    <a:pt x="96" y="132"/>
                  </a:lnTo>
                  <a:lnTo>
                    <a:pt x="94" y="127"/>
                  </a:lnTo>
                  <a:lnTo>
                    <a:pt x="91" y="121"/>
                  </a:lnTo>
                  <a:lnTo>
                    <a:pt x="89" y="117"/>
                  </a:lnTo>
                  <a:lnTo>
                    <a:pt x="87" y="112"/>
                  </a:lnTo>
                  <a:lnTo>
                    <a:pt x="85" y="106"/>
                  </a:lnTo>
                  <a:lnTo>
                    <a:pt x="82" y="102"/>
                  </a:lnTo>
                  <a:lnTo>
                    <a:pt x="80" y="97"/>
                  </a:lnTo>
                  <a:lnTo>
                    <a:pt x="78" y="93"/>
                  </a:lnTo>
                  <a:lnTo>
                    <a:pt x="74" y="88"/>
                  </a:lnTo>
                  <a:lnTo>
                    <a:pt x="72" y="85"/>
                  </a:lnTo>
                  <a:lnTo>
                    <a:pt x="70" y="80"/>
                  </a:lnTo>
                  <a:lnTo>
                    <a:pt x="66" y="76"/>
                  </a:lnTo>
                  <a:lnTo>
                    <a:pt x="64" y="72"/>
                  </a:lnTo>
                  <a:lnTo>
                    <a:pt x="61" y="67"/>
                  </a:lnTo>
                  <a:lnTo>
                    <a:pt x="57" y="63"/>
                  </a:lnTo>
                  <a:lnTo>
                    <a:pt x="55" y="59"/>
                  </a:lnTo>
                  <a:lnTo>
                    <a:pt x="51" y="56"/>
                  </a:lnTo>
                  <a:lnTo>
                    <a:pt x="48" y="51"/>
                  </a:lnTo>
                  <a:lnTo>
                    <a:pt x="41" y="45"/>
                  </a:lnTo>
                  <a:lnTo>
                    <a:pt x="33" y="37"/>
                  </a:lnTo>
                  <a:lnTo>
                    <a:pt x="26" y="30"/>
                  </a:lnTo>
                  <a:lnTo>
                    <a:pt x="18" y="22"/>
                  </a:lnTo>
                  <a:lnTo>
                    <a:pt x="9" y="15"/>
                  </a:lnTo>
                  <a:lnTo>
                    <a:pt x="0" y="7"/>
                  </a:lnTo>
                  <a:lnTo>
                    <a:pt x="6" y="0"/>
                  </a:lnTo>
                  <a:lnTo>
                    <a:pt x="15" y="7"/>
                  </a:lnTo>
                  <a:lnTo>
                    <a:pt x="24" y="15"/>
                  </a:lnTo>
                  <a:lnTo>
                    <a:pt x="32" y="22"/>
                  </a:lnTo>
                  <a:lnTo>
                    <a:pt x="40" y="30"/>
                  </a:lnTo>
                  <a:lnTo>
                    <a:pt x="48" y="38"/>
                  </a:lnTo>
                  <a:lnTo>
                    <a:pt x="55" y="46"/>
                  </a:lnTo>
                  <a:lnTo>
                    <a:pt x="58" y="49"/>
                  </a:lnTo>
                  <a:lnTo>
                    <a:pt x="62" y="54"/>
                  </a:lnTo>
                  <a:lnTo>
                    <a:pt x="65" y="57"/>
                  </a:lnTo>
                  <a:lnTo>
                    <a:pt x="69" y="62"/>
                  </a:lnTo>
                  <a:lnTo>
                    <a:pt x="71" y="66"/>
                  </a:lnTo>
                  <a:lnTo>
                    <a:pt x="74" y="70"/>
                  </a:lnTo>
                  <a:lnTo>
                    <a:pt x="78" y="74"/>
                  </a:lnTo>
                  <a:lnTo>
                    <a:pt x="80" y="79"/>
                  </a:lnTo>
                  <a:lnTo>
                    <a:pt x="82" y="84"/>
                  </a:lnTo>
                  <a:lnTo>
                    <a:pt x="86" y="88"/>
                  </a:lnTo>
                  <a:lnTo>
                    <a:pt x="88" y="93"/>
                  </a:lnTo>
                  <a:lnTo>
                    <a:pt x="90" y="98"/>
                  </a:lnTo>
                  <a:lnTo>
                    <a:pt x="93" y="103"/>
                  </a:lnTo>
                  <a:lnTo>
                    <a:pt x="96" y="108"/>
                  </a:lnTo>
                  <a:lnTo>
                    <a:pt x="98" y="113"/>
                  </a:lnTo>
                  <a:lnTo>
                    <a:pt x="101" y="118"/>
                  </a:lnTo>
                  <a:lnTo>
                    <a:pt x="102" y="124"/>
                  </a:lnTo>
                  <a:lnTo>
                    <a:pt x="104" y="129"/>
                  </a:lnTo>
                  <a:lnTo>
                    <a:pt x="106" y="134"/>
                  </a:lnTo>
                  <a:lnTo>
                    <a:pt x="109" y="140"/>
                  </a:lnTo>
                  <a:lnTo>
                    <a:pt x="109" y="141"/>
                  </a:lnTo>
                  <a:close/>
                  <a:moveTo>
                    <a:pt x="109" y="140"/>
                  </a:moveTo>
                  <a:lnTo>
                    <a:pt x="109" y="141"/>
                  </a:lnTo>
                  <a:lnTo>
                    <a:pt x="109" y="140"/>
                  </a:lnTo>
                  <a:close/>
                  <a:moveTo>
                    <a:pt x="106" y="166"/>
                  </a:moveTo>
                  <a:lnTo>
                    <a:pt x="99" y="143"/>
                  </a:lnTo>
                  <a:lnTo>
                    <a:pt x="109" y="141"/>
                  </a:lnTo>
                  <a:lnTo>
                    <a:pt x="115" y="164"/>
                  </a:lnTo>
                  <a:lnTo>
                    <a:pt x="106" y="166"/>
                  </a:lnTo>
                  <a:close/>
                </a:path>
              </a:pathLst>
            </a:custGeom>
            <a:solidFill>
              <a:srgbClr val="0058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2" name="Freeform 16">
              <a:extLst>
                <a:ext uri="{FF2B5EF4-FFF2-40B4-BE49-F238E27FC236}">
                  <a16:creationId xmlns:a16="http://schemas.microsoft.com/office/drawing/2014/main" id="{E8CB9242-8C9F-4CDA-BF8C-D586961BC6FB}"/>
                </a:ext>
              </a:extLst>
            </p:cNvPr>
            <p:cNvSpPr>
              <a:spLocks/>
            </p:cNvSpPr>
            <p:nvPr/>
          </p:nvSpPr>
          <p:spPr bwMode="auto">
            <a:xfrm>
              <a:off x="4954" y="464"/>
              <a:ext cx="486" cy="175"/>
            </a:xfrm>
            <a:custGeom>
              <a:avLst/>
              <a:gdLst>
                <a:gd name="T0" fmla="*/ 326 w 486"/>
                <a:gd name="T1" fmla="*/ 174 h 175"/>
                <a:gd name="T2" fmla="*/ 346 w 486"/>
                <a:gd name="T3" fmla="*/ 175 h 175"/>
                <a:gd name="T4" fmla="*/ 320 w 486"/>
                <a:gd name="T5" fmla="*/ 127 h 175"/>
                <a:gd name="T6" fmla="*/ 342 w 486"/>
                <a:gd name="T7" fmla="*/ 99 h 175"/>
                <a:gd name="T8" fmla="*/ 353 w 486"/>
                <a:gd name="T9" fmla="*/ 87 h 175"/>
                <a:gd name="T10" fmla="*/ 365 w 486"/>
                <a:gd name="T11" fmla="*/ 77 h 175"/>
                <a:gd name="T12" fmla="*/ 378 w 486"/>
                <a:gd name="T13" fmla="*/ 68 h 175"/>
                <a:gd name="T14" fmla="*/ 392 w 486"/>
                <a:gd name="T15" fmla="*/ 62 h 175"/>
                <a:gd name="T16" fmla="*/ 439 w 486"/>
                <a:gd name="T17" fmla="*/ 117 h 175"/>
                <a:gd name="T18" fmla="*/ 460 w 486"/>
                <a:gd name="T19" fmla="*/ 86 h 175"/>
                <a:gd name="T20" fmla="*/ 426 w 486"/>
                <a:gd name="T21" fmla="*/ 49 h 175"/>
                <a:gd name="T22" fmla="*/ 479 w 486"/>
                <a:gd name="T23" fmla="*/ 43 h 175"/>
                <a:gd name="T24" fmla="*/ 486 w 486"/>
                <a:gd name="T25" fmla="*/ 17 h 175"/>
                <a:gd name="T26" fmla="*/ 460 w 486"/>
                <a:gd name="T27" fmla="*/ 19 h 175"/>
                <a:gd name="T28" fmla="*/ 436 w 486"/>
                <a:gd name="T29" fmla="*/ 22 h 175"/>
                <a:gd name="T30" fmla="*/ 424 w 486"/>
                <a:gd name="T31" fmla="*/ 24 h 175"/>
                <a:gd name="T32" fmla="*/ 413 w 486"/>
                <a:gd name="T33" fmla="*/ 27 h 175"/>
                <a:gd name="T34" fmla="*/ 401 w 486"/>
                <a:gd name="T35" fmla="*/ 30 h 175"/>
                <a:gd name="T36" fmla="*/ 390 w 486"/>
                <a:gd name="T37" fmla="*/ 35 h 175"/>
                <a:gd name="T38" fmla="*/ 374 w 486"/>
                <a:gd name="T39" fmla="*/ 45 h 175"/>
                <a:gd name="T40" fmla="*/ 359 w 486"/>
                <a:gd name="T41" fmla="*/ 55 h 175"/>
                <a:gd name="T42" fmla="*/ 345 w 486"/>
                <a:gd name="T43" fmla="*/ 67 h 175"/>
                <a:gd name="T44" fmla="*/ 330 w 486"/>
                <a:gd name="T45" fmla="*/ 80 h 175"/>
                <a:gd name="T46" fmla="*/ 307 w 486"/>
                <a:gd name="T47" fmla="*/ 110 h 175"/>
                <a:gd name="T48" fmla="*/ 243 w 486"/>
                <a:gd name="T49" fmla="*/ 65 h 175"/>
                <a:gd name="T50" fmla="*/ 201 w 486"/>
                <a:gd name="T51" fmla="*/ 47 h 175"/>
                <a:gd name="T52" fmla="*/ 159 w 486"/>
                <a:gd name="T53" fmla="*/ 30 h 175"/>
                <a:gd name="T54" fmla="*/ 116 w 486"/>
                <a:gd name="T55" fmla="*/ 14 h 175"/>
                <a:gd name="T56" fmla="*/ 74 w 486"/>
                <a:gd name="T57" fmla="*/ 0 h 175"/>
                <a:gd name="T58" fmla="*/ 0 w 486"/>
                <a:gd name="T59" fmla="*/ 52 h 175"/>
                <a:gd name="T60" fmla="*/ 71 w 486"/>
                <a:gd name="T61" fmla="*/ 49 h 175"/>
                <a:gd name="T62" fmla="*/ 33 w 486"/>
                <a:gd name="T63" fmla="*/ 100 h 175"/>
                <a:gd name="T64" fmla="*/ 151 w 486"/>
                <a:gd name="T65" fmla="*/ 61 h 175"/>
                <a:gd name="T66" fmla="*/ 75 w 486"/>
                <a:gd name="T67" fmla="*/ 150 h 175"/>
                <a:gd name="T68" fmla="*/ 225 w 486"/>
                <a:gd name="T69" fmla="*/ 83 h 175"/>
                <a:gd name="T70" fmla="*/ 270 w 486"/>
                <a:gd name="T71" fmla="*/ 106 h 175"/>
                <a:gd name="T72" fmla="*/ 309 w 486"/>
                <a:gd name="T73" fmla="*/ 136 h 175"/>
                <a:gd name="T74" fmla="*/ 326 w 486"/>
                <a:gd name="T75" fmla="*/ 174 h 17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86" h="175">
                  <a:moveTo>
                    <a:pt x="326" y="174"/>
                  </a:moveTo>
                  <a:lnTo>
                    <a:pt x="346" y="175"/>
                  </a:lnTo>
                  <a:lnTo>
                    <a:pt x="320" y="127"/>
                  </a:lnTo>
                  <a:lnTo>
                    <a:pt x="342" y="99"/>
                  </a:lnTo>
                  <a:lnTo>
                    <a:pt x="353" y="87"/>
                  </a:lnTo>
                  <a:lnTo>
                    <a:pt x="365" y="77"/>
                  </a:lnTo>
                  <a:lnTo>
                    <a:pt x="378" y="68"/>
                  </a:lnTo>
                  <a:lnTo>
                    <a:pt x="392" y="62"/>
                  </a:lnTo>
                  <a:lnTo>
                    <a:pt x="439" y="117"/>
                  </a:lnTo>
                  <a:lnTo>
                    <a:pt x="460" y="86"/>
                  </a:lnTo>
                  <a:lnTo>
                    <a:pt x="426" y="49"/>
                  </a:lnTo>
                  <a:lnTo>
                    <a:pt x="479" y="43"/>
                  </a:lnTo>
                  <a:lnTo>
                    <a:pt x="486" y="17"/>
                  </a:lnTo>
                  <a:lnTo>
                    <a:pt x="460" y="19"/>
                  </a:lnTo>
                  <a:lnTo>
                    <a:pt x="436" y="22"/>
                  </a:lnTo>
                  <a:lnTo>
                    <a:pt x="424" y="24"/>
                  </a:lnTo>
                  <a:lnTo>
                    <a:pt x="413" y="27"/>
                  </a:lnTo>
                  <a:lnTo>
                    <a:pt x="401" y="30"/>
                  </a:lnTo>
                  <a:lnTo>
                    <a:pt x="390" y="35"/>
                  </a:lnTo>
                  <a:lnTo>
                    <a:pt x="374" y="45"/>
                  </a:lnTo>
                  <a:lnTo>
                    <a:pt x="359" y="55"/>
                  </a:lnTo>
                  <a:lnTo>
                    <a:pt x="345" y="67"/>
                  </a:lnTo>
                  <a:lnTo>
                    <a:pt x="330" y="80"/>
                  </a:lnTo>
                  <a:lnTo>
                    <a:pt x="307" y="110"/>
                  </a:lnTo>
                  <a:lnTo>
                    <a:pt x="243" y="65"/>
                  </a:lnTo>
                  <a:lnTo>
                    <a:pt x="201" y="47"/>
                  </a:lnTo>
                  <a:lnTo>
                    <a:pt x="159" y="30"/>
                  </a:lnTo>
                  <a:lnTo>
                    <a:pt x="116" y="14"/>
                  </a:lnTo>
                  <a:lnTo>
                    <a:pt x="74" y="0"/>
                  </a:lnTo>
                  <a:lnTo>
                    <a:pt x="0" y="52"/>
                  </a:lnTo>
                  <a:lnTo>
                    <a:pt x="71" y="49"/>
                  </a:lnTo>
                  <a:lnTo>
                    <a:pt x="33" y="100"/>
                  </a:lnTo>
                  <a:lnTo>
                    <a:pt x="151" y="61"/>
                  </a:lnTo>
                  <a:lnTo>
                    <a:pt x="75" y="150"/>
                  </a:lnTo>
                  <a:lnTo>
                    <a:pt x="225" y="83"/>
                  </a:lnTo>
                  <a:lnTo>
                    <a:pt x="270" y="106"/>
                  </a:lnTo>
                  <a:lnTo>
                    <a:pt x="309" y="136"/>
                  </a:lnTo>
                  <a:lnTo>
                    <a:pt x="326" y="174"/>
                  </a:lnTo>
                  <a:close/>
                </a:path>
              </a:pathLst>
            </a:custGeom>
            <a:solidFill>
              <a:srgbClr val="45AE3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3" name="Freeform 17">
              <a:extLst>
                <a:ext uri="{FF2B5EF4-FFF2-40B4-BE49-F238E27FC236}">
                  <a16:creationId xmlns:a16="http://schemas.microsoft.com/office/drawing/2014/main" id="{4833BD38-692F-472D-AE69-11AB0519127F}"/>
                </a:ext>
              </a:extLst>
            </p:cNvPr>
            <p:cNvSpPr>
              <a:spLocks noEditPoints="1"/>
            </p:cNvSpPr>
            <p:nvPr/>
          </p:nvSpPr>
          <p:spPr bwMode="auto">
            <a:xfrm>
              <a:off x="4952" y="462"/>
              <a:ext cx="491" cy="180"/>
            </a:xfrm>
            <a:custGeom>
              <a:avLst/>
              <a:gdLst>
                <a:gd name="T0" fmla="*/ 348 w 491"/>
                <a:gd name="T1" fmla="*/ 175 h 180"/>
                <a:gd name="T2" fmla="*/ 347 w 491"/>
                <a:gd name="T3" fmla="*/ 180 h 180"/>
                <a:gd name="T4" fmla="*/ 320 w 491"/>
                <a:gd name="T5" fmla="*/ 130 h 180"/>
                <a:gd name="T6" fmla="*/ 323 w 491"/>
                <a:gd name="T7" fmla="*/ 128 h 180"/>
                <a:gd name="T8" fmla="*/ 343 w 491"/>
                <a:gd name="T9" fmla="*/ 100 h 180"/>
                <a:gd name="T10" fmla="*/ 346 w 491"/>
                <a:gd name="T11" fmla="*/ 102 h 180"/>
                <a:gd name="T12" fmla="*/ 378 w 491"/>
                <a:gd name="T13" fmla="*/ 74 h 180"/>
                <a:gd name="T14" fmla="*/ 354 w 491"/>
                <a:gd name="T15" fmla="*/ 93 h 180"/>
                <a:gd name="T16" fmla="*/ 354 w 491"/>
                <a:gd name="T17" fmla="*/ 87 h 180"/>
                <a:gd name="T18" fmla="*/ 378 w 491"/>
                <a:gd name="T19" fmla="*/ 69 h 180"/>
                <a:gd name="T20" fmla="*/ 394 w 491"/>
                <a:gd name="T21" fmla="*/ 62 h 180"/>
                <a:gd name="T22" fmla="*/ 443 w 491"/>
                <a:gd name="T23" fmla="*/ 120 h 180"/>
                <a:gd name="T24" fmla="*/ 443 w 491"/>
                <a:gd name="T25" fmla="*/ 118 h 180"/>
                <a:gd name="T26" fmla="*/ 464 w 491"/>
                <a:gd name="T27" fmla="*/ 86 h 180"/>
                <a:gd name="T28" fmla="*/ 460 w 491"/>
                <a:gd name="T29" fmla="*/ 86 h 180"/>
                <a:gd name="T30" fmla="*/ 428 w 491"/>
                <a:gd name="T31" fmla="*/ 49 h 180"/>
                <a:gd name="T32" fmla="*/ 426 w 491"/>
                <a:gd name="T33" fmla="*/ 53 h 180"/>
                <a:gd name="T34" fmla="*/ 483 w 491"/>
                <a:gd name="T35" fmla="*/ 46 h 180"/>
                <a:gd name="T36" fmla="*/ 482 w 491"/>
                <a:gd name="T37" fmla="*/ 42 h 180"/>
                <a:gd name="T38" fmla="*/ 488 w 491"/>
                <a:gd name="T39" fmla="*/ 17 h 180"/>
                <a:gd name="T40" fmla="*/ 487 w 491"/>
                <a:gd name="T41" fmla="*/ 18 h 180"/>
                <a:gd name="T42" fmla="*/ 393 w 491"/>
                <a:gd name="T43" fmla="*/ 39 h 180"/>
                <a:gd name="T44" fmla="*/ 425 w 491"/>
                <a:gd name="T45" fmla="*/ 24 h 180"/>
                <a:gd name="T46" fmla="*/ 488 w 491"/>
                <a:gd name="T47" fmla="*/ 17 h 180"/>
                <a:gd name="T48" fmla="*/ 432 w 491"/>
                <a:gd name="T49" fmla="*/ 27 h 180"/>
                <a:gd name="T50" fmla="*/ 393 w 491"/>
                <a:gd name="T51" fmla="*/ 39 h 180"/>
                <a:gd name="T52" fmla="*/ 390 w 491"/>
                <a:gd name="T53" fmla="*/ 37 h 180"/>
                <a:gd name="T54" fmla="*/ 352 w 491"/>
                <a:gd name="T55" fmla="*/ 61 h 180"/>
                <a:gd name="T56" fmla="*/ 377 w 491"/>
                <a:gd name="T57" fmla="*/ 49 h 180"/>
                <a:gd name="T58" fmla="*/ 331 w 491"/>
                <a:gd name="T59" fmla="*/ 80 h 180"/>
                <a:gd name="T60" fmla="*/ 330 w 491"/>
                <a:gd name="T61" fmla="*/ 81 h 180"/>
                <a:gd name="T62" fmla="*/ 307 w 491"/>
                <a:gd name="T63" fmla="*/ 111 h 180"/>
                <a:gd name="T64" fmla="*/ 307 w 491"/>
                <a:gd name="T65" fmla="*/ 112 h 180"/>
                <a:gd name="T66" fmla="*/ 247 w 491"/>
                <a:gd name="T67" fmla="*/ 66 h 180"/>
                <a:gd name="T68" fmla="*/ 247 w 491"/>
                <a:gd name="T69" fmla="*/ 65 h 180"/>
                <a:gd name="T70" fmla="*/ 120 w 491"/>
                <a:gd name="T71" fmla="*/ 14 h 180"/>
                <a:gd name="T72" fmla="*/ 204 w 491"/>
                <a:gd name="T73" fmla="*/ 47 h 180"/>
                <a:gd name="T74" fmla="*/ 213 w 491"/>
                <a:gd name="T75" fmla="*/ 56 h 180"/>
                <a:gd name="T76" fmla="*/ 129 w 491"/>
                <a:gd name="T77" fmla="*/ 23 h 180"/>
                <a:gd name="T78" fmla="*/ 75 w 491"/>
                <a:gd name="T79" fmla="*/ 5 h 180"/>
                <a:gd name="T80" fmla="*/ 76 w 491"/>
                <a:gd name="T81" fmla="*/ 0 h 180"/>
                <a:gd name="T82" fmla="*/ 3 w 491"/>
                <a:gd name="T83" fmla="*/ 55 h 180"/>
                <a:gd name="T84" fmla="*/ 1 w 491"/>
                <a:gd name="T85" fmla="*/ 51 h 180"/>
                <a:gd name="T86" fmla="*/ 73 w 491"/>
                <a:gd name="T87" fmla="*/ 49 h 180"/>
                <a:gd name="T88" fmla="*/ 73 w 491"/>
                <a:gd name="T89" fmla="*/ 54 h 180"/>
                <a:gd name="T90" fmla="*/ 37 w 491"/>
                <a:gd name="T91" fmla="*/ 103 h 180"/>
                <a:gd name="T92" fmla="*/ 34 w 491"/>
                <a:gd name="T93" fmla="*/ 100 h 180"/>
                <a:gd name="T94" fmla="*/ 152 w 491"/>
                <a:gd name="T95" fmla="*/ 61 h 180"/>
                <a:gd name="T96" fmla="*/ 154 w 491"/>
                <a:gd name="T97" fmla="*/ 65 h 180"/>
                <a:gd name="T98" fmla="*/ 78 w 491"/>
                <a:gd name="T99" fmla="*/ 153 h 180"/>
                <a:gd name="T100" fmla="*/ 75 w 491"/>
                <a:gd name="T101" fmla="*/ 151 h 180"/>
                <a:gd name="T102" fmla="*/ 226 w 491"/>
                <a:gd name="T103" fmla="*/ 82 h 180"/>
                <a:gd name="T104" fmla="*/ 228 w 491"/>
                <a:gd name="T105" fmla="*/ 87 h 180"/>
                <a:gd name="T106" fmla="*/ 272 w 491"/>
                <a:gd name="T107" fmla="*/ 105 h 180"/>
                <a:gd name="T108" fmla="*/ 271 w 491"/>
                <a:gd name="T109" fmla="*/ 110 h 180"/>
                <a:gd name="T110" fmla="*/ 312 w 491"/>
                <a:gd name="T111" fmla="*/ 137 h 180"/>
                <a:gd name="T112" fmla="*/ 309 w 491"/>
                <a:gd name="T113" fmla="*/ 141 h 180"/>
                <a:gd name="T114" fmla="*/ 330 w 491"/>
                <a:gd name="T115" fmla="*/ 175 h 180"/>
                <a:gd name="T116" fmla="*/ 325 w 491"/>
                <a:gd name="T117" fmla="*/ 177 h 1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91" h="180">
                  <a:moveTo>
                    <a:pt x="350" y="176"/>
                  </a:moveTo>
                  <a:lnTo>
                    <a:pt x="347" y="180"/>
                  </a:lnTo>
                  <a:lnTo>
                    <a:pt x="328" y="178"/>
                  </a:lnTo>
                  <a:lnTo>
                    <a:pt x="328" y="174"/>
                  </a:lnTo>
                  <a:lnTo>
                    <a:pt x="348" y="175"/>
                  </a:lnTo>
                  <a:lnTo>
                    <a:pt x="350" y="176"/>
                  </a:lnTo>
                  <a:close/>
                  <a:moveTo>
                    <a:pt x="347" y="180"/>
                  </a:moveTo>
                  <a:lnTo>
                    <a:pt x="348" y="175"/>
                  </a:lnTo>
                  <a:lnTo>
                    <a:pt x="348" y="176"/>
                  </a:lnTo>
                  <a:lnTo>
                    <a:pt x="350" y="176"/>
                  </a:lnTo>
                  <a:lnTo>
                    <a:pt x="350" y="177"/>
                  </a:lnTo>
                  <a:lnTo>
                    <a:pt x="351" y="178"/>
                  </a:lnTo>
                  <a:lnTo>
                    <a:pt x="350" y="178"/>
                  </a:lnTo>
                  <a:lnTo>
                    <a:pt x="350" y="180"/>
                  </a:lnTo>
                  <a:lnTo>
                    <a:pt x="348" y="180"/>
                  </a:lnTo>
                  <a:lnTo>
                    <a:pt x="347" y="180"/>
                  </a:lnTo>
                  <a:close/>
                  <a:moveTo>
                    <a:pt x="320" y="128"/>
                  </a:moveTo>
                  <a:lnTo>
                    <a:pt x="323" y="128"/>
                  </a:lnTo>
                  <a:lnTo>
                    <a:pt x="350" y="176"/>
                  </a:lnTo>
                  <a:lnTo>
                    <a:pt x="346" y="178"/>
                  </a:lnTo>
                  <a:lnTo>
                    <a:pt x="320" y="130"/>
                  </a:lnTo>
                  <a:lnTo>
                    <a:pt x="320" y="128"/>
                  </a:lnTo>
                  <a:close/>
                  <a:moveTo>
                    <a:pt x="323" y="128"/>
                  </a:moveTo>
                  <a:lnTo>
                    <a:pt x="320" y="130"/>
                  </a:lnTo>
                  <a:lnTo>
                    <a:pt x="319" y="130"/>
                  </a:lnTo>
                  <a:lnTo>
                    <a:pt x="320" y="129"/>
                  </a:lnTo>
                  <a:lnTo>
                    <a:pt x="320" y="128"/>
                  </a:lnTo>
                  <a:lnTo>
                    <a:pt x="321" y="128"/>
                  </a:lnTo>
                  <a:lnTo>
                    <a:pt x="321" y="127"/>
                  </a:lnTo>
                  <a:lnTo>
                    <a:pt x="322" y="127"/>
                  </a:lnTo>
                  <a:lnTo>
                    <a:pt x="323" y="128"/>
                  </a:lnTo>
                  <a:close/>
                  <a:moveTo>
                    <a:pt x="343" y="100"/>
                  </a:moveTo>
                  <a:lnTo>
                    <a:pt x="346" y="102"/>
                  </a:lnTo>
                  <a:lnTo>
                    <a:pt x="323" y="132"/>
                  </a:lnTo>
                  <a:lnTo>
                    <a:pt x="320" y="128"/>
                  </a:lnTo>
                  <a:lnTo>
                    <a:pt x="343" y="100"/>
                  </a:lnTo>
                  <a:close/>
                  <a:moveTo>
                    <a:pt x="346" y="102"/>
                  </a:moveTo>
                  <a:lnTo>
                    <a:pt x="343" y="100"/>
                  </a:lnTo>
                  <a:lnTo>
                    <a:pt x="343" y="98"/>
                  </a:lnTo>
                  <a:lnTo>
                    <a:pt x="344" y="98"/>
                  </a:lnTo>
                  <a:lnTo>
                    <a:pt x="345" y="98"/>
                  </a:lnTo>
                  <a:lnTo>
                    <a:pt x="346" y="98"/>
                  </a:lnTo>
                  <a:lnTo>
                    <a:pt x="346" y="100"/>
                  </a:lnTo>
                  <a:lnTo>
                    <a:pt x="346" y="101"/>
                  </a:lnTo>
                  <a:lnTo>
                    <a:pt x="346" y="102"/>
                  </a:lnTo>
                  <a:close/>
                  <a:moveTo>
                    <a:pt x="395" y="62"/>
                  </a:moveTo>
                  <a:lnTo>
                    <a:pt x="392" y="65"/>
                  </a:lnTo>
                  <a:lnTo>
                    <a:pt x="394" y="66"/>
                  </a:lnTo>
                  <a:lnTo>
                    <a:pt x="391" y="67"/>
                  </a:lnTo>
                  <a:lnTo>
                    <a:pt x="387" y="69"/>
                  </a:lnTo>
                  <a:lnTo>
                    <a:pt x="384" y="71"/>
                  </a:lnTo>
                  <a:lnTo>
                    <a:pt x="382" y="72"/>
                  </a:lnTo>
                  <a:lnTo>
                    <a:pt x="378" y="74"/>
                  </a:lnTo>
                  <a:lnTo>
                    <a:pt x="375" y="77"/>
                  </a:lnTo>
                  <a:lnTo>
                    <a:pt x="371" y="78"/>
                  </a:lnTo>
                  <a:lnTo>
                    <a:pt x="369" y="80"/>
                  </a:lnTo>
                  <a:lnTo>
                    <a:pt x="366" y="82"/>
                  </a:lnTo>
                  <a:lnTo>
                    <a:pt x="362" y="86"/>
                  </a:lnTo>
                  <a:lnTo>
                    <a:pt x="360" y="88"/>
                  </a:lnTo>
                  <a:lnTo>
                    <a:pt x="356" y="90"/>
                  </a:lnTo>
                  <a:lnTo>
                    <a:pt x="354" y="93"/>
                  </a:lnTo>
                  <a:lnTo>
                    <a:pt x="352" y="96"/>
                  </a:lnTo>
                  <a:lnTo>
                    <a:pt x="348" y="100"/>
                  </a:lnTo>
                  <a:lnTo>
                    <a:pt x="346" y="102"/>
                  </a:lnTo>
                  <a:lnTo>
                    <a:pt x="343" y="100"/>
                  </a:lnTo>
                  <a:lnTo>
                    <a:pt x="345" y="96"/>
                  </a:lnTo>
                  <a:lnTo>
                    <a:pt x="348" y="93"/>
                  </a:lnTo>
                  <a:lnTo>
                    <a:pt x="351" y="90"/>
                  </a:lnTo>
                  <a:lnTo>
                    <a:pt x="354" y="87"/>
                  </a:lnTo>
                  <a:lnTo>
                    <a:pt x="356" y="85"/>
                  </a:lnTo>
                  <a:lnTo>
                    <a:pt x="360" y="81"/>
                  </a:lnTo>
                  <a:lnTo>
                    <a:pt x="362" y="79"/>
                  </a:lnTo>
                  <a:lnTo>
                    <a:pt x="366" y="77"/>
                  </a:lnTo>
                  <a:lnTo>
                    <a:pt x="369" y="74"/>
                  </a:lnTo>
                  <a:lnTo>
                    <a:pt x="372" y="72"/>
                  </a:lnTo>
                  <a:lnTo>
                    <a:pt x="376" y="70"/>
                  </a:lnTo>
                  <a:lnTo>
                    <a:pt x="378" y="69"/>
                  </a:lnTo>
                  <a:lnTo>
                    <a:pt x="382" y="66"/>
                  </a:lnTo>
                  <a:lnTo>
                    <a:pt x="386" y="64"/>
                  </a:lnTo>
                  <a:lnTo>
                    <a:pt x="390" y="63"/>
                  </a:lnTo>
                  <a:lnTo>
                    <a:pt x="393" y="62"/>
                  </a:lnTo>
                  <a:lnTo>
                    <a:pt x="395" y="62"/>
                  </a:lnTo>
                  <a:close/>
                  <a:moveTo>
                    <a:pt x="394" y="66"/>
                  </a:moveTo>
                  <a:lnTo>
                    <a:pt x="393" y="62"/>
                  </a:lnTo>
                  <a:lnTo>
                    <a:pt x="394" y="62"/>
                  </a:lnTo>
                  <a:lnTo>
                    <a:pt x="395" y="62"/>
                  </a:lnTo>
                  <a:lnTo>
                    <a:pt x="396" y="63"/>
                  </a:lnTo>
                  <a:lnTo>
                    <a:pt x="396" y="64"/>
                  </a:lnTo>
                  <a:lnTo>
                    <a:pt x="395" y="65"/>
                  </a:lnTo>
                  <a:lnTo>
                    <a:pt x="394" y="66"/>
                  </a:lnTo>
                  <a:close/>
                  <a:moveTo>
                    <a:pt x="443" y="120"/>
                  </a:moveTo>
                  <a:lnTo>
                    <a:pt x="440" y="120"/>
                  </a:lnTo>
                  <a:lnTo>
                    <a:pt x="392" y="65"/>
                  </a:lnTo>
                  <a:lnTo>
                    <a:pt x="395" y="62"/>
                  </a:lnTo>
                  <a:lnTo>
                    <a:pt x="443" y="117"/>
                  </a:lnTo>
                  <a:lnTo>
                    <a:pt x="443" y="120"/>
                  </a:lnTo>
                  <a:close/>
                  <a:moveTo>
                    <a:pt x="440" y="120"/>
                  </a:moveTo>
                  <a:lnTo>
                    <a:pt x="443" y="117"/>
                  </a:lnTo>
                  <a:lnTo>
                    <a:pt x="443" y="118"/>
                  </a:lnTo>
                  <a:lnTo>
                    <a:pt x="443" y="119"/>
                  </a:lnTo>
                  <a:lnTo>
                    <a:pt x="443" y="120"/>
                  </a:lnTo>
                  <a:lnTo>
                    <a:pt x="442" y="121"/>
                  </a:lnTo>
                  <a:lnTo>
                    <a:pt x="441" y="121"/>
                  </a:lnTo>
                  <a:lnTo>
                    <a:pt x="440" y="121"/>
                  </a:lnTo>
                  <a:lnTo>
                    <a:pt x="440" y="120"/>
                  </a:lnTo>
                  <a:close/>
                  <a:moveTo>
                    <a:pt x="464" y="86"/>
                  </a:moveTo>
                  <a:lnTo>
                    <a:pt x="464" y="89"/>
                  </a:lnTo>
                  <a:lnTo>
                    <a:pt x="443" y="120"/>
                  </a:lnTo>
                  <a:lnTo>
                    <a:pt x="440" y="118"/>
                  </a:lnTo>
                  <a:lnTo>
                    <a:pt x="460" y="87"/>
                  </a:lnTo>
                  <a:lnTo>
                    <a:pt x="464" y="86"/>
                  </a:lnTo>
                  <a:close/>
                  <a:moveTo>
                    <a:pt x="464" y="89"/>
                  </a:moveTo>
                  <a:lnTo>
                    <a:pt x="460" y="87"/>
                  </a:lnTo>
                  <a:lnTo>
                    <a:pt x="460" y="86"/>
                  </a:lnTo>
                  <a:lnTo>
                    <a:pt x="462" y="86"/>
                  </a:lnTo>
                  <a:lnTo>
                    <a:pt x="463" y="86"/>
                  </a:lnTo>
                  <a:lnTo>
                    <a:pt x="464" y="87"/>
                  </a:lnTo>
                  <a:lnTo>
                    <a:pt x="464" y="88"/>
                  </a:lnTo>
                  <a:lnTo>
                    <a:pt x="464" y="89"/>
                  </a:lnTo>
                  <a:close/>
                  <a:moveTo>
                    <a:pt x="428" y="49"/>
                  </a:moveTo>
                  <a:lnTo>
                    <a:pt x="430" y="50"/>
                  </a:lnTo>
                  <a:lnTo>
                    <a:pt x="464" y="86"/>
                  </a:lnTo>
                  <a:lnTo>
                    <a:pt x="460" y="89"/>
                  </a:lnTo>
                  <a:lnTo>
                    <a:pt x="426" y="53"/>
                  </a:lnTo>
                  <a:lnTo>
                    <a:pt x="428" y="49"/>
                  </a:lnTo>
                  <a:close/>
                  <a:moveTo>
                    <a:pt x="430" y="50"/>
                  </a:moveTo>
                  <a:lnTo>
                    <a:pt x="426" y="53"/>
                  </a:lnTo>
                  <a:lnTo>
                    <a:pt x="426" y="51"/>
                  </a:lnTo>
                  <a:lnTo>
                    <a:pt x="426" y="50"/>
                  </a:lnTo>
                  <a:lnTo>
                    <a:pt x="427" y="49"/>
                  </a:lnTo>
                  <a:lnTo>
                    <a:pt x="428" y="49"/>
                  </a:lnTo>
                  <a:lnTo>
                    <a:pt x="430" y="49"/>
                  </a:lnTo>
                  <a:lnTo>
                    <a:pt x="430" y="50"/>
                  </a:lnTo>
                  <a:close/>
                  <a:moveTo>
                    <a:pt x="483" y="46"/>
                  </a:moveTo>
                  <a:lnTo>
                    <a:pt x="481" y="48"/>
                  </a:lnTo>
                  <a:lnTo>
                    <a:pt x="428" y="54"/>
                  </a:lnTo>
                  <a:lnTo>
                    <a:pt x="428" y="49"/>
                  </a:lnTo>
                  <a:lnTo>
                    <a:pt x="481" y="42"/>
                  </a:lnTo>
                  <a:lnTo>
                    <a:pt x="483" y="46"/>
                  </a:lnTo>
                  <a:close/>
                  <a:moveTo>
                    <a:pt x="481" y="48"/>
                  </a:moveTo>
                  <a:lnTo>
                    <a:pt x="481" y="42"/>
                  </a:lnTo>
                  <a:lnTo>
                    <a:pt x="482" y="42"/>
                  </a:lnTo>
                  <a:lnTo>
                    <a:pt x="482" y="43"/>
                  </a:lnTo>
                  <a:lnTo>
                    <a:pt x="483" y="43"/>
                  </a:lnTo>
                  <a:lnTo>
                    <a:pt x="483" y="45"/>
                  </a:lnTo>
                  <a:lnTo>
                    <a:pt x="483" y="46"/>
                  </a:lnTo>
                  <a:lnTo>
                    <a:pt x="483" y="47"/>
                  </a:lnTo>
                  <a:lnTo>
                    <a:pt x="482" y="47"/>
                  </a:lnTo>
                  <a:lnTo>
                    <a:pt x="481" y="48"/>
                  </a:lnTo>
                  <a:close/>
                  <a:moveTo>
                    <a:pt x="488" y="17"/>
                  </a:moveTo>
                  <a:lnTo>
                    <a:pt x="490" y="21"/>
                  </a:lnTo>
                  <a:lnTo>
                    <a:pt x="483" y="46"/>
                  </a:lnTo>
                  <a:lnTo>
                    <a:pt x="479" y="45"/>
                  </a:lnTo>
                  <a:lnTo>
                    <a:pt x="486" y="19"/>
                  </a:lnTo>
                  <a:lnTo>
                    <a:pt x="488" y="17"/>
                  </a:lnTo>
                  <a:close/>
                  <a:moveTo>
                    <a:pt x="490" y="21"/>
                  </a:moveTo>
                  <a:lnTo>
                    <a:pt x="486" y="19"/>
                  </a:lnTo>
                  <a:lnTo>
                    <a:pt x="487" y="18"/>
                  </a:lnTo>
                  <a:lnTo>
                    <a:pt x="487" y="17"/>
                  </a:lnTo>
                  <a:lnTo>
                    <a:pt x="488" y="17"/>
                  </a:lnTo>
                  <a:lnTo>
                    <a:pt x="489" y="17"/>
                  </a:lnTo>
                  <a:lnTo>
                    <a:pt x="490" y="18"/>
                  </a:lnTo>
                  <a:lnTo>
                    <a:pt x="491" y="19"/>
                  </a:lnTo>
                  <a:lnTo>
                    <a:pt x="490" y="21"/>
                  </a:lnTo>
                  <a:close/>
                  <a:moveTo>
                    <a:pt x="393" y="39"/>
                  </a:moveTo>
                  <a:lnTo>
                    <a:pt x="391" y="35"/>
                  </a:lnTo>
                  <a:lnTo>
                    <a:pt x="391" y="34"/>
                  </a:lnTo>
                  <a:lnTo>
                    <a:pt x="396" y="32"/>
                  </a:lnTo>
                  <a:lnTo>
                    <a:pt x="402" y="30"/>
                  </a:lnTo>
                  <a:lnTo>
                    <a:pt x="408" y="29"/>
                  </a:lnTo>
                  <a:lnTo>
                    <a:pt x="414" y="26"/>
                  </a:lnTo>
                  <a:lnTo>
                    <a:pt x="419" y="25"/>
                  </a:lnTo>
                  <a:lnTo>
                    <a:pt x="425" y="24"/>
                  </a:lnTo>
                  <a:lnTo>
                    <a:pt x="431" y="23"/>
                  </a:lnTo>
                  <a:lnTo>
                    <a:pt x="436" y="22"/>
                  </a:lnTo>
                  <a:lnTo>
                    <a:pt x="443" y="21"/>
                  </a:lnTo>
                  <a:lnTo>
                    <a:pt x="449" y="19"/>
                  </a:lnTo>
                  <a:lnTo>
                    <a:pt x="455" y="19"/>
                  </a:lnTo>
                  <a:lnTo>
                    <a:pt x="462" y="18"/>
                  </a:lnTo>
                  <a:lnTo>
                    <a:pt x="474" y="18"/>
                  </a:lnTo>
                  <a:lnTo>
                    <a:pt x="488" y="17"/>
                  </a:lnTo>
                  <a:lnTo>
                    <a:pt x="489" y="22"/>
                  </a:lnTo>
                  <a:lnTo>
                    <a:pt x="474" y="23"/>
                  </a:lnTo>
                  <a:lnTo>
                    <a:pt x="462" y="23"/>
                  </a:lnTo>
                  <a:lnTo>
                    <a:pt x="456" y="24"/>
                  </a:lnTo>
                  <a:lnTo>
                    <a:pt x="449" y="24"/>
                  </a:lnTo>
                  <a:lnTo>
                    <a:pt x="443" y="25"/>
                  </a:lnTo>
                  <a:lnTo>
                    <a:pt x="438" y="26"/>
                  </a:lnTo>
                  <a:lnTo>
                    <a:pt x="432" y="27"/>
                  </a:lnTo>
                  <a:lnTo>
                    <a:pt x="426" y="29"/>
                  </a:lnTo>
                  <a:lnTo>
                    <a:pt x="420" y="30"/>
                  </a:lnTo>
                  <a:lnTo>
                    <a:pt x="415" y="31"/>
                  </a:lnTo>
                  <a:lnTo>
                    <a:pt x="410" y="33"/>
                  </a:lnTo>
                  <a:lnTo>
                    <a:pt x="404" y="34"/>
                  </a:lnTo>
                  <a:lnTo>
                    <a:pt x="399" y="37"/>
                  </a:lnTo>
                  <a:lnTo>
                    <a:pt x="393" y="39"/>
                  </a:lnTo>
                  <a:close/>
                  <a:moveTo>
                    <a:pt x="391" y="34"/>
                  </a:moveTo>
                  <a:lnTo>
                    <a:pt x="393" y="39"/>
                  </a:lnTo>
                  <a:lnTo>
                    <a:pt x="392" y="39"/>
                  </a:lnTo>
                  <a:lnTo>
                    <a:pt x="391" y="39"/>
                  </a:lnTo>
                  <a:lnTo>
                    <a:pt x="390" y="38"/>
                  </a:lnTo>
                  <a:lnTo>
                    <a:pt x="390" y="37"/>
                  </a:lnTo>
                  <a:lnTo>
                    <a:pt x="391" y="35"/>
                  </a:lnTo>
                  <a:lnTo>
                    <a:pt x="391" y="34"/>
                  </a:lnTo>
                  <a:close/>
                  <a:moveTo>
                    <a:pt x="335" y="83"/>
                  </a:moveTo>
                  <a:lnTo>
                    <a:pt x="330" y="80"/>
                  </a:lnTo>
                  <a:lnTo>
                    <a:pt x="331" y="80"/>
                  </a:lnTo>
                  <a:lnTo>
                    <a:pt x="338" y="73"/>
                  </a:lnTo>
                  <a:lnTo>
                    <a:pt x="345" y="66"/>
                  </a:lnTo>
                  <a:lnTo>
                    <a:pt x="352" y="61"/>
                  </a:lnTo>
                  <a:lnTo>
                    <a:pt x="359" y="55"/>
                  </a:lnTo>
                  <a:lnTo>
                    <a:pt x="367" y="50"/>
                  </a:lnTo>
                  <a:lnTo>
                    <a:pt x="374" y="45"/>
                  </a:lnTo>
                  <a:lnTo>
                    <a:pt x="383" y="40"/>
                  </a:lnTo>
                  <a:lnTo>
                    <a:pt x="391" y="35"/>
                  </a:lnTo>
                  <a:lnTo>
                    <a:pt x="393" y="39"/>
                  </a:lnTo>
                  <a:lnTo>
                    <a:pt x="385" y="45"/>
                  </a:lnTo>
                  <a:lnTo>
                    <a:pt x="377" y="49"/>
                  </a:lnTo>
                  <a:lnTo>
                    <a:pt x="369" y="54"/>
                  </a:lnTo>
                  <a:lnTo>
                    <a:pt x="362" y="59"/>
                  </a:lnTo>
                  <a:lnTo>
                    <a:pt x="355" y="64"/>
                  </a:lnTo>
                  <a:lnTo>
                    <a:pt x="348" y="70"/>
                  </a:lnTo>
                  <a:lnTo>
                    <a:pt x="342" y="77"/>
                  </a:lnTo>
                  <a:lnTo>
                    <a:pt x="335" y="83"/>
                  </a:lnTo>
                  <a:close/>
                  <a:moveTo>
                    <a:pt x="331" y="80"/>
                  </a:moveTo>
                  <a:lnTo>
                    <a:pt x="335" y="83"/>
                  </a:lnTo>
                  <a:lnTo>
                    <a:pt x="334" y="83"/>
                  </a:lnTo>
                  <a:lnTo>
                    <a:pt x="332" y="85"/>
                  </a:lnTo>
                  <a:lnTo>
                    <a:pt x="331" y="83"/>
                  </a:lnTo>
                  <a:lnTo>
                    <a:pt x="330" y="82"/>
                  </a:lnTo>
                  <a:lnTo>
                    <a:pt x="330" y="81"/>
                  </a:lnTo>
                  <a:lnTo>
                    <a:pt x="331" y="80"/>
                  </a:lnTo>
                  <a:close/>
                  <a:moveTo>
                    <a:pt x="308" y="114"/>
                  </a:moveTo>
                  <a:lnTo>
                    <a:pt x="307" y="111"/>
                  </a:lnTo>
                  <a:lnTo>
                    <a:pt x="330" y="80"/>
                  </a:lnTo>
                  <a:lnTo>
                    <a:pt x="335" y="83"/>
                  </a:lnTo>
                  <a:lnTo>
                    <a:pt x="312" y="113"/>
                  </a:lnTo>
                  <a:lnTo>
                    <a:pt x="308" y="114"/>
                  </a:lnTo>
                  <a:close/>
                  <a:moveTo>
                    <a:pt x="307" y="111"/>
                  </a:moveTo>
                  <a:lnTo>
                    <a:pt x="312" y="113"/>
                  </a:lnTo>
                  <a:lnTo>
                    <a:pt x="311" y="114"/>
                  </a:lnTo>
                  <a:lnTo>
                    <a:pt x="309" y="114"/>
                  </a:lnTo>
                  <a:lnTo>
                    <a:pt x="308" y="114"/>
                  </a:lnTo>
                  <a:lnTo>
                    <a:pt x="307" y="113"/>
                  </a:lnTo>
                  <a:lnTo>
                    <a:pt x="307" y="112"/>
                  </a:lnTo>
                  <a:lnTo>
                    <a:pt x="307" y="111"/>
                  </a:lnTo>
                  <a:close/>
                  <a:moveTo>
                    <a:pt x="247" y="66"/>
                  </a:moveTo>
                  <a:lnTo>
                    <a:pt x="247" y="66"/>
                  </a:lnTo>
                  <a:lnTo>
                    <a:pt x="311" y="110"/>
                  </a:lnTo>
                  <a:lnTo>
                    <a:pt x="308" y="114"/>
                  </a:lnTo>
                  <a:lnTo>
                    <a:pt x="244" y="70"/>
                  </a:lnTo>
                  <a:lnTo>
                    <a:pt x="247" y="66"/>
                  </a:lnTo>
                  <a:close/>
                  <a:moveTo>
                    <a:pt x="247" y="66"/>
                  </a:moveTo>
                  <a:lnTo>
                    <a:pt x="244" y="70"/>
                  </a:lnTo>
                  <a:lnTo>
                    <a:pt x="243" y="70"/>
                  </a:lnTo>
                  <a:lnTo>
                    <a:pt x="243" y="69"/>
                  </a:lnTo>
                  <a:lnTo>
                    <a:pt x="243" y="67"/>
                  </a:lnTo>
                  <a:lnTo>
                    <a:pt x="243" y="66"/>
                  </a:lnTo>
                  <a:lnTo>
                    <a:pt x="244" y="66"/>
                  </a:lnTo>
                  <a:lnTo>
                    <a:pt x="245" y="65"/>
                  </a:lnTo>
                  <a:lnTo>
                    <a:pt x="247" y="65"/>
                  </a:lnTo>
                  <a:lnTo>
                    <a:pt x="247" y="66"/>
                  </a:lnTo>
                  <a:close/>
                  <a:moveTo>
                    <a:pt x="77" y="5"/>
                  </a:moveTo>
                  <a:lnTo>
                    <a:pt x="75" y="1"/>
                  </a:lnTo>
                  <a:lnTo>
                    <a:pt x="76" y="0"/>
                  </a:lnTo>
                  <a:lnTo>
                    <a:pt x="88" y="3"/>
                  </a:lnTo>
                  <a:lnTo>
                    <a:pt x="98" y="7"/>
                  </a:lnTo>
                  <a:lnTo>
                    <a:pt x="108" y="10"/>
                  </a:lnTo>
                  <a:lnTo>
                    <a:pt x="120" y="14"/>
                  </a:lnTo>
                  <a:lnTo>
                    <a:pt x="130" y="18"/>
                  </a:lnTo>
                  <a:lnTo>
                    <a:pt x="140" y="22"/>
                  </a:lnTo>
                  <a:lnTo>
                    <a:pt x="152" y="25"/>
                  </a:lnTo>
                  <a:lnTo>
                    <a:pt x="162" y="30"/>
                  </a:lnTo>
                  <a:lnTo>
                    <a:pt x="172" y="34"/>
                  </a:lnTo>
                  <a:lnTo>
                    <a:pt x="183" y="38"/>
                  </a:lnTo>
                  <a:lnTo>
                    <a:pt x="194" y="42"/>
                  </a:lnTo>
                  <a:lnTo>
                    <a:pt x="204" y="47"/>
                  </a:lnTo>
                  <a:lnTo>
                    <a:pt x="215" y="51"/>
                  </a:lnTo>
                  <a:lnTo>
                    <a:pt x="226" y="56"/>
                  </a:lnTo>
                  <a:lnTo>
                    <a:pt x="236" y="61"/>
                  </a:lnTo>
                  <a:lnTo>
                    <a:pt x="247" y="66"/>
                  </a:lnTo>
                  <a:lnTo>
                    <a:pt x="244" y="70"/>
                  </a:lnTo>
                  <a:lnTo>
                    <a:pt x="234" y="65"/>
                  </a:lnTo>
                  <a:lnTo>
                    <a:pt x="224" y="61"/>
                  </a:lnTo>
                  <a:lnTo>
                    <a:pt x="213" y="56"/>
                  </a:lnTo>
                  <a:lnTo>
                    <a:pt x="202" y="51"/>
                  </a:lnTo>
                  <a:lnTo>
                    <a:pt x="192" y="47"/>
                  </a:lnTo>
                  <a:lnTo>
                    <a:pt x="181" y="42"/>
                  </a:lnTo>
                  <a:lnTo>
                    <a:pt x="171" y="38"/>
                  </a:lnTo>
                  <a:lnTo>
                    <a:pt x="160" y="34"/>
                  </a:lnTo>
                  <a:lnTo>
                    <a:pt x="149" y="30"/>
                  </a:lnTo>
                  <a:lnTo>
                    <a:pt x="139" y="26"/>
                  </a:lnTo>
                  <a:lnTo>
                    <a:pt x="129" y="23"/>
                  </a:lnTo>
                  <a:lnTo>
                    <a:pt x="117" y="18"/>
                  </a:lnTo>
                  <a:lnTo>
                    <a:pt x="107" y="15"/>
                  </a:lnTo>
                  <a:lnTo>
                    <a:pt x="97" y="11"/>
                  </a:lnTo>
                  <a:lnTo>
                    <a:pt x="86" y="8"/>
                  </a:lnTo>
                  <a:lnTo>
                    <a:pt x="75" y="5"/>
                  </a:lnTo>
                  <a:lnTo>
                    <a:pt x="77" y="5"/>
                  </a:lnTo>
                  <a:close/>
                  <a:moveTo>
                    <a:pt x="76" y="0"/>
                  </a:moveTo>
                  <a:lnTo>
                    <a:pt x="75" y="5"/>
                  </a:lnTo>
                  <a:lnTo>
                    <a:pt x="74" y="3"/>
                  </a:lnTo>
                  <a:lnTo>
                    <a:pt x="74" y="2"/>
                  </a:lnTo>
                  <a:lnTo>
                    <a:pt x="74" y="1"/>
                  </a:lnTo>
                  <a:lnTo>
                    <a:pt x="75" y="1"/>
                  </a:lnTo>
                  <a:lnTo>
                    <a:pt x="76" y="0"/>
                  </a:lnTo>
                  <a:close/>
                  <a:moveTo>
                    <a:pt x="2" y="56"/>
                  </a:moveTo>
                  <a:lnTo>
                    <a:pt x="1" y="51"/>
                  </a:lnTo>
                  <a:lnTo>
                    <a:pt x="75" y="1"/>
                  </a:lnTo>
                  <a:lnTo>
                    <a:pt x="77" y="5"/>
                  </a:lnTo>
                  <a:lnTo>
                    <a:pt x="3" y="55"/>
                  </a:lnTo>
                  <a:lnTo>
                    <a:pt x="2" y="56"/>
                  </a:lnTo>
                  <a:close/>
                  <a:moveTo>
                    <a:pt x="1" y="51"/>
                  </a:moveTo>
                  <a:lnTo>
                    <a:pt x="3" y="55"/>
                  </a:lnTo>
                  <a:lnTo>
                    <a:pt x="2" y="56"/>
                  </a:lnTo>
                  <a:lnTo>
                    <a:pt x="1" y="56"/>
                  </a:lnTo>
                  <a:lnTo>
                    <a:pt x="1" y="55"/>
                  </a:lnTo>
                  <a:lnTo>
                    <a:pt x="0" y="55"/>
                  </a:lnTo>
                  <a:lnTo>
                    <a:pt x="0" y="54"/>
                  </a:lnTo>
                  <a:lnTo>
                    <a:pt x="0" y="53"/>
                  </a:lnTo>
                  <a:lnTo>
                    <a:pt x="0" y="51"/>
                  </a:lnTo>
                  <a:lnTo>
                    <a:pt x="1" y="51"/>
                  </a:lnTo>
                  <a:close/>
                  <a:moveTo>
                    <a:pt x="75" y="53"/>
                  </a:moveTo>
                  <a:lnTo>
                    <a:pt x="73" y="54"/>
                  </a:lnTo>
                  <a:lnTo>
                    <a:pt x="2" y="56"/>
                  </a:lnTo>
                  <a:lnTo>
                    <a:pt x="2" y="50"/>
                  </a:lnTo>
                  <a:lnTo>
                    <a:pt x="73" y="49"/>
                  </a:lnTo>
                  <a:lnTo>
                    <a:pt x="75" y="53"/>
                  </a:lnTo>
                  <a:close/>
                  <a:moveTo>
                    <a:pt x="73" y="54"/>
                  </a:moveTo>
                  <a:lnTo>
                    <a:pt x="73" y="49"/>
                  </a:lnTo>
                  <a:lnTo>
                    <a:pt x="74" y="49"/>
                  </a:lnTo>
                  <a:lnTo>
                    <a:pt x="75" y="50"/>
                  </a:lnTo>
                  <a:lnTo>
                    <a:pt x="75" y="51"/>
                  </a:lnTo>
                  <a:lnTo>
                    <a:pt x="75" y="53"/>
                  </a:lnTo>
                  <a:lnTo>
                    <a:pt x="74" y="53"/>
                  </a:lnTo>
                  <a:lnTo>
                    <a:pt x="73" y="54"/>
                  </a:lnTo>
                  <a:close/>
                  <a:moveTo>
                    <a:pt x="36" y="104"/>
                  </a:moveTo>
                  <a:lnTo>
                    <a:pt x="34" y="100"/>
                  </a:lnTo>
                  <a:lnTo>
                    <a:pt x="70" y="49"/>
                  </a:lnTo>
                  <a:lnTo>
                    <a:pt x="75" y="53"/>
                  </a:lnTo>
                  <a:lnTo>
                    <a:pt x="37" y="103"/>
                  </a:lnTo>
                  <a:lnTo>
                    <a:pt x="36" y="104"/>
                  </a:lnTo>
                  <a:close/>
                  <a:moveTo>
                    <a:pt x="34" y="100"/>
                  </a:moveTo>
                  <a:lnTo>
                    <a:pt x="37" y="103"/>
                  </a:lnTo>
                  <a:lnTo>
                    <a:pt x="36" y="103"/>
                  </a:lnTo>
                  <a:lnTo>
                    <a:pt x="36" y="104"/>
                  </a:lnTo>
                  <a:lnTo>
                    <a:pt x="35" y="104"/>
                  </a:lnTo>
                  <a:lnTo>
                    <a:pt x="34" y="103"/>
                  </a:lnTo>
                  <a:lnTo>
                    <a:pt x="33" y="103"/>
                  </a:lnTo>
                  <a:lnTo>
                    <a:pt x="33" y="102"/>
                  </a:lnTo>
                  <a:lnTo>
                    <a:pt x="33" y="101"/>
                  </a:lnTo>
                  <a:lnTo>
                    <a:pt x="34" y="100"/>
                  </a:lnTo>
                  <a:close/>
                  <a:moveTo>
                    <a:pt x="154" y="65"/>
                  </a:moveTo>
                  <a:lnTo>
                    <a:pt x="154" y="65"/>
                  </a:lnTo>
                  <a:lnTo>
                    <a:pt x="36" y="104"/>
                  </a:lnTo>
                  <a:lnTo>
                    <a:pt x="35" y="100"/>
                  </a:lnTo>
                  <a:lnTo>
                    <a:pt x="152" y="61"/>
                  </a:lnTo>
                  <a:lnTo>
                    <a:pt x="154" y="65"/>
                  </a:lnTo>
                  <a:close/>
                  <a:moveTo>
                    <a:pt x="154" y="65"/>
                  </a:moveTo>
                  <a:lnTo>
                    <a:pt x="152" y="61"/>
                  </a:lnTo>
                  <a:lnTo>
                    <a:pt x="153" y="61"/>
                  </a:lnTo>
                  <a:lnTo>
                    <a:pt x="154" y="61"/>
                  </a:lnTo>
                  <a:lnTo>
                    <a:pt x="154" y="62"/>
                  </a:lnTo>
                  <a:lnTo>
                    <a:pt x="155" y="63"/>
                  </a:lnTo>
                  <a:lnTo>
                    <a:pt x="155" y="64"/>
                  </a:lnTo>
                  <a:lnTo>
                    <a:pt x="154" y="65"/>
                  </a:lnTo>
                  <a:close/>
                  <a:moveTo>
                    <a:pt x="78" y="154"/>
                  </a:moveTo>
                  <a:lnTo>
                    <a:pt x="75" y="151"/>
                  </a:lnTo>
                  <a:lnTo>
                    <a:pt x="151" y="62"/>
                  </a:lnTo>
                  <a:lnTo>
                    <a:pt x="154" y="65"/>
                  </a:lnTo>
                  <a:lnTo>
                    <a:pt x="78" y="153"/>
                  </a:lnTo>
                  <a:lnTo>
                    <a:pt x="78" y="154"/>
                  </a:lnTo>
                  <a:close/>
                  <a:moveTo>
                    <a:pt x="75" y="151"/>
                  </a:moveTo>
                  <a:lnTo>
                    <a:pt x="78" y="153"/>
                  </a:lnTo>
                  <a:lnTo>
                    <a:pt x="78" y="154"/>
                  </a:lnTo>
                  <a:lnTo>
                    <a:pt x="77" y="154"/>
                  </a:lnTo>
                  <a:lnTo>
                    <a:pt x="76" y="154"/>
                  </a:lnTo>
                  <a:lnTo>
                    <a:pt x="75" y="154"/>
                  </a:lnTo>
                  <a:lnTo>
                    <a:pt x="75" y="153"/>
                  </a:lnTo>
                  <a:lnTo>
                    <a:pt x="75" y="152"/>
                  </a:lnTo>
                  <a:lnTo>
                    <a:pt x="75" y="151"/>
                  </a:lnTo>
                  <a:close/>
                  <a:moveTo>
                    <a:pt x="228" y="82"/>
                  </a:moveTo>
                  <a:lnTo>
                    <a:pt x="228" y="87"/>
                  </a:lnTo>
                  <a:lnTo>
                    <a:pt x="78" y="154"/>
                  </a:lnTo>
                  <a:lnTo>
                    <a:pt x="76" y="150"/>
                  </a:lnTo>
                  <a:lnTo>
                    <a:pt x="226" y="82"/>
                  </a:lnTo>
                  <a:lnTo>
                    <a:pt x="228" y="82"/>
                  </a:lnTo>
                  <a:close/>
                  <a:moveTo>
                    <a:pt x="228" y="87"/>
                  </a:moveTo>
                  <a:lnTo>
                    <a:pt x="226" y="82"/>
                  </a:lnTo>
                  <a:lnTo>
                    <a:pt x="227" y="82"/>
                  </a:lnTo>
                  <a:lnTo>
                    <a:pt x="228" y="82"/>
                  </a:lnTo>
                  <a:lnTo>
                    <a:pt x="229" y="83"/>
                  </a:lnTo>
                  <a:lnTo>
                    <a:pt x="229" y="85"/>
                  </a:lnTo>
                  <a:lnTo>
                    <a:pt x="228" y="86"/>
                  </a:lnTo>
                  <a:lnTo>
                    <a:pt x="228" y="87"/>
                  </a:lnTo>
                  <a:close/>
                  <a:moveTo>
                    <a:pt x="273" y="105"/>
                  </a:moveTo>
                  <a:lnTo>
                    <a:pt x="271" y="110"/>
                  </a:lnTo>
                  <a:lnTo>
                    <a:pt x="226" y="86"/>
                  </a:lnTo>
                  <a:lnTo>
                    <a:pt x="228" y="82"/>
                  </a:lnTo>
                  <a:lnTo>
                    <a:pt x="272" y="105"/>
                  </a:lnTo>
                  <a:lnTo>
                    <a:pt x="273" y="105"/>
                  </a:lnTo>
                  <a:close/>
                  <a:moveTo>
                    <a:pt x="271" y="110"/>
                  </a:moveTo>
                  <a:lnTo>
                    <a:pt x="272" y="105"/>
                  </a:lnTo>
                  <a:lnTo>
                    <a:pt x="273" y="106"/>
                  </a:lnTo>
                  <a:lnTo>
                    <a:pt x="274" y="106"/>
                  </a:lnTo>
                  <a:lnTo>
                    <a:pt x="274" y="108"/>
                  </a:lnTo>
                  <a:lnTo>
                    <a:pt x="273" y="109"/>
                  </a:lnTo>
                  <a:lnTo>
                    <a:pt x="273" y="110"/>
                  </a:lnTo>
                  <a:lnTo>
                    <a:pt x="272" y="110"/>
                  </a:lnTo>
                  <a:lnTo>
                    <a:pt x="271" y="110"/>
                  </a:lnTo>
                  <a:close/>
                  <a:moveTo>
                    <a:pt x="313" y="138"/>
                  </a:moveTo>
                  <a:lnTo>
                    <a:pt x="309" y="141"/>
                  </a:lnTo>
                  <a:lnTo>
                    <a:pt x="269" y="110"/>
                  </a:lnTo>
                  <a:lnTo>
                    <a:pt x="273" y="105"/>
                  </a:lnTo>
                  <a:lnTo>
                    <a:pt x="312" y="137"/>
                  </a:lnTo>
                  <a:lnTo>
                    <a:pt x="313" y="138"/>
                  </a:lnTo>
                  <a:close/>
                  <a:moveTo>
                    <a:pt x="309" y="141"/>
                  </a:moveTo>
                  <a:lnTo>
                    <a:pt x="312" y="137"/>
                  </a:lnTo>
                  <a:lnTo>
                    <a:pt x="313" y="137"/>
                  </a:lnTo>
                  <a:lnTo>
                    <a:pt x="313" y="138"/>
                  </a:lnTo>
                  <a:lnTo>
                    <a:pt x="313" y="140"/>
                  </a:lnTo>
                  <a:lnTo>
                    <a:pt x="313" y="141"/>
                  </a:lnTo>
                  <a:lnTo>
                    <a:pt x="312" y="141"/>
                  </a:lnTo>
                  <a:lnTo>
                    <a:pt x="311" y="141"/>
                  </a:lnTo>
                  <a:lnTo>
                    <a:pt x="309" y="141"/>
                  </a:lnTo>
                  <a:close/>
                  <a:moveTo>
                    <a:pt x="328" y="178"/>
                  </a:moveTo>
                  <a:lnTo>
                    <a:pt x="325" y="177"/>
                  </a:lnTo>
                  <a:lnTo>
                    <a:pt x="308" y="140"/>
                  </a:lnTo>
                  <a:lnTo>
                    <a:pt x="313" y="138"/>
                  </a:lnTo>
                  <a:lnTo>
                    <a:pt x="330" y="175"/>
                  </a:lnTo>
                  <a:lnTo>
                    <a:pt x="328" y="178"/>
                  </a:lnTo>
                  <a:close/>
                  <a:moveTo>
                    <a:pt x="325" y="177"/>
                  </a:moveTo>
                  <a:lnTo>
                    <a:pt x="330" y="175"/>
                  </a:lnTo>
                  <a:lnTo>
                    <a:pt x="330" y="176"/>
                  </a:lnTo>
                  <a:lnTo>
                    <a:pt x="330" y="177"/>
                  </a:lnTo>
                  <a:lnTo>
                    <a:pt x="329" y="178"/>
                  </a:lnTo>
                  <a:lnTo>
                    <a:pt x="328" y="178"/>
                  </a:lnTo>
                  <a:lnTo>
                    <a:pt x="327" y="178"/>
                  </a:lnTo>
                  <a:lnTo>
                    <a:pt x="325" y="1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4" name="Freeform 18">
              <a:extLst>
                <a:ext uri="{FF2B5EF4-FFF2-40B4-BE49-F238E27FC236}">
                  <a16:creationId xmlns:a16="http://schemas.microsoft.com/office/drawing/2014/main" id="{002F97A1-FCC7-43A3-8B8C-F980B5A1BBEA}"/>
                </a:ext>
              </a:extLst>
            </p:cNvPr>
            <p:cNvSpPr>
              <a:spLocks/>
            </p:cNvSpPr>
            <p:nvPr/>
          </p:nvSpPr>
          <p:spPr bwMode="auto">
            <a:xfrm>
              <a:off x="5024" y="480"/>
              <a:ext cx="57" cy="35"/>
            </a:xfrm>
            <a:custGeom>
              <a:avLst/>
              <a:gdLst>
                <a:gd name="T0" fmla="*/ 0 w 57"/>
                <a:gd name="T1" fmla="*/ 31 h 35"/>
                <a:gd name="T2" fmla="*/ 54 w 57"/>
                <a:gd name="T3" fmla="*/ 0 h 35"/>
                <a:gd name="T4" fmla="*/ 57 w 57"/>
                <a:gd name="T5" fmla="*/ 4 h 35"/>
                <a:gd name="T6" fmla="*/ 2 w 57"/>
                <a:gd name="T7" fmla="*/ 35 h 35"/>
                <a:gd name="T8" fmla="*/ 0 w 57"/>
                <a:gd name="T9" fmla="*/ 31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 h="35">
                  <a:moveTo>
                    <a:pt x="0" y="31"/>
                  </a:moveTo>
                  <a:lnTo>
                    <a:pt x="54" y="0"/>
                  </a:lnTo>
                  <a:lnTo>
                    <a:pt x="57" y="4"/>
                  </a:lnTo>
                  <a:lnTo>
                    <a:pt x="2" y="35"/>
                  </a:lnTo>
                  <a:lnTo>
                    <a:pt x="0"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5" name="Freeform 19">
              <a:extLst>
                <a:ext uri="{FF2B5EF4-FFF2-40B4-BE49-F238E27FC236}">
                  <a16:creationId xmlns:a16="http://schemas.microsoft.com/office/drawing/2014/main" id="{7D212984-9F7B-463A-9F02-A261C2404DC3}"/>
                </a:ext>
              </a:extLst>
            </p:cNvPr>
            <p:cNvSpPr>
              <a:spLocks/>
            </p:cNvSpPr>
            <p:nvPr/>
          </p:nvSpPr>
          <p:spPr bwMode="auto">
            <a:xfrm>
              <a:off x="5104" y="509"/>
              <a:ext cx="51" cy="18"/>
            </a:xfrm>
            <a:custGeom>
              <a:avLst/>
              <a:gdLst>
                <a:gd name="T0" fmla="*/ 0 w 51"/>
                <a:gd name="T1" fmla="*/ 14 h 18"/>
                <a:gd name="T2" fmla="*/ 50 w 51"/>
                <a:gd name="T3" fmla="*/ 0 h 18"/>
                <a:gd name="T4" fmla="*/ 51 w 51"/>
                <a:gd name="T5" fmla="*/ 4 h 18"/>
                <a:gd name="T6" fmla="*/ 1 w 51"/>
                <a:gd name="T7" fmla="*/ 18 h 18"/>
                <a:gd name="T8" fmla="*/ 0 w 51"/>
                <a:gd name="T9" fmla="*/ 14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1" h="18">
                  <a:moveTo>
                    <a:pt x="0" y="14"/>
                  </a:moveTo>
                  <a:lnTo>
                    <a:pt x="50" y="0"/>
                  </a:lnTo>
                  <a:lnTo>
                    <a:pt x="51" y="4"/>
                  </a:lnTo>
                  <a:lnTo>
                    <a:pt x="1" y="18"/>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6" name="Freeform 20">
              <a:extLst>
                <a:ext uri="{FF2B5EF4-FFF2-40B4-BE49-F238E27FC236}">
                  <a16:creationId xmlns:a16="http://schemas.microsoft.com/office/drawing/2014/main" id="{985B6639-C774-4A34-B4B1-3157A9C295B9}"/>
                </a:ext>
              </a:extLst>
            </p:cNvPr>
            <p:cNvSpPr>
              <a:spLocks/>
            </p:cNvSpPr>
            <p:nvPr/>
          </p:nvSpPr>
          <p:spPr bwMode="auto">
            <a:xfrm>
              <a:off x="5153" y="430"/>
              <a:ext cx="79" cy="56"/>
            </a:xfrm>
            <a:custGeom>
              <a:avLst/>
              <a:gdLst>
                <a:gd name="T0" fmla="*/ 79 w 79"/>
                <a:gd name="T1" fmla="*/ 48 h 56"/>
                <a:gd name="T2" fmla="*/ 73 w 79"/>
                <a:gd name="T3" fmla="*/ 56 h 56"/>
                <a:gd name="T4" fmla="*/ 67 w 79"/>
                <a:gd name="T5" fmla="*/ 51 h 56"/>
                <a:gd name="T6" fmla="*/ 63 w 79"/>
                <a:gd name="T7" fmla="*/ 48 h 56"/>
                <a:gd name="T8" fmla="*/ 57 w 79"/>
                <a:gd name="T9" fmla="*/ 43 h 56"/>
                <a:gd name="T10" fmla="*/ 52 w 79"/>
                <a:gd name="T11" fmla="*/ 40 h 56"/>
                <a:gd name="T12" fmla="*/ 47 w 79"/>
                <a:gd name="T13" fmla="*/ 37 h 56"/>
                <a:gd name="T14" fmla="*/ 42 w 79"/>
                <a:gd name="T15" fmla="*/ 33 h 56"/>
                <a:gd name="T16" fmla="*/ 36 w 79"/>
                <a:gd name="T17" fmla="*/ 29 h 56"/>
                <a:gd name="T18" fmla="*/ 32 w 79"/>
                <a:gd name="T19" fmla="*/ 26 h 56"/>
                <a:gd name="T20" fmla="*/ 22 w 79"/>
                <a:gd name="T21" fmla="*/ 19 h 56"/>
                <a:gd name="T22" fmla="*/ 12 w 79"/>
                <a:gd name="T23" fmla="*/ 15 h 56"/>
                <a:gd name="T24" fmla="*/ 9 w 79"/>
                <a:gd name="T25" fmla="*/ 13 h 56"/>
                <a:gd name="T26" fmla="*/ 6 w 79"/>
                <a:gd name="T27" fmla="*/ 11 h 56"/>
                <a:gd name="T28" fmla="*/ 2 w 79"/>
                <a:gd name="T29" fmla="*/ 9 h 56"/>
                <a:gd name="T30" fmla="*/ 0 w 79"/>
                <a:gd name="T31" fmla="*/ 9 h 56"/>
                <a:gd name="T32" fmla="*/ 2 w 79"/>
                <a:gd name="T33" fmla="*/ 0 h 56"/>
                <a:gd name="T34" fmla="*/ 6 w 79"/>
                <a:gd name="T35" fmla="*/ 1 h 56"/>
                <a:gd name="T36" fmla="*/ 9 w 79"/>
                <a:gd name="T37" fmla="*/ 2 h 56"/>
                <a:gd name="T38" fmla="*/ 12 w 79"/>
                <a:gd name="T39" fmla="*/ 5 h 56"/>
                <a:gd name="T40" fmla="*/ 17 w 79"/>
                <a:gd name="T41" fmla="*/ 7 h 56"/>
                <a:gd name="T42" fmla="*/ 26 w 79"/>
                <a:gd name="T43" fmla="*/ 11 h 56"/>
                <a:gd name="T44" fmla="*/ 36 w 79"/>
                <a:gd name="T45" fmla="*/ 18 h 56"/>
                <a:gd name="T46" fmla="*/ 42 w 79"/>
                <a:gd name="T47" fmla="*/ 22 h 56"/>
                <a:gd name="T48" fmla="*/ 47 w 79"/>
                <a:gd name="T49" fmla="*/ 25 h 56"/>
                <a:gd name="T50" fmla="*/ 52 w 79"/>
                <a:gd name="T51" fmla="*/ 29 h 56"/>
                <a:gd name="T52" fmla="*/ 58 w 79"/>
                <a:gd name="T53" fmla="*/ 32 h 56"/>
                <a:gd name="T54" fmla="*/ 63 w 79"/>
                <a:gd name="T55" fmla="*/ 37 h 56"/>
                <a:gd name="T56" fmla="*/ 68 w 79"/>
                <a:gd name="T57" fmla="*/ 40 h 56"/>
                <a:gd name="T58" fmla="*/ 74 w 79"/>
                <a:gd name="T59" fmla="*/ 45 h 56"/>
                <a:gd name="T60" fmla="*/ 79 w 79"/>
                <a:gd name="T61" fmla="*/ 48 h 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9" h="56">
                  <a:moveTo>
                    <a:pt x="79" y="48"/>
                  </a:moveTo>
                  <a:lnTo>
                    <a:pt x="73" y="56"/>
                  </a:lnTo>
                  <a:lnTo>
                    <a:pt x="67" y="51"/>
                  </a:lnTo>
                  <a:lnTo>
                    <a:pt x="63" y="48"/>
                  </a:lnTo>
                  <a:lnTo>
                    <a:pt x="57" y="43"/>
                  </a:lnTo>
                  <a:lnTo>
                    <a:pt x="52" y="40"/>
                  </a:lnTo>
                  <a:lnTo>
                    <a:pt x="47" y="37"/>
                  </a:lnTo>
                  <a:lnTo>
                    <a:pt x="42" y="33"/>
                  </a:lnTo>
                  <a:lnTo>
                    <a:pt x="36" y="29"/>
                  </a:lnTo>
                  <a:lnTo>
                    <a:pt x="32" y="26"/>
                  </a:lnTo>
                  <a:lnTo>
                    <a:pt x="22" y="19"/>
                  </a:lnTo>
                  <a:lnTo>
                    <a:pt x="12" y="15"/>
                  </a:lnTo>
                  <a:lnTo>
                    <a:pt x="9" y="13"/>
                  </a:lnTo>
                  <a:lnTo>
                    <a:pt x="6" y="11"/>
                  </a:lnTo>
                  <a:lnTo>
                    <a:pt x="2" y="9"/>
                  </a:lnTo>
                  <a:lnTo>
                    <a:pt x="0" y="9"/>
                  </a:lnTo>
                  <a:lnTo>
                    <a:pt x="2" y="0"/>
                  </a:lnTo>
                  <a:lnTo>
                    <a:pt x="6" y="1"/>
                  </a:lnTo>
                  <a:lnTo>
                    <a:pt x="9" y="2"/>
                  </a:lnTo>
                  <a:lnTo>
                    <a:pt x="12" y="5"/>
                  </a:lnTo>
                  <a:lnTo>
                    <a:pt x="17" y="7"/>
                  </a:lnTo>
                  <a:lnTo>
                    <a:pt x="26" y="11"/>
                  </a:lnTo>
                  <a:lnTo>
                    <a:pt x="36" y="18"/>
                  </a:lnTo>
                  <a:lnTo>
                    <a:pt x="42" y="22"/>
                  </a:lnTo>
                  <a:lnTo>
                    <a:pt x="47" y="25"/>
                  </a:lnTo>
                  <a:lnTo>
                    <a:pt x="52" y="29"/>
                  </a:lnTo>
                  <a:lnTo>
                    <a:pt x="58" y="32"/>
                  </a:lnTo>
                  <a:lnTo>
                    <a:pt x="63" y="37"/>
                  </a:lnTo>
                  <a:lnTo>
                    <a:pt x="68" y="40"/>
                  </a:lnTo>
                  <a:lnTo>
                    <a:pt x="74" y="45"/>
                  </a:lnTo>
                  <a:lnTo>
                    <a:pt x="79" y="48"/>
                  </a:lnTo>
                  <a:close/>
                </a:path>
              </a:pathLst>
            </a:custGeom>
            <a:solidFill>
              <a:srgbClr val="00583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7" name="Freeform 21">
              <a:extLst>
                <a:ext uri="{FF2B5EF4-FFF2-40B4-BE49-F238E27FC236}">
                  <a16:creationId xmlns:a16="http://schemas.microsoft.com/office/drawing/2014/main" id="{83353AB0-486A-4BBC-BAFD-AC6C315309E9}"/>
                </a:ext>
              </a:extLst>
            </p:cNvPr>
            <p:cNvSpPr>
              <a:spLocks/>
            </p:cNvSpPr>
            <p:nvPr/>
          </p:nvSpPr>
          <p:spPr bwMode="auto">
            <a:xfrm>
              <a:off x="4971" y="615"/>
              <a:ext cx="427" cy="114"/>
            </a:xfrm>
            <a:custGeom>
              <a:avLst/>
              <a:gdLst>
                <a:gd name="T0" fmla="*/ 0 w 427"/>
                <a:gd name="T1" fmla="*/ 25 h 114"/>
                <a:gd name="T2" fmla="*/ 30 w 427"/>
                <a:gd name="T3" fmla="*/ 19 h 114"/>
                <a:gd name="T4" fmla="*/ 59 w 427"/>
                <a:gd name="T5" fmla="*/ 13 h 114"/>
                <a:gd name="T6" fmla="*/ 88 w 427"/>
                <a:gd name="T7" fmla="*/ 8 h 114"/>
                <a:gd name="T8" fmla="*/ 117 w 427"/>
                <a:gd name="T9" fmla="*/ 5 h 114"/>
                <a:gd name="T10" fmla="*/ 144 w 427"/>
                <a:gd name="T11" fmla="*/ 3 h 114"/>
                <a:gd name="T12" fmla="*/ 172 w 427"/>
                <a:gd name="T13" fmla="*/ 1 h 114"/>
                <a:gd name="T14" fmla="*/ 199 w 427"/>
                <a:gd name="T15" fmla="*/ 0 h 114"/>
                <a:gd name="T16" fmla="*/ 226 w 427"/>
                <a:gd name="T17" fmla="*/ 0 h 114"/>
                <a:gd name="T18" fmla="*/ 253 w 427"/>
                <a:gd name="T19" fmla="*/ 1 h 114"/>
                <a:gd name="T20" fmla="*/ 278 w 427"/>
                <a:gd name="T21" fmla="*/ 4 h 114"/>
                <a:gd name="T22" fmla="*/ 304 w 427"/>
                <a:gd name="T23" fmla="*/ 7 h 114"/>
                <a:gd name="T24" fmla="*/ 329 w 427"/>
                <a:gd name="T25" fmla="*/ 11 h 114"/>
                <a:gd name="T26" fmla="*/ 355 w 427"/>
                <a:gd name="T27" fmla="*/ 15 h 114"/>
                <a:gd name="T28" fmla="*/ 379 w 427"/>
                <a:gd name="T29" fmla="*/ 21 h 114"/>
                <a:gd name="T30" fmla="*/ 403 w 427"/>
                <a:gd name="T31" fmla="*/ 27 h 114"/>
                <a:gd name="T32" fmla="*/ 427 w 427"/>
                <a:gd name="T33" fmla="*/ 33 h 114"/>
                <a:gd name="T34" fmla="*/ 375 w 427"/>
                <a:gd name="T35" fmla="*/ 114 h 114"/>
                <a:gd name="T36" fmla="*/ 332 w 427"/>
                <a:gd name="T37" fmla="*/ 106 h 114"/>
                <a:gd name="T38" fmla="*/ 288 w 427"/>
                <a:gd name="T39" fmla="*/ 100 h 114"/>
                <a:gd name="T40" fmla="*/ 266 w 427"/>
                <a:gd name="T41" fmla="*/ 98 h 114"/>
                <a:gd name="T42" fmla="*/ 245 w 427"/>
                <a:gd name="T43" fmla="*/ 95 h 114"/>
                <a:gd name="T44" fmla="*/ 223 w 427"/>
                <a:gd name="T45" fmla="*/ 95 h 114"/>
                <a:gd name="T46" fmla="*/ 202 w 427"/>
                <a:gd name="T47" fmla="*/ 94 h 114"/>
                <a:gd name="T48" fmla="*/ 181 w 427"/>
                <a:gd name="T49" fmla="*/ 95 h 114"/>
                <a:gd name="T50" fmla="*/ 160 w 427"/>
                <a:gd name="T51" fmla="*/ 95 h 114"/>
                <a:gd name="T52" fmla="*/ 140 w 427"/>
                <a:gd name="T53" fmla="*/ 98 h 114"/>
                <a:gd name="T54" fmla="*/ 119 w 427"/>
                <a:gd name="T55" fmla="*/ 100 h 114"/>
                <a:gd name="T56" fmla="*/ 98 w 427"/>
                <a:gd name="T57" fmla="*/ 102 h 114"/>
                <a:gd name="T58" fmla="*/ 78 w 427"/>
                <a:gd name="T59" fmla="*/ 106 h 114"/>
                <a:gd name="T60" fmla="*/ 57 w 427"/>
                <a:gd name="T61" fmla="*/ 109 h 114"/>
                <a:gd name="T62" fmla="*/ 37 w 427"/>
                <a:gd name="T63" fmla="*/ 114 h 114"/>
                <a:gd name="T64" fmla="*/ 0 w 427"/>
                <a:gd name="T65" fmla="*/ 25 h 1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7" h="114">
                  <a:moveTo>
                    <a:pt x="0" y="25"/>
                  </a:moveTo>
                  <a:lnTo>
                    <a:pt x="30" y="19"/>
                  </a:lnTo>
                  <a:lnTo>
                    <a:pt x="59" y="13"/>
                  </a:lnTo>
                  <a:lnTo>
                    <a:pt x="88" y="8"/>
                  </a:lnTo>
                  <a:lnTo>
                    <a:pt x="117" y="5"/>
                  </a:lnTo>
                  <a:lnTo>
                    <a:pt x="144" y="3"/>
                  </a:lnTo>
                  <a:lnTo>
                    <a:pt x="172" y="1"/>
                  </a:lnTo>
                  <a:lnTo>
                    <a:pt x="199" y="0"/>
                  </a:lnTo>
                  <a:lnTo>
                    <a:pt x="226" y="0"/>
                  </a:lnTo>
                  <a:lnTo>
                    <a:pt x="253" y="1"/>
                  </a:lnTo>
                  <a:lnTo>
                    <a:pt x="278" y="4"/>
                  </a:lnTo>
                  <a:lnTo>
                    <a:pt x="304" y="7"/>
                  </a:lnTo>
                  <a:lnTo>
                    <a:pt x="329" y="11"/>
                  </a:lnTo>
                  <a:lnTo>
                    <a:pt x="355" y="15"/>
                  </a:lnTo>
                  <a:lnTo>
                    <a:pt x="379" y="21"/>
                  </a:lnTo>
                  <a:lnTo>
                    <a:pt x="403" y="27"/>
                  </a:lnTo>
                  <a:lnTo>
                    <a:pt x="427" y="33"/>
                  </a:lnTo>
                  <a:lnTo>
                    <a:pt x="375" y="114"/>
                  </a:lnTo>
                  <a:lnTo>
                    <a:pt x="332" y="106"/>
                  </a:lnTo>
                  <a:lnTo>
                    <a:pt x="288" y="100"/>
                  </a:lnTo>
                  <a:lnTo>
                    <a:pt x="266" y="98"/>
                  </a:lnTo>
                  <a:lnTo>
                    <a:pt x="245" y="95"/>
                  </a:lnTo>
                  <a:lnTo>
                    <a:pt x="223" y="95"/>
                  </a:lnTo>
                  <a:lnTo>
                    <a:pt x="202" y="94"/>
                  </a:lnTo>
                  <a:lnTo>
                    <a:pt x="181" y="95"/>
                  </a:lnTo>
                  <a:lnTo>
                    <a:pt x="160" y="95"/>
                  </a:lnTo>
                  <a:lnTo>
                    <a:pt x="140" y="98"/>
                  </a:lnTo>
                  <a:lnTo>
                    <a:pt x="119" y="100"/>
                  </a:lnTo>
                  <a:lnTo>
                    <a:pt x="98" y="102"/>
                  </a:lnTo>
                  <a:lnTo>
                    <a:pt x="78" y="106"/>
                  </a:lnTo>
                  <a:lnTo>
                    <a:pt x="57" y="109"/>
                  </a:lnTo>
                  <a:lnTo>
                    <a:pt x="37" y="114"/>
                  </a:lnTo>
                  <a:lnTo>
                    <a:pt x="0" y="25"/>
                  </a:lnTo>
                  <a:close/>
                </a:path>
              </a:pathLst>
            </a:custGeom>
            <a:solidFill>
              <a:srgbClr val="0074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8" name="Freeform 22">
              <a:extLst>
                <a:ext uri="{FF2B5EF4-FFF2-40B4-BE49-F238E27FC236}">
                  <a16:creationId xmlns:a16="http://schemas.microsoft.com/office/drawing/2014/main" id="{7C5D1199-3133-41B7-A766-87E8DDEF1345}"/>
                </a:ext>
              </a:extLst>
            </p:cNvPr>
            <p:cNvSpPr>
              <a:spLocks/>
            </p:cNvSpPr>
            <p:nvPr/>
          </p:nvSpPr>
          <p:spPr bwMode="auto">
            <a:xfrm>
              <a:off x="4971" y="615"/>
              <a:ext cx="427" cy="114"/>
            </a:xfrm>
            <a:custGeom>
              <a:avLst/>
              <a:gdLst>
                <a:gd name="T0" fmla="*/ 0 w 427"/>
                <a:gd name="T1" fmla="*/ 25 h 114"/>
                <a:gd name="T2" fmla="*/ 30 w 427"/>
                <a:gd name="T3" fmla="*/ 19 h 114"/>
                <a:gd name="T4" fmla="*/ 59 w 427"/>
                <a:gd name="T5" fmla="*/ 13 h 114"/>
                <a:gd name="T6" fmla="*/ 88 w 427"/>
                <a:gd name="T7" fmla="*/ 8 h 114"/>
                <a:gd name="T8" fmla="*/ 117 w 427"/>
                <a:gd name="T9" fmla="*/ 5 h 114"/>
                <a:gd name="T10" fmla="*/ 144 w 427"/>
                <a:gd name="T11" fmla="*/ 3 h 114"/>
                <a:gd name="T12" fmla="*/ 172 w 427"/>
                <a:gd name="T13" fmla="*/ 1 h 114"/>
                <a:gd name="T14" fmla="*/ 199 w 427"/>
                <a:gd name="T15" fmla="*/ 0 h 114"/>
                <a:gd name="T16" fmla="*/ 226 w 427"/>
                <a:gd name="T17" fmla="*/ 0 h 114"/>
                <a:gd name="T18" fmla="*/ 253 w 427"/>
                <a:gd name="T19" fmla="*/ 1 h 114"/>
                <a:gd name="T20" fmla="*/ 278 w 427"/>
                <a:gd name="T21" fmla="*/ 4 h 114"/>
                <a:gd name="T22" fmla="*/ 304 w 427"/>
                <a:gd name="T23" fmla="*/ 7 h 114"/>
                <a:gd name="T24" fmla="*/ 329 w 427"/>
                <a:gd name="T25" fmla="*/ 11 h 114"/>
                <a:gd name="T26" fmla="*/ 355 w 427"/>
                <a:gd name="T27" fmla="*/ 15 h 114"/>
                <a:gd name="T28" fmla="*/ 379 w 427"/>
                <a:gd name="T29" fmla="*/ 21 h 114"/>
                <a:gd name="T30" fmla="*/ 403 w 427"/>
                <a:gd name="T31" fmla="*/ 27 h 114"/>
                <a:gd name="T32" fmla="*/ 427 w 427"/>
                <a:gd name="T33" fmla="*/ 33 h 114"/>
                <a:gd name="T34" fmla="*/ 375 w 427"/>
                <a:gd name="T35" fmla="*/ 114 h 114"/>
                <a:gd name="T36" fmla="*/ 332 w 427"/>
                <a:gd name="T37" fmla="*/ 106 h 114"/>
                <a:gd name="T38" fmla="*/ 288 w 427"/>
                <a:gd name="T39" fmla="*/ 100 h 114"/>
                <a:gd name="T40" fmla="*/ 266 w 427"/>
                <a:gd name="T41" fmla="*/ 98 h 114"/>
                <a:gd name="T42" fmla="*/ 245 w 427"/>
                <a:gd name="T43" fmla="*/ 95 h 114"/>
                <a:gd name="T44" fmla="*/ 223 w 427"/>
                <a:gd name="T45" fmla="*/ 95 h 114"/>
                <a:gd name="T46" fmla="*/ 202 w 427"/>
                <a:gd name="T47" fmla="*/ 94 h 114"/>
                <a:gd name="T48" fmla="*/ 181 w 427"/>
                <a:gd name="T49" fmla="*/ 95 h 114"/>
                <a:gd name="T50" fmla="*/ 160 w 427"/>
                <a:gd name="T51" fmla="*/ 95 h 114"/>
                <a:gd name="T52" fmla="*/ 140 w 427"/>
                <a:gd name="T53" fmla="*/ 98 h 114"/>
                <a:gd name="T54" fmla="*/ 119 w 427"/>
                <a:gd name="T55" fmla="*/ 100 h 114"/>
                <a:gd name="T56" fmla="*/ 98 w 427"/>
                <a:gd name="T57" fmla="*/ 102 h 114"/>
                <a:gd name="T58" fmla="*/ 78 w 427"/>
                <a:gd name="T59" fmla="*/ 106 h 114"/>
                <a:gd name="T60" fmla="*/ 57 w 427"/>
                <a:gd name="T61" fmla="*/ 109 h 114"/>
                <a:gd name="T62" fmla="*/ 37 w 427"/>
                <a:gd name="T63" fmla="*/ 114 h 114"/>
                <a:gd name="T64" fmla="*/ 0 w 427"/>
                <a:gd name="T65" fmla="*/ 25 h 11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7" h="114">
                  <a:moveTo>
                    <a:pt x="0" y="25"/>
                  </a:moveTo>
                  <a:lnTo>
                    <a:pt x="30" y="19"/>
                  </a:lnTo>
                  <a:lnTo>
                    <a:pt x="59" y="13"/>
                  </a:lnTo>
                  <a:lnTo>
                    <a:pt x="88" y="8"/>
                  </a:lnTo>
                  <a:lnTo>
                    <a:pt x="117" y="5"/>
                  </a:lnTo>
                  <a:lnTo>
                    <a:pt x="144" y="3"/>
                  </a:lnTo>
                  <a:lnTo>
                    <a:pt x="172" y="1"/>
                  </a:lnTo>
                  <a:lnTo>
                    <a:pt x="199" y="0"/>
                  </a:lnTo>
                  <a:lnTo>
                    <a:pt x="226" y="0"/>
                  </a:lnTo>
                  <a:lnTo>
                    <a:pt x="253" y="1"/>
                  </a:lnTo>
                  <a:lnTo>
                    <a:pt x="278" y="4"/>
                  </a:lnTo>
                  <a:lnTo>
                    <a:pt x="304" y="7"/>
                  </a:lnTo>
                  <a:lnTo>
                    <a:pt x="329" y="11"/>
                  </a:lnTo>
                  <a:lnTo>
                    <a:pt x="355" y="15"/>
                  </a:lnTo>
                  <a:lnTo>
                    <a:pt x="379" y="21"/>
                  </a:lnTo>
                  <a:lnTo>
                    <a:pt x="403" y="27"/>
                  </a:lnTo>
                  <a:lnTo>
                    <a:pt x="427" y="33"/>
                  </a:lnTo>
                  <a:lnTo>
                    <a:pt x="375" y="114"/>
                  </a:lnTo>
                  <a:lnTo>
                    <a:pt x="332" y="106"/>
                  </a:lnTo>
                  <a:lnTo>
                    <a:pt x="288" y="100"/>
                  </a:lnTo>
                  <a:lnTo>
                    <a:pt x="266" y="98"/>
                  </a:lnTo>
                  <a:lnTo>
                    <a:pt x="245" y="95"/>
                  </a:lnTo>
                  <a:lnTo>
                    <a:pt x="223" y="95"/>
                  </a:lnTo>
                  <a:lnTo>
                    <a:pt x="202" y="94"/>
                  </a:lnTo>
                  <a:lnTo>
                    <a:pt x="181" y="95"/>
                  </a:lnTo>
                  <a:lnTo>
                    <a:pt x="160" y="95"/>
                  </a:lnTo>
                  <a:lnTo>
                    <a:pt x="140" y="98"/>
                  </a:lnTo>
                  <a:lnTo>
                    <a:pt x="119" y="100"/>
                  </a:lnTo>
                  <a:lnTo>
                    <a:pt x="98" y="102"/>
                  </a:lnTo>
                  <a:lnTo>
                    <a:pt x="78" y="106"/>
                  </a:lnTo>
                  <a:lnTo>
                    <a:pt x="57" y="109"/>
                  </a:lnTo>
                  <a:lnTo>
                    <a:pt x="37" y="114"/>
                  </a:lnTo>
                  <a:lnTo>
                    <a:pt x="0" y="2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651">
                  <a:solidFill>
                    <a:srgbClr val="1F1A17"/>
                  </a:solidFill>
                  <a:prstDash val="solid"/>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79" name="Freeform 23">
              <a:extLst>
                <a:ext uri="{FF2B5EF4-FFF2-40B4-BE49-F238E27FC236}">
                  <a16:creationId xmlns:a16="http://schemas.microsoft.com/office/drawing/2014/main" id="{6B2D8F31-55F3-4D56-985A-AC93582187F2}"/>
                </a:ext>
              </a:extLst>
            </p:cNvPr>
            <p:cNvSpPr>
              <a:spLocks/>
            </p:cNvSpPr>
            <p:nvPr/>
          </p:nvSpPr>
          <p:spPr bwMode="auto">
            <a:xfrm>
              <a:off x="4982" y="623"/>
              <a:ext cx="403" cy="99"/>
            </a:xfrm>
            <a:custGeom>
              <a:avLst/>
              <a:gdLst>
                <a:gd name="T0" fmla="*/ 0 w 403"/>
                <a:gd name="T1" fmla="*/ 23 h 99"/>
                <a:gd name="T2" fmla="*/ 29 w 403"/>
                <a:gd name="T3" fmla="*/ 17 h 99"/>
                <a:gd name="T4" fmla="*/ 56 w 403"/>
                <a:gd name="T5" fmla="*/ 12 h 99"/>
                <a:gd name="T6" fmla="*/ 84 w 403"/>
                <a:gd name="T7" fmla="*/ 8 h 99"/>
                <a:gd name="T8" fmla="*/ 110 w 403"/>
                <a:gd name="T9" fmla="*/ 5 h 99"/>
                <a:gd name="T10" fmla="*/ 138 w 403"/>
                <a:gd name="T11" fmla="*/ 3 h 99"/>
                <a:gd name="T12" fmla="*/ 164 w 403"/>
                <a:gd name="T13" fmla="*/ 0 h 99"/>
                <a:gd name="T14" fmla="*/ 189 w 403"/>
                <a:gd name="T15" fmla="*/ 0 h 99"/>
                <a:gd name="T16" fmla="*/ 214 w 403"/>
                <a:gd name="T17" fmla="*/ 0 h 99"/>
                <a:gd name="T18" fmla="*/ 239 w 403"/>
                <a:gd name="T19" fmla="*/ 1 h 99"/>
                <a:gd name="T20" fmla="*/ 263 w 403"/>
                <a:gd name="T21" fmla="*/ 3 h 99"/>
                <a:gd name="T22" fmla="*/ 289 w 403"/>
                <a:gd name="T23" fmla="*/ 6 h 99"/>
                <a:gd name="T24" fmla="*/ 312 w 403"/>
                <a:gd name="T25" fmla="*/ 9 h 99"/>
                <a:gd name="T26" fmla="*/ 336 w 403"/>
                <a:gd name="T27" fmla="*/ 13 h 99"/>
                <a:gd name="T28" fmla="*/ 358 w 403"/>
                <a:gd name="T29" fmla="*/ 19 h 99"/>
                <a:gd name="T30" fmla="*/ 381 w 403"/>
                <a:gd name="T31" fmla="*/ 24 h 99"/>
                <a:gd name="T32" fmla="*/ 403 w 403"/>
                <a:gd name="T33" fmla="*/ 30 h 99"/>
                <a:gd name="T34" fmla="*/ 358 w 403"/>
                <a:gd name="T35" fmla="*/ 99 h 99"/>
                <a:gd name="T36" fmla="*/ 316 w 403"/>
                <a:gd name="T37" fmla="*/ 91 h 99"/>
                <a:gd name="T38" fmla="*/ 274 w 403"/>
                <a:gd name="T39" fmla="*/ 85 h 99"/>
                <a:gd name="T40" fmla="*/ 253 w 403"/>
                <a:gd name="T41" fmla="*/ 83 h 99"/>
                <a:gd name="T42" fmla="*/ 233 w 403"/>
                <a:gd name="T43" fmla="*/ 80 h 99"/>
                <a:gd name="T44" fmla="*/ 212 w 403"/>
                <a:gd name="T45" fmla="*/ 79 h 99"/>
                <a:gd name="T46" fmla="*/ 191 w 403"/>
                <a:gd name="T47" fmla="*/ 79 h 99"/>
                <a:gd name="T48" fmla="*/ 171 w 403"/>
                <a:gd name="T49" fmla="*/ 79 h 99"/>
                <a:gd name="T50" fmla="*/ 151 w 403"/>
                <a:gd name="T51" fmla="*/ 80 h 99"/>
                <a:gd name="T52" fmla="*/ 131 w 403"/>
                <a:gd name="T53" fmla="*/ 81 h 99"/>
                <a:gd name="T54" fmla="*/ 111 w 403"/>
                <a:gd name="T55" fmla="*/ 84 h 99"/>
                <a:gd name="T56" fmla="*/ 91 w 403"/>
                <a:gd name="T57" fmla="*/ 86 h 99"/>
                <a:gd name="T58" fmla="*/ 71 w 403"/>
                <a:gd name="T59" fmla="*/ 90 h 99"/>
                <a:gd name="T60" fmla="*/ 52 w 403"/>
                <a:gd name="T61" fmla="*/ 93 h 99"/>
                <a:gd name="T62" fmla="*/ 32 w 403"/>
                <a:gd name="T63" fmla="*/ 98 h 99"/>
                <a:gd name="T64" fmla="*/ 0 w 403"/>
                <a:gd name="T65" fmla="*/ 23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3" h="99">
                  <a:moveTo>
                    <a:pt x="0" y="23"/>
                  </a:moveTo>
                  <a:lnTo>
                    <a:pt x="29" y="17"/>
                  </a:lnTo>
                  <a:lnTo>
                    <a:pt x="56" y="12"/>
                  </a:lnTo>
                  <a:lnTo>
                    <a:pt x="84" y="8"/>
                  </a:lnTo>
                  <a:lnTo>
                    <a:pt x="110" y="5"/>
                  </a:lnTo>
                  <a:lnTo>
                    <a:pt x="138" y="3"/>
                  </a:lnTo>
                  <a:lnTo>
                    <a:pt x="164" y="0"/>
                  </a:lnTo>
                  <a:lnTo>
                    <a:pt x="189" y="0"/>
                  </a:lnTo>
                  <a:lnTo>
                    <a:pt x="214" y="0"/>
                  </a:lnTo>
                  <a:lnTo>
                    <a:pt x="239" y="1"/>
                  </a:lnTo>
                  <a:lnTo>
                    <a:pt x="263" y="3"/>
                  </a:lnTo>
                  <a:lnTo>
                    <a:pt x="289" y="6"/>
                  </a:lnTo>
                  <a:lnTo>
                    <a:pt x="312" y="9"/>
                  </a:lnTo>
                  <a:lnTo>
                    <a:pt x="336" y="13"/>
                  </a:lnTo>
                  <a:lnTo>
                    <a:pt x="358" y="19"/>
                  </a:lnTo>
                  <a:lnTo>
                    <a:pt x="381" y="24"/>
                  </a:lnTo>
                  <a:lnTo>
                    <a:pt x="403" y="30"/>
                  </a:lnTo>
                  <a:lnTo>
                    <a:pt x="358" y="99"/>
                  </a:lnTo>
                  <a:lnTo>
                    <a:pt x="316" y="91"/>
                  </a:lnTo>
                  <a:lnTo>
                    <a:pt x="274" y="85"/>
                  </a:lnTo>
                  <a:lnTo>
                    <a:pt x="253" y="83"/>
                  </a:lnTo>
                  <a:lnTo>
                    <a:pt x="233" y="80"/>
                  </a:lnTo>
                  <a:lnTo>
                    <a:pt x="212" y="79"/>
                  </a:lnTo>
                  <a:lnTo>
                    <a:pt x="191" y="79"/>
                  </a:lnTo>
                  <a:lnTo>
                    <a:pt x="171" y="79"/>
                  </a:lnTo>
                  <a:lnTo>
                    <a:pt x="151" y="80"/>
                  </a:lnTo>
                  <a:lnTo>
                    <a:pt x="131" y="81"/>
                  </a:lnTo>
                  <a:lnTo>
                    <a:pt x="111" y="84"/>
                  </a:lnTo>
                  <a:lnTo>
                    <a:pt x="91" y="86"/>
                  </a:lnTo>
                  <a:lnTo>
                    <a:pt x="71" y="90"/>
                  </a:lnTo>
                  <a:lnTo>
                    <a:pt x="52" y="93"/>
                  </a:lnTo>
                  <a:lnTo>
                    <a:pt x="32" y="98"/>
                  </a:lnTo>
                  <a:lnTo>
                    <a:pt x="0"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0" name="Freeform 24">
              <a:extLst>
                <a:ext uri="{FF2B5EF4-FFF2-40B4-BE49-F238E27FC236}">
                  <a16:creationId xmlns:a16="http://schemas.microsoft.com/office/drawing/2014/main" id="{1B55F480-E011-4E3D-BD03-5CDD52D2B649}"/>
                </a:ext>
              </a:extLst>
            </p:cNvPr>
            <p:cNvSpPr>
              <a:spLocks/>
            </p:cNvSpPr>
            <p:nvPr/>
          </p:nvSpPr>
          <p:spPr bwMode="auto">
            <a:xfrm>
              <a:off x="4982" y="623"/>
              <a:ext cx="403" cy="99"/>
            </a:xfrm>
            <a:custGeom>
              <a:avLst/>
              <a:gdLst>
                <a:gd name="T0" fmla="*/ 0 w 403"/>
                <a:gd name="T1" fmla="*/ 23 h 99"/>
                <a:gd name="T2" fmla="*/ 29 w 403"/>
                <a:gd name="T3" fmla="*/ 17 h 99"/>
                <a:gd name="T4" fmla="*/ 56 w 403"/>
                <a:gd name="T5" fmla="*/ 12 h 99"/>
                <a:gd name="T6" fmla="*/ 84 w 403"/>
                <a:gd name="T7" fmla="*/ 8 h 99"/>
                <a:gd name="T8" fmla="*/ 110 w 403"/>
                <a:gd name="T9" fmla="*/ 5 h 99"/>
                <a:gd name="T10" fmla="*/ 138 w 403"/>
                <a:gd name="T11" fmla="*/ 3 h 99"/>
                <a:gd name="T12" fmla="*/ 164 w 403"/>
                <a:gd name="T13" fmla="*/ 0 h 99"/>
                <a:gd name="T14" fmla="*/ 189 w 403"/>
                <a:gd name="T15" fmla="*/ 0 h 99"/>
                <a:gd name="T16" fmla="*/ 214 w 403"/>
                <a:gd name="T17" fmla="*/ 0 h 99"/>
                <a:gd name="T18" fmla="*/ 239 w 403"/>
                <a:gd name="T19" fmla="*/ 1 h 99"/>
                <a:gd name="T20" fmla="*/ 263 w 403"/>
                <a:gd name="T21" fmla="*/ 3 h 99"/>
                <a:gd name="T22" fmla="*/ 289 w 403"/>
                <a:gd name="T23" fmla="*/ 6 h 99"/>
                <a:gd name="T24" fmla="*/ 312 w 403"/>
                <a:gd name="T25" fmla="*/ 9 h 99"/>
                <a:gd name="T26" fmla="*/ 336 w 403"/>
                <a:gd name="T27" fmla="*/ 13 h 99"/>
                <a:gd name="T28" fmla="*/ 358 w 403"/>
                <a:gd name="T29" fmla="*/ 19 h 99"/>
                <a:gd name="T30" fmla="*/ 381 w 403"/>
                <a:gd name="T31" fmla="*/ 24 h 99"/>
                <a:gd name="T32" fmla="*/ 403 w 403"/>
                <a:gd name="T33" fmla="*/ 30 h 99"/>
                <a:gd name="T34" fmla="*/ 358 w 403"/>
                <a:gd name="T35" fmla="*/ 99 h 99"/>
                <a:gd name="T36" fmla="*/ 316 w 403"/>
                <a:gd name="T37" fmla="*/ 91 h 99"/>
                <a:gd name="T38" fmla="*/ 274 w 403"/>
                <a:gd name="T39" fmla="*/ 85 h 99"/>
                <a:gd name="T40" fmla="*/ 253 w 403"/>
                <a:gd name="T41" fmla="*/ 83 h 99"/>
                <a:gd name="T42" fmla="*/ 233 w 403"/>
                <a:gd name="T43" fmla="*/ 80 h 99"/>
                <a:gd name="T44" fmla="*/ 212 w 403"/>
                <a:gd name="T45" fmla="*/ 79 h 99"/>
                <a:gd name="T46" fmla="*/ 191 w 403"/>
                <a:gd name="T47" fmla="*/ 79 h 99"/>
                <a:gd name="T48" fmla="*/ 171 w 403"/>
                <a:gd name="T49" fmla="*/ 79 h 99"/>
                <a:gd name="T50" fmla="*/ 151 w 403"/>
                <a:gd name="T51" fmla="*/ 80 h 99"/>
                <a:gd name="T52" fmla="*/ 131 w 403"/>
                <a:gd name="T53" fmla="*/ 81 h 99"/>
                <a:gd name="T54" fmla="*/ 111 w 403"/>
                <a:gd name="T55" fmla="*/ 84 h 99"/>
                <a:gd name="T56" fmla="*/ 91 w 403"/>
                <a:gd name="T57" fmla="*/ 86 h 99"/>
                <a:gd name="T58" fmla="*/ 71 w 403"/>
                <a:gd name="T59" fmla="*/ 90 h 99"/>
                <a:gd name="T60" fmla="*/ 52 w 403"/>
                <a:gd name="T61" fmla="*/ 93 h 99"/>
                <a:gd name="T62" fmla="*/ 32 w 403"/>
                <a:gd name="T63" fmla="*/ 98 h 99"/>
                <a:gd name="T64" fmla="*/ 0 w 403"/>
                <a:gd name="T65" fmla="*/ 23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3" h="99">
                  <a:moveTo>
                    <a:pt x="0" y="23"/>
                  </a:moveTo>
                  <a:lnTo>
                    <a:pt x="29" y="17"/>
                  </a:lnTo>
                  <a:lnTo>
                    <a:pt x="56" y="12"/>
                  </a:lnTo>
                  <a:lnTo>
                    <a:pt x="84" y="8"/>
                  </a:lnTo>
                  <a:lnTo>
                    <a:pt x="110" y="5"/>
                  </a:lnTo>
                  <a:lnTo>
                    <a:pt x="138" y="3"/>
                  </a:lnTo>
                  <a:lnTo>
                    <a:pt x="164" y="0"/>
                  </a:lnTo>
                  <a:lnTo>
                    <a:pt x="189" y="0"/>
                  </a:lnTo>
                  <a:lnTo>
                    <a:pt x="214" y="0"/>
                  </a:lnTo>
                  <a:lnTo>
                    <a:pt x="239" y="1"/>
                  </a:lnTo>
                  <a:lnTo>
                    <a:pt x="263" y="3"/>
                  </a:lnTo>
                  <a:lnTo>
                    <a:pt x="289" y="6"/>
                  </a:lnTo>
                  <a:lnTo>
                    <a:pt x="312" y="9"/>
                  </a:lnTo>
                  <a:lnTo>
                    <a:pt x="336" y="13"/>
                  </a:lnTo>
                  <a:lnTo>
                    <a:pt x="358" y="19"/>
                  </a:lnTo>
                  <a:lnTo>
                    <a:pt x="381" y="24"/>
                  </a:lnTo>
                  <a:lnTo>
                    <a:pt x="403" y="30"/>
                  </a:lnTo>
                  <a:lnTo>
                    <a:pt x="358" y="99"/>
                  </a:lnTo>
                  <a:lnTo>
                    <a:pt x="316" y="91"/>
                  </a:lnTo>
                  <a:lnTo>
                    <a:pt x="274" y="85"/>
                  </a:lnTo>
                  <a:lnTo>
                    <a:pt x="253" y="83"/>
                  </a:lnTo>
                  <a:lnTo>
                    <a:pt x="233" y="80"/>
                  </a:lnTo>
                  <a:lnTo>
                    <a:pt x="212" y="79"/>
                  </a:lnTo>
                  <a:lnTo>
                    <a:pt x="191" y="79"/>
                  </a:lnTo>
                  <a:lnTo>
                    <a:pt x="171" y="79"/>
                  </a:lnTo>
                  <a:lnTo>
                    <a:pt x="151" y="80"/>
                  </a:lnTo>
                  <a:lnTo>
                    <a:pt x="131" y="81"/>
                  </a:lnTo>
                  <a:lnTo>
                    <a:pt x="111" y="84"/>
                  </a:lnTo>
                  <a:lnTo>
                    <a:pt x="91" y="86"/>
                  </a:lnTo>
                  <a:lnTo>
                    <a:pt x="71" y="90"/>
                  </a:lnTo>
                  <a:lnTo>
                    <a:pt x="52" y="93"/>
                  </a:lnTo>
                  <a:lnTo>
                    <a:pt x="32" y="98"/>
                  </a:lnTo>
                  <a:lnTo>
                    <a:pt x="0" y="23"/>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651">
                  <a:solidFill>
                    <a:srgbClr val="1F1A17"/>
                  </a:solidFill>
                  <a:prstDash val="solid"/>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1" name="Freeform 25">
              <a:extLst>
                <a:ext uri="{FF2B5EF4-FFF2-40B4-BE49-F238E27FC236}">
                  <a16:creationId xmlns:a16="http://schemas.microsoft.com/office/drawing/2014/main" id="{CBD6E663-67AF-403F-8CB9-0FD4194D3A4C}"/>
                </a:ext>
              </a:extLst>
            </p:cNvPr>
            <p:cNvSpPr>
              <a:spLocks/>
            </p:cNvSpPr>
            <p:nvPr/>
          </p:nvSpPr>
          <p:spPr bwMode="auto">
            <a:xfrm>
              <a:off x="4992" y="628"/>
              <a:ext cx="382" cy="87"/>
            </a:xfrm>
            <a:custGeom>
              <a:avLst/>
              <a:gdLst>
                <a:gd name="T0" fmla="*/ 0 w 382"/>
                <a:gd name="T1" fmla="*/ 24 h 87"/>
                <a:gd name="T2" fmla="*/ 27 w 382"/>
                <a:gd name="T3" fmla="*/ 18 h 87"/>
                <a:gd name="T4" fmla="*/ 53 w 382"/>
                <a:gd name="T5" fmla="*/ 12 h 87"/>
                <a:gd name="T6" fmla="*/ 78 w 382"/>
                <a:gd name="T7" fmla="*/ 9 h 87"/>
                <a:gd name="T8" fmla="*/ 105 w 382"/>
                <a:gd name="T9" fmla="*/ 6 h 87"/>
                <a:gd name="T10" fmla="*/ 130 w 382"/>
                <a:gd name="T11" fmla="*/ 2 h 87"/>
                <a:gd name="T12" fmla="*/ 154 w 382"/>
                <a:gd name="T13" fmla="*/ 1 h 87"/>
                <a:gd name="T14" fmla="*/ 179 w 382"/>
                <a:gd name="T15" fmla="*/ 0 h 87"/>
                <a:gd name="T16" fmla="*/ 203 w 382"/>
                <a:gd name="T17" fmla="*/ 1 h 87"/>
                <a:gd name="T18" fmla="*/ 226 w 382"/>
                <a:gd name="T19" fmla="*/ 1 h 87"/>
                <a:gd name="T20" fmla="*/ 250 w 382"/>
                <a:gd name="T21" fmla="*/ 3 h 87"/>
                <a:gd name="T22" fmla="*/ 273 w 382"/>
                <a:gd name="T23" fmla="*/ 6 h 87"/>
                <a:gd name="T24" fmla="*/ 295 w 382"/>
                <a:gd name="T25" fmla="*/ 9 h 87"/>
                <a:gd name="T26" fmla="*/ 318 w 382"/>
                <a:gd name="T27" fmla="*/ 14 h 87"/>
                <a:gd name="T28" fmla="*/ 339 w 382"/>
                <a:gd name="T29" fmla="*/ 18 h 87"/>
                <a:gd name="T30" fmla="*/ 360 w 382"/>
                <a:gd name="T31" fmla="*/ 24 h 87"/>
                <a:gd name="T32" fmla="*/ 382 w 382"/>
                <a:gd name="T33" fmla="*/ 30 h 87"/>
                <a:gd name="T34" fmla="*/ 345 w 382"/>
                <a:gd name="T35" fmla="*/ 87 h 87"/>
                <a:gd name="T36" fmla="*/ 303 w 382"/>
                <a:gd name="T37" fmla="*/ 78 h 87"/>
                <a:gd name="T38" fmla="*/ 263 w 382"/>
                <a:gd name="T39" fmla="*/ 72 h 87"/>
                <a:gd name="T40" fmla="*/ 242 w 382"/>
                <a:gd name="T41" fmla="*/ 70 h 87"/>
                <a:gd name="T42" fmla="*/ 221 w 382"/>
                <a:gd name="T43" fmla="*/ 67 h 87"/>
                <a:gd name="T44" fmla="*/ 202 w 382"/>
                <a:gd name="T45" fmla="*/ 67 h 87"/>
                <a:gd name="T46" fmla="*/ 181 w 382"/>
                <a:gd name="T47" fmla="*/ 66 h 87"/>
                <a:gd name="T48" fmla="*/ 162 w 382"/>
                <a:gd name="T49" fmla="*/ 66 h 87"/>
                <a:gd name="T50" fmla="*/ 143 w 382"/>
                <a:gd name="T51" fmla="*/ 67 h 87"/>
                <a:gd name="T52" fmla="*/ 123 w 382"/>
                <a:gd name="T53" fmla="*/ 68 h 87"/>
                <a:gd name="T54" fmla="*/ 104 w 382"/>
                <a:gd name="T55" fmla="*/ 71 h 87"/>
                <a:gd name="T56" fmla="*/ 84 w 382"/>
                <a:gd name="T57" fmla="*/ 73 h 87"/>
                <a:gd name="T58" fmla="*/ 65 w 382"/>
                <a:gd name="T59" fmla="*/ 76 h 87"/>
                <a:gd name="T60" fmla="*/ 45 w 382"/>
                <a:gd name="T61" fmla="*/ 80 h 87"/>
                <a:gd name="T62" fmla="*/ 27 w 382"/>
                <a:gd name="T63" fmla="*/ 85 h 87"/>
                <a:gd name="T64" fmla="*/ 0 w 382"/>
                <a:gd name="T65" fmla="*/ 24 h 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82" h="87">
                  <a:moveTo>
                    <a:pt x="0" y="24"/>
                  </a:moveTo>
                  <a:lnTo>
                    <a:pt x="27" y="18"/>
                  </a:lnTo>
                  <a:lnTo>
                    <a:pt x="53" y="12"/>
                  </a:lnTo>
                  <a:lnTo>
                    <a:pt x="78" y="9"/>
                  </a:lnTo>
                  <a:lnTo>
                    <a:pt x="105" y="6"/>
                  </a:lnTo>
                  <a:lnTo>
                    <a:pt x="130" y="2"/>
                  </a:lnTo>
                  <a:lnTo>
                    <a:pt x="154" y="1"/>
                  </a:lnTo>
                  <a:lnTo>
                    <a:pt x="179" y="0"/>
                  </a:lnTo>
                  <a:lnTo>
                    <a:pt x="203" y="1"/>
                  </a:lnTo>
                  <a:lnTo>
                    <a:pt x="226" y="1"/>
                  </a:lnTo>
                  <a:lnTo>
                    <a:pt x="250" y="3"/>
                  </a:lnTo>
                  <a:lnTo>
                    <a:pt x="273" y="6"/>
                  </a:lnTo>
                  <a:lnTo>
                    <a:pt x="295" y="9"/>
                  </a:lnTo>
                  <a:lnTo>
                    <a:pt x="318" y="14"/>
                  </a:lnTo>
                  <a:lnTo>
                    <a:pt x="339" y="18"/>
                  </a:lnTo>
                  <a:lnTo>
                    <a:pt x="360" y="24"/>
                  </a:lnTo>
                  <a:lnTo>
                    <a:pt x="382" y="30"/>
                  </a:lnTo>
                  <a:lnTo>
                    <a:pt x="345" y="87"/>
                  </a:lnTo>
                  <a:lnTo>
                    <a:pt x="303" y="78"/>
                  </a:lnTo>
                  <a:lnTo>
                    <a:pt x="263" y="72"/>
                  </a:lnTo>
                  <a:lnTo>
                    <a:pt x="242" y="70"/>
                  </a:lnTo>
                  <a:lnTo>
                    <a:pt x="221" y="67"/>
                  </a:lnTo>
                  <a:lnTo>
                    <a:pt x="202" y="67"/>
                  </a:lnTo>
                  <a:lnTo>
                    <a:pt x="181" y="66"/>
                  </a:lnTo>
                  <a:lnTo>
                    <a:pt x="162" y="66"/>
                  </a:lnTo>
                  <a:lnTo>
                    <a:pt x="143" y="67"/>
                  </a:lnTo>
                  <a:lnTo>
                    <a:pt x="123" y="68"/>
                  </a:lnTo>
                  <a:lnTo>
                    <a:pt x="104" y="71"/>
                  </a:lnTo>
                  <a:lnTo>
                    <a:pt x="84" y="73"/>
                  </a:lnTo>
                  <a:lnTo>
                    <a:pt x="65" y="76"/>
                  </a:lnTo>
                  <a:lnTo>
                    <a:pt x="45" y="80"/>
                  </a:lnTo>
                  <a:lnTo>
                    <a:pt x="27" y="85"/>
                  </a:lnTo>
                  <a:lnTo>
                    <a:pt x="0" y="24"/>
                  </a:lnTo>
                  <a:close/>
                </a:path>
              </a:pathLst>
            </a:custGeom>
            <a:solidFill>
              <a:srgbClr val="007B3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2" name="Freeform 26">
              <a:extLst>
                <a:ext uri="{FF2B5EF4-FFF2-40B4-BE49-F238E27FC236}">
                  <a16:creationId xmlns:a16="http://schemas.microsoft.com/office/drawing/2014/main" id="{2913B9DA-9E85-40E8-9BA7-C8E47B35EDE5}"/>
                </a:ext>
              </a:extLst>
            </p:cNvPr>
            <p:cNvSpPr>
              <a:spLocks/>
            </p:cNvSpPr>
            <p:nvPr/>
          </p:nvSpPr>
          <p:spPr bwMode="auto">
            <a:xfrm>
              <a:off x="4992" y="628"/>
              <a:ext cx="382" cy="87"/>
            </a:xfrm>
            <a:custGeom>
              <a:avLst/>
              <a:gdLst>
                <a:gd name="T0" fmla="*/ 0 w 382"/>
                <a:gd name="T1" fmla="*/ 24 h 87"/>
                <a:gd name="T2" fmla="*/ 27 w 382"/>
                <a:gd name="T3" fmla="*/ 18 h 87"/>
                <a:gd name="T4" fmla="*/ 53 w 382"/>
                <a:gd name="T5" fmla="*/ 12 h 87"/>
                <a:gd name="T6" fmla="*/ 78 w 382"/>
                <a:gd name="T7" fmla="*/ 9 h 87"/>
                <a:gd name="T8" fmla="*/ 105 w 382"/>
                <a:gd name="T9" fmla="*/ 6 h 87"/>
                <a:gd name="T10" fmla="*/ 130 w 382"/>
                <a:gd name="T11" fmla="*/ 2 h 87"/>
                <a:gd name="T12" fmla="*/ 154 w 382"/>
                <a:gd name="T13" fmla="*/ 1 h 87"/>
                <a:gd name="T14" fmla="*/ 179 w 382"/>
                <a:gd name="T15" fmla="*/ 0 h 87"/>
                <a:gd name="T16" fmla="*/ 203 w 382"/>
                <a:gd name="T17" fmla="*/ 1 h 87"/>
                <a:gd name="T18" fmla="*/ 226 w 382"/>
                <a:gd name="T19" fmla="*/ 1 h 87"/>
                <a:gd name="T20" fmla="*/ 250 w 382"/>
                <a:gd name="T21" fmla="*/ 3 h 87"/>
                <a:gd name="T22" fmla="*/ 273 w 382"/>
                <a:gd name="T23" fmla="*/ 6 h 87"/>
                <a:gd name="T24" fmla="*/ 295 w 382"/>
                <a:gd name="T25" fmla="*/ 9 h 87"/>
                <a:gd name="T26" fmla="*/ 318 w 382"/>
                <a:gd name="T27" fmla="*/ 14 h 87"/>
                <a:gd name="T28" fmla="*/ 339 w 382"/>
                <a:gd name="T29" fmla="*/ 18 h 87"/>
                <a:gd name="T30" fmla="*/ 360 w 382"/>
                <a:gd name="T31" fmla="*/ 24 h 87"/>
                <a:gd name="T32" fmla="*/ 382 w 382"/>
                <a:gd name="T33" fmla="*/ 30 h 87"/>
                <a:gd name="T34" fmla="*/ 345 w 382"/>
                <a:gd name="T35" fmla="*/ 87 h 87"/>
                <a:gd name="T36" fmla="*/ 303 w 382"/>
                <a:gd name="T37" fmla="*/ 78 h 87"/>
                <a:gd name="T38" fmla="*/ 263 w 382"/>
                <a:gd name="T39" fmla="*/ 72 h 87"/>
                <a:gd name="T40" fmla="*/ 242 w 382"/>
                <a:gd name="T41" fmla="*/ 70 h 87"/>
                <a:gd name="T42" fmla="*/ 221 w 382"/>
                <a:gd name="T43" fmla="*/ 67 h 87"/>
                <a:gd name="T44" fmla="*/ 202 w 382"/>
                <a:gd name="T45" fmla="*/ 67 h 87"/>
                <a:gd name="T46" fmla="*/ 181 w 382"/>
                <a:gd name="T47" fmla="*/ 66 h 87"/>
                <a:gd name="T48" fmla="*/ 162 w 382"/>
                <a:gd name="T49" fmla="*/ 66 h 87"/>
                <a:gd name="T50" fmla="*/ 143 w 382"/>
                <a:gd name="T51" fmla="*/ 67 h 87"/>
                <a:gd name="T52" fmla="*/ 123 w 382"/>
                <a:gd name="T53" fmla="*/ 68 h 87"/>
                <a:gd name="T54" fmla="*/ 104 w 382"/>
                <a:gd name="T55" fmla="*/ 71 h 87"/>
                <a:gd name="T56" fmla="*/ 84 w 382"/>
                <a:gd name="T57" fmla="*/ 73 h 87"/>
                <a:gd name="T58" fmla="*/ 65 w 382"/>
                <a:gd name="T59" fmla="*/ 76 h 87"/>
                <a:gd name="T60" fmla="*/ 45 w 382"/>
                <a:gd name="T61" fmla="*/ 80 h 87"/>
                <a:gd name="T62" fmla="*/ 27 w 382"/>
                <a:gd name="T63" fmla="*/ 85 h 87"/>
                <a:gd name="T64" fmla="*/ 0 w 382"/>
                <a:gd name="T65" fmla="*/ 24 h 8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82" h="87">
                  <a:moveTo>
                    <a:pt x="0" y="24"/>
                  </a:moveTo>
                  <a:lnTo>
                    <a:pt x="27" y="18"/>
                  </a:lnTo>
                  <a:lnTo>
                    <a:pt x="53" y="12"/>
                  </a:lnTo>
                  <a:lnTo>
                    <a:pt x="78" y="9"/>
                  </a:lnTo>
                  <a:lnTo>
                    <a:pt x="105" y="6"/>
                  </a:lnTo>
                  <a:lnTo>
                    <a:pt x="130" y="2"/>
                  </a:lnTo>
                  <a:lnTo>
                    <a:pt x="154" y="1"/>
                  </a:lnTo>
                  <a:lnTo>
                    <a:pt x="179" y="0"/>
                  </a:lnTo>
                  <a:lnTo>
                    <a:pt x="203" y="1"/>
                  </a:lnTo>
                  <a:lnTo>
                    <a:pt x="226" y="1"/>
                  </a:lnTo>
                  <a:lnTo>
                    <a:pt x="250" y="3"/>
                  </a:lnTo>
                  <a:lnTo>
                    <a:pt x="273" y="6"/>
                  </a:lnTo>
                  <a:lnTo>
                    <a:pt x="295" y="9"/>
                  </a:lnTo>
                  <a:lnTo>
                    <a:pt x="318" y="14"/>
                  </a:lnTo>
                  <a:lnTo>
                    <a:pt x="339" y="18"/>
                  </a:lnTo>
                  <a:lnTo>
                    <a:pt x="360" y="24"/>
                  </a:lnTo>
                  <a:lnTo>
                    <a:pt x="382" y="30"/>
                  </a:lnTo>
                  <a:lnTo>
                    <a:pt x="345" y="87"/>
                  </a:lnTo>
                  <a:lnTo>
                    <a:pt x="303" y="78"/>
                  </a:lnTo>
                  <a:lnTo>
                    <a:pt x="263" y="72"/>
                  </a:lnTo>
                  <a:lnTo>
                    <a:pt x="242" y="70"/>
                  </a:lnTo>
                  <a:lnTo>
                    <a:pt x="221" y="67"/>
                  </a:lnTo>
                  <a:lnTo>
                    <a:pt x="202" y="67"/>
                  </a:lnTo>
                  <a:lnTo>
                    <a:pt x="181" y="66"/>
                  </a:lnTo>
                  <a:lnTo>
                    <a:pt x="162" y="66"/>
                  </a:lnTo>
                  <a:lnTo>
                    <a:pt x="143" y="67"/>
                  </a:lnTo>
                  <a:lnTo>
                    <a:pt x="123" y="68"/>
                  </a:lnTo>
                  <a:lnTo>
                    <a:pt x="104" y="71"/>
                  </a:lnTo>
                  <a:lnTo>
                    <a:pt x="84" y="73"/>
                  </a:lnTo>
                  <a:lnTo>
                    <a:pt x="65" y="76"/>
                  </a:lnTo>
                  <a:lnTo>
                    <a:pt x="45" y="80"/>
                  </a:lnTo>
                  <a:lnTo>
                    <a:pt x="27" y="85"/>
                  </a:lnTo>
                  <a:lnTo>
                    <a:pt x="0" y="24"/>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651">
                  <a:solidFill>
                    <a:srgbClr val="1F1A17"/>
                  </a:solidFill>
                  <a:prstDash val="solid"/>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3" name="Freeform 27">
              <a:extLst>
                <a:ext uri="{FF2B5EF4-FFF2-40B4-BE49-F238E27FC236}">
                  <a16:creationId xmlns:a16="http://schemas.microsoft.com/office/drawing/2014/main" id="{CCD1F611-12E3-4BAF-9F4C-3D67A0AEDDB1}"/>
                </a:ext>
              </a:extLst>
            </p:cNvPr>
            <p:cNvSpPr>
              <a:spLocks/>
            </p:cNvSpPr>
            <p:nvPr/>
          </p:nvSpPr>
          <p:spPr bwMode="auto">
            <a:xfrm>
              <a:off x="5043" y="661"/>
              <a:ext cx="31" cy="33"/>
            </a:xfrm>
            <a:custGeom>
              <a:avLst/>
              <a:gdLst>
                <a:gd name="T0" fmla="*/ 10 w 31"/>
                <a:gd name="T1" fmla="*/ 24 h 33"/>
                <a:gd name="T2" fmla="*/ 13 w 31"/>
                <a:gd name="T3" fmla="*/ 26 h 33"/>
                <a:gd name="T4" fmla="*/ 14 w 31"/>
                <a:gd name="T5" fmla="*/ 27 h 33"/>
                <a:gd name="T6" fmla="*/ 16 w 31"/>
                <a:gd name="T7" fmla="*/ 27 h 33"/>
                <a:gd name="T8" fmla="*/ 21 w 31"/>
                <a:gd name="T9" fmla="*/ 25 h 33"/>
                <a:gd name="T10" fmla="*/ 22 w 31"/>
                <a:gd name="T11" fmla="*/ 23 h 33"/>
                <a:gd name="T12" fmla="*/ 21 w 31"/>
                <a:gd name="T13" fmla="*/ 22 h 33"/>
                <a:gd name="T14" fmla="*/ 18 w 31"/>
                <a:gd name="T15" fmla="*/ 21 h 33"/>
                <a:gd name="T16" fmla="*/ 16 w 31"/>
                <a:gd name="T17" fmla="*/ 21 h 33"/>
                <a:gd name="T18" fmla="*/ 10 w 31"/>
                <a:gd name="T19" fmla="*/ 19 h 33"/>
                <a:gd name="T20" fmla="*/ 5 w 31"/>
                <a:gd name="T21" fmla="*/ 18 h 33"/>
                <a:gd name="T22" fmla="*/ 1 w 31"/>
                <a:gd name="T23" fmla="*/ 16 h 33"/>
                <a:gd name="T24" fmla="*/ 0 w 31"/>
                <a:gd name="T25" fmla="*/ 10 h 33"/>
                <a:gd name="T26" fmla="*/ 1 w 31"/>
                <a:gd name="T27" fmla="*/ 7 h 33"/>
                <a:gd name="T28" fmla="*/ 7 w 31"/>
                <a:gd name="T29" fmla="*/ 2 h 33"/>
                <a:gd name="T30" fmla="*/ 16 w 31"/>
                <a:gd name="T31" fmla="*/ 0 h 33"/>
                <a:gd name="T32" fmla="*/ 23 w 31"/>
                <a:gd name="T33" fmla="*/ 2 h 33"/>
                <a:gd name="T34" fmla="*/ 26 w 31"/>
                <a:gd name="T35" fmla="*/ 5 h 33"/>
                <a:gd name="T36" fmla="*/ 27 w 31"/>
                <a:gd name="T37" fmla="*/ 7 h 33"/>
                <a:gd name="T38" fmla="*/ 18 w 31"/>
                <a:gd name="T39" fmla="*/ 10 h 33"/>
                <a:gd name="T40" fmla="*/ 17 w 31"/>
                <a:gd name="T41" fmla="*/ 8 h 33"/>
                <a:gd name="T42" fmla="*/ 16 w 31"/>
                <a:gd name="T43" fmla="*/ 7 h 33"/>
                <a:gd name="T44" fmla="*/ 13 w 31"/>
                <a:gd name="T45" fmla="*/ 7 h 33"/>
                <a:gd name="T46" fmla="*/ 10 w 31"/>
                <a:gd name="T47" fmla="*/ 8 h 33"/>
                <a:gd name="T48" fmla="*/ 9 w 31"/>
                <a:gd name="T49" fmla="*/ 10 h 33"/>
                <a:gd name="T50" fmla="*/ 16 w 31"/>
                <a:gd name="T51" fmla="*/ 13 h 33"/>
                <a:gd name="T52" fmla="*/ 23 w 31"/>
                <a:gd name="T53" fmla="*/ 14 h 33"/>
                <a:gd name="T54" fmla="*/ 27 w 31"/>
                <a:gd name="T55" fmla="*/ 16 h 33"/>
                <a:gd name="T56" fmla="*/ 30 w 31"/>
                <a:gd name="T57" fmla="*/ 17 h 33"/>
                <a:gd name="T58" fmla="*/ 31 w 31"/>
                <a:gd name="T59" fmla="*/ 21 h 33"/>
                <a:gd name="T60" fmla="*/ 31 w 31"/>
                <a:gd name="T61" fmla="*/ 24 h 33"/>
                <a:gd name="T62" fmla="*/ 30 w 31"/>
                <a:gd name="T63" fmla="*/ 26 h 33"/>
                <a:gd name="T64" fmla="*/ 25 w 31"/>
                <a:gd name="T65" fmla="*/ 31 h 33"/>
                <a:gd name="T66" fmla="*/ 18 w 31"/>
                <a:gd name="T67" fmla="*/ 33 h 33"/>
                <a:gd name="T68" fmla="*/ 7 w 31"/>
                <a:gd name="T69" fmla="*/ 32 h 33"/>
                <a:gd name="T70" fmla="*/ 3 w 31"/>
                <a:gd name="T71" fmla="*/ 30 h 33"/>
                <a:gd name="T72" fmla="*/ 1 w 31"/>
                <a:gd name="T73" fmla="*/ 25 h 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1" h="33">
                  <a:moveTo>
                    <a:pt x="1" y="25"/>
                  </a:moveTo>
                  <a:lnTo>
                    <a:pt x="10" y="24"/>
                  </a:lnTo>
                  <a:lnTo>
                    <a:pt x="11" y="25"/>
                  </a:lnTo>
                  <a:lnTo>
                    <a:pt x="13" y="26"/>
                  </a:lnTo>
                  <a:lnTo>
                    <a:pt x="14" y="27"/>
                  </a:lnTo>
                  <a:lnTo>
                    <a:pt x="15" y="27"/>
                  </a:lnTo>
                  <a:lnTo>
                    <a:pt x="16" y="27"/>
                  </a:lnTo>
                  <a:lnTo>
                    <a:pt x="18" y="26"/>
                  </a:lnTo>
                  <a:lnTo>
                    <a:pt x="21" y="25"/>
                  </a:lnTo>
                  <a:lnTo>
                    <a:pt x="22" y="24"/>
                  </a:lnTo>
                  <a:lnTo>
                    <a:pt x="22" y="23"/>
                  </a:lnTo>
                  <a:lnTo>
                    <a:pt x="21" y="22"/>
                  </a:lnTo>
                  <a:lnTo>
                    <a:pt x="19" y="21"/>
                  </a:lnTo>
                  <a:lnTo>
                    <a:pt x="18" y="21"/>
                  </a:lnTo>
                  <a:lnTo>
                    <a:pt x="17" y="21"/>
                  </a:lnTo>
                  <a:lnTo>
                    <a:pt x="16" y="21"/>
                  </a:lnTo>
                  <a:lnTo>
                    <a:pt x="14" y="21"/>
                  </a:lnTo>
                  <a:lnTo>
                    <a:pt x="10" y="19"/>
                  </a:lnTo>
                  <a:lnTo>
                    <a:pt x="7" y="19"/>
                  </a:lnTo>
                  <a:lnTo>
                    <a:pt x="5" y="18"/>
                  </a:lnTo>
                  <a:lnTo>
                    <a:pt x="2" y="17"/>
                  </a:lnTo>
                  <a:lnTo>
                    <a:pt x="1" y="16"/>
                  </a:lnTo>
                  <a:lnTo>
                    <a:pt x="0" y="13"/>
                  </a:lnTo>
                  <a:lnTo>
                    <a:pt x="0" y="10"/>
                  </a:lnTo>
                  <a:lnTo>
                    <a:pt x="0" y="8"/>
                  </a:lnTo>
                  <a:lnTo>
                    <a:pt x="1" y="7"/>
                  </a:lnTo>
                  <a:lnTo>
                    <a:pt x="2" y="5"/>
                  </a:lnTo>
                  <a:lnTo>
                    <a:pt x="7" y="2"/>
                  </a:lnTo>
                  <a:lnTo>
                    <a:pt x="13" y="1"/>
                  </a:lnTo>
                  <a:lnTo>
                    <a:pt x="16" y="0"/>
                  </a:lnTo>
                  <a:lnTo>
                    <a:pt x="21" y="1"/>
                  </a:lnTo>
                  <a:lnTo>
                    <a:pt x="23" y="2"/>
                  </a:lnTo>
                  <a:lnTo>
                    <a:pt x="25" y="3"/>
                  </a:lnTo>
                  <a:lnTo>
                    <a:pt x="26" y="5"/>
                  </a:lnTo>
                  <a:lnTo>
                    <a:pt x="26" y="6"/>
                  </a:lnTo>
                  <a:lnTo>
                    <a:pt x="27" y="7"/>
                  </a:lnTo>
                  <a:lnTo>
                    <a:pt x="27" y="8"/>
                  </a:lnTo>
                  <a:lnTo>
                    <a:pt x="18" y="10"/>
                  </a:lnTo>
                  <a:lnTo>
                    <a:pt x="18" y="9"/>
                  </a:lnTo>
                  <a:lnTo>
                    <a:pt x="17" y="8"/>
                  </a:lnTo>
                  <a:lnTo>
                    <a:pt x="16" y="7"/>
                  </a:lnTo>
                  <a:lnTo>
                    <a:pt x="15" y="7"/>
                  </a:lnTo>
                  <a:lnTo>
                    <a:pt x="13" y="7"/>
                  </a:lnTo>
                  <a:lnTo>
                    <a:pt x="11" y="7"/>
                  </a:lnTo>
                  <a:lnTo>
                    <a:pt x="10" y="8"/>
                  </a:lnTo>
                  <a:lnTo>
                    <a:pt x="9" y="9"/>
                  </a:lnTo>
                  <a:lnTo>
                    <a:pt x="9" y="10"/>
                  </a:lnTo>
                  <a:lnTo>
                    <a:pt x="11" y="13"/>
                  </a:lnTo>
                  <a:lnTo>
                    <a:pt x="16" y="13"/>
                  </a:lnTo>
                  <a:lnTo>
                    <a:pt x="21" y="14"/>
                  </a:lnTo>
                  <a:lnTo>
                    <a:pt x="23" y="14"/>
                  </a:lnTo>
                  <a:lnTo>
                    <a:pt x="25" y="15"/>
                  </a:lnTo>
                  <a:lnTo>
                    <a:pt x="27" y="16"/>
                  </a:lnTo>
                  <a:lnTo>
                    <a:pt x="29" y="16"/>
                  </a:lnTo>
                  <a:lnTo>
                    <a:pt x="30" y="17"/>
                  </a:lnTo>
                  <a:lnTo>
                    <a:pt x="31" y="19"/>
                  </a:lnTo>
                  <a:lnTo>
                    <a:pt x="31" y="21"/>
                  </a:lnTo>
                  <a:lnTo>
                    <a:pt x="31" y="22"/>
                  </a:lnTo>
                  <a:lnTo>
                    <a:pt x="31" y="24"/>
                  </a:lnTo>
                  <a:lnTo>
                    <a:pt x="31" y="25"/>
                  </a:lnTo>
                  <a:lnTo>
                    <a:pt x="30" y="26"/>
                  </a:lnTo>
                  <a:lnTo>
                    <a:pt x="29" y="29"/>
                  </a:lnTo>
                  <a:lnTo>
                    <a:pt x="25" y="31"/>
                  </a:lnTo>
                  <a:lnTo>
                    <a:pt x="22" y="32"/>
                  </a:lnTo>
                  <a:lnTo>
                    <a:pt x="18" y="33"/>
                  </a:lnTo>
                  <a:lnTo>
                    <a:pt x="11" y="33"/>
                  </a:lnTo>
                  <a:lnTo>
                    <a:pt x="7" y="32"/>
                  </a:lnTo>
                  <a:lnTo>
                    <a:pt x="5" y="31"/>
                  </a:lnTo>
                  <a:lnTo>
                    <a:pt x="3" y="30"/>
                  </a:lnTo>
                  <a:lnTo>
                    <a:pt x="2" y="27"/>
                  </a:lnTo>
                  <a:lnTo>
                    <a:pt x="1" y="25"/>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4" name="Freeform 28">
              <a:extLst>
                <a:ext uri="{FF2B5EF4-FFF2-40B4-BE49-F238E27FC236}">
                  <a16:creationId xmlns:a16="http://schemas.microsoft.com/office/drawing/2014/main" id="{80348954-C298-43B5-AFEB-8F8E250B21AD}"/>
                </a:ext>
              </a:extLst>
            </p:cNvPr>
            <p:cNvSpPr>
              <a:spLocks noEditPoints="1"/>
            </p:cNvSpPr>
            <p:nvPr/>
          </p:nvSpPr>
          <p:spPr bwMode="auto">
            <a:xfrm>
              <a:off x="5078" y="637"/>
              <a:ext cx="38" cy="53"/>
            </a:xfrm>
            <a:custGeom>
              <a:avLst/>
              <a:gdLst>
                <a:gd name="T0" fmla="*/ 28 w 38"/>
                <a:gd name="T1" fmla="*/ 50 h 53"/>
                <a:gd name="T2" fmla="*/ 11 w 38"/>
                <a:gd name="T3" fmla="*/ 46 h 53"/>
                <a:gd name="T4" fmla="*/ 0 w 38"/>
                <a:gd name="T5" fmla="*/ 53 h 53"/>
                <a:gd name="T6" fmla="*/ 21 w 38"/>
                <a:gd name="T7" fmla="*/ 19 h 53"/>
                <a:gd name="T8" fmla="*/ 22 w 38"/>
                <a:gd name="T9" fmla="*/ 39 h 53"/>
                <a:gd name="T10" fmla="*/ 15 w 38"/>
                <a:gd name="T11" fmla="*/ 26 h 53"/>
                <a:gd name="T12" fmla="*/ 22 w 38"/>
                <a:gd name="T13" fmla="*/ 39 h 53"/>
                <a:gd name="T14" fmla="*/ 10 w 38"/>
                <a:gd name="T15" fmla="*/ 6 h 53"/>
                <a:gd name="T16" fmla="*/ 13 w 38"/>
                <a:gd name="T17" fmla="*/ 1 h 53"/>
                <a:gd name="T18" fmla="*/ 18 w 38"/>
                <a:gd name="T19" fmla="*/ 1 h 53"/>
                <a:gd name="T20" fmla="*/ 25 w 38"/>
                <a:gd name="T21" fmla="*/ 2 h 53"/>
                <a:gd name="T22" fmla="*/ 25 w 38"/>
                <a:gd name="T23" fmla="*/ 2 h 53"/>
                <a:gd name="T24" fmla="*/ 26 w 38"/>
                <a:gd name="T25" fmla="*/ 1 h 53"/>
                <a:gd name="T26" fmla="*/ 26 w 38"/>
                <a:gd name="T27" fmla="*/ 0 h 53"/>
                <a:gd name="T28" fmla="*/ 29 w 38"/>
                <a:gd name="T29" fmla="*/ 2 h 53"/>
                <a:gd name="T30" fmla="*/ 27 w 38"/>
                <a:gd name="T31" fmla="*/ 6 h 53"/>
                <a:gd name="T32" fmla="*/ 26 w 38"/>
                <a:gd name="T33" fmla="*/ 6 h 53"/>
                <a:gd name="T34" fmla="*/ 25 w 38"/>
                <a:gd name="T35" fmla="*/ 7 h 53"/>
                <a:gd name="T36" fmla="*/ 22 w 38"/>
                <a:gd name="T37" fmla="*/ 7 h 53"/>
                <a:gd name="T38" fmla="*/ 18 w 38"/>
                <a:gd name="T39" fmla="*/ 6 h 53"/>
                <a:gd name="T40" fmla="*/ 15 w 38"/>
                <a:gd name="T41" fmla="*/ 6 h 53"/>
                <a:gd name="T42" fmla="*/ 14 w 38"/>
                <a:gd name="T43" fmla="*/ 6 h 53"/>
                <a:gd name="T44" fmla="*/ 10 w 38"/>
                <a:gd name="T45" fmla="*/ 8 h 53"/>
                <a:gd name="T46" fmla="*/ 25 w 38"/>
                <a:gd name="T47" fmla="*/ 9 h 53"/>
                <a:gd name="T48" fmla="*/ 25 w 38"/>
                <a:gd name="T49" fmla="*/ 11 h 53"/>
                <a:gd name="T50" fmla="*/ 23 w 38"/>
                <a:gd name="T51" fmla="*/ 13 h 53"/>
                <a:gd name="T52" fmla="*/ 22 w 38"/>
                <a:gd name="T53" fmla="*/ 15 h 53"/>
                <a:gd name="T54" fmla="*/ 20 w 38"/>
                <a:gd name="T55" fmla="*/ 17 h 53"/>
                <a:gd name="T56" fmla="*/ 17 w 38"/>
                <a:gd name="T57" fmla="*/ 18 h 53"/>
                <a:gd name="T58" fmla="*/ 14 w 38"/>
                <a:gd name="T59" fmla="*/ 18 h 53"/>
                <a:gd name="T60" fmla="*/ 13 w 38"/>
                <a:gd name="T61" fmla="*/ 17 h 53"/>
                <a:gd name="T62" fmla="*/ 10 w 38"/>
                <a:gd name="T63" fmla="*/ 16 h 53"/>
                <a:gd name="T64" fmla="*/ 7 w 38"/>
                <a:gd name="T65" fmla="*/ 15 h 53"/>
                <a:gd name="T66" fmla="*/ 6 w 38"/>
                <a:gd name="T67" fmla="*/ 13 h 53"/>
                <a:gd name="T68" fmla="*/ 5 w 38"/>
                <a:gd name="T69" fmla="*/ 11 h 53"/>
                <a:gd name="T70" fmla="*/ 12 w 38"/>
                <a:gd name="T71" fmla="*/ 11 h 53"/>
                <a:gd name="T72" fmla="*/ 14 w 38"/>
                <a:gd name="T73" fmla="*/ 13 h 53"/>
                <a:gd name="T74" fmla="*/ 17 w 38"/>
                <a:gd name="T75" fmla="*/ 13 h 53"/>
                <a:gd name="T76" fmla="*/ 18 w 38"/>
                <a:gd name="T77" fmla="*/ 11 h 5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8" h="53">
                  <a:moveTo>
                    <a:pt x="38" y="49"/>
                  </a:moveTo>
                  <a:lnTo>
                    <a:pt x="28" y="50"/>
                  </a:lnTo>
                  <a:lnTo>
                    <a:pt x="25" y="45"/>
                  </a:lnTo>
                  <a:lnTo>
                    <a:pt x="11" y="46"/>
                  </a:lnTo>
                  <a:lnTo>
                    <a:pt x="10" y="53"/>
                  </a:lnTo>
                  <a:lnTo>
                    <a:pt x="0" y="53"/>
                  </a:lnTo>
                  <a:lnTo>
                    <a:pt x="10" y="21"/>
                  </a:lnTo>
                  <a:lnTo>
                    <a:pt x="21" y="19"/>
                  </a:lnTo>
                  <a:lnTo>
                    <a:pt x="38" y="49"/>
                  </a:lnTo>
                  <a:close/>
                  <a:moveTo>
                    <a:pt x="22" y="39"/>
                  </a:moveTo>
                  <a:lnTo>
                    <a:pt x="17" y="26"/>
                  </a:lnTo>
                  <a:lnTo>
                    <a:pt x="15" y="26"/>
                  </a:lnTo>
                  <a:lnTo>
                    <a:pt x="13" y="40"/>
                  </a:lnTo>
                  <a:lnTo>
                    <a:pt x="22" y="39"/>
                  </a:lnTo>
                  <a:close/>
                  <a:moveTo>
                    <a:pt x="10" y="8"/>
                  </a:moveTo>
                  <a:lnTo>
                    <a:pt x="10" y="6"/>
                  </a:lnTo>
                  <a:lnTo>
                    <a:pt x="11" y="3"/>
                  </a:lnTo>
                  <a:lnTo>
                    <a:pt x="13" y="1"/>
                  </a:lnTo>
                  <a:lnTo>
                    <a:pt x="15" y="1"/>
                  </a:lnTo>
                  <a:lnTo>
                    <a:pt x="18" y="1"/>
                  </a:lnTo>
                  <a:lnTo>
                    <a:pt x="20" y="1"/>
                  </a:lnTo>
                  <a:lnTo>
                    <a:pt x="25" y="2"/>
                  </a:lnTo>
                  <a:lnTo>
                    <a:pt x="26" y="1"/>
                  </a:lnTo>
                  <a:lnTo>
                    <a:pt x="26" y="0"/>
                  </a:lnTo>
                  <a:lnTo>
                    <a:pt x="29" y="0"/>
                  </a:lnTo>
                  <a:lnTo>
                    <a:pt x="29" y="2"/>
                  </a:lnTo>
                  <a:lnTo>
                    <a:pt x="28" y="5"/>
                  </a:lnTo>
                  <a:lnTo>
                    <a:pt x="27" y="6"/>
                  </a:lnTo>
                  <a:lnTo>
                    <a:pt x="26" y="6"/>
                  </a:lnTo>
                  <a:lnTo>
                    <a:pt x="25" y="7"/>
                  </a:lnTo>
                  <a:lnTo>
                    <a:pt x="23" y="7"/>
                  </a:lnTo>
                  <a:lnTo>
                    <a:pt x="22" y="7"/>
                  </a:lnTo>
                  <a:lnTo>
                    <a:pt x="21" y="7"/>
                  </a:lnTo>
                  <a:lnTo>
                    <a:pt x="18" y="6"/>
                  </a:lnTo>
                  <a:lnTo>
                    <a:pt x="17" y="6"/>
                  </a:lnTo>
                  <a:lnTo>
                    <a:pt x="15" y="6"/>
                  </a:lnTo>
                  <a:lnTo>
                    <a:pt x="14" y="6"/>
                  </a:lnTo>
                  <a:lnTo>
                    <a:pt x="13" y="8"/>
                  </a:lnTo>
                  <a:lnTo>
                    <a:pt x="10" y="8"/>
                  </a:lnTo>
                  <a:close/>
                  <a:moveTo>
                    <a:pt x="19" y="10"/>
                  </a:moveTo>
                  <a:lnTo>
                    <a:pt x="25" y="9"/>
                  </a:lnTo>
                  <a:lnTo>
                    <a:pt x="25" y="10"/>
                  </a:lnTo>
                  <a:lnTo>
                    <a:pt x="25" y="11"/>
                  </a:lnTo>
                  <a:lnTo>
                    <a:pt x="23" y="13"/>
                  </a:lnTo>
                  <a:lnTo>
                    <a:pt x="23" y="14"/>
                  </a:lnTo>
                  <a:lnTo>
                    <a:pt x="22" y="15"/>
                  </a:lnTo>
                  <a:lnTo>
                    <a:pt x="21" y="16"/>
                  </a:lnTo>
                  <a:lnTo>
                    <a:pt x="20" y="17"/>
                  </a:lnTo>
                  <a:lnTo>
                    <a:pt x="19" y="17"/>
                  </a:lnTo>
                  <a:lnTo>
                    <a:pt x="17" y="18"/>
                  </a:lnTo>
                  <a:lnTo>
                    <a:pt x="15" y="18"/>
                  </a:lnTo>
                  <a:lnTo>
                    <a:pt x="14" y="18"/>
                  </a:lnTo>
                  <a:lnTo>
                    <a:pt x="13" y="17"/>
                  </a:lnTo>
                  <a:lnTo>
                    <a:pt x="11" y="17"/>
                  </a:lnTo>
                  <a:lnTo>
                    <a:pt x="10" y="16"/>
                  </a:lnTo>
                  <a:lnTo>
                    <a:pt x="9" y="15"/>
                  </a:lnTo>
                  <a:lnTo>
                    <a:pt x="7" y="15"/>
                  </a:lnTo>
                  <a:lnTo>
                    <a:pt x="6" y="14"/>
                  </a:lnTo>
                  <a:lnTo>
                    <a:pt x="6" y="13"/>
                  </a:lnTo>
                  <a:lnTo>
                    <a:pt x="5" y="11"/>
                  </a:lnTo>
                  <a:lnTo>
                    <a:pt x="12" y="10"/>
                  </a:lnTo>
                  <a:lnTo>
                    <a:pt x="12" y="11"/>
                  </a:lnTo>
                  <a:lnTo>
                    <a:pt x="13" y="13"/>
                  </a:lnTo>
                  <a:lnTo>
                    <a:pt x="14" y="13"/>
                  </a:lnTo>
                  <a:lnTo>
                    <a:pt x="15" y="13"/>
                  </a:lnTo>
                  <a:lnTo>
                    <a:pt x="17" y="13"/>
                  </a:lnTo>
                  <a:lnTo>
                    <a:pt x="18" y="11"/>
                  </a:lnTo>
                  <a:lnTo>
                    <a:pt x="19" y="10"/>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5" name="Freeform 29">
              <a:extLst>
                <a:ext uri="{FF2B5EF4-FFF2-40B4-BE49-F238E27FC236}">
                  <a16:creationId xmlns:a16="http://schemas.microsoft.com/office/drawing/2014/main" id="{6457FE94-5F02-498A-910B-0FC751EC1A98}"/>
                </a:ext>
              </a:extLst>
            </p:cNvPr>
            <p:cNvSpPr>
              <a:spLocks/>
            </p:cNvSpPr>
            <p:nvPr/>
          </p:nvSpPr>
          <p:spPr bwMode="auto">
            <a:xfrm>
              <a:off x="5119" y="653"/>
              <a:ext cx="34" cy="33"/>
            </a:xfrm>
            <a:custGeom>
              <a:avLst/>
              <a:gdLst>
                <a:gd name="T0" fmla="*/ 0 w 34"/>
                <a:gd name="T1" fmla="*/ 1 h 33"/>
                <a:gd name="T2" fmla="*/ 12 w 34"/>
                <a:gd name="T3" fmla="*/ 1 h 33"/>
                <a:gd name="T4" fmla="*/ 25 w 34"/>
                <a:gd name="T5" fmla="*/ 23 h 33"/>
                <a:gd name="T6" fmla="*/ 25 w 34"/>
                <a:gd name="T7" fmla="*/ 23 h 33"/>
                <a:gd name="T8" fmla="*/ 24 w 34"/>
                <a:gd name="T9" fmla="*/ 0 h 33"/>
                <a:gd name="T10" fmla="*/ 33 w 34"/>
                <a:gd name="T11" fmla="*/ 0 h 33"/>
                <a:gd name="T12" fmla="*/ 34 w 34"/>
                <a:gd name="T13" fmla="*/ 31 h 33"/>
                <a:gd name="T14" fmla="*/ 21 w 34"/>
                <a:gd name="T15" fmla="*/ 32 h 33"/>
                <a:gd name="T16" fmla="*/ 8 w 34"/>
                <a:gd name="T17" fmla="*/ 8 h 33"/>
                <a:gd name="T18" fmla="*/ 10 w 34"/>
                <a:gd name="T19" fmla="*/ 32 h 33"/>
                <a:gd name="T20" fmla="*/ 1 w 34"/>
                <a:gd name="T21" fmla="*/ 33 h 33"/>
                <a:gd name="T22" fmla="*/ 0 w 34"/>
                <a:gd name="T23" fmla="*/ 1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33">
                  <a:moveTo>
                    <a:pt x="0" y="1"/>
                  </a:moveTo>
                  <a:lnTo>
                    <a:pt x="12" y="1"/>
                  </a:lnTo>
                  <a:lnTo>
                    <a:pt x="25" y="23"/>
                  </a:lnTo>
                  <a:lnTo>
                    <a:pt x="24" y="0"/>
                  </a:lnTo>
                  <a:lnTo>
                    <a:pt x="33" y="0"/>
                  </a:lnTo>
                  <a:lnTo>
                    <a:pt x="34" y="31"/>
                  </a:lnTo>
                  <a:lnTo>
                    <a:pt x="21" y="32"/>
                  </a:lnTo>
                  <a:lnTo>
                    <a:pt x="8" y="8"/>
                  </a:lnTo>
                  <a:lnTo>
                    <a:pt x="10" y="32"/>
                  </a:lnTo>
                  <a:lnTo>
                    <a:pt x="1" y="33"/>
                  </a:lnTo>
                  <a:lnTo>
                    <a:pt x="0" y="1"/>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6" name="Freeform 30">
              <a:extLst>
                <a:ext uri="{FF2B5EF4-FFF2-40B4-BE49-F238E27FC236}">
                  <a16:creationId xmlns:a16="http://schemas.microsoft.com/office/drawing/2014/main" id="{3DA76DC5-6E58-4CEC-B599-555FD1D7F34E}"/>
                </a:ext>
              </a:extLst>
            </p:cNvPr>
            <p:cNvSpPr>
              <a:spLocks/>
            </p:cNvSpPr>
            <p:nvPr/>
          </p:nvSpPr>
          <p:spPr bwMode="auto">
            <a:xfrm>
              <a:off x="5173" y="651"/>
              <a:ext cx="30" cy="33"/>
            </a:xfrm>
            <a:custGeom>
              <a:avLst/>
              <a:gdLst>
                <a:gd name="T0" fmla="*/ 10 w 30"/>
                <a:gd name="T1" fmla="*/ 23 h 33"/>
                <a:gd name="T2" fmla="*/ 11 w 30"/>
                <a:gd name="T3" fmla="*/ 25 h 33"/>
                <a:gd name="T4" fmla="*/ 13 w 30"/>
                <a:gd name="T5" fmla="*/ 26 h 33"/>
                <a:gd name="T6" fmla="*/ 15 w 30"/>
                <a:gd name="T7" fmla="*/ 27 h 33"/>
                <a:gd name="T8" fmla="*/ 19 w 30"/>
                <a:gd name="T9" fmla="*/ 26 h 33"/>
                <a:gd name="T10" fmla="*/ 21 w 30"/>
                <a:gd name="T11" fmla="*/ 24 h 33"/>
                <a:gd name="T12" fmla="*/ 20 w 30"/>
                <a:gd name="T13" fmla="*/ 21 h 33"/>
                <a:gd name="T14" fmla="*/ 18 w 30"/>
                <a:gd name="T15" fmla="*/ 20 h 33"/>
                <a:gd name="T16" fmla="*/ 16 w 30"/>
                <a:gd name="T17" fmla="*/ 20 h 33"/>
                <a:gd name="T18" fmla="*/ 11 w 30"/>
                <a:gd name="T19" fmla="*/ 18 h 33"/>
                <a:gd name="T20" fmla="*/ 5 w 30"/>
                <a:gd name="T21" fmla="*/ 17 h 33"/>
                <a:gd name="T22" fmla="*/ 2 w 30"/>
                <a:gd name="T23" fmla="*/ 12 h 33"/>
                <a:gd name="T24" fmla="*/ 2 w 30"/>
                <a:gd name="T25" fmla="*/ 8 h 33"/>
                <a:gd name="T26" fmla="*/ 3 w 30"/>
                <a:gd name="T27" fmla="*/ 4 h 33"/>
                <a:gd name="T28" fmla="*/ 10 w 30"/>
                <a:gd name="T29" fmla="*/ 1 h 33"/>
                <a:gd name="T30" fmla="*/ 20 w 30"/>
                <a:gd name="T31" fmla="*/ 1 h 33"/>
                <a:gd name="T32" fmla="*/ 27 w 30"/>
                <a:gd name="T33" fmla="*/ 3 h 33"/>
                <a:gd name="T34" fmla="*/ 29 w 30"/>
                <a:gd name="T35" fmla="*/ 5 h 33"/>
                <a:gd name="T36" fmla="*/ 29 w 30"/>
                <a:gd name="T37" fmla="*/ 9 h 33"/>
                <a:gd name="T38" fmla="*/ 20 w 30"/>
                <a:gd name="T39" fmla="*/ 10 h 33"/>
                <a:gd name="T40" fmla="*/ 20 w 30"/>
                <a:gd name="T41" fmla="*/ 9 h 33"/>
                <a:gd name="T42" fmla="*/ 19 w 30"/>
                <a:gd name="T43" fmla="*/ 8 h 33"/>
                <a:gd name="T44" fmla="*/ 15 w 30"/>
                <a:gd name="T45" fmla="*/ 7 h 33"/>
                <a:gd name="T46" fmla="*/ 12 w 30"/>
                <a:gd name="T47" fmla="*/ 7 h 33"/>
                <a:gd name="T48" fmla="*/ 11 w 30"/>
                <a:gd name="T49" fmla="*/ 9 h 33"/>
                <a:gd name="T50" fmla="*/ 16 w 30"/>
                <a:gd name="T51" fmla="*/ 12 h 33"/>
                <a:gd name="T52" fmla="*/ 24 w 30"/>
                <a:gd name="T53" fmla="*/ 15 h 33"/>
                <a:gd name="T54" fmla="*/ 28 w 30"/>
                <a:gd name="T55" fmla="*/ 17 h 33"/>
                <a:gd name="T56" fmla="*/ 30 w 30"/>
                <a:gd name="T57" fmla="*/ 19 h 33"/>
                <a:gd name="T58" fmla="*/ 30 w 30"/>
                <a:gd name="T59" fmla="*/ 23 h 33"/>
                <a:gd name="T60" fmla="*/ 30 w 30"/>
                <a:gd name="T61" fmla="*/ 26 h 33"/>
                <a:gd name="T62" fmla="*/ 29 w 30"/>
                <a:gd name="T63" fmla="*/ 28 h 33"/>
                <a:gd name="T64" fmla="*/ 23 w 30"/>
                <a:gd name="T65" fmla="*/ 32 h 33"/>
                <a:gd name="T66" fmla="*/ 15 w 30"/>
                <a:gd name="T67" fmla="*/ 33 h 33"/>
                <a:gd name="T68" fmla="*/ 4 w 30"/>
                <a:gd name="T69" fmla="*/ 31 h 33"/>
                <a:gd name="T70" fmla="*/ 2 w 30"/>
                <a:gd name="T71" fmla="*/ 27 h 33"/>
                <a:gd name="T72" fmla="*/ 0 w 30"/>
                <a:gd name="T73" fmla="*/ 23 h 3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0" h="33">
                  <a:moveTo>
                    <a:pt x="0" y="23"/>
                  </a:moveTo>
                  <a:lnTo>
                    <a:pt x="10" y="23"/>
                  </a:lnTo>
                  <a:lnTo>
                    <a:pt x="11" y="24"/>
                  </a:lnTo>
                  <a:lnTo>
                    <a:pt x="11" y="25"/>
                  </a:lnTo>
                  <a:lnTo>
                    <a:pt x="12" y="26"/>
                  </a:lnTo>
                  <a:lnTo>
                    <a:pt x="13" y="26"/>
                  </a:lnTo>
                  <a:lnTo>
                    <a:pt x="14" y="26"/>
                  </a:lnTo>
                  <a:lnTo>
                    <a:pt x="15" y="27"/>
                  </a:lnTo>
                  <a:lnTo>
                    <a:pt x="18" y="26"/>
                  </a:lnTo>
                  <a:lnTo>
                    <a:pt x="19" y="26"/>
                  </a:lnTo>
                  <a:lnTo>
                    <a:pt x="20" y="25"/>
                  </a:lnTo>
                  <a:lnTo>
                    <a:pt x="21" y="24"/>
                  </a:lnTo>
                  <a:lnTo>
                    <a:pt x="20" y="23"/>
                  </a:lnTo>
                  <a:lnTo>
                    <a:pt x="20" y="21"/>
                  </a:lnTo>
                  <a:lnTo>
                    <a:pt x="19" y="21"/>
                  </a:lnTo>
                  <a:lnTo>
                    <a:pt x="18" y="20"/>
                  </a:lnTo>
                  <a:lnTo>
                    <a:pt x="16" y="20"/>
                  </a:lnTo>
                  <a:lnTo>
                    <a:pt x="14" y="19"/>
                  </a:lnTo>
                  <a:lnTo>
                    <a:pt x="11" y="18"/>
                  </a:lnTo>
                  <a:lnTo>
                    <a:pt x="7" y="18"/>
                  </a:lnTo>
                  <a:lnTo>
                    <a:pt x="5" y="17"/>
                  </a:lnTo>
                  <a:lnTo>
                    <a:pt x="3" y="15"/>
                  </a:lnTo>
                  <a:lnTo>
                    <a:pt x="2" y="12"/>
                  </a:lnTo>
                  <a:lnTo>
                    <a:pt x="2" y="10"/>
                  </a:lnTo>
                  <a:lnTo>
                    <a:pt x="2" y="8"/>
                  </a:lnTo>
                  <a:lnTo>
                    <a:pt x="2" y="5"/>
                  </a:lnTo>
                  <a:lnTo>
                    <a:pt x="3" y="4"/>
                  </a:lnTo>
                  <a:lnTo>
                    <a:pt x="5" y="3"/>
                  </a:lnTo>
                  <a:lnTo>
                    <a:pt x="10" y="1"/>
                  </a:lnTo>
                  <a:lnTo>
                    <a:pt x="15" y="0"/>
                  </a:lnTo>
                  <a:lnTo>
                    <a:pt x="20" y="1"/>
                  </a:lnTo>
                  <a:lnTo>
                    <a:pt x="23" y="2"/>
                  </a:lnTo>
                  <a:lnTo>
                    <a:pt x="27" y="3"/>
                  </a:lnTo>
                  <a:lnTo>
                    <a:pt x="28" y="4"/>
                  </a:lnTo>
                  <a:lnTo>
                    <a:pt x="29" y="5"/>
                  </a:lnTo>
                  <a:lnTo>
                    <a:pt x="29" y="7"/>
                  </a:lnTo>
                  <a:lnTo>
                    <a:pt x="29" y="9"/>
                  </a:lnTo>
                  <a:lnTo>
                    <a:pt x="29" y="10"/>
                  </a:lnTo>
                  <a:lnTo>
                    <a:pt x="20" y="10"/>
                  </a:lnTo>
                  <a:lnTo>
                    <a:pt x="20" y="9"/>
                  </a:lnTo>
                  <a:lnTo>
                    <a:pt x="19" y="8"/>
                  </a:lnTo>
                  <a:lnTo>
                    <a:pt x="18" y="7"/>
                  </a:lnTo>
                  <a:lnTo>
                    <a:pt x="15" y="7"/>
                  </a:lnTo>
                  <a:lnTo>
                    <a:pt x="13" y="7"/>
                  </a:lnTo>
                  <a:lnTo>
                    <a:pt x="12" y="7"/>
                  </a:lnTo>
                  <a:lnTo>
                    <a:pt x="11" y="8"/>
                  </a:lnTo>
                  <a:lnTo>
                    <a:pt x="11" y="9"/>
                  </a:lnTo>
                  <a:lnTo>
                    <a:pt x="12" y="11"/>
                  </a:lnTo>
                  <a:lnTo>
                    <a:pt x="16" y="12"/>
                  </a:lnTo>
                  <a:lnTo>
                    <a:pt x="21" y="13"/>
                  </a:lnTo>
                  <a:lnTo>
                    <a:pt x="24" y="15"/>
                  </a:lnTo>
                  <a:lnTo>
                    <a:pt x="27" y="16"/>
                  </a:lnTo>
                  <a:lnTo>
                    <a:pt x="28" y="17"/>
                  </a:lnTo>
                  <a:lnTo>
                    <a:pt x="29" y="18"/>
                  </a:lnTo>
                  <a:lnTo>
                    <a:pt x="30" y="19"/>
                  </a:lnTo>
                  <a:lnTo>
                    <a:pt x="30" y="20"/>
                  </a:lnTo>
                  <a:lnTo>
                    <a:pt x="30" y="23"/>
                  </a:lnTo>
                  <a:lnTo>
                    <a:pt x="30" y="24"/>
                  </a:lnTo>
                  <a:lnTo>
                    <a:pt x="30" y="26"/>
                  </a:lnTo>
                  <a:lnTo>
                    <a:pt x="29" y="27"/>
                  </a:lnTo>
                  <a:lnTo>
                    <a:pt x="29" y="28"/>
                  </a:lnTo>
                  <a:lnTo>
                    <a:pt x="27" y="31"/>
                  </a:lnTo>
                  <a:lnTo>
                    <a:pt x="23" y="32"/>
                  </a:lnTo>
                  <a:lnTo>
                    <a:pt x="20" y="33"/>
                  </a:lnTo>
                  <a:lnTo>
                    <a:pt x="15" y="33"/>
                  </a:lnTo>
                  <a:lnTo>
                    <a:pt x="8" y="32"/>
                  </a:lnTo>
                  <a:lnTo>
                    <a:pt x="4" y="31"/>
                  </a:lnTo>
                  <a:lnTo>
                    <a:pt x="3" y="28"/>
                  </a:lnTo>
                  <a:lnTo>
                    <a:pt x="2" y="27"/>
                  </a:lnTo>
                  <a:lnTo>
                    <a:pt x="0" y="25"/>
                  </a:lnTo>
                  <a:lnTo>
                    <a:pt x="0" y="23"/>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7" name="Freeform 31">
              <a:extLst>
                <a:ext uri="{FF2B5EF4-FFF2-40B4-BE49-F238E27FC236}">
                  <a16:creationId xmlns:a16="http://schemas.microsoft.com/office/drawing/2014/main" id="{68522CDE-BDBF-4644-B879-16B3F32C584D}"/>
                </a:ext>
              </a:extLst>
            </p:cNvPr>
            <p:cNvSpPr>
              <a:spLocks noEditPoints="1"/>
            </p:cNvSpPr>
            <p:nvPr/>
          </p:nvSpPr>
          <p:spPr bwMode="auto">
            <a:xfrm>
              <a:off x="5205" y="644"/>
              <a:ext cx="39" cy="41"/>
            </a:xfrm>
            <a:custGeom>
              <a:avLst/>
              <a:gdLst>
                <a:gd name="T0" fmla="*/ 16 w 39"/>
                <a:gd name="T1" fmla="*/ 9 h 41"/>
                <a:gd name="T2" fmla="*/ 28 w 39"/>
                <a:gd name="T3" fmla="*/ 9 h 41"/>
                <a:gd name="T4" fmla="*/ 39 w 39"/>
                <a:gd name="T5" fmla="*/ 41 h 41"/>
                <a:gd name="T6" fmla="*/ 29 w 39"/>
                <a:gd name="T7" fmla="*/ 41 h 41"/>
                <a:gd name="T8" fmla="*/ 27 w 39"/>
                <a:gd name="T9" fmla="*/ 34 h 41"/>
                <a:gd name="T10" fmla="*/ 13 w 39"/>
                <a:gd name="T11" fmla="*/ 34 h 41"/>
                <a:gd name="T12" fmla="*/ 11 w 39"/>
                <a:gd name="T13" fmla="*/ 40 h 41"/>
                <a:gd name="T14" fmla="*/ 0 w 39"/>
                <a:gd name="T15" fmla="*/ 40 h 41"/>
                <a:gd name="T16" fmla="*/ 16 w 39"/>
                <a:gd name="T17" fmla="*/ 9 h 41"/>
                <a:gd name="T18" fmla="*/ 24 w 39"/>
                <a:gd name="T19" fmla="*/ 28 h 41"/>
                <a:gd name="T20" fmla="*/ 21 w 39"/>
                <a:gd name="T21" fmla="*/ 16 h 41"/>
                <a:gd name="T22" fmla="*/ 21 w 39"/>
                <a:gd name="T23" fmla="*/ 16 h 41"/>
                <a:gd name="T24" fmla="*/ 15 w 39"/>
                <a:gd name="T25" fmla="*/ 28 h 41"/>
                <a:gd name="T26" fmla="*/ 24 w 39"/>
                <a:gd name="T27" fmla="*/ 28 h 41"/>
                <a:gd name="T28" fmla="*/ 24 w 39"/>
                <a:gd name="T29" fmla="*/ 0 h 41"/>
                <a:gd name="T30" fmla="*/ 29 w 39"/>
                <a:gd name="T31" fmla="*/ 7 h 41"/>
                <a:gd name="T32" fmla="*/ 23 w 39"/>
                <a:gd name="T33" fmla="*/ 7 h 41"/>
                <a:gd name="T34" fmla="*/ 15 w 39"/>
                <a:gd name="T35" fmla="*/ 0 h 41"/>
                <a:gd name="T36" fmla="*/ 24 w 39"/>
                <a:gd name="T37" fmla="*/ 0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 h="41">
                  <a:moveTo>
                    <a:pt x="16" y="9"/>
                  </a:moveTo>
                  <a:lnTo>
                    <a:pt x="28" y="9"/>
                  </a:lnTo>
                  <a:lnTo>
                    <a:pt x="39" y="41"/>
                  </a:lnTo>
                  <a:lnTo>
                    <a:pt x="29" y="41"/>
                  </a:lnTo>
                  <a:lnTo>
                    <a:pt x="27" y="34"/>
                  </a:lnTo>
                  <a:lnTo>
                    <a:pt x="13" y="34"/>
                  </a:lnTo>
                  <a:lnTo>
                    <a:pt x="11" y="40"/>
                  </a:lnTo>
                  <a:lnTo>
                    <a:pt x="0" y="40"/>
                  </a:lnTo>
                  <a:lnTo>
                    <a:pt x="16" y="9"/>
                  </a:lnTo>
                  <a:close/>
                  <a:moveTo>
                    <a:pt x="24" y="28"/>
                  </a:moveTo>
                  <a:lnTo>
                    <a:pt x="21" y="16"/>
                  </a:lnTo>
                  <a:lnTo>
                    <a:pt x="15" y="28"/>
                  </a:lnTo>
                  <a:lnTo>
                    <a:pt x="24" y="28"/>
                  </a:lnTo>
                  <a:close/>
                  <a:moveTo>
                    <a:pt x="24" y="0"/>
                  </a:moveTo>
                  <a:lnTo>
                    <a:pt x="29" y="7"/>
                  </a:lnTo>
                  <a:lnTo>
                    <a:pt x="23" y="7"/>
                  </a:lnTo>
                  <a:lnTo>
                    <a:pt x="15" y="0"/>
                  </a:lnTo>
                  <a:lnTo>
                    <a:pt x="24" y="0"/>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8" name="Freeform 32">
              <a:extLst>
                <a:ext uri="{FF2B5EF4-FFF2-40B4-BE49-F238E27FC236}">
                  <a16:creationId xmlns:a16="http://schemas.microsoft.com/office/drawing/2014/main" id="{40D39BE9-8E5E-4ED5-89A1-E17CB54E96DA}"/>
                </a:ext>
              </a:extLst>
            </p:cNvPr>
            <p:cNvSpPr>
              <a:spLocks/>
            </p:cNvSpPr>
            <p:nvPr/>
          </p:nvSpPr>
          <p:spPr bwMode="auto">
            <a:xfrm>
              <a:off x="5248" y="655"/>
              <a:ext cx="36" cy="35"/>
            </a:xfrm>
            <a:custGeom>
              <a:avLst/>
              <a:gdLst>
                <a:gd name="T0" fmla="*/ 3 w 36"/>
                <a:gd name="T1" fmla="*/ 0 h 35"/>
                <a:gd name="T2" fmla="*/ 17 w 36"/>
                <a:gd name="T3" fmla="*/ 1 h 35"/>
                <a:gd name="T4" fmla="*/ 25 w 36"/>
                <a:gd name="T5" fmla="*/ 25 h 35"/>
                <a:gd name="T6" fmla="*/ 25 w 36"/>
                <a:gd name="T7" fmla="*/ 25 h 35"/>
                <a:gd name="T8" fmla="*/ 28 w 36"/>
                <a:gd name="T9" fmla="*/ 3 h 35"/>
                <a:gd name="T10" fmla="*/ 36 w 36"/>
                <a:gd name="T11" fmla="*/ 4 h 35"/>
                <a:gd name="T12" fmla="*/ 32 w 36"/>
                <a:gd name="T13" fmla="*/ 35 h 35"/>
                <a:gd name="T14" fmla="*/ 19 w 36"/>
                <a:gd name="T15" fmla="*/ 33 h 35"/>
                <a:gd name="T16" fmla="*/ 11 w 36"/>
                <a:gd name="T17" fmla="*/ 8 h 35"/>
                <a:gd name="T18" fmla="*/ 8 w 36"/>
                <a:gd name="T19" fmla="*/ 32 h 35"/>
                <a:gd name="T20" fmla="*/ 0 w 36"/>
                <a:gd name="T21" fmla="*/ 31 h 35"/>
                <a:gd name="T22" fmla="*/ 3 w 36"/>
                <a:gd name="T23" fmla="*/ 0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 h="35">
                  <a:moveTo>
                    <a:pt x="3" y="0"/>
                  </a:moveTo>
                  <a:lnTo>
                    <a:pt x="17" y="1"/>
                  </a:lnTo>
                  <a:lnTo>
                    <a:pt x="25" y="25"/>
                  </a:lnTo>
                  <a:lnTo>
                    <a:pt x="28" y="3"/>
                  </a:lnTo>
                  <a:lnTo>
                    <a:pt x="36" y="4"/>
                  </a:lnTo>
                  <a:lnTo>
                    <a:pt x="32" y="35"/>
                  </a:lnTo>
                  <a:lnTo>
                    <a:pt x="19" y="33"/>
                  </a:lnTo>
                  <a:lnTo>
                    <a:pt x="11" y="8"/>
                  </a:lnTo>
                  <a:lnTo>
                    <a:pt x="8" y="32"/>
                  </a:lnTo>
                  <a:lnTo>
                    <a:pt x="0" y="31"/>
                  </a:lnTo>
                  <a:lnTo>
                    <a:pt x="3" y="0"/>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89" name="Freeform 33">
              <a:extLst>
                <a:ext uri="{FF2B5EF4-FFF2-40B4-BE49-F238E27FC236}">
                  <a16:creationId xmlns:a16="http://schemas.microsoft.com/office/drawing/2014/main" id="{0109F9C6-442F-4925-8230-243A1EDCF31C}"/>
                </a:ext>
              </a:extLst>
            </p:cNvPr>
            <p:cNvSpPr>
              <a:spLocks/>
            </p:cNvSpPr>
            <p:nvPr/>
          </p:nvSpPr>
          <p:spPr bwMode="auto">
            <a:xfrm>
              <a:off x="5288" y="662"/>
              <a:ext cx="35" cy="34"/>
            </a:xfrm>
            <a:custGeom>
              <a:avLst/>
              <a:gdLst>
                <a:gd name="T0" fmla="*/ 26 w 35"/>
                <a:gd name="T1" fmla="*/ 10 h 34"/>
                <a:gd name="T2" fmla="*/ 24 w 35"/>
                <a:gd name="T3" fmla="*/ 8 h 34"/>
                <a:gd name="T4" fmla="*/ 22 w 35"/>
                <a:gd name="T5" fmla="*/ 7 h 34"/>
                <a:gd name="T6" fmla="*/ 18 w 35"/>
                <a:gd name="T7" fmla="*/ 7 h 34"/>
                <a:gd name="T8" fmla="*/ 15 w 35"/>
                <a:gd name="T9" fmla="*/ 8 h 34"/>
                <a:gd name="T10" fmla="*/ 12 w 35"/>
                <a:gd name="T11" fmla="*/ 10 h 34"/>
                <a:gd name="T12" fmla="*/ 10 w 35"/>
                <a:gd name="T13" fmla="*/ 14 h 34"/>
                <a:gd name="T14" fmla="*/ 10 w 35"/>
                <a:gd name="T15" fmla="*/ 17 h 34"/>
                <a:gd name="T16" fmla="*/ 10 w 35"/>
                <a:gd name="T17" fmla="*/ 20 h 34"/>
                <a:gd name="T18" fmla="*/ 10 w 35"/>
                <a:gd name="T19" fmla="*/ 21 h 34"/>
                <a:gd name="T20" fmla="*/ 11 w 35"/>
                <a:gd name="T21" fmla="*/ 23 h 34"/>
                <a:gd name="T22" fmla="*/ 14 w 35"/>
                <a:gd name="T23" fmla="*/ 26 h 34"/>
                <a:gd name="T24" fmla="*/ 16 w 35"/>
                <a:gd name="T25" fmla="*/ 28 h 34"/>
                <a:gd name="T26" fmla="*/ 20 w 35"/>
                <a:gd name="T27" fmla="*/ 28 h 34"/>
                <a:gd name="T28" fmla="*/ 22 w 35"/>
                <a:gd name="T29" fmla="*/ 28 h 34"/>
                <a:gd name="T30" fmla="*/ 23 w 35"/>
                <a:gd name="T31" fmla="*/ 28 h 34"/>
                <a:gd name="T32" fmla="*/ 17 w 35"/>
                <a:gd name="T33" fmla="*/ 21 h 34"/>
                <a:gd name="T34" fmla="*/ 34 w 35"/>
                <a:gd name="T35" fmla="*/ 18 h 34"/>
                <a:gd name="T36" fmla="*/ 26 w 35"/>
                <a:gd name="T37" fmla="*/ 34 h 34"/>
                <a:gd name="T38" fmla="*/ 19 w 35"/>
                <a:gd name="T39" fmla="*/ 33 h 34"/>
                <a:gd name="T40" fmla="*/ 15 w 35"/>
                <a:gd name="T41" fmla="*/ 33 h 34"/>
                <a:gd name="T42" fmla="*/ 11 w 35"/>
                <a:gd name="T43" fmla="*/ 32 h 34"/>
                <a:gd name="T44" fmla="*/ 7 w 35"/>
                <a:gd name="T45" fmla="*/ 30 h 34"/>
                <a:gd name="T46" fmla="*/ 2 w 35"/>
                <a:gd name="T47" fmla="*/ 26 h 34"/>
                <a:gd name="T48" fmla="*/ 0 w 35"/>
                <a:gd name="T49" fmla="*/ 21 h 34"/>
                <a:gd name="T50" fmla="*/ 0 w 35"/>
                <a:gd name="T51" fmla="*/ 16 h 34"/>
                <a:gd name="T52" fmla="*/ 1 w 35"/>
                <a:gd name="T53" fmla="*/ 10 h 34"/>
                <a:gd name="T54" fmla="*/ 4 w 35"/>
                <a:gd name="T55" fmla="*/ 6 h 34"/>
                <a:gd name="T56" fmla="*/ 10 w 35"/>
                <a:gd name="T57" fmla="*/ 1 h 34"/>
                <a:gd name="T58" fmla="*/ 17 w 35"/>
                <a:gd name="T59" fmla="*/ 0 h 34"/>
                <a:gd name="T60" fmla="*/ 25 w 35"/>
                <a:gd name="T61" fmla="*/ 1 h 34"/>
                <a:gd name="T62" fmla="*/ 31 w 35"/>
                <a:gd name="T63" fmla="*/ 4 h 34"/>
                <a:gd name="T64" fmla="*/ 34 w 35"/>
                <a:gd name="T65" fmla="*/ 7 h 34"/>
                <a:gd name="T66" fmla="*/ 35 w 35"/>
                <a:gd name="T67" fmla="*/ 12 h 34"/>
                <a:gd name="T68" fmla="*/ 26 w 35"/>
                <a:gd name="T69" fmla="*/ 12 h 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5" h="34">
                  <a:moveTo>
                    <a:pt x="26" y="12"/>
                  </a:moveTo>
                  <a:lnTo>
                    <a:pt x="26" y="10"/>
                  </a:lnTo>
                  <a:lnTo>
                    <a:pt x="24" y="8"/>
                  </a:lnTo>
                  <a:lnTo>
                    <a:pt x="23" y="7"/>
                  </a:lnTo>
                  <a:lnTo>
                    <a:pt x="22" y="7"/>
                  </a:lnTo>
                  <a:lnTo>
                    <a:pt x="20" y="7"/>
                  </a:lnTo>
                  <a:lnTo>
                    <a:pt x="18" y="7"/>
                  </a:lnTo>
                  <a:lnTo>
                    <a:pt x="17" y="7"/>
                  </a:lnTo>
                  <a:lnTo>
                    <a:pt x="15" y="8"/>
                  </a:lnTo>
                  <a:lnTo>
                    <a:pt x="14" y="9"/>
                  </a:lnTo>
                  <a:lnTo>
                    <a:pt x="12" y="10"/>
                  </a:lnTo>
                  <a:lnTo>
                    <a:pt x="11" y="12"/>
                  </a:lnTo>
                  <a:lnTo>
                    <a:pt x="10" y="14"/>
                  </a:lnTo>
                  <a:lnTo>
                    <a:pt x="10" y="16"/>
                  </a:lnTo>
                  <a:lnTo>
                    <a:pt x="10" y="17"/>
                  </a:lnTo>
                  <a:lnTo>
                    <a:pt x="10" y="18"/>
                  </a:lnTo>
                  <a:lnTo>
                    <a:pt x="10" y="20"/>
                  </a:lnTo>
                  <a:lnTo>
                    <a:pt x="10" y="21"/>
                  </a:lnTo>
                  <a:lnTo>
                    <a:pt x="11" y="23"/>
                  </a:lnTo>
                  <a:lnTo>
                    <a:pt x="12" y="25"/>
                  </a:lnTo>
                  <a:lnTo>
                    <a:pt x="14" y="26"/>
                  </a:lnTo>
                  <a:lnTo>
                    <a:pt x="15" y="26"/>
                  </a:lnTo>
                  <a:lnTo>
                    <a:pt x="16" y="28"/>
                  </a:lnTo>
                  <a:lnTo>
                    <a:pt x="18" y="28"/>
                  </a:lnTo>
                  <a:lnTo>
                    <a:pt x="20" y="28"/>
                  </a:lnTo>
                  <a:lnTo>
                    <a:pt x="22" y="28"/>
                  </a:lnTo>
                  <a:lnTo>
                    <a:pt x="23" y="28"/>
                  </a:lnTo>
                  <a:lnTo>
                    <a:pt x="24" y="22"/>
                  </a:lnTo>
                  <a:lnTo>
                    <a:pt x="17" y="21"/>
                  </a:lnTo>
                  <a:lnTo>
                    <a:pt x="18" y="15"/>
                  </a:lnTo>
                  <a:lnTo>
                    <a:pt x="34" y="18"/>
                  </a:lnTo>
                  <a:lnTo>
                    <a:pt x="31" y="34"/>
                  </a:lnTo>
                  <a:lnTo>
                    <a:pt x="26" y="34"/>
                  </a:lnTo>
                  <a:lnTo>
                    <a:pt x="20" y="33"/>
                  </a:lnTo>
                  <a:lnTo>
                    <a:pt x="19" y="33"/>
                  </a:lnTo>
                  <a:lnTo>
                    <a:pt x="17" y="33"/>
                  </a:lnTo>
                  <a:lnTo>
                    <a:pt x="15" y="33"/>
                  </a:lnTo>
                  <a:lnTo>
                    <a:pt x="14" y="33"/>
                  </a:lnTo>
                  <a:lnTo>
                    <a:pt x="11" y="32"/>
                  </a:lnTo>
                  <a:lnTo>
                    <a:pt x="9" y="31"/>
                  </a:lnTo>
                  <a:lnTo>
                    <a:pt x="7" y="30"/>
                  </a:lnTo>
                  <a:lnTo>
                    <a:pt x="6" y="29"/>
                  </a:lnTo>
                  <a:lnTo>
                    <a:pt x="2" y="26"/>
                  </a:lnTo>
                  <a:lnTo>
                    <a:pt x="1" y="23"/>
                  </a:lnTo>
                  <a:lnTo>
                    <a:pt x="0" y="21"/>
                  </a:lnTo>
                  <a:lnTo>
                    <a:pt x="0" y="18"/>
                  </a:lnTo>
                  <a:lnTo>
                    <a:pt x="0" y="16"/>
                  </a:lnTo>
                  <a:lnTo>
                    <a:pt x="0" y="14"/>
                  </a:lnTo>
                  <a:lnTo>
                    <a:pt x="1" y="10"/>
                  </a:lnTo>
                  <a:lnTo>
                    <a:pt x="2" y="8"/>
                  </a:lnTo>
                  <a:lnTo>
                    <a:pt x="4" y="6"/>
                  </a:lnTo>
                  <a:lnTo>
                    <a:pt x="7" y="4"/>
                  </a:lnTo>
                  <a:lnTo>
                    <a:pt x="10" y="1"/>
                  </a:lnTo>
                  <a:lnTo>
                    <a:pt x="14" y="0"/>
                  </a:lnTo>
                  <a:lnTo>
                    <a:pt x="17" y="0"/>
                  </a:lnTo>
                  <a:lnTo>
                    <a:pt x="22" y="1"/>
                  </a:lnTo>
                  <a:lnTo>
                    <a:pt x="25" y="1"/>
                  </a:lnTo>
                  <a:lnTo>
                    <a:pt x="28" y="2"/>
                  </a:lnTo>
                  <a:lnTo>
                    <a:pt x="31" y="4"/>
                  </a:lnTo>
                  <a:lnTo>
                    <a:pt x="33" y="5"/>
                  </a:lnTo>
                  <a:lnTo>
                    <a:pt x="34" y="7"/>
                  </a:lnTo>
                  <a:lnTo>
                    <a:pt x="35" y="9"/>
                  </a:lnTo>
                  <a:lnTo>
                    <a:pt x="35" y="12"/>
                  </a:lnTo>
                  <a:lnTo>
                    <a:pt x="35" y="14"/>
                  </a:lnTo>
                  <a:lnTo>
                    <a:pt x="26" y="12"/>
                  </a:lnTo>
                  <a:close/>
                </a:path>
              </a:pathLst>
            </a:custGeom>
            <a:solidFill>
              <a:srgbClr val="E9E2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90" name="Freeform 34">
              <a:extLst>
                <a:ext uri="{FF2B5EF4-FFF2-40B4-BE49-F238E27FC236}">
                  <a16:creationId xmlns:a16="http://schemas.microsoft.com/office/drawing/2014/main" id="{FED01172-53E1-4F43-9DD3-5F547C2EE49E}"/>
                </a:ext>
              </a:extLst>
            </p:cNvPr>
            <p:cNvSpPr>
              <a:spLocks/>
            </p:cNvSpPr>
            <p:nvPr/>
          </p:nvSpPr>
          <p:spPr bwMode="auto">
            <a:xfrm>
              <a:off x="4802" y="608"/>
              <a:ext cx="760" cy="826"/>
            </a:xfrm>
            <a:custGeom>
              <a:avLst/>
              <a:gdLst>
                <a:gd name="T0" fmla="*/ 100 w 760"/>
                <a:gd name="T1" fmla="*/ 19 h 826"/>
                <a:gd name="T2" fmla="*/ 137 w 760"/>
                <a:gd name="T3" fmla="*/ 67 h 826"/>
                <a:gd name="T4" fmla="*/ 178 w 760"/>
                <a:gd name="T5" fmla="*/ 109 h 826"/>
                <a:gd name="T6" fmla="*/ 224 w 760"/>
                <a:gd name="T7" fmla="*/ 145 h 826"/>
                <a:gd name="T8" fmla="*/ 275 w 760"/>
                <a:gd name="T9" fmla="*/ 174 h 826"/>
                <a:gd name="T10" fmla="*/ 333 w 760"/>
                <a:gd name="T11" fmla="*/ 198 h 826"/>
                <a:gd name="T12" fmla="*/ 368 w 760"/>
                <a:gd name="T13" fmla="*/ 185 h 826"/>
                <a:gd name="T14" fmla="*/ 400 w 760"/>
                <a:gd name="T15" fmla="*/ 190 h 826"/>
                <a:gd name="T16" fmla="*/ 445 w 760"/>
                <a:gd name="T17" fmla="*/ 196 h 826"/>
                <a:gd name="T18" fmla="*/ 511 w 760"/>
                <a:gd name="T19" fmla="*/ 162 h 826"/>
                <a:gd name="T20" fmla="*/ 573 w 760"/>
                <a:gd name="T21" fmla="*/ 117 h 826"/>
                <a:gd name="T22" fmla="*/ 644 w 760"/>
                <a:gd name="T23" fmla="*/ 48 h 826"/>
                <a:gd name="T24" fmla="*/ 760 w 760"/>
                <a:gd name="T25" fmla="*/ 51 h 826"/>
                <a:gd name="T26" fmla="*/ 716 w 760"/>
                <a:gd name="T27" fmla="*/ 115 h 826"/>
                <a:gd name="T28" fmla="*/ 665 w 760"/>
                <a:gd name="T29" fmla="*/ 164 h 826"/>
                <a:gd name="T30" fmla="*/ 601 w 760"/>
                <a:gd name="T31" fmla="*/ 210 h 826"/>
                <a:gd name="T32" fmla="*/ 532 w 760"/>
                <a:gd name="T33" fmla="*/ 239 h 826"/>
                <a:gd name="T34" fmla="*/ 458 w 760"/>
                <a:gd name="T35" fmla="*/ 260 h 826"/>
                <a:gd name="T36" fmla="*/ 443 w 760"/>
                <a:gd name="T37" fmla="*/ 299 h 826"/>
                <a:gd name="T38" fmla="*/ 451 w 760"/>
                <a:gd name="T39" fmla="*/ 354 h 826"/>
                <a:gd name="T40" fmla="*/ 450 w 760"/>
                <a:gd name="T41" fmla="*/ 403 h 826"/>
                <a:gd name="T42" fmla="*/ 437 w 760"/>
                <a:gd name="T43" fmla="*/ 460 h 826"/>
                <a:gd name="T44" fmla="*/ 421 w 760"/>
                <a:gd name="T45" fmla="*/ 498 h 826"/>
                <a:gd name="T46" fmla="*/ 413 w 760"/>
                <a:gd name="T47" fmla="*/ 553 h 826"/>
                <a:gd name="T48" fmla="*/ 407 w 760"/>
                <a:gd name="T49" fmla="*/ 579 h 826"/>
                <a:gd name="T50" fmla="*/ 386 w 760"/>
                <a:gd name="T51" fmla="*/ 498 h 826"/>
                <a:gd name="T52" fmla="*/ 385 w 760"/>
                <a:gd name="T53" fmla="*/ 451 h 826"/>
                <a:gd name="T54" fmla="*/ 395 w 760"/>
                <a:gd name="T55" fmla="*/ 360 h 826"/>
                <a:gd name="T56" fmla="*/ 409 w 760"/>
                <a:gd name="T57" fmla="*/ 280 h 826"/>
                <a:gd name="T58" fmla="*/ 344 w 760"/>
                <a:gd name="T59" fmla="*/ 276 h 826"/>
                <a:gd name="T60" fmla="*/ 336 w 760"/>
                <a:gd name="T61" fmla="*/ 329 h 826"/>
                <a:gd name="T62" fmla="*/ 342 w 760"/>
                <a:gd name="T63" fmla="*/ 408 h 826"/>
                <a:gd name="T64" fmla="*/ 349 w 760"/>
                <a:gd name="T65" fmla="*/ 495 h 826"/>
                <a:gd name="T66" fmla="*/ 345 w 760"/>
                <a:gd name="T67" fmla="*/ 567 h 826"/>
                <a:gd name="T68" fmla="*/ 336 w 760"/>
                <a:gd name="T69" fmla="*/ 638 h 826"/>
                <a:gd name="T70" fmla="*/ 309 w 760"/>
                <a:gd name="T71" fmla="*/ 781 h 826"/>
                <a:gd name="T72" fmla="*/ 294 w 760"/>
                <a:gd name="T73" fmla="*/ 778 h 826"/>
                <a:gd name="T74" fmla="*/ 288 w 760"/>
                <a:gd name="T75" fmla="*/ 706 h 826"/>
                <a:gd name="T76" fmla="*/ 282 w 760"/>
                <a:gd name="T77" fmla="*/ 634 h 826"/>
                <a:gd name="T78" fmla="*/ 278 w 760"/>
                <a:gd name="T79" fmla="*/ 435 h 826"/>
                <a:gd name="T80" fmla="*/ 276 w 760"/>
                <a:gd name="T81" fmla="*/ 386 h 826"/>
                <a:gd name="T82" fmla="*/ 287 w 760"/>
                <a:gd name="T83" fmla="*/ 340 h 826"/>
                <a:gd name="T84" fmla="*/ 271 w 760"/>
                <a:gd name="T85" fmla="*/ 258 h 826"/>
                <a:gd name="T86" fmla="*/ 186 w 760"/>
                <a:gd name="T87" fmla="*/ 230 h 826"/>
                <a:gd name="T88" fmla="*/ 127 w 760"/>
                <a:gd name="T89" fmla="*/ 197 h 826"/>
                <a:gd name="T90" fmla="*/ 69 w 760"/>
                <a:gd name="T91" fmla="*/ 149 h 826"/>
                <a:gd name="T92" fmla="*/ 17 w 760"/>
                <a:gd name="T93" fmla="*/ 80 h 8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60" h="826">
                  <a:moveTo>
                    <a:pt x="0" y="52"/>
                  </a:moveTo>
                  <a:lnTo>
                    <a:pt x="89" y="0"/>
                  </a:lnTo>
                  <a:lnTo>
                    <a:pt x="100" y="19"/>
                  </a:lnTo>
                  <a:lnTo>
                    <a:pt x="112" y="35"/>
                  </a:lnTo>
                  <a:lnTo>
                    <a:pt x="124" y="51"/>
                  </a:lnTo>
                  <a:lnTo>
                    <a:pt x="137" y="67"/>
                  </a:lnTo>
                  <a:lnTo>
                    <a:pt x="151" y="82"/>
                  </a:lnTo>
                  <a:lnTo>
                    <a:pt x="164" y="95"/>
                  </a:lnTo>
                  <a:lnTo>
                    <a:pt x="178" y="109"/>
                  </a:lnTo>
                  <a:lnTo>
                    <a:pt x="193" y="122"/>
                  </a:lnTo>
                  <a:lnTo>
                    <a:pt x="208" y="133"/>
                  </a:lnTo>
                  <a:lnTo>
                    <a:pt x="224" y="145"/>
                  </a:lnTo>
                  <a:lnTo>
                    <a:pt x="240" y="155"/>
                  </a:lnTo>
                  <a:lnTo>
                    <a:pt x="257" y="165"/>
                  </a:lnTo>
                  <a:lnTo>
                    <a:pt x="275" y="174"/>
                  </a:lnTo>
                  <a:lnTo>
                    <a:pt x="294" y="183"/>
                  </a:lnTo>
                  <a:lnTo>
                    <a:pt x="313" y="191"/>
                  </a:lnTo>
                  <a:lnTo>
                    <a:pt x="333" y="198"/>
                  </a:lnTo>
                  <a:lnTo>
                    <a:pt x="345" y="191"/>
                  </a:lnTo>
                  <a:lnTo>
                    <a:pt x="357" y="187"/>
                  </a:lnTo>
                  <a:lnTo>
                    <a:pt x="368" y="185"/>
                  </a:lnTo>
                  <a:lnTo>
                    <a:pt x="379" y="185"/>
                  </a:lnTo>
                  <a:lnTo>
                    <a:pt x="390" y="187"/>
                  </a:lnTo>
                  <a:lnTo>
                    <a:pt x="400" y="190"/>
                  </a:lnTo>
                  <a:lnTo>
                    <a:pt x="410" y="197"/>
                  </a:lnTo>
                  <a:lnTo>
                    <a:pt x="421" y="205"/>
                  </a:lnTo>
                  <a:lnTo>
                    <a:pt x="445" y="196"/>
                  </a:lnTo>
                  <a:lnTo>
                    <a:pt x="467" y="185"/>
                  </a:lnTo>
                  <a:lnTo>
                    <a:pt x="490" y="173"/>
                  </a:lnTo>
                  <a:lnTo>
                    <a:pt x="511" y="162"/>
                  </a:lnTo>
                  <a:lnTo>
                    <a:pt x="533" y="148"/>
                  </a:lnTo>
                  <a:lnTo>
                    <a:pt x="553" y="133"/>
                  </a:lnTo>
                  <a:lnTo>
                    <a:pt x="573" y="117"/>
                  </a:lnTo>
                  <a:lnTo>
                    <a:pt x="593" y="100"/>
                  </a:lnTo>
                  <a:lnTo>
                    <a:pt x="621" y="74"/>
                  </a:lnTo>
                  <a:lnTo>
                    <a:pt x="644" y="48"/>
                  </a:lnTo>
                  <a:lnTo>
                    <a:pt x="663" y="26"/>
                  </a:lnTo>
                  <a:lnTo>
                    <a:pt x="681" y="3"/>
                  </a:lnTo>
                  <a:lnTo>
                    <a:pt x="760" y="51"/>
                  </a:lnTo>
                  <a:lnTo>
                    <a:pt x="745" y="75"/>
                  </a:lnTo>
                  <a:lnTo>
                    <a:pt x="731" y="95"/>
                  </a:lnTo>
                  <a:lnTo>
                    <a:pt x="716" y="115"/>
                  </a:lnTo>
                  <a:lnTo>
                    <a:pt x="700" y="132"/>
                  </a:lnTo>
                  <a:lnTo>
                    <a:pt x="684" y="148"/>
                  </a:lnTo>
                  <a:lnTo>
                    <a:pt x="665" y="164"/>
                  </a:lnTo>
                  <a:lnTo>
                    <a:pt x="646" y="180"/>
                  </a:lnTo>
                  <a:lnTo>
                    <a:pt x="624" y="195"/>
                  </a:lnTo>
                  <a:lnTo>
                    <a:pt x="601" y="210"/>
                  </a:lnTo>
                  <a:lnTo>
                    <a:pt x="578" y="221"/>
                  </a:lnTo>
                  <a:lnTo>
                    <a:pt x="556" y="231"/>
                  </a:lnTo>
                  <a:lnTo>
                    <a:pt x="532" y="239"/>
                  </a:lnTo>
                  <a:lnTo>
                    <a:pt x="508" y="247"/>
                  </a:lnTo>
                  <a:lnTo>
                    <a:pt x="482" y="254"/>
                  </a:lnTo>
                  <a:lnTo>
                    <a:pt x="458" y="260"/>
                  </a:lnTo>
                  <a:lnTo>
                    <a:pt x="433" y="267"/>
                  </a:lnTo>
                  <a:lnTo>
                    <a:pt x="438" y="283"/>
                  </a:lnTo>
                  <a:lnTo>
                    <a:pt x="443" y="299"/>
                  </a:lnTo>
                  <a:lnTo>
                    <a:pt x="447" y="316"/>
                  </a:lnTo>
                  <a:lnTo>
                    <a:pt x="450" y="333"/>
                  </a:lnTo>
                  <a:lnTo>
                    <a:pt x="451" y="354"/>
                  </a:lnTo>
                  <a:lnTo>
                    <a:pt x="451" y="373"/>
                  </a:lnTo>
                  <a:lnTo>
                    <a:pt x="451" y="389"/>
                  </a:lnTo>
                  <a:lnTo>
                    <a:pt x="450" y="403"/>
                  </a:lnTo>
                  <a:lnTo>
                    <a:pt x="446" y="427"/>
                  </a:lnTo>
                  <a:lnTo>
                    <a:pt x="441" y="445"/>
                  </a:lnTo>
                  <a:lnTo>
                    <a:pt x="437" y="460"/>
                  </a:lnTo>
                  <a:lnTo>
                    <a:pt x="431" y="472"/>
                  </a:lnTo>
                  <a:lnTo>
                    <a:pt x="425" y="485"/>
                  </a:lnTo>
                  <a:lnTo>
                    <a:pt x="421" y="498"/>
                  </a:lnTo>
                  <a:lnTo>
                    <a:pt x="417" y="512"/>
                  </a:lnTo>
                  <a:lnTo>
                    <a:pt x="415" y="525"/>
                  </a:lnTo>
                  <a:lnTo>
                    <a:pt x="413" y="553"/>
                  </a:lnTo>
                  <a:lnTo>
                    <a:pt x="413" y="581"/>
                  </a:lnTo>
                  <a:lnTo>
                    <a:pt x="416" y="607"/>
                  </a:lnTo>
                  <a:lnTo>
                    <a:pt x="407" y="579"/>
                  </a:lnTo>
                  <a:lnTo>
                    <a:pt x="399" y="553"/>
                  </a:lnTo>
                  <a:lnTo>
                    <a:pt x="392" y="525"/>
                  </a:lnTo>
                  <a:lnTo>
                    <a:pt x="386" y="498"/>
                  </a:lnTo>
                  <a:lnTo>
                    <a:pt x="386" y="482"/>
                  </a:lnTo>
                  <a:lnTo>
                    <a:pt x="385" y="466"/>
                  </a:lnTo>
                  <a:lnTo>
                    <a:pt x="385" y="451"/>
                  </a:lnTo>
                  <a:lnTo>
                    <a:pt x="385" y="436"/>
                  </a:lnTo>
                  <a:lnTo>
                    <a:pt x="390" y="397"/>
                  </a:lnTo>
                  <a:lnTo>
                    <a:pt x="395" y="360"/>
                  </a:lnTo>
                  <a:lnTo>
                    <a:pt x="403" y="322"/>
                  </a:lnTo>
                  <a:lnTo>
                    <a:pt x="411" y="284"/>
                  </a:lnTo>
                  <a:lnTo>
                    <a:pt x="409" y="280"/>
                  </a:lnTo>
                  <a:lnTo>
                    <a:pt x="386" y="273"/>
                  </a:lnTo>
                  <a:lnTo>
                    <a:pt x="358" y="273"/>
                  </a:lnTo>
                  <a:lnTo>
                    <a:pt x="344" y="276"/>
                  </a:lnTo>
                  <a:lnTo>
                    <a:pt x="337" y="290"/>
                  </a:lnTo>
                  <a:lnTo>
                    <a:pt x="336" y="308"/>
                  </a:lnTo>
                  <a:lnTo>
                    <a:pt x="336" y="329"/>
                  </a:lnTo>
                  <a:lnTo>
                    <a:pt x="336" y="348"/>
                  </a:lnTo>
                  <a:lnTo>
                    <a:pt x="338" y="368"/>
                  </a:lnTo>
                  <a:lnTo>
                    <a:pt x="342" y="408"/>
                  </a:lnTo>
                  <a:lnTo>
                    <a:pt x="346" y="447"/>
                  </a:lnTo>
                  <a:lnTo>
                    <a:pt x="347" y="471"/>
                  </a:lnTo>
                  <a:lnTo>
                    <a:pt x="349" y="495"/>
                  </a:lnTo>
                  <a:lnTo>
                    <a:pt x="347" y="519"/>
                  </a:lnTo>
                  <a:lnTo>
                    <a:pt x="346" y="543"/>
                  </a:lnTo>
                  <a:lnTo>
                    <a:pt x="345" y="567"/>
                  </a:lnTo>
                  <a:lnTo>
                    <a:pt x="343" y="591"/>
                  </a:lnTo>
                  <a:lnTo>
                    <a:pt x="339" y="614"/>
                  </a:lnTo>
                  <a:lnTo>
                    <a:pt x="336" y="638"/>
                  </a:lnTo>
                  <a:lnTo>
                    <a:pt x="328" y="686"/>
                  </a:lnTo>
                  <a:lnTo>
                    <a:pt x="318" y="734"/>
                  </a:lnTo>
                  <a:lnTo>
                    <a:pt x="309" y="781"/>
                  </a:lnTo>
                  <a:lnTo>
                    <a:pt x="298" y="826"/>
                  </a:lnTo>
                  <a:lnTo>
                    <a:pt x="296" y="802"/>
                  </a:lnTo>
                  <a:lnTo>
                    <a:pt x="294" y="778"/>
                  </a:lnTo>
                  <a:lnTo>
                    <a:pt x="293" y="754"/>
                  </a:lnTo>
                  <a:lnTo>
                    <a:pt x="290" y="730"/>
                  </a:lnTo>
                  <a:lnTo>
                    <a:pt x="288" y="706"/>
                  </a:lnTo>
                  <a:lnTo>
                    <a:pt x="286" y="682"/>
                  </a:lnTo>
                  <a:lnTo>
                    <a:pt x="285" y="658"/>
                  </a:lnTo>
                  <a:lnTo>
                    <a:pt x="282" y="634"/>
                  </a:lnTo>
                  <a:lnTo>
                    <a:pt x="278" y="466"/>
                  </a:lnTo>
                  <a:lnTo>
                    <a:pt x="278" y="450"/>
                  </a:lnTo>
                  <a:lnTo>
                    <a:pt x="278" y="435"/>
                  </a:lnTo>
                  <a:lnTo>
                    <a:pt x="278" y="419"/>
                  </a:lnTo>
                  <a:lnTo>
                    <a:pt x="275" y="402"/>
                  </a:lnTo>
                  <a:lnTo>
                    <a:pt x="276" y="386"/>
                  </a:lnTo>
                  <a:lnTo>
                    <a:pt x="280" y="371"/>
                  </a:lnTo>
                  <a:lnTo>
                    <a:pt x="282" y="355"/>
                  </a:lnTo>
                  <a:lnTo>
                    <a:pt x="287" y="340"/>
                  </a:lnTo>
                  <a:lnTo>
                    <a:pt x="298" y="306"/>
                  </a:lnTo>
                  <a:lnTo>
                    <a:pt x="313" y="268"/>
                  </a:lnTo>
                  <a:lnTo>
                    <a:pt x="271" y="258"/>
                  </a:lnTo>
                  <a:lnTo>
                    <a:pt x="227" y="245"/>
                  </a:lnTo>
                  <a:lnTo>
                    <a:pt x="207" y="238"/>
                  </a:lnTo>
                  <a:lnTo>
                    <a:pt x="186" y="230"/>
                  </a:lnTo>
                  <a:lnTo>
                    <a:pt x="166" y="220"/>
                  </a:lnTo>
                  <a:lnTo>
                    <a:pt x="146" y="210"/>
                  </a:lnTo>
                  <a:lnTo>
                    <a:pt x="127" y="197"/>
                  </a:lnTo>
                  <a:lnTo>
                    <a:pt x="107" y="182"/>
                  </a:lnTo>
                  <a:lnTo>
                    <a:pt x="88" y="166"/>
                  </a:lnTo>
                  <a:lnTo>
                    <a:pt x="69" y="149"/>
                  </a:lnTo>
                  <a:lnTo>
                    <a:pt x="51" y="129"/>
                  </a:lnTo>
                  <a:lnTo>
                    <a:pt x="34" y="106"/>
                  </a:lnTo>
                  <a:lnTo>
                    <a:pt x="17" y="80"/>
                  </a:lnTo>
                  <a:lnTo>
                    <a:pt x="0" y="52"/>
                  </a:lnTo>
                  <a:close/>
                </a:path>
              </a:pathLst>
            </a:custGeom>
            <a:solidFill>
              <a:srgbClr val="C7322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sp>
          <p:nvSpPr>
            <p:cNvPr id="10291" name="Freeform 35">
              <a:extLst>
                <a:ext uri="{FF2B5EF4-FFF2-40B4-BE49-F238E27FC236}">
                  <a16:creationId xmlns:a16="http://schemas.microsoft.com/office/drawing/2014/main" id="{614CB640-C071-4C23-A569-62EA54EB9EA5}"/>
                </a:ext>
              </a:extLst>
            </p:cNvPr>
            <p:cNvSpPr>
              <a:spLocks/>
            </p:cNvSpPr>
            <p:nvPr/>
          </p:nvSpPr>
          <p:spPr bwMode="auto">
            <a:xfrm>
              <a:off x="4802" y="608"/>
              <a:ext cx="760" cy="826"/>
            </a:xfrm>
            <a:custGeom>
              <a:avLst/>
              <a:gdLst>
                <a:gd name="T0" fmla="*/ 100 w 760"/>
                <a:gd name="T1" fmla="*/ 19 h 826"/>
                <a:gd name="T2" fmla="*/ 137 w 760"/>
                <a:gd name="T3" fmla="*/ 67 h 826"/>
                <a:gd name="T4" fmla="*/ 178 w 760"/>
                <a:gd name="T5" fmla="*/ 109 h 826"/>
                <a:gd name="T6" fmla="*/ 224 w 760"/>
                <a:gd name="T7" fmla="*/ 145 h 826"/>
                <a:gd name="T8" fmla="*/ 275 w 760"/>
                <a:gd name="T9" fmla="*/ 174 h 826"/>
                <a:gd name="T10" fmla="*/ 333 w 760"/>
                <a:gd name="T11" fmla="*/ 198 h 826"/>
                <a:gd name="T12" fmla="*/ 368 w 760"/>
                <a:gd name="T13" fmla="*/ 185 h 826"/>
                <a:gd name="T14" fmla="*/ 400 w 760"/>
                <a:gd name="T15" fmla="*/ 190 h 826"/>
                <a:gd name="T16" fmla="*/ 445 w 760"/>
                <a:gd name="T17" fmla="*/ 196 h 826"/>
                <a:gd name="T18" fmla="*/ 511 w 760"/>
                <a:gd name="T19" fmla="*/ 162 h 826"/>
                <a:gd name="T20" fmla="*/ 573 w 760"/>
                <a:gd name="T21" fmla="*/ 117 h 826"/>
                <a:gd name="T22" fmla="*/ 644 w 760"/>
                <a:gd name="T23" fmla="*/ 48 h 826"/>
                <a:gd name="T24" fmla="*/ 760 w 760"/>
                <a:gd name="T25" fmla="*/ 51 h 826"/>
                <a:gd name="T26" fmla="*/ 716 w 760"/>
                <a:gd name="T27" fmla="*/ 115 h 826"/>
                <a:gd name="T28" fmla="*/ 665 w 760"/>
                <a:gd name="T29" fmla="*/ 164 h 826"/>
                <a:gd name="T30" fmla="*/ 601 w 760"/>
                <a:gd name="T31" fmla="*/ 210 h 826"/>
                <a:gd name="T32" fmla="*/ 532 w 760"/>
                <a:gd name="T33" fmla="*/ 239 h 826"/>
                <a:gd name="T34" fmla="*/ 458 w 760"/>
                <a:gd name="T35" fmla="*/ 260 h 826"/>
                <a:gd name="T36" fmla="*/ 443 w 760"/>
                <a:gd name="T37" fmla="*/ 299 h 826"/>
                <a:gd name="T38" fmla="*/ 451 w 760"/>
                <a:gd name="T39" fmla="*/ 354 h 826"/>
                <a:gd name="T40" fmla="*/ 450 w 760"/>
                <a:gd name="T41" fmla="*/ 403 h 826"/>
                <a:gd name="T42" fmla="*/ 437 w 760"/>
                <a:gd name="T43" fmla="*/ 460 h 826"/>
                <a:gd name="T44" fmla="*/ 421 w 760"/>
                <a:gd name="T45" fmla="*/ 498 h 826"/>
                <a:gd name="T46" fmla="*/ 413 w 760"/>
                <a:gd name="T47" fmla="*/ 553 h 826"/>
                <a:gd name="T48" fmla="*/ 407 w 760"/>
                <a:gd name="T49" fmla="*/ 579 h 826"/>
                <a:gd name="T50" fmla="*/ 386 w 760"/>
                <a:gd name="T51" fmla="*/ 498 h 826"/>
                <a:gd name="T52" fmla="*/ 385 w 760"/>
                <a:gd name="T53" fmla="*/ 451 h 826"/>
                <a:gd name="T54" fmla="*/ 395 w 760"/>
                <a:gd name="T55" fmla="*/ 360 h 826"/>
                <a:gd name="T56" fmla="*/ 409 w 760"/>
                <a:gd name="T57" fmla="*/ 280 h 826"/>
                <a:gd name="T58" fmla="*/ 344 w 760"/>
                <a:gd name="T59" fmla="*/ 276 h 826"/>
                <a:gd name="T60" fmla="*/ 336 w 760"/>
                <a:gd name="T61" fmla="*/ 329 h 826"/>
                <a:gd name="T62" fmla="*/ 342 w 760"/>
                <a:gd name="T63" fmla="*/ 408 h 826"/>
                <a:gd name="T64" fmla="*/ 349 w 760"/>
                <a:gd name="T65" fmla="*/ 495 h 826"/>
                <a:gd name="T66" fmla="*/ 345 w 760"/>
                <a:gd name="T67" fmla="*/ 567 h 826"/>
                <a:gd name="T68" fmla="*/ 336 w 760"/>
                <a:gd name="T69" fmla="*/ 638 h 826"/>
                <a:gd name="T70" fmla="*/ 309 w 760"/>
                <a:gd name="T71" fmla="*/ 781 h 826"/>
                <a:gd name="T72" fmla="*/ 294 w 760"/>
                <a:gd name="T73" fmla="*/ 778 h 826"/>
                <a:gd name="T74" fmla="*/ 288 w 760"/>
                <a:gd name="T75" fmla="*/ 706 h 826"/>
                <a:gd name="T76" fmla="*/ 282 w 760"/>
                <a:gd name="T77" fmla="*/ 634 h 826"/>
                <a:gd name="T78" fmla="*/ 278 w 760"/>
                <a:gd name="T79" fmla="*/ 435 h 826"/>
                <a:gd name="T80" fmla="*/ 276 w 760"/>
                <a:gd name="T81" fmla="*/ 386 h 826"/>
                <a:gd name="T82" fmla="*/ 287 w 760"/>
                <a:gd name="T83" fmla="*/ 340 h 826"/>
                <a:gd name="T84" fmla="*/ 271 w 760"/>
                <a:gd name="T85" fmla="*/ 258 h 826"/>
                <a:gd name="T86" fmla="*/ 186 w 760"/>
                <a:gd name="T87" fmla="*/ 230 h 826"/>
                <a:gd name="T88" fmla="*/ 127 w 760"/>
                <a:gd name="T89" fmla="*/ 197 h 826"/>
                <a:gd name="T90" fmla="*/ 69 w 760"/>
                <a:gd name="T91" fmla="*/ 149 h 826"/>
                <a:gd name="T92" fmla="*/ 17 w 760"/>
                <a:gd name="T93" fmla="*/ 80 h 82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760" h="826">
                  <a:moveTo>
                    <a:pt x="0" y="52"/>
                  </a:moveTo>
                  <a:lnTo>
                    <a:pt x="89" y="0"/>
                  </a:lnTo>
                  <a:lnTo>
                    <a:pt x="100" y="19"/>
                  </a:lnTo>
                  <a:lnTo>
                    <a:pt x="112" y="35"/>
                  </a:lnTo>
                  <a:lnTo>
                    <a:pt x="124" y="51"/>
                  </a:lnTo>
                  <a:lnTo>
                    <a:pt x="137" y="67"/>
                  </a:lnTo>
                  <a:lnTo>
                    <a:pt x="151" y="82"/>
                  </a:lnTo>
                  <a:lnTo>
                    <a:pt x="164" y="95"/>
                  </a:lnTo>
                  <a:lnTo>
                    <a:pt x="178" y="109"/>
                  </a:lnTo>
                  <a:lnTo>
                    <a:pt x="193" y="122"/>
                  </a:lnTo>
                  <a:lnTo>
                    <a:pt x="208" y="133"/>
                  </a:lnTo>
                  <a:lnTo>
                    <a:pt x="224" y="145"/>
                  </a:lnTo>
                  <a:lnTo>
                    <a:pt x="240" y="155"/>
                  </a:lnTo>
                  <a:lnTo>
                    <a:pt x="257" y="165"/>
                  </a:lnTo>
                  <a:lnTo>
                    <a:pt x="275" y="174"/>
                  </a:lnTo>
                  <a:lnTo>
                    <a:pt x="294" y="183"/>
                  </a:lnTo>
                  <a:lnTo>
                    <a:pt x="313" y="191"/>
                  </a:lnTo>
                  <a:lnTo>
                    <a:pt x="333" y="198"/>
                  </a:lnTo>
                  <a:lnTo>
                    <a:pt x="345" y="191"/>
                  </a:lnTo>
                  <a:lnTo>
                    <a:pt x="357" y="187"/>
                  </a:lnTo>
                  <a:lnTo>
                    <a:pt x="368" y="185"/>
                  </a:lnTo>
                  <a:lnTo>
                    <a:pt x="379" y="185"/>
                  </a:lnTo>
                  <a:lnTo>
                    <a:pt x="390" y="187"/>
                  </a:lnTo>
                  <a:lnTo>
                    <a:pt x="400" y="190"/>
                  </a:lnTo>
                  <a:lnTo>
                    <a:pt x="410" y="197"/>
                  </a:lnTo>
                  <a:lnTo>
                    <a:pt x="421" y="205"/>
                  </a:lnTo>
                  <a:lnTo>
                    <a:pt x="445" y="196"/>
                  </a:lnTo>
                  <a:lnTo>
                    <a:pt x="467" y="185"/>
                  </a:lnTo>
                  <a:lnTo>
                    <a:pt x="490" y="173"/>
                  </a:lnTo>
                  <a:lnTo>
                    <a:pt x="511" y="162"/>
                  </a:lnTo>
                  <a:lnTo>
                    <a:pt x="533" y="148"/>
                  </a:lnTo>
                  <a:lnTo>
                    <a:pt x="553" y="133"/>
                  </a:lnTo>
                  <a:lnTo>
                    <a:pt x="573" y="117"/>
                  </a:lnTo>
                  <a:lnTo>
                    <a:pt x="593" y="100"/>
                  </a:lnTo>
                  <a:lnTo>
                    <a:pt x="621" y="74"/>
                  </a:lnTo>
                  <a:lnTo>
                    <a:pt x="644" y="48"/>
                  </a:lnTo>
                  <a:lnTo>
                    <a:pt x="663" y="26"/>
                  </a:lnTo>
                  <a:lnTo>
                    <a:pt x="681" y="3"/>
                  </a:lnTo>
                  <a:lnTo>
                    <a:pt x="760" y="51"/>
                  </a:lnTo>
                  <a:lnTo>
                    <a:pt x="745" y="75"/>
                  </a:lnTo>
                  <a:lnTo>
                    <a:pt x="731" y="95"/>
                  </a:lnTo>
                  <a:lnTo>
                    <a:pt x="716" y="115"/>
                  </a:lnTo>
                  <a:lnTo>
                    <a:pt x="700" y="132"/>
                  </a:lnTo>
                  <a:lnTo>
                    <a:pt x="684" y="148"/>
                  </a:lnTo>
                  <a:lnTo>
                    <a:pt x="665" y="164"/>
                  </a:lnTo>
                  <a:lnTo>
                    <a:pt x="646" y="180"/>
                  </a:lnTo>
                  <a:lnTo>
                    <a:pt x="624" y="195"/>
                  </a:lnTo>
                  <a:lnTo>
                    <a:pt x="601" y="210"/>
                  </a:lnTo>
                  <a:lnTo>
                    <a:pt x="578" y="221"/>
                  </a:lnTo>
                  <a:lnTo>
                    <a:pt x="556" y="231"/>
                  </a:lnTo>
                  <a:lnTo>
                    <a:pt x="532" y="239"/>
                  </a:lnTo>
                  <a:lnTo>
                    <a:pt x="508" y="247"/>
                  </a:lnTo>
                  <a:lnTo>
                    <a:pt x="482" y="254"/>
                  </a:lnTo>
                  <a:lnTo>
                    <a:pt x="458" y="260"/>
                  </a:lnTo>
                  <a:lnTo>
                    <a:pt x="433" y="267"/>
                  </a:lnTo>
                  <a:lnTo>
                    <a:pt x="438" y="283"/>
                  </a:lnTo>
                  <a:lnTo>
                    <a:pt x="443" y="299"/>
                  </a:lnTo>
                  <a:lnTo>
                    <a:pt x="447" y="316"/>
                  </a:lnTo>
                  <a:lnTo>
                    <a:pt x="450" y="333"/>
                  </a:lnTo>
                  <a:lnTo>
                    <a:pt x="451" y="354"/>
                  </a:lnTo>
                  <a:lnTo>
                    <a:pt x="451" y="373"/>
                  </a:lnTo>
                  <a:lnTo>
                    <a:pt x="451" y="389"/>
                  </a:lnTo>
                  <a:lnTo>
                    <a:pt x="450" y="403"/>
                  </a:lnTo>
                  <a:lnTo>
                    <a:pt x="446" y="427"/>
                  </a:lnTo>
                  <a:lnTo>
                    <a:pt x="441" y="445"/>
                  </a:lnTo>
                  <a:lnTo>
                    <a:pt x="437" y="460"/>
                  </a:lnTo>
                  <a:lnTo>
                    <a:pt x="431" y="472"/>
                  </a:lnTo>
                  <a:lnTo>
                    <a:pt x="425" y="485"/>
                  </a:lnTo>
                  <a:lnTo>
                    <a:pt x="421" y="498"/>
                  </a:lnTo>
                  <a:lnTo>
                    <a:pt x="417" y="512"/>
                  </a:lnTo>
                  <a:lnTo>
                    <a:pt x="415" y="525"/>
                  </a:lnTo>
                  <a:lnTo>
                    <a:pt x="413" y="553"/>
                  </a:lnTo>
                  <a:lnTo>
                    <a:pt x="413" y="581"/>
                  </a:lnTo>
                  <a:lnTo>
                    <a:pt x="416" y="607"/>
                  </a:lnTo>
                  <a:lnTo>
                    <a:pt x="407" y="579"/>
                  </a:lnTo>
                  <a:lnTo>
                    <a:pt x="399" y="553"/>
                  </a:lnTo>
                  <a:lnTo>
                    <a:pt x="392" y="525"/>
                  </a:lnTo>
                  <a:lnTo>
                    <a:pt x="386" y="498"/>
                  </a:lnTo>
                  <a:lnTo>
                    <a:pt x="386" y="482"/>
                  </a:lnTo>
                  <a:lnTo>
                    <a:pt x="385" y="466"/>
                  </a:lnTo>
                  <a:lnTo>
                    <a:pt x="385" y="451"/>
                  </a:lnTo>
                  <a:lnTo>
                    <a:pt x="385" y="436"/>
                  </a:lnTo>
                  <a:lnTo>
                    <a:pt x="390" y="397"/>
                  </a:lnTo>
                  <a:lnTo>
                    <a:pt x="395" y="360"/>
                  </a:lnTo>
                  <a:lnTo>
                    <a:pt x="403" y="322"/>
                  </a:lnTo>
                  <a:lnTo>
                    <a:pt x="411" y="284"/>
                  </a:lnTo>
                  <a:lnTo>
                    <a:pt x="409" y="280"/>
                  </a:lnTo>
                  <a:lnTo>
                    <a:pt x="386" y="273"/>
                  </a:lnTo>
                  <a:lnTo>
                    <a:pt x="358" y="273"/>
                  </a:lnTo>
                  <a:lnTo>
                    <a:pt x="344" y="276"/>
                  </a:lnTo>
                  <a:lnTo>
                    <a:pt x="337" y="290"/>
                  </a:lnTo>
                  <a:lnTo>
                    <a:pt x="336" y="308"/>
                  </a:lnTo>
                  <a:lnTo>
                    <a:pt x="336" y="329"/>
                  </a:lnTo>
                  <a:lnTo>
                    <a:pt x="336" y="348"/>
                  </a:lnTo>
                  <a:lnTo>
                    <a:pt x="338" y="368"/>
                  </a:lnTo>
                  <a:lnTo>
                    <a:pt x="342" y="408"/>
                  </a:lnTo>
                  <a:lnTo>
                    <a:pt x="346" y="447"/>
                  </a:lnTo>
                  <a:lnTo>
                    <a:pt x="347" y="471"/>
                  </a:lnTo>
                  <a:lnTo>
                    <a:pt x="349" y="495"/>
                  </a:lnTo>
                  <a:lnTo>
                    <a:pt x="347" y="519"/>
                  </a:lnTo>
                  <a:lnTo>
                    <a:pt x="346" y="543"/>
                  </a:lnTo>
                  <a:lnTo>
                    <a:pt x="345" y="567"/>
                  </a:lnTo>
                  <a:lnTo>
                    <a:pt x="343" y="591"/>
                  </a:lnTo>
                  <a:lnTo>
                    <a:pt x="339" y="614"/>
                  </a:lnTo>
                  <a:lnTo>
                    <a:pt x="336" y="638"/>
                  </a:lnTo>
                  <a:lnTo>
                    <a:pt x="328" y="686"/>
                  </a:lnTo>
                  <a:lnTo>
                    <a:pt x="318" y="734"/>
                  </a:lnTo>
                  <a:lnTo>
                    <a:pt x="309" y="781"/>
                  </a:lnTo>
                  <a:lnTo>
                    <a:pt x="298" y="826"/>
                  </a:lnTo>
                  <a:lnTo>
                    <a:pt x="296" y="802"/>
                  </a:lnTo>
                  <a:lnTo>
                    <a:pt x="294" y="778"/>
                  </a:lnTo>
                  <a:lnTo>
                    <a:pt x="293" y="754"/>
                  </a:lnTo>
                  <a:lnTo>
                    <a:pt x="290" y="730"/>
                  </a:lnTo>
                  <a:lnTo>
                    <a:pt x="288" y="706"/>
                  </a:lnTo>
                  <a:lnTo>
                    <a:pt x="286" y="682"/>
                  </a:lnTo>
                  <a:lnTo>
                    <a:pt x="285" y="658"/>
                  </a:lnTo>
                  <a:lnTo>
                    <a:pt x="282" y="634"/>
                  </a:lnTo>
                  <a:lnTo>
                    <a:pt x="278" y="466"/>
                  </a:lnTo>
                  <a:lnTo>
                    <a:pt x="278" y="450"/>
                  </a:lnTo>
                  <a:lnTo>
                    <a:pt x="278" y="435"/>
                  </a:lnTo>
                  <a:lnTo>
                    <a:pt x="278" y="419"/>
                  </a:lnTo>
                  <a:lnTo>
                    <a:pt x="275" y="402"/>
                  </a:lnTo>
                  <a:lnTo>
                    <a:pt x="276" y="386"/>
                  </a:lnTo>
                  <a:lnTo>
                    <a:pt x="280" y="371"/>
                  </a:lnTo>
                  <a:lnTo>
                    <a:pt x="282" y="355"/>
                  </a:lnTo>
                  <a:lnTo>
                    <a:pt x="287" y="340"/>
                  </a:lnTo>
                  <a:lnTo>
                    <a:pt x="298" y="306"/>
                  </a:lnTo>
                  <a:lnTo>
                    <a:pt x="313" y="268"/>
                  </a:lnTo>
                  <a:lnTo>
                    <a:pt x="271" y="258"/>
                  </a:lnTo>
                  <a:lnTo>
                    <a:pt x="227" y="245"/>
                  </a:lnTo>
                  <a:lnTo>
                    <a:pt x="207" y="238"/>
                  </a:lnTo>
                  <a:lnTo>
                    <a:pt x="186" y="230"/>
                  </a:lnTo>
                  <a:lnTo>
                    <a:pt x="166" y="220"/>
                  </a:lnTo>
                  <a:lnTo>
                    <a:pt x="146" y="210"/>
                  </a:lnTo>
                  <a:lnTo>
                    <a:pt x="127" y="197"/>
                  </a:lnTo>
                  <a:lnTo>
                    <a:pt x="107" y="182"/>
                  </a:lnTo>
                  <a:lnTo>
                    <a:pt x="88" y="166"/>
                  </a:lnTo>
                  <a:lnTo>
                    <a:pt x="69" y="149"/>
                  </a:lnTo>
                  <a:lnTo>
                    <a:pt x="51" y="129"/>
                  </a:lnTo>
                  <a:lnTo>
                    <a:pt x="34" y="106"/>
                  </a:lnTo>
                  <a:lnTo>
                    <a:pt x="17" y="80"/>
                  </a:lnTo>
                  <a:lnTo>
                    <a:pt x="0" y="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651">
                  <a:solidFill>
                    <a:srgbClr val="1F1A17"/>
                  </a:solidFill>
                  <a:prstDash val="solid"/>
                  <a:round/>
                  <a:headEnd/>
                  <a:tailEnd/>
                </a14:hiddenLine>
              </a:ext>
            </a:extLst>
          </p:spPr>
          <p:txBody>
            <a:bodyPr/>
            <a:lstStyle/>
            <a:p>
              <a:pPr fontAlgn="base">
                <a:spcBef>
                  <a:spcPct val="0"/>
                </a:spcBef>
                <a:spcAft>
                  <a:spcPct val="0"/>
                </a:spcAft>
              </a:pPr>
              <a:endParaRPr lang="en-US">
                <a:solidFill>
                  <a:srgbClr val="000000"/>
                </a:solidFill>
                <a:latin typeface="Arial" panose="020B0604020202020204" pitchFamily="34"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195589"/>
                                        </p:tgtEl>
                                        <p:attrNameLst>
                                          <p:attrName>style.visibility</p:attrName>
                                        </p:attrNameLst>
                                      </p:cBhvr>
                                      <p:to>
                                        <p:strVal val="visible"/>
                                      </p:to>
                                    </p:set>
                                    <p:anim calcmode="lin" valueType="num">
                                      <p:cBhvr>
                                        <p:cTn id="7" dur="5000" fill="hold"/>
                                        <p:tgtEl>
                                          <p:spTgt spid="195589"/>
                                        </p:tgtEl>
                                        <p:attrNameLst>
                                          <p:attrName>ppt_w</p:attrName>
                                        </p:attrNameLst>
                                      </p:cBhvr>
                                      <p:tavLst>
                                        <p:tav tm="0">
                                          <p:val>
                                            <p:fltVal val="0"/>
                                          </p:val>
                                        </p:tav>
                                        <p:tav tm="100000">
                                          <p:val>
                                            <p:strVal val="#ppt_w"/>
                                          </p:val>
                                        </p:tav>
                                      </p:tavLst>
                                    </p:anim>
                                    <p:anim calcmode="lin" valueType="num">
                                      <p:cBhvr>
                                        <p:cTn id="8" dur="5000" fill="hold"/>
                                        <p:tgtEl>
                                          <p:spTgt spid="195589"/>
                                        </p:tgtEl>
                                        <p:attrNameLst>
                                          <p:attrName>ppt_h</p:attrName>
                                        </p:attrNameLst>
                                      </p:cBhvr>
                                      <p:tavLst>
                                        <p:tav tm="0">
                                          <p:val>
                                            <p:fltVal val="0"/>
                                          </p:val>
                                        </p:tav>
                                        <p:tav tm="100000">
                                          <p:val>
                                            <p:strVal val="#ppt_h"/>
                                          </p:val>
                                        </p:tav>
                                      </p:tavLst>
                                    </p:anim>
                                  </p:childTnLst>
                                </p:cTn>
                              </p:par>
                              <p:par>
                                <p:cTn id="9" presetID="21" presetClass="emph" presetSubtype="0" repeatCount="indefinite" fill="hold" nodeType="withEffect">
                                  <p:stCondLst>
                                    <p:cond delay="0"/>
                                  </p:stCondLst>
                                  <p:childTnLst>
                                    <p:animClr clrSpc="hsl" dir="cw">
                                      <p:cBhvr override="childStyle">
                                        <p:cTn id="10" dur="1000" fill="hold"/>
                                        <p:tgtEl>
                                          <p:spTgt spid="195586"/>
                                        </p:tgtEl>
                                        <p:attrNameLst>
                                          <p:attrName>style.color</p:attrName>
                                        </p:attrNameLst>
                                      </p:cBhvr>
                                      <p:by>
                                        <p:hsl h="7200000" s="0" l="0"/>
                                      </p:by>
                                    </p:animClr>
                                    <p:animClr clrSpc="hsl" dir="cw">
                                      <p:cBhvr>
                                        <p:cTn id="11" dur="1000" fill="hold"/>
                                        <p:tgtEl>
                                          <p:spTgt spid="195586"/>
                                        </p:tgtEl>
                                        <p:attrNameLst>
                                          <p:attrName>fillcolor</p:attrName>
                                        </p:attrNameLst>
                                      </p:cBhvr>
                                      <p:by>
                                        <p:hsl h="7200000" s="0" l="0"/>
                                      </p:by>
                                    </p:animClr>
                                    <p:animClr clrSpc="hsl" dir="cw">
                                      <p:cBhvr>
                                        <p:cTn id="12" dur="1000" fill="hold"/>
                                        <p:tgtEl>
                                          <p:spTgt spid="195586"/>
                                        </p:tgtEl>
                                        <p:attrNameLst>
                                          <p:attrName>stroke.color</p:attrName>
                                        </p:attrNameLst>
                                      </p:cBhvr>
                                      <p:by>
                                        <p:hsl h="7200000" s="0" l="0"/>
                                      </p:by>
                                    </p:animClr>
                                    <p:set>
                                      <p:cBhvr>
                                        <p:cTn id="13" dur="1000" fill="hold"/>
                                        <p:tgtEl>
                                          <p:spTgt spid="195586"/>
                                        </p:tgtEl>
                                        <p:attrNameLst>
                                          <p:attrName>fill.type</p:attrName>
                                        </p:attrNameLst>
                                      </p:cBhvr>
                                      <p:to>
                                        <p:strVal val="solid"/>
                                      </p:to>
                                    </p:set>
                                  </p:childTnLst>
                                  <p:subTnLst>
                                    <p:audio>
                                      <p:cMediaNode>
                                        <p:cTn display="0" masterRel="sameClick">
                                          <p:stCondLst>
                                            <p:cond evt="begin" delay="0">
                                              <p:tn val="9"/>
                                            </p:cond>
                                          </p:stCondLst>
                                          <p:endCondLst>
                                            <p:cond evt="onStopAudio" delay="0">
                                              <p:tgtEl>
                                                <p:sldTgt/>
                                              </p:tgtEl>
                                            </p:cond>
                                          </p:endCondLst>
                                        </p:cTn>
                                        <p:tgtEl>
                                          <p:sndTgt r:embed="rId4" name="applause.wav"/>
                                        </p:tgtEl>
                                      </p:cMediaNode>
                                    </p:audio>
                                  </p:subTnLst>
                                </p:cTn>
                              </p:par>
                              <p:par>
                                <p:cTn id="14" presetID="23" presetClass="emph" presetSubtype="0" repeatCount="indefinite" fill="hold" nodeType="withEffect">
                                  <p:stCondLst>
                                    <p:cond delay="0"/>
                                  </p:stCondLst>
                                  <p:childTnLst>
                                    <p:animClr clrSpc="hsl" dir="cw">
                                      <p:cBhvr override="childStyle">
                                        <p:cTn id="15" dur="1000" fill="hold"/>
                                        <p:tgtEl>
                                          <p:spTgt spid="195587"/>
                                        </p:tgtEl>
                                        <p:attrNameLst>
                                          <p:attrName>style.color</p:attrName>
                                        </p:attrNameLst>
                                      </p:cBhvr>
                                      <p:by>
                                        <p:hsl h="10842353" s="0" l="0"/>
                                      </p:by>
                                    </p:animClr>
                                    <p:animClr clrSpc="hsl" dir="cw">
                                      <p:cBhvr>
                                        <p:cTn id="16" dur="1000" fill="hold"/>
                                        <p:tgtEl>
                                          <p:spTgt spid="195587"/>
                                        </p:tgtEl>
                                        <p:attrNameLst>
                                          <p:attrName>fillcolor</p:attrName>
                                        </p:attrNameLst>
                                      </p:cBhvr>
                                      <p:by>
                                        <p:hsl h="10842353" s="0" l="0"/>
                                      </p:by>
                                    </p:animClr>
                                    <p:animClr clrSpc="hsl" dir="cw">
                                      <p:cBhvr>
                                        <p:cTn id="17" dur="1000" fill="hold"/>
                                        <p:tgtEl>
                                          <p:spTgt spid="195587"/>
                                        </p:tgtEl>
                                        <p:attrNameLst>
                                          <p:attrName>stroke.color</p:attrName>
                                        </p:attrNameLst>
                                      </p:cBhvr>
                                      <p:by>
                                        <p:hsl h="10842353" s="0" l="0"/>
                                      </p:by>
                                    </p:animClr>
                                    <p:set>
                                      <p:cBhvr>
                                        <p:cTn id="18" dur="1000" fill="hold"/>
                                        <p:tgtEl>
                                          <p:spTgt spid="195587"/>
                                        </p:tgtEl>
                                        <p:attrNameLst>
                                          <p:attrName>fill.type</p:attrName>
                                        </p:attrNameLst>
                                      </p:cBhvr>
                                      <p:to>
                                        <p:strVal val="solid"/>
                                      </p:to>
                                    </p:set>
                                  </p:childTnLst>
                                </p:cTn>
                              </p:par>
                              <p:par>
                                <p:cTn id="19" presetID="7" presetClass="entr" presetSubtype="2" fill="hold" nodeType="withEffect">
                                  <p:stCondLst>
                                    <p:cond delay="0"/>
                                  </p:stCondLst>
                                  <p:childTnLst>
                                    <p:set>
                                      <p:cBhvr>
                                        <p:cTn id="20" dur="1" fill="hold">
                                          <p:stCondLst>
                                            <p:cond delay="0"/>
                                          </p:stCondLst>
                                        </p:cTn>
                                        <p:tgtEl>
                                          <p:spTgt spid="195588"/>
                                        </p:tgtEl>
                                        <p:attrNameLst>
                                          <p:attrName>style.visibility</p:attrName>
                                        </p:attrNameLst>
                                      </p:cBhvr>
                                      <p:to>
                                        <p:strVal val="visible"/>
                                      </p:to>
                                    </p:set>
                                    <p:anim calcmode="lin" valueType="num">
                                      <p:cBhvr additive="base">
                                        <p:cTn id="21" dur="5000" fill="hold"/>
                                        <p:tgtEl>
                                          <p:spTgt spid="195588"/>
                                        </p:tgtEl>
                                        <p:attrNameLst>
                                          <p:attrName>ppt_x</p:attrName>
                                        </p:attrNameLst>
                                      </p:cBhvr>
                                      <p:tavLst>
                                        <p:tav tm="0">
                                          <p:val>
                                            <p:strVal val="1+#ppt_w/2"/>
                                          </p:val>
                                        </p:tav>
                                        <p:tav tm="100000">
                                          <p:val>
                                            <p:strVal val="#ppt_x"/>
                                          </p:val>
                                        </p:tav>
                                      </p:tavLst>
                                    </p:anim>
                                    <p:anim calcmode="lin" valueType="num">
                                      <p:cBhvr additive="base">
                                        <p:cTn id="22" dur="5000" fill="hold"/>
                                        <p:tgtEl>
                                          <p:spTgt spid="195588"/>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0"/>
                            </p:stCondLst>
                            <p:childTnLst>
                              <p:par>
                                <p:cTn id="24" presetID="15" presetClass="entr" presetSubtype="0" fill="hold" nodeType="afterEffect">
                                  <p:stCondLst>
                                    <p:cond delay="0"/>
                                  </p:stCondLst>
                                  <p:childTnLst>
                                    <p:set>
                                      <p:cBhvr>
                                        <p:cTn id="25" dur="1" fill="hold">
                                          <p:stCondLst>
                                            <p:cond delay="0"/>
                                          </p:stCondLst>
                                        </p:cTn>
                                        <p:tgtEl>
                                          <p:spTgt spid="195610"/>
                                        </p:tgtEl>
                                        <p:attrNameLst>
                                          <p:attrName>style.visibility</p:attrName>
                                        </p:attrNameLst>
                                      </p:cBhvr>
                                      <p:to>
                                        <p:strVal val="visible"/>
                                      </p:to>
                                    </p:set>
                                    <p:anim calcmode="lin" valueType="num">
                                      <p:cBhvr>
                                        <p:cTn id="26" dur="1000" fill="hold"/>
                                        <p:tgtEl>
                                          <p:spTgt spid="195610"/>
                                        </p:tgtEl>
                                        <p:attrNameLst>
                                          <p:attrName>ppt_w</p:attrName>
                                        </p:attrNameLst>
                                      </p:cBhvr>
                                      <p:tavLst>
                                        <p:tav tm="0">
                                          <p:val>
                                            <p:fltVal val="0"/>
                                          </p:val>
                                        </p:tav>
                                        <p:tav tm="100000">
                                          <p:val>
                                            <p:strVal val="#ppt_w"/>
                                          </p:val>
                                        </p:tav>
                                      </p:tavLst>
                                    </p:anim>
                                    <p:anim calcmode="lin" valueType="num">
                                      <p:cBhvr>
                                        <p:cTn id="27" dur="1000" fill="hold"/>
                                        <p:tgtEl>
                                          <p:spTgt spid="195610"/>
                                        </p:tgtEl>
                                        <p:attrNameLst>
                                          <p:attrName>ppt_h</p:attrName>
                                        </p:attrNameLst>
                                      </p:cBhvr>
                                      <p:tavLst>
                                        <p:tav tm="0">
                                          <p:val>
                                            <p:fltVal val="0"/>
                                          </p:val>
                                        </p:tav>
                                        <p:tav tm="100000">
                                          <p:val>
                                            <p:strVal val="#ppt_h"/>
                                          </p:val>
                                        </p:tav>
                                      </p:tavLst>
                                    </p:anim>
                                    <p:anim calcmode="lin" valueType="num">
                                      <p:cBhvr>
                                        <p:cTn id="28" dur="1000" fill="hold"/>
                                        <p:tgtEl>
                                          <p:spTgt spid="195610"/>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195610"/>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4"/>
                                            </p:cond>
                                          </p:stCondLst>
                                          <p:endCondLst>
                                            <p:cond evt="onStopAudio" delay="0">
                                              <p:tgtEl>
                                                <p:sldTgt/>
                                              </p:tgtEl>
                                            </p:cond>
                                          </p:endCondLst>
                                        </p:cTn>
                                        <p:tgtEl>
                                          <p:sndTgt r:embed="rId5" name="laser.wav"/>
                                        </p:tgtEl>
                                      </p:cMediaNode>
                                    </p:audio>
                                  </p:subTnLst>
                                </p:cTn>
                              </p:par>
                            </p:childTnLst>
                          </p:cTn>
                        </p:par>
                        <p:par>
                          <p:cTn id="30" fill="hold" nodeType="afterGroup">
                            <p:stCondLst>
                              <p:cond delay="6000"/>
                            </p:stCondLst>
                            <p:childTnLst>
                              <p:par>
                                <p:cTn id="31" presetID="15" presetClass="entr" presetSubtype="0" fill="hold" nodeType="afterEffect">
                                  <p:stCondLst>
                                    <p:cond delay="0"/>
                                  </p:stCondLst>
                                  <p:childTnLst>
                                    <p:set>
                                      <p:cBhvr>
                                        <p:cTn id="32" dur="1" fill="hold">
                                          <p:stCondLst>
                                            <p:cond delay="0"/>
                                          </p:stCondLst>
                                        </p:cTn>
                                        <p:tgtEl>
                                          <p:spTgt spid="195617"/>
                                        </p:tgtEl>
                                        <p:attrNameLst>
                                          <p:attrName>style.visibility</p:attrName>
                                        </p:attrNameLst>
                                      </p:cBhvr>
                                      <p:to>
                                        <p:strVal val="visible"/>
                                      </p:to>
                                    </p:set>
                                    <p:anim calcmode="lin" valueType="num">
                                      <p:cBhvr>
                                        <p:cTn id="33" dur="1000" fill="hold"/>
                                        <p:tgtEl>
                                          <p:spTgt spid="195617"/>
                                        </p:tgtEl>
                                        <p:attrNameLst>
                                          <p:attrName>ppt_w</p:attrName>
                                        </p:attrNameLst>
                                      </p:cBhvr>
                                      <p:tavLst>
                                        <p:tav tm="0">
                                          <p:val>
                                            <p:fltVal val="0"/>
                                          </p:val>
                                        </p:tav>
                                        <p:tav tm="100000">
                                          <p:val>
                                            <p:strVal val="#ppt_w"/>
                                          </p:val>
                                        </p:tav>
                                      </p:tavLst>
                                    </p:anim>
                                    <p:anim calcmode="lin" valueType="num">
                                      <p:cBhvr>
                                        <p:cTn id="34" dur="1000" fill="hold"/>
                                        <p:tgtEl>
                                          <p:spTgt spid="195617"/>
                                        </p:tgtEl>
                                        <p:attrNameLst>
                                          <p:attrName>ppt_h</p:attrName>
                                        </p:attrNameLst>
                                      </p:cBhvr>
                                      <p:tavLst>
                                        <p:tav tm="0">
                                          <p:val>
                                            <p:fltVal val="0"/>
                                          </p:val>
                                        </p:tav>
                                        <p:tav tm="100000">
                                          <p:val>
                                            <p:strVal val="#ppt_h"/>
                                          </p:val>
                                        </p:tav>
                                      </p:tavLst>
                                    </p:anim>
                                    <p:anim calcmode="lin" valueType="num">
                                      <p:cBhvr>
                                        <p:cTn id="35" dur="1000" fill="hold"/>
                                        <p:tgtEl>
                                          <p:spTgt spid="195617"/>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195617"/>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1"/>
                                            </p:cond>
                                          </p:stCondLst>
                                          <p:endCondLst>
                                            <p:cond evt="onStopAudio" delay="0">
                                              <p:tgtEl>
                                                <p:sldTgt/>
                                              </p:tgtEl>
                                            </p:cond>
                                          </p:endCondLst>
                                        </p:cTn>
                                        <p:tgtEl>
                                          <p:sndTgt r:embed="rId5" name="laser.wav"/>
                                        </p:tgtEl>
                                      </p:cMediaNode>
                                    </p:audio>
                                  </p:subTnLst>
                                </p:cTn>
                              </p:par>
                            </p:childTnLst>
                          </p:cTn>
                        </p:par>
                        <p:par>
                          <p:cTn id="37" fill="hold" nodeType="afterGroup">
                            <p:stCondLst>
                              <p:cond delay="7000"/>
                            </p:stCondLst>
                            <p:childTnLst>
                              <p:par>
                                <p:cTn id="38" presetID="15" presetClass="entr" presetSubtype="0" fill="hold" nodeType="afterEffect">
                                  <p:stCondLst>
                                    <p:cond delay="0"/>
                                  </p:stCondLst>
                                  <p:childTnLst>
                                    <p:set>
                                      <p:cBhvr>
                                        <p:cTn id="39" dur="1" fill="hold">
                                          <p:stCondLst>
                                            <p:cond delay="0"/>
                                          </p:stCondLst>
                                        </p:cTn>
                                        <p:tgtEl>
                                          <p:spTgt spid="195624"/>
                                        </p:tgtEl>
                                        <p:attrNameLst>
                                          <p:attrName>style.visibility</p:attrName>
                                        </p:attrNameLst>
                                      </p:cBhvr>
                                      <p:to>
                                        <p:strVal val="visible"/>
                                      </p:to>
                                    </p:set>
                                    <p:anim calcmode="lin" valueType="num">
                                      <p:cBhvr>
                                        <p:cTn id="40" dur="1000" fill="hold"/>
                                        <p:tgtEl>
                                          <p:spTgt spid="195624"/>
                                        </p:tgtEl>
                                        <p:attrNameLst>
                                          <p:attrName>ppt_w</p:attrName>
                                        </p:attrNameLst>
                                      </p:cBhvr>
                                      <p:tavLst>
                                        <p:tav tm="0">
                                          <p:val>
                                            <p:fltVal val="0"/>
                                          </p:val>
                                        </p:tav>
                                        <p:tav tm="100000">
                                          <p:val>
                                            <p:strVal val="#ppt_w"/>
                                          </p:val>
                                        </p:tav>
                                      </p:tavLst>
                                    </p:anim>
                                    <p:anim calcmode="lin" valueType="num">
                                      <p:cBhvr>
                                        <p:cTn id="41" dur="1000" fill="hold"/>
                                        <p:tgtEl>
                                          <p:spTgt spid="195624"/>
                                        </p:tgtEl>
                                        <p:attrNameLst>
                                          <p:attrName>ppt_h</p:attrName>
                                        </p:attrNameLst>
                                      </p:cBhvr>
                                      <p:tavLst>
                                        <p:tav tm="0">
                                          <p:val>
                                            <p:fltVal val="0"/>
                                          </p:val>
                                        </p:tav>
                                        <p:tav tm="100000">
                                          <p:val>
                                            <p:strVal val="#ppt_h"/>
                                          </p:val>
                                        </p:tav>
                                      </p:tavLst>
                                    </p:anim>
                                    <p:anim calcmode="lin" valueType="num">
                                      <p:cBhvr>
                                        <p:cTn id="42" dur="1000" fill="hold"/>
                                        <p:tgtEl>
                                          <p:spTgt spid="195624"/>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195624"/>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8"/>
                                            </p:cond>
                                          </p:stCondLst>
                                          <p:endCondLst>
                                            <p:cond evt="onStopAudio" delay="0">
                                              <p:tgtEl>
                                                <p:sldTgt/>
                                              </p:tgtEl>
                                            </p:cond>
                                          </p:endCondLst>
                                        </p:cTn>
                                        <p:tgtEl>
                                          <p:sndTgt r:embed="rId5" name="laser.wav"/>
                                        </p:tgtEl>
                                      </p:cMediaNode>
                                    </p:audio>
                                  </p:subTnLst>
                                </p:cTn>
                              </p:par>
                            </p:childTnLst>
                          </p:cTn>
                        </p:par>
                        <p:par>
                          <p:cTn id="44" fill="hold" nodeType="afterGroup">
                            <p:stCondLst>
                              <p:cond delay="8000"/>
                            </p:stCondLst>
                            <p:childTnLst>
                              <p:par>
                                <p:cTn id="45" presetID="15" presetClass="entr" presetSubtype="0" fill="hold" nodeType="afterEffect">
                                  <p:stCondLst>
                                    <p:cond delay="0"/>
                                  </p:stCondLst>
                                  <p:childTnLst>
                                    <p:set>
                                      <p:cBhvr>
                                        <p:cTn id="46" dur="1" fill="hold">
                                          <p:stCondLst>
                                            <p:cond delay="0"/>
                                          </p:stCondLst>
                                        </p:cTn>
                                        <p:tgtEl>
                                          <p:spTgt spid="195631"/>
                                        </p:tgtEl>
                                        <p:attrNameLst>
                                          <p:attrName>style.visibility</p:attrName>
                                        </p:attrNameLst>
                                      </p:cBhvr>
                                      <p:to>
                                        <p:strVal val="visible"/>
                                      </p:to>
                                    </p:set>
                                    <p:anim calcmode="lin" valueType="num">
                                      <p:cBhvr>
                                        <p:cTn id="47" dur="1000" fill="hold"/>
                                        <p:tgtEl>
                                          <p:spTgt spid="195631"/>
                                        </p:tgtEl>
                                        <p:attrNameLst>
                                          <p:attrName>ppt_w</p:attrName>
                                        </p:attrNameLst>
                                      </p:cBhvr>
                                      <p:tavLst>
                                        <p:tav tm="0">
                                          <p:val>
                                            <p:fltVal val="0"/>
                                          </p:val>
                                        </p:tav>
                                        <p:tav tm="100000">
                                          <p:val>
                                            <p:strVal val="#ppt_w"/>
                                          </p:val>
                                        </p:tav>
                                      </p:tavLst>
                                    </p:anim>
                                    <p:anim calcmode="lin" valueType="num">
                                      <p:cBhvr>
                                        <p:cTn id="48" dur="1000" fill="hold"/>
                                        <p:tgtEl>
                                          <p:spTgt spid="195631"/>
                                        </p:tgtEl>
                                        <p:attrNameLst>
                                          <p:attrName>ppt_h</p:attrName>
                                        </p:attrNameLst>
                                      </p:cBhvr>
                                      <p:tavLst>
                                        <p:tav tm="0">
                                          <p:val>
                                            <p:fltVal val="0"/>
                                          </p:val>
                                        </p:tav>
                                        <p:tav tm="100000">
                                          <p:val>
                                            <p:strVal val="#ppt_h"/>
                                          </p:val>
                                        </p:tav>
                                      </p:tavLst>
                                    </p:anim>
                                    <p:anim calcmode="lin" valueType="num">
                                      <p:cBhvr>
                                        <p:cTn id="49" dur="1000" fill="hold"/>
                                        <p:tgtEl>
                                          <p:spTgt spid="195631"/>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95631"/>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45"/>
                                            </p:cond>
                                          </p:stCondLst>
                                          <p:endCondLst>
                                            <p:cond evt="onStopAudio" delay="0">
                                              <p:tgtEl>
                                                <p:sldTgt/>
                                              </p:tgtEl>
                                            </p:cond>
                                          </p:endCondLst>
                                        </p:cTn>
                                        <p:tgtEl>
                                          <p:sndTgt r:embed="rId5" name="laser.wav"/>
                                        </p:tgtEl>
                                      </p:cMediaNode>
                                    </p:audio>
                                  </p:subTnLst>
                                </p:cTn>
                              </p:par>
                            </p:childTnLst>
                          </p:cTn>
                        </p:par>
                        <p:par>
                          <p:cTn id="51" fill="hold" nodeType="afterGroup">
                            <p:stCondLst>
                              <p:cond delay="9000"/>
                            </p:stCondLst>
                            <p:childTnLst>
                              <p:par>
                                <p:cTn id="52" presetID="1" presetClass="mediacall" presetSubtype="0" fill="hold" nodeType="afterEffect">
                                  <p:stCondLst>
                                    <p:cond delay="0"/>
                                  </p:stCondLst>
                                  <p:childTnLst>
                                    <p:cmd type="call" cmd="playFrom(0.0)">
                                      <p:cBhvr>
                                        <p:cTn id="53" dur="1" fill="hold"/>
                                        <p:tgtEl>
                                          <p:spTgt spid="195607"/>
                                        </p:tgtEl>
                                      </p:cBhvr>
                                    </p:cmd>
                                  </p:childTnLst>
                                </p:cTn>
                              </p:par>
                              <p:par>
                                <p:cTn id="54" presetID="2" presetClass="entr" presetSubtype="4" fill="hold" nodeType="withEffect">
                                  <p:stCondLst>
                                    <p:cond delay="0"/>
                                  </p:stCondLst>
                                  <p:childTnLst>
                                    <p:set>
                                      <p:cBhvr>
                                        <p:cTn id="55" dur="1" fill="hold">
                                          <p:stCondLst>
                                            <p:cond delay="0"/>
                                          </p:stCondLst>
                                        </p:cTn>
                                        <p:tgtEl>
                                          <p:spTgt spid="195639"/>
                                        </p:tgtEl>
                                        <p:attrNameLst>
                                          <p:attrName>style.visibility</p:attrName>
                                        </p:attrNameLst>
                                      </p:cBhvr>
                                      <p:to>
                                        <p:strVal val="visible"/>
                                      </p:to>
                                    </p:set>
                                    <p:anim calcmode="lin" valueType="num">
                                      <p:cBhvr additive="base">
                                        <p:cTn id="56" dur="500" fill="hold"/>
                                        <p:tgtEl>
                                          <p:spTgt spid="195639"/>
                                        </p:tgtEl>
                                        <p:attrNameLst>
                                          <p:attrName>ppt_x</p:attrName>
                                        </p:attrNameLst>
                                      </p:cBhvr>
                                      <p:tavLst>
                                        <p:tav tm="0">
                                          <p:val>
                                            <p:strVal val="#ppt_x"/>
                                          </p:val>
                                        </p:tav>
                                        <p:tav tm="100000">
                                          <p:val>
                                            <p:strVal val="#ppt_x"/>
                                          </p:val>
                                        </p:tav>
                                      </p:tavLst>
                                    </p:anim>
                                    <p:anim calcmode="lin" valueType="num">
                                      <p:cBhvr additive="base">
                                        <p:cTn id="57" dur="500" fill="hold"/>
                                        <p:tgtEl>
                                          <p:spTgt spid="195639"/>
                                        </p:tgtEl>
                                        <p:attrNameLst>
                                          <p:attrName>ppt_y</p:attrName>
                                        </p:attrNameLst>
                                      </p:cBhvr>
                                      <p:tavLst>
                                        <p:tav tm="0">
                                          <p:val>
                                            <p:strVal val="1+#ppt_h/2"/>
                                          </p:val>
                                        </p:tav>
                                        <p:tav tm="100000">
                                          <p:val>
                                            <p:strVal val="#ppt_y"/>
                                          </p:val>
                                        </p:tav>
                                      </p:tavLst>
                                    </p:anim>
                                  </p:childTnLst>
                                </p:cTn>
                              </p:par>
                              <p:par>
                                <p:cTn id="58" presetID="55" presetClass="entr" presetSubtype="0" fill="hold" nodeType="withEffect">
                                  <p:stCondLst>
                                    <p:cond delay="0"/>
                                  </p:stCondLst>
                                  <p:childTnLst>
                                    <p:set>
                                      <p:cBhvr>
                                        <p:cTn id="59" dur="1" fill="hold">
                                          <p:stCondLst>
                                            <p:cond delay="0"/>
                                          </p:stCondLst>
                                        </p:cTn>
                                        <p:tgtEl>
                                          <p:spTgt spid="195639"/>
                                        </p:tgtEl>
                                        <p:attrNameLst>
                                          <p:attrName>style.visibility</p:attrName>
                                        </p:attrNameLst>
                                      </p:cBhvr>
                                      <p:to>
                                        <p:strVal val="visible"/>
                                      </p:to>
                                    </p:set>
                                    <p:anim calcmode="lin" valueType="num">
                                      <p:cBhvr>
                                        <p:cTn id="60" dur="1000" fill="hold"/>
                                        <p:tgtEl>
                                          <p:spTgt spid="195639"/>
                                        </p:tgtEl>
                                        <p:attrNameLst>
                                          <p:attrName>ppt_w</p:attrName>
                                        </p:attrNameLst>
                                      </p:cBhvr>
                                      <p:tavLst>
                                        <p:tav tm="0">
                                          <p:val>
                                            <p:strVal val="#ppt_w*0.70"/>
                                          </p:val>
                                        </p:tav>
                                        <p:tav tm="100000">
                                          <p:val>
                                            <p:strVal val="#ppt_w"/>
                                          </p:val>
                                        </p:tav>
                                      </p:tavLst>
                                    </p:anim>
                                    <p:anim calcmode="lin" valueType="num">
                                      <p:cBhvr>
                                        <p:cTn id="61" dur="1000" fill="hold"/>
                                        <p:tgtEl>
                                          <p:spTgt spid="195639"/>
                                        </p:tgtEl>
                                        <p:attrNameLst>
                                          <p:attrName>ppt_h</p:attrName>
                                        </p:attrNameLst>
                                      </p:cBhvr>
                                      <p:tavLst>
                                        <p:tav tm="0">
                                          <p:val>
                                            <p:strVal val="#ppt_h"/>
                                          </p:val>
                                        </p:tav>
                                        <p:tav tm="100000">
                                          <p:val>
                                            <p:strVal val="#ppt_h"/>
                                          </p:val>
                                        </p:tav>
                                      </p:tavLst>
                                    </p:anim>
                                    <p:animEffect transition="in" filter="fade">
                                      <p:cBhvr>
                                        <p:cTn id="62" dur="1000"/>
                                        <p:tgtEl>
                                          <p:spTgt spid="19563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mediacall" presetSubtype="0" fill="hold" nodeType="clickEffect">
                                  <p:stCondLst>
                                    <p:cond delay="0"/>
                                  </p:stCondLst>
                                  <p:childTnLst>
                                    <p:cmd type="call" cmd="playFrom(0.0)">
                                      <p:cBhvr>
                                        <p:cTn id="66" dur="136671" fill="hold"/>
                                        <p:tgtEl>
                                          <p:spTgt spid="19564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67" repeatCount="indefinite" fill="hold" display="0">
                  <p:stCondLst>
                    <p:cond delay="indefinite"/>
                  </p:stCondLst>
                  <p:endCondLst>
                    <p:cond evt="onPrev" delay="0">
                      <p:tgtEl>
                        <p:sldTgt/>
                      </p:tgtEl>
                    </p:cond>
                    <p:cond evt="onStopAudio" delay="0">
                      <p:tgtEl>
                        <p:sldTgt/>
                      </p:tgtEl>
                    </p:cond>
                  </p:endCondLst>
                </p:cTn>
                <p:tgtEl>
                  <p:spTgt spid="195607"/>
                </p:tgtEl>
              </p:cMediaNode>
            </p:audio>
            <p:audio>
              <p:cMediaNode>
                <p:cTn id="68" fill="hold" display="0">
                  <p:stCondLst>
                    <p:cond delay="indefinite"/>
                  </p:stCondLst>
                  <p:endCondLst>
                    <p:cond evt="onNext" delay="0">
                      <p:tgtEl>
                        <p:sldTgt/>
                      </p:tgtEl>
                    </p:cond>
                    <p:cond evt="onPrev" delay="0">
                      <p:tgtEl>
                        <p:sldTgt/>
                      </p:tgtEl>
                    </p:cond>
                    <p:cond evt="onStopAudio" delay="0">
                      <p:tgtEl>
                        <p:sldTgt/>
                      </p:tgtEl>
                    </p:cond>
                  </p:endCondLst>
                </p:cTn>
                <p:tgtEl>
                  <p:spTgt spid="195645"/>
                </p:tgtEl>
              </p:cMediaNode>
            </p:audio>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769</Words>
  <Application>Microsoft Office PowerPoint</Application>
  <PresentationFormat>Widescreen</PresentationFormat>
  <Paragraphs>120</Paragraphs>
  <Slides>9</Slides>
  <Notes>0</Notes>
  <HiddenSlides>0</HiddenSlides>
  <MMClips>2</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.VnAvant</vt:lpstr>
      <vt:lpstr>.VnBahamasBH</vt:lpstr>
      <vt:lpstr>.VnTime</vt:lpstr>
      <vt:lpstr>Arial</vt:lpstr>
      <vt:lpstr>Times New Roman</vt:lpstr>
      <vt:lpstr>VNI-Awchon</vt:lpstr>
      <vt:lpstr>Default Design</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c:creator>
  <cp:lastModifiedBy>tu</cp:lastModifiedBy>
  <cp:revision>1</cp:revision>
  <dcterms:created xsi:type="dcterms:W3CDTF">2020-10-17T11:54:14Z</dcterms:created>
  <dcterms:modified xsi:type="dcterms:W3CDTF">2020-10-17T11:55:55Z</dcterms:modified>
</cp:coreProperties>
</file>