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9" r:id="rId2"/>
    <p:sldId id="281" r:id="rId3"/>
    <p:sldId id="289" r:id="rId4"/>
    <p:sldId id="290" r:id="rId5"/>
    <p:sldId id="291" r:id="rId6"/>
    <p:sldId id="292" r:id="rId7"/>
    <p:sldId id="302" r:id="rId8"/>
    <p:sldId id="303" r:id="rId9"/>
    <p:sldId id="30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그림31">
            <a:extLst>
              <a:ext uri="{FF2B5EF4-FFF2-40B4-BE49-F238E27FC236}">
                <a16:creationId xmlns:a16="http://schemas.microsoft.com/office/drawing/2014/main" id="{4DD7BC00-7264-4FD1-BC7A-4DF0F611DC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3">
            <a:extLst>
              <a:ext uri="{FF2B5EF4-FFF2-40B4-BE49-F238E27FC236}">
                <a16:creationId xmlns:a16="http://schemas.microsoft.com/office/drawing/2014/main" id="{1D50F150-C5A6-4698-932E-6101F7C0A8FE}"/>
              </a:ext>
            </a:extLst>
          </p:cNvPr>
          <p:cNvSpPr>
            <a:spLocks/>
          </p:cNvSpPr>
          <p:nvPr/>
        </p:nvSpPr>
        <p:spPr bwMode="ltGray">
          <a:xfrm>
            <a:off x="-4233" y="-6350"/>
            <a:ext cx="12202584" cy="1920875"/>
          </a:xfrm>
          <a:custGeom>
            <a:avLst/>
            <a:gdLst>
              <a:gd name="T0" fmla="*/ 0 w 5765"/>
              <a:gd name="T1" fmla="*/ 0 h 1210"/>
              <a:gd name="T2" fmla="*/ 5 w 5765"/>
              <a:gd name="T3" fmla="*/ 1210 h 1210"/>
              <a:gd name="T4" fmla="*/ 3089 w 5765"/>
              <a:gd name="T5" fmla="*/ 377 h 1210"/>
              <a:gd name="T6" fmla="*/ 5762 w 5765"/>
              <a:gd name="T7" fmla="*/ 794 h 1210"/>
              <a:gd name="T8" fmla="*/ 5765 w 5765"/>
              <a:gd name="T9" fmla="*/ 4 h 1210"/>
              <a:gd name="T10" fmla="*/ 0 w 5765"/>
              <a:gd name="T11" fmla="*/ 0 h 1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65" h="1210">
                <a:moveTo>
                  <a:pt x="0" y="0"/>
                </a:moveTo>
                <a:lnTo>
                  <a:pt x="5" y="1210"/>
                </a:lnTo>
                <a:cubicBezTo>
                  <a:pt x="5" y="1203"/>
                  <a:pt x="1252" y="444"/>
                  <a:pt x="3089" y="377"/>
                </a:cubicBezTo>
                <a:cubicBezTo>
                  <a:pt x="4926" y="310"/>
                  <a:pt x="5748" y="733"/>
                  <a:pt x="5762" y="794"/>
                </a:cubicBezTo>
                <a:lnTo>
                  <a:pt x="5765" y="4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3529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/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BBE19A53-12D3-40B5-9C4F-27FEC8D54ACD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304800" y="304801"/>
            <a:ext cx="2133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000" b="1">
                <a:solidFill>
                  <a:srgbClr val="FFFFFF"/>
                </a:solidFill>
                <a:latin typeface="Arial" panose="020B0604020202020204" pitchFamily="34" charset="0"/>
              </a:rPr>
              <a:t>Company</a:t>
            </a:r>
          </a:p>
          <a:p>
            <a:pPr algn="ctr" eaLnBrk="1" hangingPunct="1"/>
            <a:r>
              <a:rPr lang="en-US" altLang="en-US" sz="2000" b="1">
                <a:solidFill>
                  <a:srgbClr val="FFFFFF"/>
                </a:solidFill>
                <a:latin typeface="Arial" panose="020B0604020202020204" pitchFamily="34" charset="0"/>
              </a:rPr>
              <a:t>Logo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ctrTitle"/>
          </p:nvPr>
        </p:nvSpPr>
        <p:spPr>
          <a:xfrm>
            <a:off x="406400" y="4191001"/>
            <a:ext cx="6604000" cy="942975"/>
          </a:xfrm>
          <a:effectLst>
            <a:outerShdw dist="28398" dir="1593903" algn="ctr" rotWithShape="0">
              <a:srgbClr val="FFFFFF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406400" y="5334000"/>
            <a:ext cx="7721600" cy="457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6970BCF-C565-4317-9754-4558B35751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400801"/>
            <a:ext cx="2641600" cy="244475"/>
          </a:xfrm>
        </p:spPr>
        <p:txBody>
          <a:bodyPr/>
          <a:lstStyle>
            <a:lvl1pPr>
              <a:defRPr sz="12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F0191BA-CB5A-43AF-9BC0-6F509C47A9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550401" y="6515101"/>
            <a:ext cx="2453217" cy="244475"/>
          </a:xfrm>
        </p:spPr>
        <p:txBody>
          <a:bodyPr/>
          <a:lstStyle>
            <a:lvl1pPr>
              <a:defRPr b="0" i="1" smtClean="0"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01927EB-013B-4545-88BF-A688F6D20F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304800" y="6400801"/>
            <a:ext cx="508000" cy="244475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336791C6-9AE3-4534-9F90-5729C0FB8C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4128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D0C238C-FEA0-4DAC-9359-61775F84C85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BDBC147-1FDE-4ECE-AD94-DB86C608C25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6EED05-B7DE-4853-8D5C-F7EB5F20033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F4B36F6E-FB72-4D5F-A4A0-A06D4852E1F8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969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93200" y="228600"/>
            <a:ext cx="27940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1200" y="228600"/>
            <a:ext cx="81788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1E1CD73-7347-4451-876D-6D59EC51B07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16DD9F1-EE35-46D2-8AA7-81D71B86923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705D95-2358-4B09-92A5-3647989C6F3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135FADD8-065D-4EC9-B738-23E502FF8A65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525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711200" y="228600"/>
            <a:ext cx="11176000" cy="6172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FF7C529-2A5B-4152-87EF-BD20DF3584D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13EC211-F968-431C-AD6A-FD529691CC7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B5262F-2FCE-4D5D-85DA-31E4D1B180E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FBCD035C-CF8B-4611-BC3B-BACC1C088555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530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3676BE5-E2DC-4168-AE59-413955DE85A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93ED3F4-1411-412B-B2D1-85E73AF39A2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3B39E5-F829-44D8-8737-751B7374C8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548667DA-B463-47C9-9109-DA48339D7B53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287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4EE0ACF-51B2-4578-8CB8-8B1155783F4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6F661B2-07DF-490F-A520-3B333756E12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51FFDE-4C5D-4F8F-B915-3466578C72D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2C1A0965-B093-4E6A-930C-52E2A0270702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893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1200" y="1447800"/>
            <a:ext cx="53594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3800" y="1447800"/>
            <a:ext cx="53594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D43ADED-D311-4F38-9BD7-2738280E54A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AEF6F39-3675-4D3D-A1E9-F53220FBD5B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BB0938-00BD-4A55-93F9-84ACB7D7DEB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94BFEF35-1C76-469F-8322-0914734642D2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370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635C916-C874-451C-ACD6-731E63023DD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F7D9DF19-C491-4E52-9265-9D7F2A5E9AD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4DE8A2-DA0B-460D-8AA8-1BA1A54686A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1EFADB3-2C39-4F08-B8B7-60D8BEF9EC98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08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2868B08-8701-431F-A789-1A022C222EE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B989AEF-A6C2-42EC-8B09-AA0903191EC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4A85D2-1CB9-46CC-A343-5075ADB824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B60EFA42-7B65-473F-84DE-C1D205226EDC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677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890874B4-8A7D-46C7-A4B8-FC61D72812D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EDF65023-6F53-4C5B-9B52-0E6C612D651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E30FF3-A645-4A44-A993-56C49023A05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9487138B-90CD-44B1-BDFD-94929D759993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187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AE922C7-68B8-4050-AB85-08F075DC353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66D02F-7CAF-4933-A782-B0798E97E2B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BD5534-CE8B-4548-8E14-4B151200769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4E761B81-1BB7-458A-8899-A5332FAECCB2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528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4B532A1-D9B4-4A02-9101-0CED98A8AA9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2704B9F-7F9B-450A-A792-557472A6727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13D480-DBDA-438B-8329-BDB46B5843B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9F0CAD0E-3BE3-454D-9E14-99047A4D6AEB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950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그림32">
            <a:extLst>
              <a:ext uri="{FF2B5EF4-FFF2-40B4-BE49-F238E27FC236}">
                <a16:creationId xmlns:a16="http://schemas.microsoft.com/office/drawing/2014/main" id="{AF13C649-C1D4-4E1D-89D7-43459662F2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Line 3">
            <a:extLst>
              <a:ext uri="{FF2B5EF4-FFF2-40B4-BE49-F238E27FC236}">
                <a16:creationId xmlns:a16="http://schemas.microsoft.com/office/drawing/2014/main" id="{E28742F7-1971-443E-A59A-E1440A42BD4F}"/>
              </a:ext>
            </a:extLst>
          </p:cNvPr>
          <p:cNvSpPr>
            <a:spLocks noChangeShapeType="1"/>
          </p:cNvSpPr>
          <p:nvPr/>
        </p:nvSpPr>
        <p:spPr bwMode="auto">
          <a:xfrm>
            <a:off x="406400" y="6508750"/>
            <a:ext cx="1148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A013039-963D-44DA-91F0-435C9EB909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gray">
          <a:xfrm>
            <a:off x="711200" y="1447800"/>
            <a:ext cx="109220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6FF1D4E-AE07-413E-88A7-36E7F60AF26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8839200" y="6548439"/>
            <a:ext cx="284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 smtClean="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7F84C77E-6D22-41A3-B0A3-1F8EFD770F8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5588000" y="6548439"/>
            <a:ext cx="111760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panose="020B0604020202020204" pitchFamily="34" charset="0"/>
              </a:defRPr>
            </a:lvl1pPr>
          </a:lstStyle>
          <a:p>
            <a:fld id="{7E9A8D5C-FDFE-4300-B367-A2DD4CB8BBC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21FFB269-CC3A-40FE-B775-957FE506B6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2438400" y="228601"/>
            <a:ext cx="944880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104" name="Rectangle 8">
            <a:extLst>
              <a:ext uri="{FF2B5EF4-FFF2-40B4-BE49-F238E27FC236}">
                <a16:creationId xmlns:a16="http://schemas.microsoft.com/office/drawing/2014/main" id="{31A38A4B-E883-4909-9B66-1CD5DB68BC6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508000" y="6548439"/>
            <a:ext cx="254000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155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7B92E80B-57D5-4750-A84F-7E9A69D9B5D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2B166E"/>
                </a:solidFill>
                <a:latin typeface="Arial"/>
              </a:rPr>
              <a:t>www.themegallery.com</a:t>
            </a:r>
          </a:p>
        </p:txBody>
      </p:sp>
      <p:sp>
        <p:nvSpPr>
          <p:cNvPr id="65542" name="WordArt 6" descr="Small grid">
            <a:extLst>
              <a:ext uri="{FF2B5EF4-FFF2-40B4-BE49-F238E27FC236}">
                <a16:creationId xmlns:a16="http://schemas.microsoft.com/office/drawing/2014/main" id="{72032522-7611-4618-853E-FBAB45B5E6B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334000" y="1447800"/>
            <a:ext cx="5105400" cy="1085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i="1" kern="10" dirty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pattFill prst="smGrid">
                  <a:fgClr>
                    <a:srgbClr val="FF0000"/>
                  </a:fgClr>
                  <a:bgClr>
                    <a:srgbClr val="FFFF00"/>
                  </a:bgClr>
                </a:patt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 </a:t>
            </a:r>
          </a:p>
        </p:txBody>
      </p:sp>
      <p:sp>
        <p:nvSpPr>
          <p:cNvPr id="3076" name="WordArt 9">
            <a:extLst>
              <a:ext uri="{FF2B5EF4-FFF2-40B4-BE49-F238E27FC236}">
                <a16:creationId xmlns:a16="http://schemas.microsoft.com/office/drawing/2014/main" id="{48852EA1-A12C-409E-AF19-BA9FA0545F4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752600" y="3352800"/>
            <a:ext cx="6781800" cy="1809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pattFill prst="pct60">
                    <a:fgClr>
                      <a:srgbClr val="2B166E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ĐỌC, VIẾT, SO SÁNH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pattFill prst="pct60">
                    <a:fgClr>
                      <a:srgbClr val="2B166E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 SỐ CÓ BA CHỮ SỐ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5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Footer Placeholder 2">
            <a:extLst>
              <a:ext uri="{FF2B5EF4-FFF2-40B4-BE49-F238E27FC236}">
                <a16:creationId xmlns:a16="http://schemas.microsoft.com/office/drawing/2014/main" id="{60A66978-934E-402F-99E2-4C626B108C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2B166E"/>
                </a:solidFill>
                <a:latin typeface="Arial"/>
              </a:rPr>
              <a:t>www.themegallery.com</a:t>
            </a:r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0FF463BA-4F08-43E8-ADC3-76051CBC65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4525" y="7223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800">
              <a:solidFill>
                <a:srgbClr val="2B166E"/>
              </a:solidFill>
              <a:latin typeface="Arial" panose="020B0604020202020204" pitchFamily="34" charset="0"/>
            </a:endParaRPr>
          </a:p>
        </p:txBody>
      </p:sp>
      <p:sp>
        <p:nvSpPr>
          <p:cNvPr id="4100" name="Text Box 31">
            <a:extLst>
              <a:ext uri="{FF2B5EF4-FFF2-40B4-BE49-F238E27FC236}">
                <a16:creationId xmlns:a16="http://schemas.microsoft.com/office/drawing/2014/main" id="{DB4B5D43-66A1-4631-8FDC-D3361F212C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572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u="sng">
                <a:solidFill>
                  <a:srgbClr val="FFFF00"/>
                </a:solidFill>
              </a:rPr>
              <a:t>Toán</a:t>
            </a:r>
          </a:p>
        </p:txBody>
      </p:sp>
      <p:sp>
        <p:nvSpPr>
          <p:cNvPr id="44064" name="Text Box 32">
            <a:extLst>
              <a:ext uri="{FF2B5EF4-FFF2-40B4-BE49-F238E27FC236}">
                <a16:creationId xmlns:a16="http://schemas.microsoft.com/office/drawing/2014/main" id="{A4500CA8-A8C4-4D5B-ADEB-E751689B97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9906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0000"/>
                </a:solidFill>
              </a:rPr>
              <a:t>Đọc, viết, so sánh các số có ba chữ số</a:t>
            </a:r>
          </a:p>
        </p:txBody>
      </p:sp>
      <p:grpSp>
        <p:nvGrpSpPr>
          <p:cNvPr id="44069" name="Group 37">
            <a:extLst>
              <a:ext uri="{FF2B5EF4-FFF2-40B4-BE49-F238E27FC236}">
                <a16:creationId xmlns:a16="http://schemas.microsoft.com/office/drawing/2014/main" id="{3B79584B-2069-4FC1-8CB4-FFF1989B011F}"/>
              </a:ext>
            </a:extLst>
          </p:cNvPr>
          <p:cNvGrpSpPr>
            <a:grpSpLocks/>
          </p:cNvGrpSpPr>
          <p:nvPr/>
        </p:nvGrpSpPr>
        <p:grpSpPr bwMode="auto">
          <a:xfrm>
            <a:off x="1852613" y="2166938"/>
            <a:ext cx="4343400" cy="609600"/>
            <a:chOff x="192" y="1377"/>
            <a:chExt cx="2736" cy="384"/>
          </a:xfrm>
        </p:grpSpPr>
        <p:grpSp>
          <p:nvGrpSpPr>
            <p:cNvPr id="4128" name="Group 33">
              <a:extLst>
                <a:ext uri="{FF2B5EF4-FFF2-40B4-BE49-F238E27FC236}">
                  <a16:creationId xmlns:a16="http://schemas.microsoft.com/office/drawing/2014/main" id="{177C73A7-0624-499A-A277-5CE222B64FF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" y="1377"/>
              <a:ext cx="576" cy="384"/>
              <a:chOff x="384" y="2496"/>
              <a:chExt cx="576" cy="384"/>
            </a:xfrm>
          </p:grpSpPr>
          <p:sp>
            <p:nvSpPr>
              <p:cNvPr id="4130" name="AutoShape 34">
                <a:extLst>
                  <a:ext uri="{FF2B5EF4-FFF2-40B4-BE49-F238E27FC236}">
                    <a16:creationId xmlns:a16="http://schemas.microsoft.com/office/drawing/2014/main" id="{83F271CE-1C5A-481B-B4B4-1CE9445945F7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384" y="2496"/>
                <a:ext cx="576" cy="384"/>
              </a:xfrm>
              <a:prstGeom prst="roundRect">
                <a:avLst>
                  <a:gd name="adj" fmla="val 11921"/>
                </a:avLst>
              </a:prstGeom>
              <a:solidFill>
                <a:srgbClr val="669900"/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2B166E"/>
                  </a:solidFill>
                </a:endParaRPr>
              </a:p>
            </p:txBody>
          </p:sp>
          <p:sp>
            <p:nvSpPr>
              <p:cNvPr id="4131" name="Text Box 35">
                <a:extLst>
                  <a:ext uri="{FF2B5EF4-FFF2-40B4-BE49-F238E27FC236}">
                    <a16:creationId xmlns:a16="http://schemas.microsoft.com/office/drawing/2014/main" id="{9A638249-C685-44D9-AE36-BDF7449B943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6" y="2544"/>
                <a:ext cx="192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2800" b="1">
                    <a:solidFill>
                      <a:srgbClr val="990033"/>
                    </a:solidFill>
                  </a:rPr>
                  <a:t>1</a:t>
                </a:r>
              </a:p>
            </p:txBody>
          </p:sp>
        </p:grpSp>
        <p:sp>
          <p:nvSpPr>
            <p:cNvPr id="4129" name="Text Box 36">
              <a:extLst>
                <a:ext uri="{FF2B5EF4-FFF2-40B4-BE49-F238E27FC236}">
                  <a16:creationId xmlns:a16="http://schemas.microsoft.com/office/drawing/2014/main" id="{4BBA31AA-1328-46E4-BB23-554FBC81E2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1392"/>
              <a:ext cx="211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2B166E"/>
                  </a:solidFill>
                </a:rPr>
                <a:t>Viết  (theo mẫu) :</a:t>
              </a:r>
            </a:p>
          </p:txBody>
        </p:sp>
      </p:grpSp>
      <p:graphicFrame>
        <p:nvGraphicFramePr>
          <p:cNvPr id="44101" name="Group 69">
            <a:extLst>
              <a:ext uri="{FF2B5EF4-FFF2-40B4-BE49-F238E27FC236}">
                <a16:creationId xmlns:a16="http://schemas.microsoft.com/office/drawing/2014/main" id="{3F911E90-B46F-419F-B5A2-8A3B9C7AB791}"/>
              </a:ext>
            </a:extLst>
          </p:cNvPr>
          <p:cNvGraphicFramePr>
            <a:graphicFrameLocks noGrp="1"/>
          </p:cNvGraphicFramePr>
          <p:nvPr>
            <p:ph/>
          </p:nvPr>
        </p:nvGraphicFramePr>
        <p:xfrm>
          <a:off x="3224213" y="2957513"/>
          <a:ext cx="6477000" cy="3200400"/>
        </p:xfrm>
        <a:graphic>
          <a:graphicData uri="http://schemas.openxmlformats.org/drawingml/2006/table">
            <a:tbl>
              <a:tblPr/>
              <a:tblGrid>
                <a:gridCol w="4687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9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4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4089" name="Text Box 57">
            <a:extLst>
              <a:ext uri="{FF2B5EF4-FFF2-40B4-BE49-F238E27FC236}">
                <a16:creationId xmlns:a16="http://schemas.microsoft.com/office/drawing/2014/main" id="{D3DBFA90-C37D-4CAC-A91D-BB02A0B911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0613" y="2957513"/>
            <a:ext cx="1371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2B166E"/>
                </a:solidFill>
              </a:rPr>
              <a:t>Đọc số</a:t>
            </a:r>
          </a:p>
        </p:txBody>
      </p:sp>
      <p:sp>
        <p:nvSpPr>
          <p:cNvPr id="44090" name="Text Box 58">
            <a:extLst>
              <a:ext uri="{FF2B5EF4-FFF2-40B4-BE49-F238E27FC236}">
                <a16:creationId xmlns:a16="http://schemas.microsoft.com/office/drawing/2014/main" id="{0DC7D484-6A33-47D7-8502-654987B78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77213" y="3062288"/>
            <a:ext cx="1371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2B166E"/>
                </a:solidFill>
              </a:rPr>
              <a:t>Viết số</a:t>
            </a:r>
          </a:p>
        </p:txBody>
      </p:sp>
      <p:sp>
        <p:nvSpPr>
          <p:cNvPr id="44094" name="Text Box 62">
            <a:extLst>
              <a:ext uri="{FF2B5EF4-FFF2-40B4-BE49-F238E27FC236}">
                <a16:creationId xmlns:a16="http://schemas.microsoft.com/office/drawing/2014/main" id="{FCDAB085-8305-4A56-A724-241ECF2E79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6175" y="3724276"/>
            <a:ext cx="3276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2B166E"/>
                </a:solidFill>
              </a:rPr>
              <a:t>Một trăm sáu mươi</a:t>
            </a:r>
          </a:p>
        </p:txBody>
      </p:sp>
      <p:sp>
        <p:nvSpPr>
          <p:cNvPr id="44095" name="Text Box 63">
            <a:extLst>
              <a:ext uri="{FF2B5EF4-FFF2-40B4-BE49-F238E27FC236}">
                <a16:creationId xmlns:a16="http://schemas.microsoft.com/office/drawing/2014/main" id="{B78148CE-D1A1-45C3-914D-650FB033CA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9613" y="3733801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2B166E"/>
                </a:solidFill>
              </a:rPr>
              <a:t>160</a:t>
            </a:r>
          </a:p>
        </p:txBody>
      </p:sp>
      <p:sp>
        <p:nvSpPr>
          <p:cNvPr id="44096" name="Text Box 64">
            <a:extLst>
              <a:ext uri="{FF2B5EF4-FFF2-40B4-BE49-F238E27FC236}">
                <a16:creationId xmlns:a16="http://schemas.microsoft.com/office/drawing/2014/main" id="{359AAFEB-F9FC-4E1E-9338-1C9513742C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1413" y="4191001"/>
            <a:ext cx="3886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2B166E"/>
                </a:solidFill>
              </a:rPr>
              <a:t>Một trăm sáu mươi mốt</a:t>
            </a:r>
          </a:p>
        </p:txBody>
      </p:sp>
      <p:sp>
        <p:nvSpPr>
          <p:cNvPr id="44098" name="Text Box 66">
            <a:extLst>
              <a:ext uri="{FF2B5EF4-FFF2-40B4-BE49-F238E27FC236}">
                <a16:creationId xmlns:a16="http://schemas.microsoft.com/office/drawing/2014/main" id="{E5FCA541-0F07-4B86-A6F7-59F7146C94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9613" y="4176713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990033"/>
                </a:solidFill>
              </a:rPr>
              <a:t>161</a:t>
            </a:r>
          </a:p>
        </p:txBody>
      </p:sp>
      <p:sp>
        <p:nvSpPr>
          <p:cNvPr id="44100" name="Text Box 68">
            <a:extLst>
              <a:ext uri="{FF2B5EF4-FFF2-40B4-BE49-F238E27FC236}">
                <a16:creationId xmlns:a16="http://schemas.microsoft.com/office/drawing/2014/main" id="{734F9818-A7EA-4DDC-9FB8-ECD3B6841D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9613" y="4572001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2B166E"/>
                </a:solidFill>
              </a:rPr>
              <a:t>354</a:t>
            </a:r>
          </a:p>
        </p:txBody>
      </p:sp>
      <p:sp>
        <p:nvSpPr>
          <p:cNvPr id="44102" name="Text Box 70">
            <a:extLst>
              <a:ext uri="{FF2B5EF4-FFF2-40B4-BE49-F238E27FC236}">
                <a16:creationId xmlns:a16="http://schemas.microsoft.com/office/drawing/2014/main" id="{C1FE63A6-3521-4F48-800C-00953CE00F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4938713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2B166E"/>
                </a:solidFill>
              </a:rPr>
              <a:t>307</a:t>
            </a:r>
          </a:p>
        </p:txBody>
      </p:sp>
      <p:sp>
        <p:nvSpPr>
          <p:cNvPr id="44104" name="Text Box 72">
            <a:extLst>
              <a:ext uri="{FF2B5EF4-FFF2-40B4-BE49-F238E27FC236}">
                <a16:creationId xmlns:a16="http://schemas.microsoft.com/office/drawing/2014/main" id="{1EED4BB7-E7C1-4C0F-ADD8-72B4AFFCBA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7613" y="4533901"/>
            <a:ext cx="3886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990033"/>
                </a:solidFill>
              </a:rPr>
              <a:t>Ba trăm năm mươi bốn</a:t>
            </a:r>
          </a:p>
        </p:txBody>
      </p:sp>
      <p:sp>
        <p:nvSpPr>
          <p:cNvPr id="44105" name="Text Box 73">
            <a:extLst>
              <a:ext uri="{FF2B5EF4-FFF2-40B4-BE49-F238E27FC236}">
                <a16:creationId xmlns:a16="http://schemas.microsoft.com/office/drawing/2014/main" id="{9956DCC8-20F3-4DB8-943A-C6CC259435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953001"/>
            <a:ext cx="3886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990033"/>
                </a:solidFill>
              </a:rPr>
              <a:t>Ba trăm linh bảy</a:t>
            </a:r>
          </a:p>
        </p:txBody>
      </p:sp>
      <p:sp>
        <p:nvSpPr>
          <p:cNvPr id="44106" name="Text Box 74">
            <a:extLst>
              <a:ext uri="{FF2B5EF4-FFF2-40B4-BE49-F238E27FC236}">
                <a16:creationId xmlns:a16="http://schemas.microsoft.com/office/drawing/2014/main" id="{6859CC16-904D-487D-A536-F119422CB3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7613" y="5243513"/>
            <a:ext cx="4114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2B166E"/>
                </a:solidFill>
              </a:rPr>
              <a:t>Năm trăm năm mươi lăm</a:t>
            </a:r>
          </a:p>
        </p:txBody>
      </p:sp>
      <p:sp>
        <p:nvSpPr>
          <p:cNvPr id="44107" name="Text Box 75">
            <a:extLst>
              <a:ext uri="{FF2B5EF4-FFF2-40B4-BE49-F238E27FC236}">
                <a16:creationId xmlns:a16="http://schemas.microsoft.com/office/drawing/2014/main" id="{F9EB08FE-F9F3-4561-BCC1-1A16E2DF93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7613" y="5624513"/>
            <a:ext cx="4114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2B166E"/>
                </a:solidFill>
              </a:rPr>
              <a:t>Sáu trăm linh một</a:t>
            </a:r>
          </a:p>
        </p:txBody>
      </p:sp>
      <p:sp>
        <p:nvSpPr>
          <p:cNvPr id="44108" name="Text Box 76">
            <a:extLst>
              <a:ext uri="{FF2B5EF4-FFF2-40B4-BE49-F238E27FC236}">
                <a16:creationId xmlns:a16="http://schemas.microsoft.com/office/drawing/2014/main" id="{BA8C67B9-34FE-43AE-B7AC-43EA552999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5257801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990033"/>
                </a:solidFill>
              </a:rPr>
              <a:t>555</a:t>
            </a:r>
          </a:p>
        </p:txBody>
      </p:sp>
      <p:sp>
        <p:nvSpPr>
          <p:cNvPr id="44109" name="Text Box 77">
            <a:extLst>
              <a:ext uri="{FF2B5EF4-FFF2-40B4-BE49-F238E27FC236}">
                <a16:creationId xmlns:a16="http://schemas.microsoft.com/office/drawing/2014/main" id="{9A14D917-4811-422A-AD17-7EAE47AB61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9613" y="565308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990033"/>
                </a:solidFill>
              </a:rPr>
              <a:t>601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4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4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4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4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4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4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4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4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2000"/>
                                        <p:tgtEl>
                                          <p:spTgt spid="4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4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4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64" grpId="0"/>
      <p:bldP spid="44089" grpId="0"/>
      <p:bldP spid="44090" grpId="0"/>
      <p:bldP spid="44094" grpId="0"/>
      <p:bldP spid="44095" grpId="0"/>
      <p:bldP spid="44096" grpId="0"/>
      <p:bldP spid="44098" grpId="0"/>
      <p:bldP spid="44100" grpId="0"/>
      <p:bldP spid="44102" grpId="0"/>
      <p:bldP spid="44104" grpId="0"/>
      <p:bldP spid="44105" grpId="0"/>
      <p:bldP spid="44106" grpId="0"/>
      <p:bldP spid="44107" grpId="0"/>
      <p:bldP spid="44108" grpId="0"/>
      <p:bldP spid="4410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ooter Placeholder 1">
            <a:extLst>
              <a:ext uri="{FF2B5EF4-FFF2-40B4-BE49-F238E27FC236}">
                <a16:creationId xmlns:a16="http://schemas.microsoft.com/office/drawing/2014/main" id="{74B3919B-DA29-447E-B29E-906615F7C08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2B166E"/>
                </a:solidFill>
                <a:latin typeface="Arial"/>
              </a:rPr>
              <a:t>www.themegallery.com</a:t>
            </a:r>
          </a:p>
        </p:txBody>
      </p:sp>
      <p:grpSp>
        <p:nvGrpSpPr>
          <p:cNvPr id="5123" name="Group 12">
            <a:extLst>
              <a:ext uri="{FF2B5EF4-FFF2-40B4-BE49-F238E27FC236}">
                <a16:creationId xmlns:a16="http://schemas.microsoft.com/office/drawing/2014/main" id="{C4B77694-1E81-4B05-9201-49D3DD88B412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2185988"/>
            <a:ext cx="4343400" cy="609600"/>
            <a:chOff x="192" y="1377"/>
            <a:chExt cx="2736" cy="384"/>
          </a:xfrm>
        </p:grpSpPr>
        <p:grpSp>
          <p:nvGrpSpPr>
            <p:cNvPr id="5151" name="Group 13">
              <a:extLst>
                <a:ext uri="{FF2B5EF4-FFF2-40B4-BE49-F238E27FC236}">
                  <a16:creationId xmlns:a16="http://schemas.microsoft.com/office/drawing/2014/main" id="{0869AEE8-1B4B-466E-9335-E1435BEC8FE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" y="1377"/>
              <a:ext cx="576" cy="384"/>
              <a:chOff x="384" y="2496"/>
              <a:chExt cx="576" cy="384"/>
            </a:xfrm>
          </p:grpSpPr>
          <p:sp>
            <p:nvSpPr>
              <p:cNvPr id="5153" name="AutoShape 14">
                <a:extLst>
                  <a:ext uri="{FF2B5EF4-FFF2-40B4-BE49-F238E27FC236}">
                    <a16:creationId xmlns:a16="http://schemas.microsoft.com/office/drawing/2014/main" id="{3AD2935F-18B1-4D76-AAA5-4FB2C5635F64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384" y="2496"/>
                <a:ext cx="576" cy="384"/>
              </a:xfrm>
              <a:prstGeom prst="roundRect">
                <a:avLst>
                  <a:gd name="adj" fmla="val 11921"/>
                </a:avLst>
              </a:prstGeom>
              <a:solidFill>
                <a:srgbClr val="669900"/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2B166E"/>
                  </a:solidFill>
                </a:endParaRPr>
              </a:p>
            </p:txBody>
          </p:sp>
          <p:sp>
            <p:nvSpPr>
              <p:cNvPr id="5154" name="Text Box 15">
                <a:extLst>
                  <a:ext uri="{FF2B5EF4-FFF2-40B4-BE49-F238E27FC236}">
                    <a16:creationId xmlns:a16="http://schemas.microsoft.com/office/drawing/2014/main" id="{9E0A49C4-FAB8-4F40-85CC-ACC08FE0AB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6" y="2544"/>
                <a:ext cx="192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2800" b="1">
                    <a:solidFill>
                      <a:srgbClr val="990033"/>
                    </a:solidFill>
                  </a:rPr>
                  <a:t>1</a:t>
                </a:r>
              </a:p>
            </p:txBody>
          </p:sp>
        </p:grpSp>
        <p:sp>
          <p:nvSpPr>
            <p:cNvPr id="5152" name="Text Box 16">
              <a:extLst>
                <a:ext uri="{FF2B5EF4-FFF2-40B4-BE49-F238E27FC236}">
                  <a16:creationId xmlns:a16="http://schemas.microsoft.com/office/drawing/2014/main" id="{E243E6C6-DC36-4964-840B-A873FE88A3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1392"/>
              <a:ext cx="211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2B166E"/>
                  </a:solidFill>
                </a:rPr>
                <a:t>Viết  (theo mẫu) :</a:t>
              </a:r>
            </a:p>
          </p:txBody>
        </p:sp>
      </p:grpSp>
      <p:graphicFrame>
        <p:nvGraphicFramePr>
          <p:cNvPr id="54289" name="Group 17">
            <a:extLst>
              <a:ext uri="{FF2B5EF4-FFF2-40B4-BE49-F238E27FC236}">
                <a16:creationId xmlns:a16="http://schemas.microsoft.com/office/drawing/2014/main" id="{B20D4AC0-7253-4AA5-B8E5-24081F94D01F}"/>
              </a:ext>
            </a:extLst>
          </p:cNvPr>
          <p:cNvGraphicFramePr>
            <a:graphicFrameLocks noGrp="1"/>
          </p:cNvGraphicFramePr>
          <p:nvPr/>
        </p:nvGraphicFramePr>
        <p:xfrm>
          <a:off x="3352800" y="3124200"/>
          <a:ext cx="6477000" cy="3200400"/>
        </p:xfrm>
        <a:graphic>
          <a:graphicData uri="http://schemas.openxmlformats.org/drawingml/2006/table">
            <a:tbl>
              <a:tblPr/>
              <a:tblGrid>
                <a:gridCol w="4687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9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4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4300" name="Text Box 28">
            <a:extLst>
              <a:ext uri="{FF2B5EF4-FFF2-40B4-BE49-F238E27FC236}">
                <a16:creationId xmlns:a16="http://schemas.microsoft.com/office/drawing/2014/main" id="{2DF856B2-B728-4995-AB2D-669C82AA37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3152776"/>
            <a:ext cx="137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2B166E"/>
                </a:solidFill>
              </a:rPr>
              <a:t>Đọc số</a:t>
            </a:r>
          </a:p>
        </p:txBody>
      </p:sp>
      <p:sp>
        <p:nvSpPr>
          <p:cNvPr id="54301" name="Text Box 29">
            <a:extLst>
              <a:ext uri="{FF2B5EF4-FFF2-40B4-BE49-F238E27FC236}">
                <a16:creationId xmlns:a16="http://schemas.microsoft.com/office/drawing/2014/main" id="{D2F5B161-96CB-4CCE-8FB5-4D15341B65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3228976"/>
            <a:ext cx="137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2B166E"/>
                </a:solidFill>
              </a:rPr>
              <a:t>Viết số</a:t>
            </a:r>
          </a:p>
        </p:txBody>
      </p:sp>
      <p:sp>
        <p:nvSpPr>
          <p:cNvPr id="54302" name="Text Box 30">
            <a:extLst>
              <a:ext uri="{FF2B5EF4-FFF2-40B4-BE49-F238E27FC236}">
                <a16:creationId xmlns:a16="http://schemas.microsoft.com/office/drawing/2014/main" id="{395F5F95-5357-44FE-B7FA-F26C05C64F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4763" y="3890963"/>
            <a:ext cx="3276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2B166E"/>
                </a:solidFill>
              </a:rPr>
              <a:t>Chín trăm</a:t>
            </a:r>
          </a:p>
        </p:txBody>
      </p:sp>
      <p:sp>
        <p:nvSpPr>
          <p:cNvPr id="54304" name="Text Box 32">
            <a:extLst>
              <a:ext uri="{FF2B5EF4-FFF2-40B4-BE49-F238E27FC236}">
                <a16:creationId xmlns:a16="http://schemas.microsoft.com/office/drawing/2014/main" id="{EE051643-A16D-4601-ACE2-6B4774ECC0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4357688"/>
            <a:ext cx="3886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2B166E"/>
                </a:solidFill>
              </a:rPr>
              <a:t>Chín trăm hai mươi hai</a:t>
            </a:r>
          </a:p>
        </p:txBody>
      </p:sp>
      <p:sp>
        <p:nvSpPr>
          <p:cNvPr id="54305" name="Text Box 33">
            <a:extLst>
              <a:ext uri="{FF2B5EF4-FFF2-40B4-BE49-F238E27FC236}">
                <a16:creationId xmlns:a16="http://schemas.microsoft.com/office/drawing/2014/main" id="{7026E290-9A5A-430E-B6F1-39867756CC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8200" y="473868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2B166E"/>
                </a:solidFill>
              </a:rPr>
              <a:t>909</a:t>
            </a:r>
          </a:p>
        </p:txBody>
      </p:sp>
      <p:sp>
        <p:nvSpPr>
          <p:cNvPr id="54307" name="Text Box 35">
            <a:extLst>
              <a:ext uri="{FF2B5EF4-FFF2-40B4-BE49-F238E27FC236}">
                <a16:creationId xmlns:a16="http://schemas.microsoft.com/office/drawing/2014/main" id="{73B20213-B827-4C57-8B19-83C3B33425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5791201"/>
            <a:ext cx="4114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2B166E"/>
                </a:solidFill>
              </a:rPr>
              <a:t>Một trăm mười một</a:t>
            </a:r>
          </a:p>
        </p:txBody>
      </p:sp>
      <p:sp>
        <p:nvSpPr>
          <p:cNvPr id="54309" name="Text Box 37">
            <a:extLst>
              <a:ext uri="{FF2B5EF4-FFF2-40B4-BE49-F238E27FC236}">
                <a16:creationId xmlns:a16="http://schemas.microsoft.com/office/drawing/2014/main" id="{C43C16BE-43DA-40D7-9C3E-1F68800E4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8200" y="5105401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2B166E"/>
                </a:solidFill>
              </a:rPr>
              <a:t>777</a:t>
            </a:r>
          </a:p>
        </p:txBody>
      </p:sp>
      <p:sp>
        <p:nvSpPr>
          <p:cNvPr id="54310" name="Text Box 38">
            <a:extLst>
              <a:ext uri="{FF2B5EF4-FFF2-40B4-BE49-F238E27FC236}">
                <a16:creationId xmlns:a16="http://schemas.microsoft.com/office/drawing/2014/main" id="{F2A596B8-4370-4832-8BC1-707CF9DF5D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82013" y="5395913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2B166E"/>
                </a:solidFill>
              </a:rPr>
              <a:t>365</a:t>
            </a:r>
          </a:p>
        </p:txBody>
      </p:sp>
      <p:sp>
        <p:nvSpPr>
          <p:cNvPr id="54311" name="Text Box 39">
            <a:extLst>
              <a:ext uri="{FF2B5EF4-FFF2-40B4-BE49-F238E27FC236}">
                <a16:creationId xmlns:a16="http://schemas.microsoft.com/office/drawing/2014/main" id="{F9F84813-D688-4E66-9240-851E96566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8200" y="3962401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990033"/>
                </a:solidFill>
              </a:rPr>
              <a:t>900</a:t>
            </a:r>
          </a:p>
        </p:txBody>
      </p:sp>
      <p:sp>
        <p:nvSpPr>
          <p:cNvPr id="54312" name="Text Box 40">
            <a:extLst>
              <a:ext uri="{FF2B5EF4-FFF2-40B4-BE49-F238E27FC236}">
                <a16:creationId xmlns:a16="http://schemas.microsoft.com/office/drawing/2014/main" id="{6D836919-FDBD-4955-B8EE-35D5205F7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91538" y="4329113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990033"/>
                </a:solidFill>
              </a:rPr>
              <a:t>922</a:t>
            </a:r>
          </a:p>
        </p:txBody>
      </p:sp>
      <p:sp>
        <p:nvSpPr>
          <p:cNvPr id="54313" name="Text Box 41">
            <a:extLst>
              <a:ext uri="{FF2B5EF4-FFF2-40B4-BE49-F238E27FC236}">
                <a16:creationId xmlns:a16="http://schemas.microsoft.com/office/drawing/2014/main" id="{FEE4D4BA-89CE-4579-89AE-CDD88B3740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4724401"/>
            <a:ext cx="4114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990033"/>
                </a:solidFill>
              </a:rPr>
              <a:t>Chín  trăm linh chín</a:t>
            </a:r>
          </a:p>
        </p:txBody>
      </p:sp>
      <p:sp>
        <p:nvSpPr>
          <p:cNvPr id="54314" name="Text Box 42">
            <a:extLst>
              <a:ext uri="{FF2B5EF4-FFF2-40B4-BE49-F238E27FC236}">
                <a16:creationId xmlns:a16="http://schemas.microsoft.com/office/drawing/2014/main" id="{DCDF1750-B70C-4C63-B6B8-A11EE35DCB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5067301"/>
            <a:ext cx="4114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990033"/>
                </a:solidFill>
              </a:rPr>
              <a:t>Bảy trăm bảy mươi bảy </a:t>
            </a:r>
          </a:p>
        </p:txBody>
      </p:sp>
      <p:sp>
        <p:nvSpPr>
          <p:cNvPr id="54315" name="Text Box 43">
            <a:extLst>
              <a:ext uri="{FF2B5EF4-FFF2-40B4-BE49-F238E27FC236}">
                <a16:creationId xmlns:a16="http://schemas.microsoft.com/office/drawing/2014/main" id="{4B573CE2-8F56-4812-9066-03D0C62CC5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5395913"/>
            <a:ext cx="4114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990033"/>
                </a:solidFill>
              </a:rPr>
              <a:t>Ba trăm sáu mươi lăm </a:t>
            </a:r>
          </a:p>
        </p:txBody>
      </p:sp>
      <p:sp>
        <p:nvSpPr>
          <p:cNvPr id="54316" name="Text Box 44">
            <a:extLst>
              <a:ext uri="{FF2B5EF4-FFF2-40B4-BE49-F238E27FC236}">
                <a16:creationId xmlns:a16="http://schemas.microsoft.com/office/drawing/2014/main" id="{7961D697-67D2-451E-A7F6-987925089F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01063" y="5753101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990033"/>
                </a:solidFill>
              </a:rPr>
              <a:t>111</a:t>
            </a:r>
          </a:p>
        </p:txBody>
      </p:sp>
      <p:sp>
        <p:nvSpPr>
          <p:cNvPr id="5149" name="Text Box 45">
            <a:extLst>
              <a:ext uri="{FF2B5EF4-FFF2-40B4-BE49-F238E27FC236}">
                <a16:creationId xmlns:a16="http://schemas.microsoft.com/office/drawing/2014/main" id="{529F2BA5-2D5A-4CFD-BDE0-17C31624D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572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u="sng">
                <a:solidFill>
                  <a:srgbClr val="FFFF00"/>
                </a:solidFill>
              </a:rPr>
              <a:t>Toán</a:t>
            </a:r>
          </a:p>
        </p:txBody>
      </p:sp>
      <p:sp>
        <p:nvSpPr>
          <p:cNvPr id="54318" name="Text Box 46">
            <a:extLst>
              <a:ext uri="{FF2B5EF4-FFF2-40B4-BE49-F238E27FC236}">
                <a16:creationId xmlns:a16="http://schemas.microsoft.com/office/drawing/2014/main" id="{A0DF9608-663D-4BF9-85B5-BEA9F861B2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9906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0000"/>
                </a:solidFill>
              </a:rPr>
              <a:t>Đọc, viết, so sánh các số có ba chữ số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4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4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4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4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4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4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4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4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4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4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4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4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4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4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54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54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54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54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54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54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00" grpId="0"/>
      <p:bldP spid="54301" grpId="0"/>
      <p:bldP spid="54302" grpId="0"/>
      <p:bldP spid="54304" grpId="0"/>
      <p:bldP spid="54305" grpId="0"/>
      <p:bldP spid="54307" grpId="0"/>
      <p:bldP spid="54309" grpId="0"/>
      <p:bldP spid="54310" grpId="0"/>
      <p:bldP spid="54311" grpId="0"/>
      <p:bldP spid="54312" grpId="0"/>
      <p:bldP spid="54313" grpId="0"/>
      <p:bldP spid="54314" grpId="0"/>
      <p:bldP spid="54315" grpId="0"/>
      <p:bldP spid="54316" grpId="0"/>
      <p:bldP spid="543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Footer Placeholder 1">
            <a:extLst>
              <a:ext uri="{FF2B5EF4-FFF2-40B4-BE49-F238E27FC236}">
                <a16:creationId xmlns:a16="http://schemas.microsoft.com/office/drawing/2014/main" id="{F9631320-9EB9-4831-91EE-104A8FC93A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2B166E"/>
                </a:solidFill>
                <a:latin typeface="Arial"/>
              </a:rPr>
              <a:t>www.themegallery.com</a:t>
            </a:r>
          </a:p>
        </p:txBody>
      </p:sp>
      <p:grpSp>
        <p:nvGrpSpPr>
          <p:cNvPr id="55312" name="Group 16">
            <a:extLst>
              <a:ext uri="{FF2B5EF4-FFF2-40B4-BE49-F238E27FC236}">
                <a16:creationId xmlns:a16="http://schemas.microsoft.com/office/drawing/2014/main" id="{030839F6-3AB8-4E33-9C38-68B0D4619980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209800"/>
            <a:ext cx="7634288" cy="609600"/>
            <a:chOff x="240" y="1392"/>
            <a:chExt cx="4809" cy="384"/>
          </a:xfrm>
        </p:grpSpPr>
        <p:grpSp>
          <p:nvGrpSpPr>
            <p:cNvPr id="6221" name="Group 12">
              <a:extLst>
                <a:ext uri="{FF2B5EF4-FFF2-40B4-BE49-F238E27FC236}">
                  <a16:creationId xmlns:a16="http://schemas.microsoft.com/office/drawing/2014/main" id="{6BA6E418-9476-480D-AF19-1EF9E0B4596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" y="1392"/>
              <a:ext cx="576" cy="384"/>
              <a:chOff x="384" y="2496"/>
              <a:chExt cx="576" cy="384"/>
            </a:xfrm>
          </p:grpSpPr>
          <p:sp>
            <p:nvSpPr>
              <p:cNvPr id="6223" name="AutoShape 13">
                <a:extLst>
                  <a:ext uri="{FF2B5EF4-FFF2-40B4-BE49-F238E27FC236}">
                    <a16:creationId xmlns:a16="http://schemas.microsoft.com/office/drawing/2014/main" id="{355010DF-FEAD-4D14-8CD6-E21435B6BEC3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384" y="2496"/>
                <a:ext cx="576" cy="384"/>
              </a:xfrm>
              <a:prstGeom prst="roundRect">
                <a:avLst>
                  <a:gd name="adj" fmla="val 11921"/>
                </a:avLst>
              </a:prstGeom>
              <a:solidFill>
                <a:srgbClr val="669900"/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2B166E"/>
                  </a:solidFill>
                </a:endParaRPr>
              </a:p>
            </p:txBody>
          </p:sp>
          <p:sp>
            <p:nvSpPr>
              <p:cNvPr id="6224" name="Text Box 14">
                <a:extLst>
                  <a:ext uri="{FF2B5EF4-FFF2-40B4-BE49-F238E27FC236}">
                    <a16:creationId xmlns:a16="http://schemas.microsoft.com/office/drawing/2014/main" id="{36C73F3E-8178-4DE8-ACDB-5D60C518297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6" y="2544"/>
                <a:ext cx="192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2800" b="1">
                    <a:solidFill>
                      <a:srgbClr val="990033"/>
                    </a:solidFill>
                  </a:rPr>
                  <a:t>2</a:t>
                </a:r>
              </a:p>
            </p:txBody>
          </p:sp>
        </p:grpSp>
        <p:sp>
          <p:nvSpPr>
            <p:cNvPr id="6222" name="Text Box 15">
              <a:extLst>
                <a:ext uri="{FF2B5EF4-FFF2-40B4-BE49-F238E27FC236}">
                  <a16:creationId xmlns:a16="http://schemas.microsoft.com/office/drawing/2014/main" id="{B7694DE2-7539-47F0-8C8A-EC0B435A2A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21" y="1407"/>
              <a:ext cx="41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2B166E"/>
                  </a:solidFill>
                </a:rPr>
                <a:t>Viết số thích hợp vào ô trống</a:t>
              </a:r>
            </a:p>
          </p:txBody>
        </p:sp>
      </p:grpSp>
      <p:graphicFrame>
        <p:nvGraphicFramePr>
          <p:cNvPr id="55337" name="Group 41">
            <a:extLst>
              <a:ext uri="{FF2B5EF4-FFF2-40B4-BE49-F238E27FC236}">
                <a16:creationId xmlns:a16="http://schemas.microsoft.com/office/drawing/2014/main" id="{2375495B-441B-4FFE-AA35-BF8C2945F182}"/>
              </a:ext>
            </a:extLst>
          </p:cNvPr>
          <p:cNvGraphicFramePr>
            <a:graphicFrameLocks noGrp="1"/>
          </p:cNvGraphicFramePr>
          <p:nvPr/>
        </p:nvGraphicFramePr>
        <p:xfrm>
          <a:off x="2667000" y="3048000"/>
          <a:ext cx="7391400" cy="736600"/>
        </p:xfrm>
        <a:graphic>
          <a:graphicData uri="http://schemas.openxmlformats.org/drawingml/2006/table">
            <a:tbl>
              <a:tblPr/>
              <a:tblGrid>
                <a:gridCol w="739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9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81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9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97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81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97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81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397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3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5338" name="Text Box 42">
            <a:extLst>
              <a:ext uri="{FF2B5EF4-FFF2-40B4-BE49-F238E27FC236}">
                <a16:creationId xmlns:a16="http://schemas.microsoft.com/office/drawing/2014/main" id="{FCA2D362-01EB-4C0A-B11D-C750DAF128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124201"/>
            <a:ext cx="53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2B166E"/>
                </a:solidFill>
              </a:rPr>
              <a:t>a)</a:t>
            </a:r>
          </a:p>
        </p:txBody>
      </p:sp>
      <p:sp>
        <p:nvSpPr>
          <p:cNvPr id="6173" name="Text Box 43">
            <a:extLst>
              <a:ext uri="{FF2B5EF4-FFF2-40B4-BE49-F238E27FC236}">
                <a16:creationId xmlns:a16="http://schemas.microsoft.com/office/drawing/2014/main" id="{1C5D5F6F-2FD3-4ED2-84CC-7CF5EEC0CD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57200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 sz="1800">
              <a:solidFill>
                <a:srgbClr val="2B166E"/>
              </a:solidFill>
              <a:latin typeface="Arial" panose="020B0604020202020204" pitchFamily="34" charset="0"/>
            </a:endParaRPr>
          </a:p>
        </p:txBody>
      </p:sp>
      <p:sp>
        <p:nvSpPr>
          <p:cNvPr id="55340" name="Text Box 44">
            <a:extLst>
              <a:ext uri="{FF2B5EF4-FFF2-40B4-BE49-F238E27FC236}">
                <a16:creationId xmlns:a16="http://schemas.microsoft.com/office/drawing/2014/main" id="{AE319942-5284-4984-A277-798137E65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3124201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2B166E"/>
                </a:solidFill>
              </a:rPr>
              <a:t>310</a:t>
            </a:r>
          </a:p>
        </p:txBody>
      </p:sp>
      <p:sp>
        <p:nvSpPr>
          <p:cNvPr id="55341" name="Text Box 45">
            <a:extLst>
              <a:ext uri="{FF2B5EF4-FFF2-40B4-BE49-F238E27FC236}">
                <a16:creationId xmlns:a16="http://schemas.microsoft.com/office/drawing/2014/main" id="{153E88B0-832B-4A2F-A750-7506E04DC0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3124201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2B166E"/>
                </a:solidFill>
              </a:rPr>
              <a:t>311</a:t>
            </a:r>
          </a:p>
        </p:txBody>
      </p:sp>
      <p:sp>
        <p:nvSpPr>
          <p:cNvPr id="55342" name="Text Box 46">
            <a:extLst>
              <a:ext uri="{FF2B5EF4-FFF2-40B4-BE49-F238E27FC236}">
                <a16:creationId xmlns:a16="http://schemas.microsoft.com/office/drawing/2014/main" id="{DF4B98E3-A5C7-4015-89B3-6AB8DB387A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600" y="3124201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990033"/>
                </a:solidFill>
              </a:rPr>
              <a:t>318</a:t>
            </a:r>
          </a:p>
        </p:txBody>
      </p:sp>
      <p:sp>
        <p:nvSpPr>
          <p:cNvPr id="55343" name="Text Box 47">
            <a:extLst>
              <a:ext uri="{FF2B5EF4-FFF2-40B4-BE49-F238E27FC236}">
                <a16:creationId xmlns:a16="http://schemas.microsoft.com/office/drawing/2014/main" id="{5E09827F-EA11-4347-BB5E-4572D3A14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3124201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990033"/>
                </a:solidFill>
              </a:rPr>
              <a:t>317</a:t>
            </a:r>
          </a:p>
        </p:txBody>
      </p:sp>
      <p:sp>
        <p:nvSpPr>
          <p:cNvPr id="55344" name="Text Box 48">
            <a:extLst>
              <a:ext uri="{FF2B5EF4-FFF2-40B4-BE49-F238E27FC236}">
                <a16:creationId xmlns:a16="http://schemas.microsoft.com/office/drawing/2014/main" id="{2EF01537-5061-4315-8824-81D291930D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3124201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990033"/>
                </a:solidFill>
              </a:rPr>
              <a:t>316</a:t>
            </a:r>
          </a:p>
        </p:txBody>
      </p:sp>
      <p:sp>
        <p:nvSpPr>
          <p:cNvPr id="55345" name="Text Box 49">
            <a:extLst>
              <a:ext uri="{FF2B5EF4-FFF2-40B4-BE49-F238E27FC236}">
                <a16:creationId xmlns:a16="http://schemas.microsoft.com/office/drawing/2014/main" id="{49731FF4-068D-460C-BD05-57BBBD1A73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6400" y="3124201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2B166E"/>
                </a:solidFill>
              </a:rPr>
              <a:t>319</a:t>
            </a:r>
          </a:p>
        </p:txBody>
      </p:sp>
      <p:sp>
        <p:nvSpPr>
          <p:cNvPr id="55346" name="Text Box 50">
            <a:extLst>
              <a:ext uri="{FF2B5EF4-FFF2-40B4-BE49-F238E27FC236}">
                <a16:creationId xmlns:a16="http://schemas.microsoft.com/office/drawing/2014/main" id="{406E4F58-6C83-4AE5-A5F5-873913C1AD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8413" y="3124201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2B166E"/>
                </a:solidFill>
              </a:rPr>
              <a:t>315</a:t>
            </a:r>
          </a:p>
        </p:txBody>
      </p:sp>
      <p:sp>
        <p:nvSpPr>
          <p:cNvPr id="55347" name="Text Box 51">
            <a:extLst>
              <a:ext uri="{FF2B5EF4-FFF2-40B4-BE49-F238E27FC236}">
                <a16:creationId xmlns:a16="http://schemas.microsoft.com/office/drawing/2014/main" id="{656B3671-36DF-4E9F-B373-057895461D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0613" y="3128963"/>
            <a:ext cx="762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990033"/>
                </a:solidFill>
              </a:rPr>
              <a:t>313</a:t>
            </a:r>
          </a:p>
        </p:txBody>
      </p:sp>
      <p:sp>
        <p:nvSpPr>
          <p:cNvPr id="55348" name="Text Box 52">
            <a:extLst>
              <a:ext uri="{FF2B5EF4-FFF2-40B4-BE49-F238E27FC236}">
                <a16:creationId xmlns:a16="http://schemas.microsoft.com/office/drawing/2014/main" id="{9C9AB59F-7D58-4DA3-B838-0C1AFE524A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3124201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990033"/>
                </a:solidFill>
              </a:rPr>
              <a:t>314</a:t>
            </a:r>
          </a:p>
        </p:txBody>
      </p:sp>
      <p:sp>
        <p:nvSpPr>
          <p:cNvPr id="55349" name="Text Box 53">
            <a:extLst>
              <a:ext uri="{FF2B5EF4-FFF2-40B4-BE49-F238E27FC236}">
                <a16:creationId xmlns:a16="http://schemas.microsoft.com/office/drawing/2014/main" id="{2132AAD8-C7BD-4104-A42E-B80E166B66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8613" y="3124201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990033"/>
                </a:solidFill>
              </a:rPr>
              <a:t>312</a:t>
            </a:r>
          </a:p>
        </p:txBody>
      </p:sp>
      <p:graphicFrame>
        <p:nvGraphicFramePr>
          <p:cNvPr id="55350" name="Group 54">
            <a:extLst>
              <a:ext uri="{FF2B5EF4-FFF2-40B4-BE49-F238E27FC236}">
                <a16:creationId xmlns:a16="http://schemas.microsoft.com/office/drawing/2014/main" id="{5A1A2910-4BDD-4A17-AF15-723FEC61C913}"/>
              </a:ext>
            </a:extLst>
          </p:cNvPr>
          <p:cNvGraphicFramePr>
            <a:graphicFrameLocks noGrp="1"/>
          </p:cNvGraphicFramePr>
          <p:nvPr/>
        </p:nvGraphicFramePr>
        <p:xfrm>
          <a:off x="2667000" y="4191000"/>
          <a:ext cx="7391400" cy="736600"/>
        </p:xfrm>
        <a:graphic>
          <a:graphicData uri="http://schemas.openxmlformats.org/drawingml/2006/table">
            <a:tbl>
              <a:tblPr/>
              <a:tblGrid>
                <a:gridCol w="739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9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81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9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97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81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97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81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397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3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5374" name="Text Box 78">
            <a:extLst>
              <a:ext uri="{FF2B5EF4-FFF2-40B4-BE49-F238E27FC236}">
                <a16:creationId xmlns:a16="http://schemas.microsoft.com/office/drawing/2014/main" id="{AD25641A-C780-4782-93BE-66F161EBC6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4191001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2B166E"/>
                </a:solidFill>
              </a:rPr>
              <a:t>b)</a:t>
            </a:r>
          </a:p>
        </p:txBody>
      </p:sp>
      <p:sp>
        <p:nvSpPr>
          <p:cNvPr id="55375" name="Text Box 79">
            <a:extLst>
              <a:ext uri="{FF2B5EF4-FFF2-40B4-BE49-F238E27FC236}">
                <a16:creationId xmlns:a16="http://schemas.microsoft.com/office/drawing/2014/main" id="{02ADA256-0451-4377-AA4D-99AA7A1CB4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267201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2B166E"/>
                </a:solidFill>
              </a:rPr>
              <a:t>400</a:t>
            </a:r>
          </a:p>
        </p:txBody>
      </p:sp>
      <p:sp>
        <p:nvSpPr>
          <p:cNvPr id="55376" name="Text Box 80">
            <a:extLst>
              <a:ext uri="{FF2B5EF4-FFF2-40B4-BE49-F238E27FC236}">
                <a16:creationId xmlns:a16="http://schemas.microsoft.com/office/drawing/2014/main" id="{A3009C8C-3E5A-41E7-8500-CEA8919D7E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4267201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2B166E"/>
                </a:solidFill>
              </a:rPr>
              <a:t>399</a:t>
            </a:r>
          </a:p>
        </p:txBody>
      </p:sp>
      <p:sp>
        <p:nvSpPr>
          <p:cNvPr id="55377" name="Text Box 81">
            <a:extLst>
              <a:ext uri="{FF2B5EF4-FFF2-40B4-BE49-F238E27FC236}">
                <a16:creationId xmlns:a16="http://schemas.microsoft.com/office/drawing/2014/main" id="{8529E383-7958-4E6D-9025-E99C2F7F2A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25" y="4295776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2B166E"/>
                </a:solidFill>
              </a:rPr>
              <a:t>395</a:t>
            </a:r>
          </a:p>
        </p:txBody>
      </p:sp>
      <p:sp>
        <p:nvSpPr>
          <p:cNvPr id="55378" name="Text Box 82">
            <a:extLst>
              <a:ext uri="{FF2B5EF4-FFF2-40B4-BE49-F238E27FC236}">
                <a16:creationId xmlns:a16="http://schemas.microsoft.com/office/drawing/2014/main" id="{956121C2-5CA7-4B86-B7FE-0C1D36B105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4267201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990033"/>
                </a:solidFill>
              </a:rPr>
              <a:t>398</a:t>
            </a:r>
          </a:p>
        </p:txBody>
      </p:sp>
      <p:sp>
        <p:nvSpPr>
          <p:cNvPr id="55379" name="Text Box 83">
            <a:extLst>
              <a:ext uri="{FF2B5EF4-FFF2-40B4-BE49-F238E27FC236}">
                <a16:creationId xmlns:a16="http://schemas.microsoft.com/office/drawing/2014/main" id="{C94BDFE0-4882-4F9A-BD91-80B83904ED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4267201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990033"/>
                </a:solidFill>
              </a:rPr>
              <a:t>397</a:t>
            </a:r>
          </a:p>
        </p:txBody>
      </p:sp>
      <p:sp>
        <p:nvSpPr>
          <p:cNvPr id="55380" name="Text Box 84">
            <a:extLst>
              <a:ext uri="{FF2B5EF4-FFF2-40B4-BE49-F238E27FC236}">
                <a16:creationId xmlns:a16="http://schemas.microsoft.com/office/drawing/2014/main" id="{F0BCC9EB-A449-42E3-99EF-91608E730D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4267201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990033"/>
                </a:solidFill>
              </a:rPr>
              <a:t>396</a:t>
            </a:r>
          </a:p>
        </p:txBody>
      </p:sp>
      <p:sp>
        <p:nvSpPr>
          <p:cNvPr id="55381" name="Text Box 85">
            <a:extLst>
              <a:ext uri="{FF2B5EF4-FFF2-40B4-BE49-F238E27FC236}">
                <a16:creationId xmlns:a16="http://schemas.microsoft.com/office/drawing/2014/main" id="{F19EFD13-E942-4E80-BA78-9FB5BB0A7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4295776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990033"/>
                </a:solidFill>
              </a:rPr>
              <a:t>394</a:t>
            </a:r>
          </a:p>
        </p:txBody>
      </p:sp>
      <p:sp>
        <p:nvSpPr>
          <p:cNvPr id="55382" name="Text Box 86">
            <a:extLst>
              <a:ext uri="{FF2B5EF4-FFF2-40B4-BE49-F238E27FC236}">
                <a16:creationId xmlns:a16="http://schemas.microsoft.com/office/drawing/2014/main" id="{8F792C20-557C-4AAD-9E8B-53079A16B7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7650" y="4267201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990033"/>
                </a:solidFill>
              </a:rPr>
              <a:t>393</a:t>
            </a:r>
          </a:p>
        </p:txBody>
      </p:sp>
      <p:sp>
        <p:nvSpPr>
          <p:cNvPr id="55383" name="Text Box 87">
            <a:extLst>
              <a:ext uri="{FF2B5EF4-FFF2-40B4-BE49-F238E27FC236}">
                <a16:creationId xmlns:a16="http://schemas.microsoft.com/office/drawing/2014/main" id="{FDB38EF1-404F-4414-9231-8E2971C516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58213" y="4267201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990033"/>
                </a:solidFill>
              </a:rPr>
              <a:t>392</a:t>
            </a:r>
          </a:p>
        </p:txBody>
      </p:sp>
      <p:sp>
        <p:nvSpPr>
          <p:cNvPr id="55384" name="Text Box 88">
            <a:extLst>
              <a:ext uri="{FF2B5EF4-FFF2-40B4-BE49-F238E27FC236}">
                <a16:creationId xmlns:a16="http://schemas.microsoft.com/office/drawing/2014/main" id="{DFD959A3-C37C-4D89-94D1-3570D36123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20213" y="4267201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990033"/>
                </a:solidFill>
              </a:rPr>
              <a:t>391</a:t>
            </a:r>
          </a:p>
        </p:txBody>
      </p:sp>
      <p:sp>
        <p:nvSpPr>
          <p:cNvPr id="6219" name="Text Box 92">
            <a:extLst>
              <a:ext uri="{FF2B5EF4-FFF2-40B4-BE49-F238E27FC236}">
                <a16:creationId xmlns:a16="http://schemas.microsoft.com/office/drawing/2014/main" id="{C7F16FC9-CBFE-4D5C-97FC-A9FE9AD034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572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u="sng">
                <a:solidFill>
                  <a:srgbClr val="FFFF00"/>
                </a:solidFill>
              </a:rPr>
              <a:t>Toán</a:t>
            </a:r>
          </a:p>
        </p:txBody>
      </p:sp>
      <p:sp>
        <p:nvSpPr>
          <p:cNvPr id="55389" name="Text Box 93">
            <a:extLst>
              <a:ext uri="{FF2B5EF4-FFF2-40B4-BE49-F238E27FC236}">
                <a16:creationId xmlns:a16="http://schemas.microsoft.com/office/drawing/2014/main" id="{389309E3-312A-44C2-86CF-BC7981C986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9906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0000"/>
                </a:solidFill>
              </a:rPr>
              <a:t>Đọc, viết, so sánh các số có ba chữ số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5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53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5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5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5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5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5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5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5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5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5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5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5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55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55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55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55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55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55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5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5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5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5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5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5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5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5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5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5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5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5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5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55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55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55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000"/>
                                        <p:tgtEl>
                                          <p:spTgt spid="55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38" grpId="0"/>
      <p:bldP spid="55340" grpId="0"/>
      <p:bldP spid="55341" grpId="0"/>
      <p:bldP spid="55342" grpId="0"/>
      <p:bldP spid="55343" grpId="0"/>
      <p:bldP spid="55344" grpId="0"/>
      <p:bldP spid="55345" grpId="0"/>
      <p:bldP spid="55346" grpId="0"/>
      <p:bldP spid="55347" grpId="0"/>
      <p:bldP spid="55348" grpId="0"/>
      <p:bldP spid="55349" grpId="0"/>
      <p:bldP spid="55374" grpId="0"/>
      <p:bldP spid="55375" grpId="0"/>
      <p:bldP spid="55376" grpId="0"/>
      <p:bldP spid="55377" grpId="0"/>
      <p:bldP spid="55378" grpId="0"/>
      <p:bldP spid="55379" grpId="0"/>
      <p:bldP spid="55380" grpId="0"/>
      <p:bldP spid="55381" grpId="0"/>
      <p:bldP spid="55382" grpId="0"/>
      <p:bldP spid="55383" grpId="0"/>
      <p:bldP spid="55384" grpId="0"/>
      <p:bldP spid="5538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ooter Placeholder 1">
            <a:extLst>
              <a:ext uri="{FF2B5EF4-FFF2-40B4-BE49-F238E27FC236}">
                <a16:creationId xmlns:a16="http://schemas.microsoft.com/office/drawing/2014/main" id="{56344386-E823-4835-A8E6-D1FABF84E9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2B166E"/>
                </a:solidFill>
                <a:latin typeface="Arial"/>
              </a:rPr>
              <a:t>www.themegallery.com</a:t>
            </a:r>
          </a:p>
        </p:txBody>
      </p:sp>
      <p:grpSp>
        <p:nvGrpSpPr>
          <p:cNvPr id="56332" name="Group 12">
            <a:extLst>
              <a:ext uri="{FF2B5EF4-FFF2-40B4-BE49-F238E27FC236}">
                <a16:creationId xmlns:a16="http://schemas.microsoft.com/office/drawing/2014/main" id="{AE6D1055-34D5-4CED-84B0-31B38FE57233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286000"/>
            <a:ext cx="914400" cy="609600"/>
            <a:chOff x="384" y="2496"/>
            <a:chExt cx="576" cy="384"/>
          </a:xfrm>
        </p:grpSpPr>
        <p:sp>
          <p:nvSpPr>
            <p:cNvPr id="7193" name="AutoShape 13">
              <a:extLst>
                <a:ext uri="{FF2B5EF4-FFF2-40B4-BE49-F238E27FC236}">
                  <a16:creationId xmlns:a16="http://schemas.microsoft.com/office/drawing/2014/main" id="{6C512207-E3A8-4096-809D-FD48897EC50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84" y="2496"/>
              <a:ext cx="576" cy="384"/>
            </a:xfrm>
            <a:prstGeom prst="roundRect">
              <a:avLst>
                <a:gd name="adj" fmla="val 11921"/>
              </a:avLst>
            </a:prstGeom>
            <a:solidFill>
              <a:srgbClr val="669900"/>
            </a:solidFill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2B166E"/>
                </a:solidFill>
              </a:endParaRPr>
            </a:p>
          </p:txBody>
        </p:sp>
        <p:sp>
          <p:nvSpPr>
            <p:cNvPr id="7194" name="Text Box 14">
              <a:extLst>
                <a:ext uri="{FF2B5EF4-FFF2-40B4-BE49-F238E27FC236}">
                  <a16:creationId xmlns:a16="http://schemas.microsoft.com/office/drawing/2014/main" id="{82925271-C876-4C47-A6EA-432F592A08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2544"/>
              <a:ext cx="19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990033"/>
                  </a:solidFill>
                </a:rPr>
                <a:t>3</a:t>
              </a:r>
            </a:p>
          </p:txBody>
        </p:sp>
      </p:grpSp>
      <p:sp>
        <p:nvSpPr>
          <p:cNvPr id="56335" name="Text Box 15">
            <a:extLst>
              <a:ext uri="{FF2B5EF4-FFF2-40B4-BE49-F238E27FC236}">
                <a16:creationId xmlns:a16="http://schemas.microsoft.com/office/drawing/2014/main" id="{03166123-3777-467B-99E6-697F70824F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124200"/>
            <a:ext cx="609600" cy="1563688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</a:rPr>
              <a:t>&gt;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</a:rPr>
              <a:t>&lt;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</a:rPr>
              <a:t>=</a:t>
            </a:r>
          </a:p>
        </p:txBody>
      </p:sp>
      <p:sp>
        <p:nvSpPr>
          <p:cNvPr id="56336" name="Text Box 16">
            <a:extLst>
              <a:ext uri="{FF2B5EF4-FFF2-40B4-BE49-F238E27FC236}">
                <a16:creationId xmlns:a16="http://schemas.microsoft.com/office/drawing/2014/main" id="{A5E2C654-AC96-4F51-B968-65E772B475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3581400"/>
            <a:ext cx="38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</a:rPr>
              <a:t>?</a:t>
            </a:r>
          </a:p>
        </p:txBody>
      </p:sp>
      <p:sp>
        <p:nvSpPr>
          <p:cNvPr id="56337" name="Text Box 17">
            <a:extLst>
              <a:ext uri="{FF2B5EF4-FFF2-40B4-BE49-F238E27FC236}">
                <a16:creationId xmlns:a16="http://schemas.microsoft.com/office/drawing/2014/main" id="{21D39075-AEC0-413D-968B-D04B8D66E8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3048001"/>
            <a:ext cx="6858000" cy="180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2B166E"/>
                </a:solidFill>
              </a:rPr>
              <a:t>303 ….. 330          30 + 100 …. .131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2B166E"/>
                </a:solidFill>
              </a:rPr>
              <a:t>615 ….. 516          410 – 10 ….. 400 + 1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2B166E"/>
                </a:solidFill>
              </a:rPr>
              <a:t>199 ….. 200           243        ….. 200 + 40 + 3</a:t>
            </a:r>
          </a:p>
        </p:txBody>
      </p:sp>
      <p:sp>
        <p:nvSpPr>
          <p:cNvPr id="56339" name="Rectangle 19">
            <a:extLst>
              <a:ext uri="{FF2B5EF4-FFF2-40B4-BE49-F238E27FC236}">
                <a16:creationId xmlns:a16="http://schemas.microsoft.com/office/drawing/2014/main" id="{6FFA5D33-7EA7-4EAB-9D05-53D712553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733800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800000"/>
                </a:solidFill>
                <a:latin typeface="Arial" panose="020B0604020202020204" pitchFamily="34" charset="0"/>
              </a:rPr>
              <a:t>&gt;</a:t>
            </a:r>
          </a:p>
        </p:txBody>
      </p:sp>
      <p:sp>
        <p:nvSpPr>
          <p:cNvPr id="56340" name="Rectangle 20">
            <a:extLst>
              <a:ext uri="{FF2B5EF4-FFF2-40B4-BE49-F238E27FC236}">
                <a16:creationId xmlns:a16="http://schemas.microsoft.com/office/drawing/2014/main" id="{9BA22BCE-D462-49DE-84B4-EA871AABD2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048000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800000"/>
                </a:solidFill>
                <a:latin typeface="Arial" panose="020B0604020202020204" pitchFamily="34" charset="0"/>
              </a:rPr>
              <a:t>&lt;</a:t>
            </a:r>
          </a:p>
        </p:txBody>
      </p:sp>
      <p:sp>
        <p:nvSpPr>
          <p:cNvPr id="56341" name="Rectangle 21">
            <a:extLst>
              <a:ext uri="{FF2B5EF4-FFF2-40B4-BE49-F238E27FC236}">
                <a16:creationId xmlns:a16="http://schemas.microsoft.com/office/drawing/2014/main" id="{9DAF38D4-8BA2-4198-983F-4040868DCD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0638" y="3048000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800000"/>
                </a:solidFill>
                <a:latin typeface="Arial" panose="020B0604020202020204" pitchFamily="34" charset="0"/>
              </a:rPr>
              <a:t>&lt;</a:t>
            </a:r>
          </a:p>
        </p:txBody>
      </p:sp>
      <p:sp>
        <p:nvSpPr>
          <p:cNvPr id="56342" name="Rectangle 22">
            <a:extLst>
              <a:ext uri="{FF2B5EF4-FFF2-40B4-BE49-F238E27FC236}">
                <a16:creationId xmlns:a16="http://schemas.microsoft.com/office/drawing/2014/main" id="{D4C6636C-0E1B-4D8D-833F-100D409193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4343400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800000"/>
                </a:solidFill>
                <a:latin typeface="Arial" panose="020B0604020202020204" pitchFamily="34" charset="0"/>
              </a:rPr>
              <a:t>=</a:t>
            </a:r>
          </a:p>
        </p:txBody>
      </p:sp>
      <p:sp>
        <p:nvSpPr>
          <p:cNvPr id="56343" name="Rectangle 23">
            <a:extLst>
              <a:ext uri="{FF2B5EF4-FFF2-40B4-BE49-F238E27FC236}">
                <a16:creationId xmlns:a16="http://schemas.microsoft.com/office/drawing/2014/main" id="{1DFE0E66-B729-418D-9670-AF0D3613CC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343400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800000"/>
                </a:solidFill>
                <a:latin typeface="Arial" panose="020B0604020202020204" pitchFamily="34" charset="0"/>
              </a:rPr>
              <a:t>&lt;</a:t>
            </a:r>
          </a:p>
        </p:txBody>
      </p:sp>
      <p:sp>
        <p:nvSpPr>
          <p:cNvPr id="56344" name="Rectangle 24">
            <a:extLst>
              <a:ext uri="{FF2B5EF4-FFF2-40B4-BE49-F238E27FC236}">
                <a16:creationId xmlns:a16="http://schemas.microsoft.com/office/drawing/2014/main" id="{5013E096-2B5E-42C0-962E-D14279C710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4288" y="3733800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800000"/>
                </a:solidFill>
                <a:latin typeface="Arial" panose="020B0604020202020204" pitchFamily="34" charset="0"/>
              </a:rPr>
              <a:t>&lt;</a:t>
            </a:r>
          </a:p>
        </p:txBody>
      </p:sp>
      <p:grpSp>
        <p:nvGrpSpPr>
          <p:cNvPr id="56355" name="Group 35">
            <a:extLst>
              <a:ext uri="{FF2B5EF4-FFF2-40B4-BE49-F238E27FC236}">
                <a16:creationId xmlns:a16="http://schemas.microsoft.com/office/drawing/2014/main" id="{3C06CCD7-CEFF-412B-B95F-E4F8D8026170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4876800"/>
            <a:ext cx="7543800" cy="990600"/>
            <a:chOff x="192" y="3072"/>
            <a:chExt cx="4752" cy="624"/>
          </a:xfrm>
        </p:grpSpPr>
        <p:grpSp>
          <p:nvGrpSpPr>
            <p:cNvPr id="7187" name="Group 30">
              <a:extLst>
                <a:ext uri="{FF2B5EF4-FFF2-40B4-BE49-F238E27FC236}">
                  <a16:creationId xmlns:a16="http://schemas.microsoft.com/office/drawing/2014/main" id="{067AB442-3A7F-4A35-960D-6253E55DBB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" y="3072"/>
              <a:ext cx="4752" cy="384"/>
              <a:chOff x="192" y="3168"/>
              <a:chExt cx="4752" cy="384"/>
            </a:xfrm>
          </p:grpSpPr>
          <p:grpSp>
            <p:nvGrpSpPr>
              <p:cNvPr id="7189" name="Group 25">
                <a:extLst>
                  <a:ext uri="{FF2B5EF4-FFF2-40B4-BE49-F238E27FC236}">
                    <a16:creationId xmlns:a16="http://schemas.microsoft.com/office/drawing/2014/main" id="{A19813D7-7F7D-41C3-A374-95BD3D2355A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2" y="3168"/>
                <a:ext cx="528" cy="384"/>
                <a:chOff x="384" y="2496"/>
                <a:chExt cx="576" cy="384"/>
              </a:xfrm>
            </p:grpSpPr>
            <p:sp>
              <p:nvSpPr>
                <p:cNvPr id="7191" name="AutoShape 26">
                  <a:extLst>
                    <a:ext uri="{FF2B5EF4-FFF2-40B4-BE49-F238E27FC236}">
                      <a16:creationId xmlns:a16="http://schemas.microsoft.com/office/drawing/2014/main" id="{27263C3B-FA37-4037-95D1-D235B072384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384" y="2496"/>
                  <a:ext cx="576" cy="384"/>
                </a:xfrm>
                <a:prstGeom prst="roundRect">
                  <a:avLst>
                    <a:gd name="adj" fmla="val 11921"/>
                  </a:avLst>
                </a:prstGeom>
                <a:solidFill>
                  <a:srgbClr val="669900"/>
                </a:solidFill>
                <a:ln w="3810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2B166E"/>
                    </a:solidFill>
                  </a:endParaRPr>
                </a:p>
              </p:txBody>
            </p:sp>
            <p:sp>
              <p:nvSpPr>
                <p:cNvPr id="7192" name="Text Box 27">
                  <a:extLst>
                    <a:ext uri="{FF2B5EF4-FFF2-40B4-BE49-F238E27FC236}">
                      <a16:creationId xmlns:a16="http://schemas.microsoft.com/office/drawing/2014/main" id="{FBD53025-ED23-4683-98F2-F5F4E2A7204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6" y="2544"/>
                  <a:ext cx="192" cy="3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fontAlgn="base" hangingPunct="1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en-US" altLang="en-US" sz="2800" b="1">
                      <a:solidFill>
                        <a:srgbClr val="990033"/>
                      </a:solidFill>
                    </a:rPr>
                    <a:t>4</a:t>
                  </a:r>
                </a:p>
              </p:txBody>
            </p:sp>
          </p:grpSp>
          <p:sp>
            <p:nvSpPr>
              <p:cNvPr id="7190" name="Text Box 29">
                <a:extLst>
                  <a:ext uri="{FF2B5EF4-FFF2-40B4-BE49-F238E27FC236}">
                    <a16:creationId xmlns:a16="http://schemas.microsoft.com/office/drawing/2014/main" id="{8907B297-FC1F-4EAD-89EF-58A93978732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16" y="3216"/>
                <a:ext cx="412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>
                    <a:solidFill>
                      <a:srgbClr val="800000"/>
                    </a:solidFill>
                  </a:rPr>
                  <a:t>Tìm số lớn nhất, số bé nhất trong các số sau:</a:t>
                </a:r>
              </a:p>
            </p:txBody>
          </p:sp>
        </p:grpSp>
        <p:sp>
          <p:nvSpPr>
            <p:cNvPr id="7188" name="Text Box 31">
              <a:extLst>
                <a:ext uri="{FF2B5EF4-FFF2-40B4-BE49-F238E27FC236}">
                  <a16:creationId xmlns:a16="http://schemas.microsoft.com/office/drawing/2014/main" id="{87CA0F83-1BF9-4567-9BE8-7512E889E9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3408"/>
              <a:ext cx="259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b="1">
                  <a:solidFill>
                    <a:srgbClr val="2B166E"/>
                  </a:solidFill>
                </a:rPr>
                <a:t>375 ; 421; 573; 241; 735; 142</a:t>
              </a:r>
            </a:p>
          </p:txBody>
        </p:sp>
      </p:grpSp>
      <p:sp>
        <p:nvSpPr>
          <p:cNvPr id="56352" name="Text Box 32">
            <a:extLst>
              <a:ext uri="{FF2B5EF4-FFF2-40B4-BE49-F238E27FC236}">
                <a16:creationId xmlns:a16="http://schemas.microsoft.com/office/drawing/2014/main" id="{469628B8-AF5E-4DC8-9F15-AD3C0EFB37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5943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>
                <a:solidFill>
                  <a:srgbClr val="2B166E"/>
                </a:solidFill>
              </a:rPr>
              <a:t>Số lớn nhất là : </a:t>
            </a:r>
            <a:r>
              <a:rPr lang="en-US" altLang="en-US" b="1">
                <a:solidFill>
                  <a:srgbClr val="800000"/>
                </a:solidFill>
              </a:rPr>
              <a:t>735</a:t>
            </a:r>
          </a:p>
        </p:txBody>
      </p:sp>
      <p:sp>
        <p:nvSpPr>
          <p:cNvPr id="56354" name="Text Box 34">
            <a:extLst>
              <a:ext uri="{FF2B5EF4-FFF2-40B4-BE49-F238E27FC236}">
                <a16:creationId xmlns:a16="http://schemas.microsoft.com/office/drawing/2014/main" id="{14EA5286-5938-4B3D-A78C-D32F84915E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5943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>
                <a:solidFill>
                  <a:srgbClr val="2B166E"/>
                </a:solidFill>
              </a:rPr>
              <a:t>Số bé nhất là :</a:t>
            </a:r>
            <a:r>
              <a:rPr lang="en-US" altLang="en-US" b="1">
                <a:solidFill>
                  <a:srgbClr val="800000"/>
                </a:solidFill>
              </a:rPr>
              <a:t>142</a:t>
            </a:r>
          </a:p>
        </p:txBody>
      </p:sp>
      <p:sp>
        <p:nvSpPr>
          <p:cNvPr id="7184" name="AutoShape 3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45DA350F-03D2-4B50-96CF-261962428B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0200" y="304800"/>
            <a:ext cx="914400" cy="533400"/>
          </a:xfrm>
          <a:prstGeom prst="actionButtonSound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2B166E"/>
              </a:solidFill>
            </a:endParaRPr>
          </a:p>
        </p:txBody>
      </p:sp>
      <p:sp>
        <p:nvSpPr>
          <p:cNvPr id="7185" name="Text Box 38">
            <a:extLst>
              <a:ext uri="{FF2B5EF4-FFF2-40B4-BE49-F238E27FC236}">
                <a16:creationId xmlns:a16="http://schemas.microsoft.com/office/drawing/2014/main" id="{85CB6A1D-87D5-47D0-AFB8-5806D2AD62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572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u="sng">
                <a:solidFill>
                  <a:srgbClr val="FFFF00"/>
                </a:solidFill>
              </a:rPr>
              <a:t>Toán</a:t>
            </a:r>
          </a:p>
        </p:txBody>
      </p:sp>
      <p:sp>
        <p:nvSpPr>
          <p:cNvPr id="56359" name="Text Box 39">
            <a:extLst>
              <a:ext uri="{FF2B5EF4-FFF2-40B4-BE49-F238E27FC236}">
                <a16:creationId xmlns:a16="http://schemas.microsoft.com/office/drawing/2014/main" id="{058FDEB8-ACE7-4D85-80A6-58A7699A14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9906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0000"/>
                </a:solidFill>
              </a:rPr>
              <a:t>Đọc, viết, so sánh các số có ba chữ số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6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6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63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63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63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6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56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56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56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56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56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56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56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56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56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3" dur="2000"/>
                                        <p:tgtEl>
                                          <p:spTgt spid="56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6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6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6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6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35" grpId="0" animBg="1"/>
      <p:bldP spid="56335" grpId="1" animBg="1"/>
      <p:bldP spid="56336" grpId="0"/>
      <p:bldP spid="56337" grpId="0"/>
      <p:bldP spid="56339" grpId="0" animBg="1"/>
      <p:bldP spid="56340" grpId="0" animBg="1"/>
      <p:bldP spid="56341" grpId="0" animBg="1"/>
      <p:bldP spid="56342" grpId="0" animBg="1"/>
      <p:bldP spid="56343" grpId="0" animBg="1"/>
      <p:bldP spid="56344" grpId="0" animBg="1"/>
      <p:bldP spid="56352" grpId="0"/>
      <p:bldP spid="56354" grpId="0"/>
      <p:bldP spid="5635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1">
            <a:extLst>
              <a:ext uri="{FF2B5EF4-FFF2-40B4-BE49-F238E27FC236}">
                <a16:creationId xmlns:a16="http://schemas.microsoft.com/office/drawing/2014/main" id="{271D9B10-7C56-4C6E-9C92-4E233921B07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2B166E"/>
                </a:solidFill>
                <a:latin typeface="Arial"/>
              </a:rPr>
              <a:t>www.themegallery.com</a:t>
            </a:r>
          </a:p>
        </p:txBody>
      </p:sp>
      <p:grpSp>
        <p:nvGrpSpPr>
          <p:cNvPr id="57362" name="Group 18">
            <a:extLst>
              <a:ext uri="{FF2B5EF4-FFF2-40B4-BE49-F238E27FC236}">
                <a16:creationId xmlns:a16="http://schemas.microsoft.com/office/drawing/2014/main" id="{046E5022-0416-4303-8163-3E3B62EFDC2A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2286001"/>
            <a:ext cx="8610600" cy="2982913"/>
            <a:chOff x="144" y="1440"/>
            <a:chExt cx="5424" cy="1879"/>
          </a:xfrm>
        </p:grpSpPr>
        <p:grpSp>
          <p:nvGrpSpPr>
            <p:cNvPr id="8200" name="Group 12">
              <a:extLst>
                <a:ext uri="{FF2B5EF4-FFF2-40B4-BE49-F238E27FC236}">
                  <a16:creationId xmlns:a16="http://schemas.microsoft.com/office/drawing/2014/main" id="{1D5FD250-1ACA-432B-A0E2-14207894462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4" y="1440"/>
              <a:ext cx="576" cy="384"/>
              <a:chOff x="384" y="2496"/>
              <a:chExt cx="576" cy="384"/>
            </a:xfrm>
          </p:grpSpPr>
          <p:sp>
            <p:nvSpPr>
              <p:cNvPr id="8202" name="AutoShape 13">
                <a:extLst>
                  <a:ext uri="{FF2B5EF4-FFF2-40B4-BE49-F238E27FC236}">
                    <a16:creationId xmlns:a16="http://schemas.microsoft.com/office/drawing/2014/main" id="{5482A1F0-39AF-42FA-A6F9-127C42C983A4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384" y="2496"/>
                <a:ext cx="576" cy="384"/>
              </a:xfrm>
              <a:prstGeom prst="roundRect">
                <a:avLst>
                  <a:gd name="adj" fmla="val 11921"/>
                </a:avLst>
              </a:prstGeom>
              <a:solidFill>
                <a:srgbClr val="669900"/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2B166E"/>
                  </a:solidFill>
                </a:endParaRPr>
              </a:p>
            </p:txBody>
          </p:sp>
          <p:sp>
            <p:nvSpPr>
              <p:cNvPr id="8203" name="Text Box 14">
                <a:extLst>
                  <a:ext uri="{FF2B5EF4-FFF2-40B4-BE49-F238E27FC236}">
                    <a16:creationId xmlns:a16="http://schemas.microsoft.com/office/drawing/2014/main" id="{C98E49E8-AF92-4370-A23A-BCA0E9D9B3B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6" y="2544"/>
                <a:ext cx="192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2800" b="1">
                    <a:solidFill>
                      <a:srgbClr val="990033"/>
                    </a:solidFill>
                  </a:rPr>
                  <a:t>5</a:t>
                </a:r>
              </a:p>
            </p:txBody>
          </p:sp>
        </p:grpSp>
        <p:sp>
          <p:nvSpPr>
            <p:cNvPr id="8201" name="Text Box 15">
              <a:extLst>
                <a:ext uri="{FF2B5EF4-FFF2-40B4-BE49-F238E27FC236}">
                  <a16:creationId xmlns:a16="http://schemas.microsoft.com/office/drawing/2014/main" id="{CEE00D74-CFAB-4414-8508-800553C807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1632"/>
              <a:ext cx="4800" cy="16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800100" indent="-3429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b="1">
                  <a:solidFill>
                    <a:srgbClr val="2B166E"/>
                  </a:solidFill>
                </a:rPr>
                <a:t>Viết các số 537; 162; 830; 241; 519; 425 :</a:t>
              </a: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  <a:buFontTx/>
                <a:buAutoNum type="alphaLcParenR"/>
              </a:pPr>
              <a:r>
                <a:rPr lang="en-US" altLang="en-US" b="1">
                  <a:solidFill>
                    <a:srgbClr val="2B166E"/>
                  </a:solidFill>
                </a:rPr>
                <a:t>Theo thứ tự từ bé đến lớn :</a:t>
              </a: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  <a:buFontTx/>
                <a:buAutoNum type="alphaLcParenR"/>
              </a:pPr>
              <a:endParaRPr lang="en-US" altLang="en-US" b="1">
                <a:solidFill>
                  <a:srgbClr val="2B166E"/>
                </a:solidFill>
              </a:endParaRP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  <a:buFontTx/>
                <a:buAutoNum type="alphaLcParenR"/>
              </a:pPr>
              <a:r>
                <a:rPr lang="en-US" altLang="en-US" b="1">
                  <a:solidFill>
                    <a:srgbClr val="2B166E"/>
                  </a:solidFill>
                </a:rPr>
                <a:t>Theo thứ tự từ lớn đến bé :</a:t>
              </a:r>
            </a:p>
            <a:p>
              <a:pPr lvl="1" eaLnBrk="1" fontAlgn="base" hangingPunct="1">
                <a:spcBef>
                  <a:spcPct val="50000"/>
                </a:spcBef>
                <a:spcAft>
                  <a:spcPct val="0"/>
                </a:spcAft>
                <a:buFontTx/>
                <a:buAutoNum type="alphaLcParenR"/>
              </a:pPr>
              <a:endParaRPr lang="en-US" altLang="en-US" b="1">
                <a:solidFill>
                  <a:srgbClr val="2B166E"/>
                </a:solidFill>
              </a:endParaRPr>
            </a:p>
          </p:txBody>
        </p:sp>
      </p:grpSp>
      <p:sp>
        <p:nvSpPr>
          <p:cNvPr id="57360" name="Rectangle 16">
            <a:extLst>
              <a:ext uri="{FF2B5EF4-FFF2-40B4-BE49-F238E27FC236}">
                <a16:creationId xmlns:a16="http://schemas.microsoft.com/office/drawing/2014/main" id="{01456224-4C14-4BC4-903E-CBBCA03C22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3124200"/>
            <a:ext cx="3733800" cy="609600"/>
          </a:xfrm>
          <a:prstGeom prst="rect">
            <a:avLst/>
          </a:prstGeom>
          <a:solidFill>
            <a:schemeClr val="bg1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800000"/>
                </a:solidFill>
              </a:rPr>
              <a:t>162; 241; 425; 519; 537;830</a:t>
            </a:r>
          </a:p>
        </p:txBody>
      </p:sp>
      <p:sp>
        <p:nvSpPr>
          <p:cNvPr id="57361" name="Rectangle 17">
            <a:extLst>
              <a:ext uri="{FF2B5EF4-FFF2-40B4-BE49-F238E27FC236}">
                <a16:creationId xmlns:a16="http://schemas.microsoft.com/office/drawing/2014/main" id="{85988FEB-52DF-41B3-9A93-C8F2A55C85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4191000"/>
            <a:ext cx="3733800" cy="609600"/>
          </a:xfrm>
          <a:prstGeom prst="rect">
            <a:avLst/>
          </a:prstGeom>
          <a:solidFill>
            <a:schemeClr val="bg1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800000"/>
                </a:solidFill>
              </a:rPr>
              <a:t>830; 537’ 519; 425; 241;162</a:t>
            </a:r>
          </a:p>
        </p:txBody>
      </p:sp>
      <p:sp>
        <p:nvSpPr>
          <p:cNvPr id="8198" name="Text Box 19">
            <a:extLst>
              <a:ext uri="{FF2B5EF4-FFF2-40B4-BE49-F238E27FC236}">
                <a16:creationId xmlns:a16="http://schemas.microsoft.com/office/drawing/2014/main" id="{5CE5834D-4610-447E-A383-48A70DBB70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572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u="sng">
                <a:solidFill>
                  <a:srgbClr val="FFFF00"/>
                </a:solidFill>
              </a:rPr>
              <a:t>Toán</a:t>
            </a:r>
          </a:p>
        </p:txBody>
      </p:sp>
      <p:sp>
        <p:nvSpPr>
          <p:cNvPr id="57364" name="Text Box 20">
            <a:extLst>
              <a:ext uri="{FF2B5EF4-FFF2-40B4-BE49-F238E27FC236}">
                <a16:creationId xmlns:a16="http://schemas.microsoft.com/office/drawing/2014/main" id="{834FF6CD-50EB-46A5-9834-3C8E37CB63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9906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0000"/>
                </a:solidFill>
              </a:rPr>
              <a:t>Đọc, viết, so sánh các số có ba chữ số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7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7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7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7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60" grpId="0" animBg="1"/>
      <p:bldP spid="57361" grpId="0" animBg="1"/>
      <p:bldP spid="5736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3">
            <a:extLst>
              <a:ext uri="{FF2B5EF4-FFF2-40B4-BE49-F238E27FC236}">
                <a16:creationId xmlns:a16="http://schemas.microsoft.com/office/drawing/2014/main" id="{8C471CF4-3390-4547-AD17-B55B55A84D3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2B166E"/>
                </a:solidFill>
                <a:latin typeface="Arial"/>
              </a:rPr>
              <a:t>www.themegallery.com</a:t>
            </a: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D3874EED-32DB-4A54-8113-020CEE3F01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990600"/>
            <a:ext cx="2590800" cy="369888"/>
          </a:xfrm>
          <a:solidFill>
            <a:schemeClr val="accent1"/>
          </a:solidFill>
        </p:spPr>
        <p:txBody>
          <a:bodyPr/>
          <a:lstStyle/>
          <a:p>
            <a:pPr algn="l" eaLnBrk="1" hangingPunct="1"/>
            <a:r>
              <a:rPr lang="en-US" altLang="en-US"/>
              <a:t>CỦNG CỐ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5BA56641-C90D-49EE-BD9B-6052D2D819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057400"/>
            <a:ext cx="312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FF3300"/>
                </a:solidFill>
                <a:cs typeface="Times New Roman" panose="02020603050405020304" pitchFamily="18" charset="0"/>
              </a:rPr>
              <a:t>Sáu trăm mười lăm 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3600" b="1">
              <a:solidFill>
                <a:srgbClr val="FF66FF"/>
              </a:solidFill>
              <a:cs typeface="Times New Roman" panose="02020603050405020304" pitchFamily="18" charset="0"/>
            </a:endParaRPr>
          </a:p>
        </p:txBody>
      </p:sp>
      <p:sp>
        <p:nvSpPr>
          <p:cNvPr id="68612" name="Rectangle 4">
            <a:extLst>
              <a:ext uri="{FF2B5EF4-FFF2-40B4-BE49-F238E27FC236}">
                <a16:creationId xmlns:a16="http://schemas.microsoft.com/office/drawing/2014/main" id="{0C7C3064-BCC3-4BEB-945C-DDE4815F31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3505200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FF3300"/>
                </a:solidFill>
                <a:cs typeface="Times New Roman" panose="02020603050405020304" pitchFamily="18" charset="0"/>
              </a:rPr>
              <a:t>Hai trăm 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3600" b="1">
              <a:solidFill>
                <a:srgbClr val="2B166E"/>
              </a:solidFill>
              <a:cs typeface="Times New Roman" panose="02020603050405020304" pitchFamily="18" charset="0"/>
            </a:endParaRPr>
          </a:p>
        </p:txBody>
      </p:sp>
      <p:sp>
        <p:nvSpPr>
          <p:cNvPr id="68613" name="Rectangle 5">
            <a:extLst>
              <a:ext uri="{FF2B5EF4-FFF2-40B4-BE49-F238E27FC236}">
                <a16:creationId xmlns:a16="http://schemas.microsoft.com/office/drawing/2014/main" id="{D5832356-016C-42BE-8FDC-746C788A84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5181600"/>
            <a:ext cx="327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FF3300"/>
                </a:solidFill>
                <a:cs typeface="Times New Roman" panose="02020603050405020304" pitchFamily="18" charset="0"/>
              </a:rPr>
              <a:t>Năm trăm mười lăm 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3600" b="1">
              <a:solidFill>
                <a:srgbClr val="2B166E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68614" name="Group 6">
            <a:extLst>
              <a:ext uri="{FF2B5EF4-FFF2-40B4-BE49-F238E27FC236}">
                <a16:creationId xmlns:a16="http://schemas.microsoft.com/office/drawing/2014/main" id="{323927C5-A047-45BB-8812-75DABE497435}"/>
              </a:ext>
            </a:extLst>
          </p:cNvPr>
          <p:cNvGrpSpPr>
            <a:grpSpLocks/>
          </p:cNvGrpSpPr>
          <p:nvPr/>
        </p:nvGrpSpPr>
        <p:grpSpPr bwMode="auto">
          <a:xfrm>
            <a:off x="7848600" y="1981201"/>
            <a:ext cx="1885950" cy="504825"/>
            <a:chOff x="4416" y="1248"/>
            <a:chExt cx="1188" cy="318"/>
          </a:xfrm>
        </p:grpSpPr>
        <p:pic>
          <p:nvPicPr>
            <p:cNvPr id="9230" name="Picture 7" descr="Chim">
              <a:extLst>
                <a:ext uri="{FF2B5EF4-FFF2-40B4-BE49-F238E27FC236}">
                  <a16:creationId xmlns:a16="http://schemas.microsoft.com/office/drawing/2014/main" id="{887F699C-C6A7-4920-8923-444E2A644D30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44" y="1248"/>
              <a:ext cx="660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31" name="Rectangle 8">
              <a:extLst>
                <a:ext uri="{FF2B5EF4-FFF2-40B4-BE49-F238E27FC236}">
                  <a16:creationId xmlns:a16="http://schemas.microsoft.com/office/drawing/2014/main" id="{F8C9C00C-EC7D-4991-A240-CD438430C9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6" y="1248"/>
              <a:ext cx="576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4000" b="1">
                  <a:solidFill>
                    <a:srgbClr val="003300"/>
                  </a:solidFill>
                  <a:cs typeface="Times New Roman" panose="02020603050405020304" pitchFamily="18" charset="0"/>
                </a:rPr>
                <a:t>200</a:t>
              </a:r>
            </a:p>
          </p:txBody>
        </p:sp>
      </p:grpSp>
      <p:grpSp>
        <p:nvGrpSpPr>
          <p:cNvPr id="68617" name="Group 9">
            <a:extLst>
              <a:ext uri="{FF2B5EF4-FFF2-40B4-BE49-F238E27FC236}">
                <a16:creationId xmlns:a16="http://schemas.microsoft.com/office/drawing/2014/main" id="{E4AA4772-5E58-4AD1-8FAE-321CF7DB8F9D}"/>
              </a:ext>
            </a:extLst>
          </p:cNvPr>
          <p:cNvGrpSpPr>
            <a:grpSpLocks/>
          </p:cNvGrpSpPr>
          <p:nvPr/>
        </p:nvGrpSpPr>
        <p:grpSpPr bwMode="auto">
          <a:xfrm>
            <a:off x="7848600" y="3609976"/>
            <a:ext cx="1885950" cy="504825"/>
            <a:chOff x="4416" y="1248"/>
            <a:chExt cx="1188" cy="318"/>
          </a:xfrm>
        </p:grpSpPr>
        <p:pic>
          <p:nvPicPr>
            <p:cNvPr id="9228" name="Picture 10" descr="Chim">
              <a:extLst>
                <a:ext uri="{FF2B5EF4-FFF2-40B4-BE49-F238E27FC236}">
                  <a16:creationId xmlns:a16="http://schemas.microsoft.com/office/drawing/2014/main" id="{9EC59723-D631-4E56-8AF0-EACD7635B541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44" y="1248"/>
              <a:ext cx="660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29" name="Rectangle 11">
              <a:extLst>
                <a:ext uri="{FF2B5EF4-FFF2-40B4-BE49-F238E27FC236}">
                  <a16:creationId xmlns:a16="http://schemas.microsoft.com/office/drawing/2014/main" id="{E582C4D4-97E1-40A2-9D03-613EE7067B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6" y="1248"/>
              <a:ext cx="576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4000" b="1">
                  <a:solidFill>
                    <a:srgbClr val="003300"/>
                  </a:solidFill>
                  <a:cs typeface="Times New Roman" panose="02020603050405020304" pitchFamily="18" charset="0"/>
                </a:rPr>
                <a:t>615</a:t>
              </a:r>
            </a:p>
          </p:txBody>
        </p:sp>
      </p:grpSp>
      <p:grpSp>
        <p:nvGrpSpPr>
          <p:cNvPr id="68620" name="Group 12">
            <a:extLst>
              <a:ext uri="{FF2B5EF4-FFF2-40B4-BE49-F238E27FC236}">
                <a16:creationId xmlns:a16="http://schemas.microsoft.com/office/drawing/2014/main" id="{CDF33E6C-CE5C-4F18-B4F1-1F81B5CF79B2}"/>
              </a:ext>
            </a:extLst>
          </p:cNvPr>
          <p:cNvGrpSpPr>
            <a:grpSpLocks/>
          </p:cNvGrpSpPr>
          <p:nvPr/>
        </p:nvGrpSpPr>
        <p:grpSpPr bwMode="auto">
          <a:xfrm>
            <a:off x="7848600" y="5133976"/>
            <a:ext cx="1885950" cy="504825"/>
            <a:chOff x="4416" y="1248"/>
            <a:chExt cx="1188" cy="318"/>
          </a:xfrm>
        </p:grpSpPr>
        <p:pic>
          <p:nvPicPr>
            <p:cNvPr id="9226" name="Picture 13" descr="Chim">
              <a:extLst>
                <a:ext uri="{FF2B5EF4-FFF2-40B4-BE49-F238E27FC236}">
                  <a16:creationId xmlns:a16="http://schemas.microsoft.com/office/drawing/2014/main" id="{69004642-5E6E-42CC-A89F-B7E8EAD63960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44" y="1248"/>
              <a:ext cx="660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27" name="Rectangle 14">
              <a:extLst>
                <a:ext uri="{FF2B5EF4-FFF2-40B4-BE49-F238E27FC236}">
                  <a16:creationId xmlns:a16="http://schemas.microsoft.com/office/drawing/2014/main" id="{3275AFB3-856C-4B55-8965-71AF180747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6" y="1248"/>
              <a:ext cx="576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4000" b="1">
                  <a:solidFill>
                    <a:srgbClr val="003300"/>
                  </a:solidFill>
                  <a:cs typeface="Times New Roman" panose="02020603050405020304" pitchFamily="18" charset="0"/>
                </a:rPr>
                <a:t>515</a:t>
              </a:r>
            </a:p>
          </p:txBody>
        </p:sp>
      </p:grpSp>
    </p:spTree>
  </p:cSld>
  <p:clrMapOvr>
    <a:masterClrMapping/>
  </p:clrMapOvr>
  <p:transition spd="slow" advTm="20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8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8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8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8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8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8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08092E-6 L -0.32812 0.2074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406" y="103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3526E-6 L -0.22812 -0.24069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686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06" y="-120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32948E-6 L -0.24479 -0.00763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686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40" y="-3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/>
      <p:bldP spid="68612" grpId="0"/>
      <p:bldP spid="686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3">
            <a:extLst>
              <a:ext uri="{FF2B5EF4-FFF2-40B4-BE49-F238E27FC236}">
                <a16:creationId xmlns:a16="http://schemas.microsoft.com/office/drawing/2014/main" id="{7BAFB6EE-86BB-4082-8BCE-7F8F26B1A28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2B166E"/>
                </a:solidFill>
                <a:latin typeface="Arial"/>
              </a:rPr>
              <a:t>www.themegallery.com</a:t>
            </a: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97F43D94-AE95-40A8-86D8-E3C8A6E686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914400"/>
            <a:ext cx="2514600" cy="369888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pPr algn="l" eaLnBrk="1" hangingPunct="1"/>
            <a:r>
              <a:rPr lang="en-US" altLang="en-US">
                <a:solidFill>
                  <a:schemeClr val="bg1"/>
                </a:solidFill>
              </a:rPr>
              <a:t>CỦNG CỐ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6D6970B0-004B-440C-B374-254B4864BE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1828800"/>
            <a:ext cx="3657600" cy="685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FF3300"/>
                </a:solidFill>
                <a:cs typeface="Times New Roman" panose="02020603050405020304" pitchFamily="18" charset="0"/>
              </a:rPr>
              <a:t>Chín trăm năm mươi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b="1">
              <a:solidFill>
                <a:srgbClr val="FF66FF"/>
              </a:solidFill>
              <a:cs typeface="Times New Roman" panose="02020603050405020304" pitchFamily="18" charset="0"/>
            </a:endParaRPr>
          </a:p>
        </p:txBody>
      </p:sp>
      <p:sp>
        <p:nvSpPr>
          <p:cNvPr id="69636" name="Rectangle 4">
            <a:extLst>
              <a:ext uri="{FF2B5EF4-FFF2-40B4-BE49-F238E27FC236}">
                <a16:creationId xmlns:a16="http://schemas.microsoft.com/office/drawing/2014/main" id="{4BDD337E-77D7-4377-9A21-8EE8201CF1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3352800"/>
            <a:ext cx="3657600" cy="762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FF3300"/>
                </a:solidFill>
                <a:cs typeface="Times New Roman" panose="02020603050405020304" pitchFamily="18" charset="0"/>
              </a:rPr>
              <a:t>Bảy trăm năm mươi ba</a:t>
            </a:r>
            <a:endParaRPr lang="en-US" altLang="en-US" sz="2800" b="1">
              <a:solidFill>
                <a:srgbClr val="2B166E"/>
              </a:solidFill>
              <a:cs typeface="Times New Roman" panose="02020603050405020304" pitchFamily="18" charset="0"/>
            </a:endParaRPr>
          </a:p>
        </p:txBody>
      </p:sp>
      <p:sp>
        <p:nvSpPr>
          <p:cNvPr id="69637" name="Rectangle 5">
            <a:extLst>
              <a:ext uri="{FF2B5EF4-FFF2-40B4-BE49-F238E27FC236}">
                <a16:creationId xmlns:a16="http://schemas.microsoft.com/office/drawing/2014/main" id="{EAFBC03E-2F5B-4D82-B608-796D541A06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5181600"/>
            <a:ext cx="3733800" cy="762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FF3300"/>
                </a:solidFill>
                <a:cs typeface="Times New Roman" panose="02020603050405020304" pitchFamily="18" charset="0"/>
              </a:rPr>
              <a:t>Bốn trăm mười</a:t>
            </a:r>
            <a:endParaRPr lang="en-US" altLang="en-US" sz="2800" b="1">
              <a:solidFill>
                <a:srgbClr val="2B166E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69638" name="Group 6">
            <a:extLst>
              <a:ext uri="{FF2B5EF4-FFF2-40B4-BE49-F238E27FC236}">
                <a16:creationId xmlns:a16="http://schemas.microsoft.com/office/drawing/2014/main" id="{5444B45D-FA8B-4D7E-815D-E33C1BE4EBF5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1676400"/>
            <a:ext cx="2209800" cy="1066800"/>
            <a:chOff x="384" y="1056"/>
            <a:chExt cx="1392" cy="672"/>
          </a:xfrm>
        </p:grpSpPr>
        <p:pic>
          <p:nvPicPr>
            <p:cNvPr id="10254" name="Picture 7" descr="Hinh_cuoi">
              <a:extLst>
                <a:ext uri="{FF2B5EF4-FFF2-40B4-BE49-F238E27FC236}">
                  <a16:creationId xmlns:a16="http://schemas.microsoft.com/office/drawing/2014/main" id="{7348AA5F-9B26-459B-87F4-D216BC42486D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" y="1056"/>
              <a:ext cx="672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55" name="Rectangle 8">
              <a:extLst>
                <a:ext uri="{FF2B5EF4-FFF2-40B4-BE49-F238E27FC236}">
                  <a16:creationId xmlns:a16="http://schemas.microsoft.com/office/drawing/2014/main" id="{058CFBA2-571C-4159-A3A9-AFE328C89E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1200"/>
              <a:ext cx="768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4400" b="1">
                  <a:solidFill>
                    <a:srgbClr val="2B166E"/>
                  </a:solidFill>
                  <a:cs typeface="Times New Roman" panose="02020603050405020304" pitchFamily="18" charset="0"/>
                </a:rPr>
                <a:t>410</a:t>
              </a:r>
            </a:p>
          </p:txBody>
        </p:sp>
      </p:grpSp>
      <p:grpSp>
        <p:nvGrpSpPr>
          <p:cNvPr id="69641" name="Group 9">
            <a:extLst>
              <a:ext uri="{FF2B5EF4-FFF2-40B4-BE49-F238E27FC236}">
                <a16:creationId xmlns:a16="http://schemas.microsoft.com/office/drawing/2014/main" id="{BBAB428F-0989-4625-A0E5-157F28680D93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4953000"/>
            <a:ext cx="2209800" cy="1066800"/>
            <a:chOff x="384" y="1056"/>
            <a:chExt cx="1392" cy="672"/>
          </a:xfrm>
        </p:grpSpPr>
        <p:pic>
          <p:nvPicPr>
            <p:cNvPr id="10252" name="Picture 10" descr="Hinh_cuoi">
              <a:extLst>
                <a:ext uri="{FF2B5EF4-FFF2-40B4-BE49-F238E27FC236}">
                  <a16:creationId xmlns:a16="http://schemas.microsoft.com/office/drawing/2014/main" id="{6A1C8CDE-8810-496B-BE81-68754BEC541A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" y="1056"/>
              <a:ext cx="672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53" name="Rectangle 11">
              <a:extLst>
                <a:ext uri="{FF2B5EF4-FFF2-40B4-BE49-F238E27FC236}">
                  <a16:creationId xmlns:a16="http://schemas.microsoft.com/office/drawing/2014/main" id="{5B19495A-8C31-497F-8BD7-EA880A68E8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1200"/>
              <a:ext cx="768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4400" b="1">
                  <a:solidFill>
                    <a:srgbClr val="2B166E"/>
                  </a:solidFill>
                  <a:cs typeface="Times New Roman" panose="02020603050405020304" pitchFamily="18" charset="0"/>
                </a:rPr>
                <a:t>753</a:t>
              </a:r>
            </a:p>
          </p:txBody>
        </p:sp>
      </p:grpSp>
      <p:grpSp>
        <p:nvGrpSpPr>
          <p:cNvPr id="69644" name="Group 12">
            <a:extLst>
              <a:ext uri="{FF2B5EF4-FFF2-40B4-BE49-F238E27FC236}">
                <a16:creationId xmlns:a16="http://schemas.microsoft.com/office/drawing/2014/main" id="{FBFC8609-ECD1-4AD9-8554-0739DD86C05E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3352800"/>
            <a:ext cx="2209800" cy="1066800"/>
            <a:chOff x="384" y="1056"/>
            <a:chExt cx="1392" cy="672"/>
          </a:xfrm>
        </p:grpSpPr>
        <p:pic>
          <p:nvPicPr>
            <p:cNvPr id="10250" name="Picture 13" descr="Hinh_cuoi">
              <a:extLst>
                <a:ext uri="{FF2B5EF4-FFF2-40B4-BE49-F238E27FC236}">
                  <a16:creationId xmlns:a16="http://schemas.microsoft.com/office/drawing/2014/main" id="{CE9FB4CD-C6A1-4D42-9F71-8D3DFEB6C474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" y="1056"/>
              <a:ext cx="672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51" name="Rectangle 14">
              <a:extLst>
                <a:ext uri="{FF2B5EF4-FFF2-40B4-BE49-F238E27FC236}">
                  <a16:creationId xmlns:a16="http://schemas.microsoft.com/office/drawing/2014/main" id="{0EAFAFE1-26AE-4A3F-907F-609C9E0D0B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1200"/>
              <a:ext cx="768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4400" b="1">
                  <a:solidFill>
                    <a:srgbClr val="2B166E"/>
                  </a:solidFill>
                  <a:cs typeface="Times New Roman" panose="02020603050405020304" pitchFamily="18" charset="0"/>
                </a:rPr>
                <a:t>950</a:t>
              </a:r>
            </a:p>
          </p:txBody>
        </p:sp>
      </p:grpSp>
    </p:spTree>
  </p:cSld>
  <p:clrMapOvr>
    <a:masterClrMapping/>
  </p:clrMapOvr>
  <p:transition spd="slow" advTm="20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9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9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9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9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9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9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2.89017E-7 L 0.2875 0.49942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696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75" y="249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-1.56069E-6 L 0.2875 -0.2552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696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75" y="-127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9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4.85549E-6 L 0.27917 -0.25526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696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58" y="-127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animBg="1"/>
      <p:bldP spid="69636" grpId="0" animBg="1"/>
      <p:bldP spid="6963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27E8E5-A4E4-46F3-A55B-AB1E93D8A1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2B166E"/>
                </a:solidFill>
                <a:latin typeface="Arial"/>
              </a:rPr>
              <a:t>www.themegallery.com</a:t>
            </a:r>
          </a:p>
        </p:txBody>
      </p:sp>
      <p:pic>
        <p:nvPicPr>
          <p:cNvPr id="11267" name="Picture 2" descr="jkhCoBOun-0UCM63gL2gA">
            <a:extLst>
              <a:ext uri="{FF2B5EF4-FFF2-40B4-BE49-F238E27FC236}">
                <a16:creationId xmlns:a16="http://schemas.microsoft.com/office/drawing/2014/main" id="{A2E74C64-F710-44C3-8747-0D92E9B7EC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567" name="WordArt 7">
            <a:extLst>
              <a:ext uri="{FF2B5EF4-FFF2-40B4-BE49-F238E27FC236}">
                <a16:creationId xmlns:a16="http://schemas.microsoft.com/office/drawing/2014/main" id="{A51A5DDE-7980-459C-9111-AF56551E9CC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21471166">
            <a:off x="2209801" y="803276"/>
            <a:ext cx="7694613" cy="41132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60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52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CHÀO TẠM BIỆT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6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042TGp">
  <a:themeElements>
    <a:clrScheme name="F042TGp 1">
      <a:dk1>
        <a:srgbClr val="2B166E"/>
      </a:dk1>
      <a:lt1>
        <a:srgbClr val="FFFFFF"/>
      </a:lt1>
      <a:dk2>
        <a:srgbClr val="003366"/>
      </a:dk2>
      <a:lt2>
        <a:srgbClr val="B2B2B2"/>
      </a:lt2>
      <a:accent1>
        <a:srgbClr val="4BAFB9"/>
      </a:accent1>
      <a:accent2>
        <a:srgbClr val="FFCC66"/>
      </a:accent2>
      <a:accent3>
        <a:srgbClr val="FFFFFF"/>
      </a:accent3>
      <a:accent4>
        <a:srgbClr val="23115D"/>
      </a:accent4>
      <a:accent5>
        <a:srgbClr val="B1D4D9"/>
      </a:accent5>
      <a:accent6>
        <a:srgbClr val="E7B95C"/>
      </a:accent6>
      <a:hlink>
        <a:srgbClr val="0066CC"/>
      </a:hlink>
      <a:folHlink>
        <a:srgbClr val="8C71B9"/>
      </a:folHlink>
    </a:clrScheme>
    <a:fontScheme name="F042TG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042TGp 1">
        <a:dk1>
          <a:srgbClr val="2B166E"/>
        </a:dk1>
        <a:lt1>
          <a:srgbClr val="FFFFFF"/>
        </a:lt1>
        <a:dk2>
          <a:srgbClr val="003366"/>
        </a:dk2>
        <a:lt2>
          <a:srgbClr val="B2B2B2"/>
        </a:lt2>
        <a:accent1>
          <a:srgbClr val="4BAFB9"/>
        </a:accent1>
        <a:accent2>
          <a:srgbClr val="FFCC66"/>
        </a:accent2>
        <a:accent3>
          <a:srgbClr val="FFFFFF"/>
        </a:accent3>
        <a:accent4>
          <a:srgbClr val="23115D"/>
        </a:accent4>
        <a:accent5>
          <a:srgbClr val="B1D4D9"/>
        </a:accent5>
        <a:accent6>
          <a:srgbClr val="E7B95C"/>
        </a:accent6>
        <a:hlink>
          <a:srgbClr val="0066CC"/>
        </a:hlink>
        <a:folHlink>
          <a:srgbClr val="8C71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042TGp 2">
        <a:dk1>
          <a:srgbClr val="223F72"/>
        </a:dk1>
        <a:lt1>
          <a:srgbClr val="FFFFFF"/>
        </a:lt1>
        <a:dk2>
          <a:srgbClr val="000066"/>
        </a:dk2>
        <a:lt2>
          <a:srgbClr val="DDDDDD"/>
        </a:lt2>
        <a:accent1>
          <a:srgbClr val="AC6DE5"/>
        </a:accent1>
        <a:accent2>
          <a:srgbClr val="FF9900"/>
        </a:accent2>
        <a:accent3>
          <a:srgbClr val="FFFFFF"/>
        </a:accent3>
        <a:accent4>
          <a:srgbClr val="1B3460"/>
        </a:accent4>
        <a:accent5>
          <a:srgbClr val="D2BAF0"/>
        </a:accent5>
        <a:accent6>
          <a:srgbClr val="E78A00"/>
        </a:accent6>
        <a:hlink>
          <a:srgbClr val="0099C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042TGp 3">
        <a:dk1>
          <a:srgbClr val="000066"/>
        </a:dk1>
        <a:lt1>
          <a:srgbClr val="FFFFFF"/>
        </a:lt1>
        <a:dk2>
          <a:srgbClr val="006600"/>
        </a:dk2>
        <a:lt2>
          <a:srgbClr val="DDDDDD"/>
        </a:lt2>
        <a:accent1>
          <a:srgbClr val="C58023"/>
        </a:accent1>
        <a:accent2>
          <a:srgbClr val="1D8FCF"/>
        </a:accent2>
        <a:accent3>
          <a:srgbClr val="FFFFFF"/>
        </a:accent3>
        <a:accent4>
          <a:srgbClr val="000056"/>
        </a:accent4>
        <a:accent5>
          <a:srgbClr val="DFC0AC"/>
        </a:accent5>
        <a:accent6>
          <a:srgbClr val="1981BB"/>
        </a:accent6>
        <a:hlink>
          <a:srgbClr val="5D4BC7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410</Words>
  <Application>Microsoft Office PowerPoint</Application>
  <PresentationFormat>Widescreen</PresentationFormat>
  <Paragraphs>125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F042TGp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CỦNG CỐ</vt:lpstr>
      <vt:lpstr>CỦNG CỐ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</dc:creator>
  <cp:lastModifiedBy>tu</cp:lastModifiedBy>
  <cp:revision>1</cp:revision>
  <dcterms:created xsi:type="dcterms:W3CDTF">2020-10-17T11:28:02Z</dcterms:created>
  <dcterms:modified xsi:type="dcterms:W3CDTF">2020-10-17T11:28:40Z</dcterms:modified>
</cp:coreProperties>
</file>