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81" r:id="rId3"/>
    <p:sldId id="290" r:id="rId4"/>
    <p:sldId id="291" r:id="rId5"/>
    <p:sldId id="292" r:id="rId6"/>
    <p:sldId id="293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>
            <a:extLst>
              <a:ext uri="{FF2B5EF4-FFF2-40B4-BE49-F238E27FC236}">
                <a16:creationId xmlns:a16="http://schemas.microsoft.com/office/drawing/2014/main" id="{8BAE32A1-40AF-46A5-9ECE-388766042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3">
            <a:extLst>
              <a:ext uri="{FF2B5EF4-FFF2-40B4-BE49-F238E27FC236}">
                <a16:creationId xmlns:a16="http://schemas.microsoft.com/office/drawing/2014/main" id="{6F1C70E4-FF4B-438F-AC9D-8B6331818CB1}"/>
              </a:ext>
            </a:extLst>
          </p:cNvPr>
          <p:cNvSpPr>
            <a:spLocks/>
          </p:cNvSpPr>
          <p:nvPr/>
        </p:nvSpPr>
        <p:spPr bwMode="ltGray">
          <a:xfrm>
            <a:off x="-4233" y="-6350"/>
            <a:ext cx="12202584" cy="1920875"/>
          </a:xfrm>
          <a:custGeom>
            <a:avLst/>
            <a:gdLst>
              <a:gd name="T0" fmla="*/ 0 w 5765"/>
              <a:gd name="T1" fmla="*/ 0 h 1210"/>
              <a:gd name="T2" fmla="*/ 5 w 5765"/>
              <a:gd name="T3" fmla="*/ 1210 h 1210"/>
              <a:gd name="T4" fmla="*/ 3089 w 5765"/>
              <a:gd name="T5" fmla="*/ 377 h 1210"/>
              <a:gd name="T6" fmla="*/ 5762 w 5765"/>
              <a:gd name="T7" fmla="*/ 794 h 1210"/>
              <a:gd name="T8" fmla="*/ 5765 w 5765"/>
              <a:gd name="T9" fmla="*/ 4 h 1210"/>
              <a:gd name="T10" fmla="*/ 0 w 5765"/>
              <a:gd name="T11" fmla="*/ 0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35F0C2D-5975-4B8B-A109-8F591DCB0AB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" y="304801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Company</a:t>
            </a:r>
          </a:p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06400" y="4191001"/>
            <a:ext cx="6604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334000"/>
            <a:ext cx="77216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456C153-700B-4342-96E1-DA0246ADA1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1"/>
            <a:ext cx="2641600" cy="24447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9C89A7-98C6-4793-8193-3E5C0C735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50401" y="6515101"/>
            <a:ext cx="2453217" cy="244475"/>
          </a:xfrm>
        </p:spPr>
        <p:txBody>
          <a:bodyPr/>
          <a:lstStyle>
            <a:lvl1pPr>
              <a:defRPr b="0" i="1" smtClean="0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1DCC37-58B4-4A5C-AB90-8F7BEB3C3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400801"/>
            <a:ext cx="508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584FBD9F-100A-436B-8BFA-FDE3FC63BD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64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555131-2A71-44DD-9D7D-DE73CE63D92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E56214-ED99-4476-8F79-1E3C4F2923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A769-F0FF-459E-B630-607A868FDFC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804A87A-EC4D-45E5-8D16-593026AE4B8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28600"/>
            <a:ext cx="27940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1788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85176E-D64F-413B-B023-488AECFC79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E9BDF0-05C6-4203-BF08-66DE38A952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1BD66-1AAF-4EBA-9E05-A673C5D90A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78BE387-BFB7-4A54-BF6C-3A24D3525F7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89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11200" y="228600"/>
            <a:ext cx="111760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B8CCDE3-B9F5-4EAB-A521-0CD4AE2311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2465235-C6AC-47D9-97B1-BAF7153699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B501D-A9DA-4E89-A02E-D071DCA1D9F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72AB923-2747-49C3-B0F4-D3F05F6505F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4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FFA483-4EAA-40E4-90DC-500C0D2FFA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219CC1-F0AF-48FA-829B-D4B403909A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F884A1-DB4C-4152-B011-46DFC3363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FA02959-5226-4265-9492-A1CBA38EB97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2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B23104-EB5A-4F9E-B07B-1F18DD1818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185AC3-B602-4244-B62E-CC221DAB3C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01EF00-2D96-4409-9593-9D48DFD14A7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4951AF9-7AFE-4481-89C7-6A44E07202E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3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248EB-61E7-484F-9F7D-250F0675C57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3C3522-C181-4F47-8688-7F49DC2704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7F6DB-A4DE-4DA9-8119-BA4BF7AD87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0AA114D-A72C-4217-A51A-D62901BE0F4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9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AA0176A-7C59-4A1D-8E59-04634F72FB6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70F3410-AE10-4134-950F-572ABC018C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0DFCF3-C74A-4791-B29C-B6050D9A406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CFE451-E4E7-4EB3-AE44-65C8D5C260E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4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B2AF10-6939-4450-B2FC-72E8CCB838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B58303-5796-4CEE-901C-172FC47FEF9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D7FB1-8B14-4FD6-9CFC-95C0A388E6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A5B4270-A173-4805-966D-98A077A6F63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2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E5AF9AD-91C2-4DD3-B6C1-8033EA946E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24FCF61-C4F8-4C26-9CFF-A3DCF116D91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D4E0F-3E58-482C-9C54-F65D417479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0FEF0B9-3CD2-4029-9D0D-6FAA6BC5E1E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7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89729C-3AB4-475D-913E-4ADD5038AE0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6E8430-B7F9-4D9D-8E30-505BF17151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386C7-E113-4016-8744-D719CD17678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055DEA9-2B76-40DB-AEAF-C48A72C2C43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9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25654B-6DF5-4861-A227-0D53B76E534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E3F128-6FBF-4318-9E91-E39718A112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677FC-DE69-473B-AA09-2F808739AD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EE0F598-1089-4FBE-9F4E-CC25B0C8D08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0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>
            <a:extLst>
              <a:ext uri="{FF2B5EF4-FFF2-40B4-BE49-F238E27FC236}">
                <a16:creationId xmlns:a16="http://schemas.microsoft.com/office/drawing/2014/main" id="{D7F99910-10EA-49A3-A8A3-8EBA76748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>
            <a:extLst>
              <a:ext uri="{FF2B5EF4-FFF2-40B4-BE49-F238E27FC236}">
                <a16:creationId xmlns:a16="http://schemas.microsoft.com/office/drawing/2014/main" id="{451B665E-EFE2-4CD5-8C84-7E7F322C68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FD0AAE-4E1A-49C1-8563-9CE68D2D8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794AF28-E398-46BB-934F-C88FB73A1A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8839200" y="6548439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8B56997-39E2-4F68-9D20-2ABE897D26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588000" y="6548439"/>
            <a:ext cx="11176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88096DB8-B8B1-449D-9543-68044D8C3AE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97AE0A2-D625-44DA-ACF1-F774474E7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438400" y="228601"/>
            <a:ext cx="9448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C698260C-A27D-4B05-858C-5ACF7D60B9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08000" y="6548439"/>
            <a:ext cx="2540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1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>
            <a:extLst>
              <a:ext uri="{FF2B5EF4-FFF2-40B4-BE49-F238E27FC236}">
                <a16:creationId xmlns:a16="http://schemas.microsoft.com/office/drawing/2014/main" id="{E2C09F51-D9E8-4F80-BB96-09B6FA793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3075" name="Picture 4" descr="roseb014">
            <a:extLst>
              <a:ext uri="{FF2B5EF4-FFF2-40B4-BE49-F238E27FC236}">
                <a16:creationId xmlns:a16="http://schemas.microsoft.com/office/drawing/2014/main" id="{1A25A0C1-7E49-4AD7-ACE3-B0F90EB24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4" name="WordArt 6">
            <a:extLst>
              <a:ext uri="{FF2B5EF4-FFF2-40B4-BE49-F238E27FC236}">
                <a16:creationId xmlns:a16="http://schemas.microsoft.com/office/drawing/2014/main" id="{15471A4D-2540-440E-91BE-291A353B3C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3048000"/>
            <a:ext cx="5791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CỘNG CÁC SỐ CÓ BA CHỮ SỐ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CÓ NHỚ MỘT LẦN)</a:t>
            </a:r>
          </a:p>
        </p:txBody>
      </p:sp>
      <p:sp>
        <p:nvSpPr>
          <p:cNvPr id="3077" name="WordArt 8">
            <a:extLst>
              <a:ext uri="{FF2B5EF4-FFF2-40B4-BE49-F238E27FC236}">
                <a16:creationId xmlns:a16="http://schemas.microsoft.com/office/drawing/2014/main" id="{7F96FAE2-91FC-4C1F-9855-021D64FBCE4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7401" y="1066800"/>
            <a:ext cx="43910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>
            <a:extLst>
              <a:ext uri="{FF2B5EF4-FFF2-40B4-BE49-F238E27FC236}">
                <a16:creationId xmlns:a16="http://schemas.microsoft.com/office/drawing/2014/main" id="{8B34DCBC-7AF2-4772-8128-AD4C813300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5582D3A-EA90-4497-A3CC-B82ADBBF0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0" name="Text Box 28">
            <a:extLst>
              <a:ext uri="{FF2B5EF4-FFF2-40B4-BE49-F238E27FC236}">
                <a16:creationId xmlns:a16="http://schemas.microsoft.com/office/drawing/2014/main" id="{D802AE0D-7946-4E17-915C-ACF83D5C4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1" name="Text Box 30">
            <a:extLst>
              <a:ext uri="{FF2B5EF4-FFF2-40B4-BE49-F238E27FC236}">
                <a16:creationId xmlns:a16="http://schemas.microsoft.com/office/drawing/2014/main" id="{AD02751B-2578-42CC-9364-8260FBDCF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1"/>
            <a:ext cx="518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2" name="Text Box 105">
            <a:extLst>
              <a:ext uri="{FF2B5EF4-FFF2-40B4-BE49-F238E27FC236}">
                <a16:creationId xmlns:a16="http://schemas.microsoft.com/office/drawing/2014/main" id="{CC8992AE-B021-4A67-991E-4E723F7DA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44138" name="WordArt 106">
            <a:extLst>
              <a:ext uri="{FF2B5EF4-FFF2-40B4-BE49-F238E27FC236}">
                <a16:creationId xmlns:a16="http://schemas.microsoft.com/office/drawing/2014/main" id="{EDD7A6D9-5516-496C-8188-820F67B0C7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1" y="1676401"/>
            <a:ext cx="4086225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4139" name="Text Box 107">
            <a:extLst>
              <a:ext uri="{FF2B5EF4-FFF2-40B4-BE49-F238E27FC236}">
                <a16:creationId xmlns:a16="http://schemas.microsoft.com/office/drawing/2014/main" id="{442EEB3A-E32D-4B48-B0E2-7F3BA2F1E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05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 x - 134 = 344                   x + 125 =  666</a:t>
            </a:r>
          </a:p>
        </p:txBody>
      </p:sp>
      <p:sp>
        <p:nvSpPr>
          <p:cNvPr id="44140" name="Text Box 108">
            <a:extLst>
              <a:ext uri="{FF2B5EF4-FFF2-40B4-BE49-F238E27FC236}">
                <a16:creationId xmlns:a16="http://schemas.microsoft.com/office/drawing/2014/main" id="{47C15F34-3920-4A61-B3F5-73ABA185B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8938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        = 344 + 134</a:t>
            </a:r>
          </a:p>
        </p:txBody>
      </p:sp>
      <p:sp>
        <p:nvSpPr>
          <p:cNvPr id="44141" name="Text Box 109">
            <a:extLst>
              <a:ext uri="{FF2B5EF4-FFF2-40B4-BE49-F238E27FC236}">
                <a16:creationId xmlns:a16="http://schemas.microsoft.com/office/drawing/2014/main" id="{8CF6D16C-D76C-41AA-8CEB-B686C6E3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006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        = 478</a:t>
            </a:r>
          </a:p>
        </p:txBody>
      </p:sp>
      <p:sp>
        <p:nvSpPr>
          <p:cNvPr id="44142" name="Text Box 110">
            <a:extLst>
              <a:ext uri="{FF2B5EF4-FFF2-40B4-BE49-F238E27FC236}">
                <a16:creationId xmlns:a16="http://schemas.microsoft.com/office/drawing/2014/main" id="{12A37B2B-1CF6-4590-9160-4B4E0FC73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114800"/>
            <a:ext cx="3949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        = 666 - 125</a:t>
            </a:r>
          </a:p>
        </p:txBody>
      </p:sp>
      <p:sp>
        <p:nvSpPr>
          <p:cNvPr id="44143" name="Text Box 111">
            <a:extLst>
              <a:ext uri="{FF2B5EF4-FFF2-40B4-BE49-F238E27FC236}">
                <a16:creationId xmlns:a16="http://schemas.microsoft.com/office/drawing/2014/main" id="{5865CFBF-916E-4199-92FA-9AC046A99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800600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        = 541</a:t>
            </a:r>
          </a:p>
        </p:txBody>
      </p:sp>
      <p:sp>
        <p:nvSpPr>
          <p:cNvPr id="44144" name="Text Box 112">
            <a:extLst>
              <a:ext uri="{FF2B5EF4-FFF2-40B4-BE49-F238E27FC236}">
                <a16:creationId xmlns:a16="http://schemas.microsoft.com/office/drawing/2014/main" id="{9811B9AA-875D-4D2A-9ED8-A97C228D6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4191000" cy="588963"/>
          </a:xfrm>
          <a:prstGeom prst="rect">
            <a:avLst/>
          </a:prstGeom>
          <a:solidFill>
            <a:srgbClr val="D60093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Tìm x: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4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4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4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9" grpId="0"/>
      <p:bldP spid="44140" grpId="0"/>
      <p:bldP spid="44141" grpId="0"/>
      <p:bldP spid="44142" grpId="0"/>
      <p:bldP spid="44143" grpId="0"/>
      <p:bldP spid="441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>
            <a:extLst>
              <a:ext uri="{FF2B5EF4-FFF2-40B4-BE49-F238E27FC236}">
                <a16:creationId xmlns:a16="http://schemas.microsoft.com/office/drawing/2014/main" id="{EF3BA4E2-232A-4FBE-B09F-6F3C90A50B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5550" name="Text Box 14">
            <a:extLst>
              <a:ext uri="{FF2B5EF4-FFF2-40B4-BE49-F238E27FC236}">
                <a16:creationId xmlns:a16="http://schemas.microsoft.com/office/drawing/2014/main" id="{136F5192-6E7D-4E4D-840D-1CEB49530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0668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Cộng các số có ba chữ số (có nhớ một lần)</a:t>
            </a:r>
          </a:p>
        </p:txBody>
      </p:sp>
      <p:sp>
        <p:nvSpPr>
          <p:cNvPr id="65551" name="Text Box 15">
            <a:extLst>
              <a:ext uri="{FF2B5EF4-FFF2-40B4-BE49-F238E27FC236}">
                <a16:creationId xmlns:a16="http://schemas.microsoft.com/office/drawing/2014/main" id="{93316559-51B6-49C1-BF1B-E53FFF6D3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05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a) 435 + 127 = ?</a:t>
            </a:r>
          </a:p>
        </p:txBody>
      </p:sp>
      <p:grpSp>
        <p:nvGrpSpPr>
          <p:cNvPr id="65554" name="Group 18">
            <a:extLst>
              <a:ext uri="{FF2B5EF4-FFF2-40B4-BE49-F238E27FC236}">
                <a16:creationId xmlns:a16="http://schemas.microsoft.com/office/drawing/2014/main" id="{82AAC618-7C1A-4EB8-9CC7-A3A921A2B68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362203"/>
            <a:ext cx="1295400" cy="830263"/>
            <a:chOff x="192" y="1872"/>
            <a:chExt cx="816" cy="523"/>
          </a:xfrm>
        </p:grpSpPr>
        <p:sp>
          <p:nvSpPr>
            <p:cNvPr id="5145" name="Text Box 16">
              <a:extLst>
                <a:ext uri="{FF2B5EF4-FFF2-40B4-BE49-F238E27FC236}">
                  <a16:creationId xmlns:a16="http://schemas.microsoft.com/office/drawing/2014/main" id="{C339C636-8EF3-4B43-8FE9-5EEE8496A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435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127</a:t>
              </a:r>
            </a:p>
          </p:txBody>
        </p:sp>
        <p:sp>
          <p:nvSpPr>
            <p:cNvPr id="5146" name="Text Box 17">
              <a:extLst>
                <a:ext uri="{FF2B5EF4-FFF2-40B4-BE49-F238E27FC236}">
                  <a16:creationId xmlns:a16="http://schemas.microsoft.com/office/drawing/2014/main" id="{7134604E-A151-4BD5-80CD-1499CD6938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65555" name="Text Box 19">
            <a:extLst>
              <a:ext uri="{FF2B5EF4-FFF2-40B4-BE49-F238E27FC236}">
                <a16:creationId xmlns:a16="http://schemas.microsoft.com/office/drawing/2014/main" id="{E617085C-A35C-424B-8489-924AF2FC1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3622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* 5 cộng 7 bằng 12, viết 2 nhớ 1.</a:t>
            </a:r>
          </a:p>
        </p:txBody>
      </p:sp>
      <p:sp>
        <p:nvSpPr>
          <p:cNvPr id="65556" name="Text Box 20">
            <a:extLst>
              <a:ext uri="{FF2B5EF4-FFF2-40B4-BE49-F238E27FC236}">
                <a16:creationId xmlns:a16="http://schemas.microsoft.com/office/drawing/2014/main" id="{853D8054-FDA0-4AC4-B2B1-6024A28A2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8" y="30480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5557" name="Text Box 21">
            <a:extLst>
              <a:ext uri="{FF2B5EF4-FFF2-40B4-BE49-F238E27FC236}">
                <a16:creationId xmlns:a16="http://schemas.microsoft.com/office/drawing/2014/main" id="{1BE97F45-731C-4CE0-A601-144950A43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5008563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5558" name="Text Box 22">
            <a:extLst>
              <a:ext uri="{FF2B5EF4-FFF2-40B4-BE49-F238E27FC236}">
                <a16:creationId xmlns:a16="http://schemas.microsoft.com/office/drawing/2014/main" id="{6995C371-88FF-4F0E-B906-184F89E1145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457575" y="502285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5559" name="Text Box 23">
            <a:extLst>
              <a:ext uri="{FF2B5EF4-FFF2-40B4-BE49-F238E27FC236}">
                <a16:creationId xmlns:a16="http://schemas.microsoft.com/office/drawing/2014/main" id="{35ACEFF9-EA65-4B64-97F2-983E47039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538" y="5008563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5560" name="Text Box 24">
            <a:extLst>
              <a:ext uri="{FF2B5EF4-FFF2-40B4-BE49-F238E27FC236}">
                <a16:creationId xmlns:a16="http://schemas.microsoft.com/office/drawing/2014/main" id="{05531A6E-01F2-45B9-97BF-8A7979628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743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* 3 cộng 2 bằng 5, thêm 1 bằng 6, viết 6. </a:t>
            </a:r>
          </a:p>
        </p:txBody>
      </p:sp>
      <p:sp>
        <p:nvSpPr>
          <p:cNvPr id="65561" name="Text Box 25">
            <a:extLst>
              <a:ext uri="{FF2B5EF4-FFF2-40B4-BE49-F238E27FC236}">
                <a16:creationId xmlns:a16="http://schemas.microsoft.com/office/drawing/2014/main" id="{7157F2EA-CF54-4EB5-9B8F-D44C54845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30480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5562" name="Text Box 26">
            <a:extLst>
              <a:ext uri="{FF2B5EF4-FFF2-40B4-BE49-F238E27FC236}">
                <a16:creationId xmlns:a16="http://schemas.microsoft.com/office/drawing/2014/main" id="{7FDC9E91-2FA5-41FE-A8FB-6A4EF48DE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124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* 4 cộng 1 bằng 5,  viết 5. </a:t>
            </a:r>
          </a:p>
        </p:txBody>
      </p:sp>
      <p:sp>
        <p:nvSpPr>
          <p:cNvPr id="65563" name="Text Box 27">
            <a:extLst>
              <a:ext uri="{FF2B5EF4-FFF2-40B4-BE49-F238E27FC236}">
                <a16:creationId xmlns:a16="http://schemas.microsoft.com/office/drawing/2014/main" id="{177819C7-BA09-4424-AAE3-A154A5F69D5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179763" y="30480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5564" name="Text Box 28">
            <a:extLst>
              <a:ext uri="{FF2B5EF4-FFF2-40B4-BE49-F238E27FC236}">
                <a16:creationId xmlns:a16="http://schemas.microsoft.com/office/drawing/2014/main" id="{E900081C-A5F7-45AD-89D2-2BCDA4046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449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435 + 127 = 562</a:t>
            </a:r>
          </a:p>
        </p:txBody>
      </p:sp>
      <p:sp>
        <p:nvSpPr>
          <p:cNvPr id="65565" name="Text Box 29">
            <a:extLst>
              <a:ext uri="{FF2B5EF4-FFF2-40B4-BE49-F238E27FC236}">
                <a16:creationId xmlns:a16="http://schemas.microsoft.com/office/drawing/2014/main" id="{199D3623-BDF9-41E8-8F5C-A536C9065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9624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b) 256 + 162 = ?</a:t>
            </a:r>
          </a:p>
        </p:txBody>
      </p:sp>
      <p:grpSp>
        <p:nvGrpSpPr>
          <p:cNvPr id="65566" name="Group 30">
            <a:extLst>
              <a:ext uri="{FF2B5EF4-FFF2-40B4-BE49-F238E27FC236}">
                <a16:creationId xmlns:a16="http://schemas.microsoft.com/office/drawing/2014/main" id="{092BC748-40E2-4AB6-8425-B3AF89B4D0F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343403"/>
            <a:ext cx="1295400" cy="830263"/>
            <a:chOff x="192" y="1872"/>
            <a:chExt cx="816" cy="523"/>
          </a:xfrm>
        </p:grpSpPr>
        <p:sp>
          <p:nvSpPr>
            <p:cNvPr id="5143" name="Text Box 31">
              <a:extLst>
                <a:ext uri="{FF2B5EF4-FFF2-40B4-BE49-F238E27FC236}">
                  <a16:creationId xmlns:a16="http://schemas.microsoft.com/office/drawing/2014/main" id="{A4BC4BFA-01AF-49CD-8757-6BA7548C9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256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162</a:t>
              </a:r>
            </a:p>
          </p:txBody>
        </p:sp>
        <p:sp>
          <p:nvSpPr>
            <p:cNvPr id="5144" name="Text Box 32">
              <a:extLst>
                <a:ext uri="{FF2B5EF4-FFF2-40B4-BE49-F238E27FC236}">
                  <a16:creationId xmlns:a16="http://schemas.microsoft.com/office/drawing/2014/main" id="{D0EA8D55-2846-4A1A-8299-FD3CE9E2CA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65569" name="Text Box 33">
            <a:extLst>
              <a:ext uri="{FF2B5EF4-FFF2-40B4-BE49-F238E27FC236}">
                <a16:creationId xmlns:a16="http://schemas.microsoft.com/office/drawing/2014/main" id="{92263578-5388-40C8-A8D2-25C48616E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2672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* 6 cộng 2 bằng 8, viết 8.</a:t>
            </a:r>
          </a:p>
        </p:txBody>
      </p:sp>
      <p:sp>
        <p:nvSpPr>
          <p:cNvPr id="65570" name="Text Box 34">
            <a:extLst>
              <a:ext uri="{FF2B5EF4-FFF2-40B4-BE49-F238E27FC236}">
                <a16:creationId xmlns:a16="http://schemas.microsoft.com/office/drawing/2014/main" id="{DC4D6ABB-4A8B-45FC-9820-799564850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* 5 cộng 6 bằng 11, viết 1 nhớ 1.</a:t>
            </a:r>
          </a:p>
        </p:txBody>
      </p:sp>
      <p:sp>
        <p:nvSpPr>
          <p:cNvPr id="65571" name="Text Box 35">
            <a:extLst>
              <a:ext uri="{FF2B5EF4-FFF2-40B4-BE49-F238E27FC236}">
                <a16:creationId xmlns:a16="http://schemas.microsoft.com/office/drawing/2014/main" id="{59BD889D-A7BB-46A4-83A9-168B0EDCB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1816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* 2 cộng 1 bằng 3, thêm 1 bằng 4, viết 4. </a:t>
            </a:r>
          </a:p>
        </p:txBody>
      </p:sp>
      <p:sp>
        <p:nvSpPr>
          <p:cNvPr id="65572" name="Text Box 36">
            <a:extLst>
              <a:ext uri="{FF2B5EF4-FFF2-40B4-BE49-F238E27FC236}">
                <a16:creationId xmlns:a16="http://schemas.microsoft.com/office/drawing/2014/main" id="{E1380ACE-3DBF-4FAB-A1B8-006E37573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560387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256 + 162 = 418</a:t>
            </a:r>
          </a:p>
        </p:txBody>
      </p:sp>
      <p:sp>
        <p:nvSpPr>
          <p:cNvPr id="5142" name="Text Box 38">
            <a:extLst>
              <a:ext uri="{FF2B5EF4-FFF2-40B4-BE49-F238E27FC236}">
                <a16:creationId xmlns:a16="http://schemas.microsoft.com/office/drawing/2014/main" id="{063E6D1D-73FF-45E6-9292-9A5F3CA1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0" grpId="0"/>
      <p:bldP spid="65551" grpId="0"/>
      <p:bldP spid="65555" grpId="0"/>
      <p:bldP spid="65556" grpId="0"/>
      <p:bldP spid="65557" grpId="0"/>
      <p:bldP spid="65558" grpId="0"/>
      <p:bldP spid="65559" grpId="0"/>
      <p:bldP spid="65560" grpId="0"/>
      <p:bldP spid="65561" grpId="0"/>
      <p:bldP spid="65562" grpId="0"/>
      <p:bldP spid="65563" grpId="0"/>
      <p:bldP spid="65564" grpId="0"/>
      <p:bldP spid="65565" grpId="0"/>
      <p:bldP spid="65569" grpId="0"/>
      <p:bldP spid="65570" grpId="0"/>
      <p:bldP spid="65571" grpId="0"/>
      <p:bldP spid="655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1">
            <a:extLst>
              <a:ext uri="{FF2B5EF4-FFF2-40B4-BE49-F238E27FC236}">
                <a16:creationId xmlns:a16="http://schemas.microsoft.com/office/drawing/2014/main" id="{FCB2D7F4-55D2-4951-9A8C-5C4643741C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grpSp>
        <p:nvGrpSpPr>
          <p:cNvPr id="66574" name="Group 14">
            <a:extLst>
              <a:ext uri="{FF2B5EF4-FFF2-40B4-BE49-F238E27FC236}">
                <a16:creationId xmlns:a16="http://schemas.microsoft.com/office/drawing/2014/main" id="{28E9F35A-F666-4BFB-BB45-38C99312A2A3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798766"/>
            <a:ext cx="1295400" cy="830263"/>
            <a:chOff x="192" y="1872"/>
            <a:chExt cx="816" cy="523"/>
          </a:xfrm>
        </p:grpSpPr>
        <p:sp>
          <p:nvSpPr>
            <p:cNvPr id="6189" name="Text Box 15">
              <a:extLst>
                <a:ext uri="{FF2B5EF4-FFF2-40B4-BE49-F238E27FC236}">
                  <a16:creationId xmlns:a16="http://schemas.microsoft.com/office/drawing/2014/main" id="{626FB1DE-C90E-4DE1-B552-B7E052FA7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256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125</a:t>
              </a:r>
            </a:p>
          </p:txBody>
        </p:sp>
        <p:sp>
          <p:nvSpPr>
            <p:cNvPr id="6190" name="Text Box 16">
              <a:extLst>
                <a:ext uri="{FF2B5EF4-FFF2-40B4-BE49-F238E27FC236}">
                  <a16:creationId xmlns:a16="http://schemas.microsoft.com/office/drawing/2014/main" id="{93FCB902-2ADC-4298-8ED5-2F6525AC28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6587" name="Group 27">
            <a:extLst>
              <a:ext uri="{FF2B5EF4-FFF2-40B4-BE49-F238E27FC236}">
                <a16:creationId xmlns:a16="http://schemas.microsoft.com/office/drawing/2014/main" id="{1AF46EBA-8B7D-4782-AB59-5EB07DBB477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905001"/>
            <a:ext cx="2133600" cy="798513"/>
            <a:chOff x="262" y="1322"/>
            <a:chExt cx="1344" cy="503"/>
          </a:xfrm>
        </p:grpSpPr>
        <p:sp>
          <p:nvSpPr>
            <p:cNvPr id="6181" name="AutoShape 19">
              <a:extLst>
                <a:ext uri="{FF2B5EF4-FFF2-40B4-BE49-F238E27FC236}">
                  <a16:creationId xmlns:a16="http://schemas.microsoft.com/office/drawing/2014/main" id="{D2BFFD9F-FDE7-423C-95E1-1D6E2A7F238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2" y="1322"/>
              <a:ext cx="1344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  <p:grpSp>
          <p:nvGrpSpPr>
            <p:cNvPr id="6182" name="Group 26">
              <a:extLst>
                <a:ext uri="{FF2B5EF4-FFF2-40B4-BE49-F238E27FC236}">
                  <a16:creationId xmlns:a16="http://schemas.microsoft.com/office/drawing/2014/main" id="{B2941D89-2B69-409F-BC59-DD0CF1D49F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392"/>
              <a:ext cx="1172" cy="433"/>
              <a:chOff x="288" y="1392"/>
              <a:chExt cx="1172" cy="433"/>
            </a:xfrm>
          </p:grpSpPr>
          <p:grpSp>
            <p:nvGrpSpPr>
              <p:cNvPr id="6183" name="Group 20">
                <a:extLst>
                  <a:ext uri="{FF2B5EF4-FFF2-40B4-BE49-F238E27FC236}">
                    <a16:creationId xmlns:a16="http://schemas.microsoft.com/office/drawing/2014/main" id="{12DE0B3A-E20A-497C-873B-A77BBCCD2D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1392"/>
                <a:ext cx="383" cy="433"/>
                <a:chOff x="999" y="3120"/>
                <a:chExt cx="768" cy="841"/>
              </a:xfrm>
            </p:grpSpPr>
            <p:sp>
              <p:nvSpPr>
                <p:cNvPr id="6186" name="AutoShape 21">
                  <a:extLst>
                    <a:ext uri="{FF2B5EF4-FFF2-40B4-BE49-F238E27FC236}">
                      <a16:creationId xmlns:a16="http://schemas.microsoft.com/office/drawing/2014/main" id="{98EF11BB-B445-441B-9DBB-111BEF043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2B166E"/>
                    </a:solidFill>
                  </a:endParaRPr>
                </a:p>
              </p:txBody>
            </p:sp>
            <p:sp>
              <p:nvSpPr>
                <p:cNvPr id="66582" name="Freeform 22">
                  <a:extLst>
                    <a:ext uri="{FF2B5EF4-FFF2-40B4-BE49-F238E27FC236}">
                      <a16:creationId xmlns:a16="http://schemas.microsoft.com/office/drawing/2014/main" id="{46B3132D-3DB8-4BBA-82B8-90A72C0B33C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2B166E"/>
                    </a:solidFill>
                    <a:latin typeface="Arial" charset="0"/>
                  </a:endParaRPr>
                </a:p>
              </p:txBody>
            </p:sp>
            <p:sp>
              <p:nvSpPr>
                <p:cNvPr id="66583" name="Text Box 23">
                  <a:extLst>
                    <a:ext uri="{FF2B5EF4-FFF2-40B4-BE49-F238E27FC236}">
                      <a16:creationId xmlns:a16="http://schemas.microsoft.com/office/drawing/2014/main" id="{883AF211-4FBC-4292-A208-27956491C9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8" cy="63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6184" name="Text Box 24">
                <a:extLst>
                  <a:ext uri="{FF2B5EF4-FFF2-40B4-BE49-F238E27FC236}">
                    <a16:creationId xmlns:a16="http://schemas.microsoft.com/office/drawing/2014/main" id="{56D88784-27C5-4773-A176-DED048E732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1440"/>
                <a:ext cx="6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2B166E"/>
                    </a:solidFill>
                    <a:latin typeface="Times New Roman" panose="02020603050405020304" pitchFamily="18" charset="0"/>
                  </a:rPr>
                  <a:t>Tính :</a:t>
                </a:r>
              </a:p>
            </p:txBody>
          </p:sp>
          <p:sp>
            <p:nvSpPr>
              <p:cNvPr id="6185" name="Text Box 25">
                <a:extLst>
                  <a:ext uri="{FF2B5EF4-FFF2-40B4-BE49-F238E27FC236}">
                    <a16:creationId xmlns:a16="http://schemas.microsoft.com/office/drawing/2014/main" id="{F2F337A2-0170-4D68-9CAE-791044BD1A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488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000" b="1">
                    <a:solidFill>
                      <a:srgbClr val="990033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66588" name="Group 28">
            <a:extLst>
              <a:ext uri="{FF2B5EF4-FFF2-40B4-BE49-F238E27FC236}">
                <a16:creationId xmlns:a16="http://schemas.microsoft.com/office/drawing/2014/main" id="{F966B5EE-AA0B-48A3-A173-68E8DD52358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784478"/>
            <a:ext cx="1295400" cy="830263"/>
            <a:chOff x="192" y="1872"/>
            <a:chExt cx="816" cy="523"/>
          </a:xfrm>
        </p:grpSpPr>
        <p:sp>
          <p:nvSpPr>
            <p:cNvPr id="6179" name="Text Box 29">
              <a:extLst>
                <a:ext uri="{FF2B5EF4-FFF2-40B4-BE49-F238E27FC236}">
                  <a16:creationId xmlns:a16="http://schemas.microsoft.com/office/drawing/2014/main" id="{3347DCC7-F2A5-4242-A11A-B7A2E7735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417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168</a:t>
              </a:r>
            </a:p>
          </p:txBody>
        </p:sp>
        <p:sp>
          <p:nvSpPr>
            <p:cNvPr id="6180" name="Text Box 30">
              <a:extLst>
                <a:ext uri="{FF2B5EF4-FFF2-40B4-BE49-F238E27FC236}">
                  <a16:creationId xmlns:a16="http://schemas.microsoft.com/office/drawing/2014/main" id="{028821EF-0402-4367-A6B7-D4A6E3528B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6591" name="Group 31">
            <a:extLst>
              <a:ext uri="{FF2B5EF4-FFF2-40B4-BE49-F238E27FC236}">
                <a16:creationId xmlns:a16="http://schemas.microsoft.com/office/drawing/2014/main" id="{DBAD2E33-8F21-4908-9D27-9ACAE7E1140A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2751141"/>
            <a:ext cx="1295400" cy="830263"/>
            <a:chOff x="192" y="1872"/>
            <a:chExt cx="816" cy="523"/>
          </a:xfrm>
        </p:grpSpPr>
        <p:sp>
          <p:nvSpPr>
            <p:cNvPr id="6177" name="Text Box 32">
              <a:extLst>
                <a:ext uri="{FF2B5EF4-FFF2-40B4-BE49-F238E27FC236}">
                  <a16:creationId xmlns:a16="http://schemas.microsoft.com/office/drawing/2014/main" id="{E0E1DC9C-1F2F-4237-8CA2-99B388CD51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555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209</a:t>
              </a:r>
            </a:p>
          </p:txBody>
        </p:sp>
        <p:sp>
          <p:nvSpPr>
            <p:cNvPr id="6178" name="Text Box 33">
              <a:extLst>
                <a:ext uri="{FF2B5EF4-FFF2-40B4-BE49-F238E27FC236}">
                  <a16:creationId xmlns:a16="http://schemas.microsoft.com/office/drawing/2014/main" id="{FA2BC461-7A5F-4AA6-B2D2-1A545C3EC7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6600" name="Group 40">
            <a:extLst>
              <a:ext uri="{FF2B5EF4-FFF2-40B4-BE49-F238E27FC236}">
                <a16:creationId xmlns:a16="http://schemas.microsoft.com/office/drawing/2014/main" id="{78C5154C-C25E-4BE9-8BF4-C04603A8259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191001"/>
            <a:ext cx="2133600" cy="798513"/>
            <a:chOff x="262" y="1322"/>
            <a:chExt cx="1344" cy="503"/>
          </a:xfrm>
        </p:grpSpPr>
        <p:sp>
          <p:nvSpPr>
            <p:cNvPr id="6169" name="AutoShape 41">
              <a:extLst>
                <a:ext uri="{FF2B5EF4-FFF2-40B4-BE49-F238E27FC236}">
                  <a16:creationId xmlns:a16="http://schemas.microsoft.com/office/drawing/2014/main" id="{3E36D790-4833-480B-AE1C-B08123787DE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2" y="1322"/>
              <a:ext cx="1344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  <p:grpSp>
          <p:nvGrpSpPr>
            <p:cNvPr id="6170" name="Group 42">
              <a:extLst>
                <a:ext uri="{FF2B5EF4-FFF2-40B4-BE49-F238E27FC236}">
                  <a16:creationId xmlns:a16="http://schemas.microsoft.com/office/drawing/2014/main" id="{25979879-9AE8-4584-8833-D579FDD99D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392"/>
              <a:ext cx="1172" cy="433"/>
              <a:chOff x="288" y="1392"/>
              <a:chExt cx="1172" cy="433"/>
            </a:xfrm>
          </p:grpSpPr>
          <p:grpSp>
            <p:nvGrpSpPr>
              <p:cNvPr id="6171" name="Group 43">
                <a:extLst>
                  <a:ext uri="{FF2B5EF4-FFF2-40B4-BE49-F238E27FC236}">
                    <a16:creationId xmlns:a16="http://schemas.microsoft.com/office/drawing/2014/main" id="{66F957F9-8EBF-43BF-BE03-74A60BE0C4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1392"/>
                <a:ext cx="383" cy="433"/>
                <a:chOff x="999" y="3120"/>
                <a:chExt cx="768" cy="841"/>
              </a:xfrm>
            </p:grpSpPr>
            <p:sp>
              <p:nvSpPr>
                <p:cNvPr id="6174" name="AutoShape 44">
                  <a:extLst>
                    <a:ext uri="{FF2B5EF4-FFF2-40B4-BE49-F238E27FC236}">
                      <a16:creationId xmlns:a16="http://schemas.microsoft.com/office/drawing/2014/main" id="{FBF88B98-0FA1-4B20-BB48-3ECEE575A7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2B166E"/>
                    </a:solidFill>
                  </a:endParaRPr>
                </a:p>
              </p:txBody>
            </p:sp>
            <p:sp>
              <p:nvSpPr>
                <p:cNvPr id="66605" name="Freeform 45">
                  <a:extLst>
                    <a:ext uri="{FF2B5EF4-FFF2-40B4-BE49-F238E27FC236}">
                      <a16:creationId xmlns:a16="http://schemas.microsoft.com/office/drawing/2014/main" id="{569B04EA-960F-419E-AF2D-B2B6A9C3873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2B166E"/>
                    </a:solidFill>
                    <a:latin typeface="Arial" charset="0"/>
                  </a:endParaRPr>
                </a:p>
              </p:txBody>
            </p:sp>
            <p:sp>
              <p:nvSpPr>
                <p:cNvPr id="66606" name="Text Box 46">
                  <a:extLst>
                    <a:ext uri="{FF2B5EF4-FFF2-40B4-BE49-F238E27FC236}">
                      <a16:creationId xmlns:a16="http://schemas.microsoft.com/office/drawing/2014/main" id="{255EFF79-5405-46F1-9DCF-D40F56ED9A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8" cy="63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6172" name="Text Box 47">
                <a:extLst>
                  <a:ext uri="{FF2B5EF4-FFF2-40B4-BE49-F238E27FC236}">
                    <a16:creationId xmlns:a16="http://schemas.microsoft.com/office/drawing/2014/main" id="{4F514A89-3E4A-45A0-92CB-5F950DEF22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1440"/>
                <a:ext cx="6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2B166E"/>
                    </a:solidFill>
                    <a:latin typeface="Times New Roman" panose="02020603050405020304" pitchFamily="18" charset="0"/>
                  </a:rPr>
                  <a:t>Tính :</a:t>
                </a:r>
              </a:p>
            </p:txBody>
          </p:sp>
          <p:sp>
            <p:nvSpPr>
              <p:cNvPr id="6173" name="Text Box 48">
                <a:extLst>
                  <a:ext uri="{FF2B5EF4-FFF2-40B4-BE49-F238E27FC236}">
                    <a16:creationId xmlns:a16="http://schemas.microsoft.com/office/drawing/2014/main" id="{31C5A5FA-2579-4477-A5A9-A3C1F9E5B3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488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000" b="1">
                    <a:solidFill>
                      <a:srgbClr val="990033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</p:grpSp>
      <p:grpSp>
        <p:nvGrpSpPr>
          <p:cNvPr id="66609" name="Group 49">
            <a:extLst>
              <a:ext uri="{FF2B5EF4-FFF2-40B4-BE49-F238E27FC236}">
                <a16:creationId xmlns:a16="http://schemas.microsoft.com/office/drawing/2014/main" id="{7BF7FD73-406F-47C4-BAAA-6EC7F614751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160966"/>
            <a:ext cx="1295400" cy="830263"/>
            <a:chOff x="192" y="1872"/>
            <a:chExt cx="816" cy="523"/>
          </a:xfrm>
        </p:grpSpPr>
        <p:sp>
          <p:nvSpPr>
            <p:cNvPr id="6167" name="Text Box 50">
              <a:extLst>
                <a:ext uri="{FF2B5EF4-FFF2-40B4-BE49-F238E27FC236}">
                  <a16:creationId xmlns:a16="http://schemas.microsoft.com/office/drawing/2014/main" id="{34B8A216-A6BB-4F91-A600-D2C08AF1F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256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182</a:t>
              </a:r>
            </a:p>
          </p:txBody>
        </p:sp>
        <p:sp>
          <p:nvSpPr>
            <p:cNvPr id="6168" name="Text Box 51">
              <a:extLst>
                <a:ext uri="{FF2B5EF4-FFF2-40B4-BE49-F238E27FC236}">
                  <a16:creationId xmlns:a16="http://schemas.microsoft.com/office/drawing/2014/main" id="{4839C4C6-F02F-42B1-8CCF-DBD7C408AB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6612" name="Group 52">
            <a:extLst>
              <a:ext uri="{FF2B5EF4-FFF2-40B4-BE49-F238E27FC236}">
                <a16:creationId xmlns:a16="http://schemas.microsoft.com/office/drawing/2014/main" id="{1AACA95A-0EB1-46ED-8C8E-E3D1988EA49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5146678"/>
            <a:ext cx="1295400" cy="830263"/>
            <a:chOff x="192" y="1872"/>
            <a:chExt cx="816" cy="523"/>
          </a:xfrm>
        </p:grpSpPr>
        <p:sp>
          <p:nvSpPr>
            <p:cNvPr id="6165" name="Text Box 53">
              <a:extLst>
                <a:ext uri="{FF2B5EF4-FFF2-40B4-BE49-F238E27FC236}">
                  <a16:creationId xmlns:a16="http://schemas.microsoft.com/office/drawing/2014/main" id="{7936B67F-1A6B-41A2-B7A0-179E55B875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452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361</a:t>
              </a:r>
            </a:p>
          </p:txBody>
        </p:sp>
        <p:sp>
          <p:nvSpPr>
            <p:cNvPr id="6166" name="Text Box 54">
              <a:extLst>
                <a:ext uri="{FF2B5EF4-FFF2-40B4-BE49-F238E27FC236}">
                  <a16:creationId xmlns:a16="http://schemas.microsoft.com/office/drawing/2014/main" id="{BE06EE0E-C4DB-4AB2-BD84-6C793558F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6615" name="Group 55">
            <a:extLst>
              <a:ext uri="{FF2B5EF4-FFF2-40B4-BE49-F238E27FC236}">
                <a16:creationId xmlns:a16="http://schemas.microsoft.com/office/drawing/2014/main" id="{AEA5F271-EB97-4D6D-B48D-A117B367DCAF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13341"/>
            <a:ext cx="1295400" cy="830263"/>
            <a:chOff x="192" y="1872"/>
            <a:chExt cx="816" cy="523"/>
          </a:xfrm>
        </p:grpSpPr>
        <p:sp>
          <p:nvSpPr>
            <p:cNvPr id="6163" name="Text Box 56">
              <a:extLst>
                <a:ext uri="{FF2B5EF4-FFF2-40B4-BE49-F238E27FC236}">
                  <a16:creationId xmlns:a16="http://schemas.microsoft.com/office/drawing/2014/main" id="{42C16A4F-52D0-4CA0-A3AD-AF6F243E5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166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2B166E"/>
                  </a:solidFill>
                  <a:latin typeface="Times New Roman" panose="02020603050405020304" pitchFamily="18" charset="0"/>
                </a:rPr>
                <a:t>283</a:t>
              </a:r>
            </a:p>
          </p:txBody>
        </p:sp>
        <p:sp>
          <p:nvSpPr>
            <p:cNvPr id="6164" name="Text Box 57">
              <a:extLst>
                <a:ext uri="{FF2B5EF4-FFF2-40B4-BE49-F238E27FC236}">
                  <a16:creationId xmlns:a16="http://schemas.microsoft.com/office/drawing/2014/main" id="{3E41FF70-E5D8-4FD0-AA2F-15BC38DDFB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66624" name="Text Box 64">
            <a:extLst>
              <a:ext uri="{FF2B5EF4-FFF2-40B4-BE49-F238E27FC236}">
                <a16:creationId xmlns:a16="http://schemas.microsoft.com/office/drawing/2014/main" id="{46EBDF40-B88D-46BA-9FE7-C626FF276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505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381</a:t>
            </a:r>
          </a:p>
        </p:txBody>
      </p:sp>
      <p:sp>
        <p:nvSpPr>
          <p:cNvPr id="66625" name="Text Box 65">
            <a:extLst>
              <a:ext uri="{FF2B5EF4-FFF2-40B4-BE49-F238E27FC236}">
                <a16:creationId xmlns:a16="http://schemas.microsoft.com/office/drawing/2014/main" id="{19AD8F5F-AB9C-483C-ACFB-D67685B5C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513" y="34845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585</a:t>
            </a:r>
          </a:p>
        </p:txBody>
      </p:sp>
      <p:sp>
        <p:nvSpPr>
          <p:cNvPr id="66626" name="Text Box 66">
            <a:extLst>
              <a:ext uri="{FF2B5EF4-FFF2-40B4-BE49-F238E27FC236}">
                <a16:creationId xmlns:a16="http://schemas.microsoft.com/office/drawing/2014/main" id="{588AD51F-09A2-4E2F-86A6-CDE3F7D3F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0" y="3443288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764</a:t>
            </a:r>
          </a:p>
        </p:txBody>
      </p:sp>
      <p:sp>
        <p:nvSpPr>
          <p:cNvPr id="66631" name="Text Box 71">
            <a:extLst>
              <a:ext uri="{FF2B5EF4-FFF2-40B4-BE49-F238E27FC236}">
                <a16:creationId xmlns:a16="http://schemas.microsoft.com/office/drawing/2014/main" id="{8F4B33FF-623A-40A4-9613-56D31308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4225" y="57848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449</a:t>
            </a:r>
          </a:p>
        </p:txBody>
      </p:sp>
      <p:sp>
        <p:nvSpPr>
          <p:cNvPr id="66632" name="Text Box 72">
            <a:extLst>
              <a:ext uri="{FF2B5EF4-FFF2-40B4-BE49-F238E27FC236}">
                <a16:creationId xmlns:a16="http://schemas.microsoft.com/office/drawing/2014/main" id="{7316E603-249B-41A3-8FC7-F502A4EE0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363" y="583247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813</a:t>
            </a:r>
          </a:p>
        </p:txBody>
      </p:sp>
      <p:sp>
        <p:nvSpPr>
          <p:cNvPr id="66633" name="Text Box 73">
            <a:extLst>
              <a:ext uri="{FF2B5EF4-FFF2-40B4-BE49-F238E27FC236}">
                <a16:creationId xmlns:a16="http://schemas.microsoft.com/office/drawing/2014/main" id="{A082BE2D-05C2-42F5-80AB-2B811BC64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8467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438</a:t>
            </a:r>
          </a:p>
        </p:txBody>
      </p:sp>
      <p:sp>
        <p:nvSpPr>
          <p:cNvPr id="6161" name="Text Box 74">
            <a:extLst>
              <a:ext uri="{FF2B5EF4-FFF2-40B4-BE49-F238E27FC236}">
                <a16:creationId xmlns:a16="http://schemas.microsoft.com/office/drawing/2014/main" id="{6F2CA7BC-51C6-407F-BFFA-030C4EA6C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0668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Cộng các số có ba chữ số (có nhớ một lần)</a:t>
            </a:r>
          </a:p>
        </p:txBody>
      </p:sp>
      <p:sp>
        <p:nvSpPr>
          <p:cNvPr id="6162" name="Text Box 76">
            <a:extLst>
              <a:ext uri="{FF2B5EF4-FFF2-40B4-BE49-F238E27FC236}">
                <a16:creationId xmlns:a16="http://schemas.microsoft.com/office/drawing/2014/main" id="{9D8BC002-234B-470B-AB08-5A5272DD0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24" grpId="0"/>
      <p:bldP spid="66625" grpId="0"/>
      <p:bldP spid="66626" grpId="0"/>
      <p:bldP spid="66631" grpId="0"/>
      <p:bldP spid="66632" grpId="0"/>
      <p:bldP spid="666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>
            <a:extLst>
              <a:ext uri="{FF2B5EF4-FFF2-40B4-BE49-F238E27FC236}">
                <a16:creationId xmlns:a16="http://schemas.microsoft.com/office/drawing/2014/main" id="{18555E0E-57E9-4529-98B2-079110DE35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grpSp>
        <p:nvGrpSpPr>
          <p:cNvPr id="67607" name="Group 23">
            <a:extLst>
              <a:ext uri="{FF2B5EF4-FFF2-40B4-BE49-F238E27FC236}">
                <a16:creationId xmlns:a16="http://schemas.microsoft.com/office/drawing/2014/main" id="{8D09CECE-4AC3-4E72-A3B8-FC8DB2181630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905001"/>
            <a:ext cx="3581400" cy="798513"/>
            <a:chOff x="240" y="1200"/>
            <a:chExt cx="2256" cy="503"/>
          </a:xfrm>
        </p:grpSpPr>
        <p:sp>
          <p:nvSpPr>
            <p:cNvPr id="7189" name="AutoShape 15">
              <a:extLst>
                <a:ext uri="{FF2B5EF4-FFF2-40B4-BE49-F238E27FC236}">
                  <a16:creationId xmlns:a16="http://schemas.microsoft.com/office/drawing/2014/main" id="{D1495269-3C9B-401E-8353-A428CB5BAF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0" y="1200"/>
              <a:ext cx="2208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2B166E"/>
                </a:solidFill>
              </a:endParaRPr>
            </a:p>
          </p:txBody>
        </p:sp>
        <p:grpSp>
          <p:nvGrpSpPr>
            <p:cNvPr id="7190" name="Group 17">
              <a:extLst>
                <a:ext uri="{FF2B5EF4-FFF2-40B4-BE49-F238E27FC236}">
                  <a16:creationId xmlns:a16="http://schemas.microsoft.com/office/drawing/2014/main" id="{ADBF628F-9D01-485B-852A-8BC3EC2152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" y="1270"/>
              <a:ext cx="502" cy="433"/>
              <a:chOff x="999" y="3120"/>
              <a:chExt cx="768" cy="841"/>
            </a:xfrm>
          </p:grpSpPr>
          <p:sp>
            <p:nvSpPr>
              <p:cNvPr id="7193" name="AutoShape 18">
                <a:extLst>
                  <a:ext uri="{FF2B5EF4-FFF2-40B4-BE49-F238E27FC236}">
                    <a16:creationId xmlns:a16="http://schemas.microsoft.com/office/drawing/2014/main" id="{D2A4E66D-FE05-41D0-9828-853252D5DCA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67603" name="Freeform 19">
                <a:extLst>
                  <a:ext uri="{FF2B5EF4-FFF2-40B4-BE49-F238E27FC236}">
                    <a16:creationId xmlns:a16="http://schemas.microsoft.com/office/drawing/2014/main" id="{27BAE652-5308-4D5B-9200-A9051A10E58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46" y="3169"/>
                <a:ext cx="384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2B166E"/>
                  </a:solidFill>
                  <a:latin typeface="Arial" charset="0"/>
                </a:endParaRPr>
              </a:p>
            </p:txBody>
          </p:sp>
          <p:sp>
            <p:nvSpPr>
              <p:cNvPr id="67604" name="Text Box 20">
                <a:extLst>
                  <a:ext uri="{FF2B5EF4-FFF2-40B4-BE49-F238E27FC236}">
                    <a16:creationId xmlns:a16="http://schemas.microsoft.com/office/drawing/2014/main" id="{436A264B-A235-417B-A148-25C817DF230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290" y="3326"/>
                <a:ext cx="170" cy="63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p:grpSp>
        <p:sp>
          <p:nvSpPr>
            <p:cNvPr id="7191" name="Text Box 21">
              <a:extLst>
                <a:ext uri="{FF2B5EF4-FFF2-40B4-BE49-F238E27FC236}">
                  <a16:creationId xmlns:a16="http://schemas.microsoft.com/office/drawing/2014/main" id="{35FE6F6A-E260-4C72-98B0-17641923D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31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Đặt tính rồi tính :</a:t>
              </a:r>
            </a:p>
          </p:txBody>
        </p:sp>
        <p:sp>
          <p:nvSpPr>
            <p:cNvPr id="7192" name="Text Box 22">
              <a:extLst>
                <a:ext uri="{FF2B5EF4-FFF2-40B4-BE49-F238E27FC236}">
                  <a16:creationId xmlns:a16="http://schemas.microsoft.com/office/drawing/2014/main" id="{DB086BF3-7D8B-4BC4-9DCA-68B8AAC68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" y="1366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rgbClr val="990033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67608" name="Text Box 24">
            <a:extLst>
              <a:ext uri="{FF2B5EF4-FFF2-40B4-BE49-F238E27FC236}">
                <a16:creationId xmlns:a16="http://schemas.microsoft.com/office/drawing/2014/main" id="{0BE7D0FB-7F09-43C6-B453-C6CCA25EC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895601"/>
            <a:ext cx="685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a) 235 + 417                                              b) 333 + 47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    256 + 70                                                     60 + 360</a:t>
            </a:r>
          </a:p>
        </p:txBody>
      </p:sp>
      <p:grpSp>
        <p:nvGrpSpPr>
          <p:cNvPr id="67609" name="Group 25">
            <a:extLst>
              <a:ext uri="{FF2B5EF4-FFF2-40B4-BE49-F238E27FC236}">
                <a16:creationId xmlns:a16="http://schemas.microsoft.com/office/drawing/2014/main" id="{8950A0B4-0B63-4F37-B7CB-F666ADD720EF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705225"/>
            <a:ext cx="1295400" cy="1200150"/>
            <a:chOff x="192" y="1872"/>
            <a:chExt cx="816" cy="756"/>
          </a:xfrm>
        </p:grpSpPr>
        <p:sp>
          <p:nvSpPr>
            <p:cNvPr id="7187" name="Text Box 26">
              <a:extLst>
                <a:ext uri="{FF2B5EF4-FFF2-40B4-BE49-F238E27FC236}">
                  <a16:creationId xmlns:a16="http://schemas.microsoft.com/office/drawing/2014/main" id="{B3161EA7-401C-41FC-9347-216F9ED11C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235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800000"/>
                  </a:solidFill>
                  <a:latin typeface="Times New Roman" panose="02020603050405020304" pitchFamily="18" charset="0"/>
                </a:rPr>
                <a:t>417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 652</a:t>
              </a:r>
            </a:p>
          </p:txBody>
        </p:sp>
        <p:sp>
          <p:nvSpPr>
            <p:cNvPr id="7188" name="Text Box 27">
              <a:extLst>
                <a:ext uri="{FF2B5EF4-FFF2-40B4-BE49-F238E27FC236}">
                  <a16:creationId xmlns:a16="http://schemas.microsoft.com/office/drawing/2014/main" id="{867DE650-4AA0-408A-B0B2-3A5CBB69E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7612" name="Group 28">
            <a:extLst>
              <a:ext uri="{FF2B5EF4-FFF2-40B4-BE49-F238E27FC236}">
                <a16:creationId xmlns:a16="http://schemas.microsoft.com/office/drawing/2014/main" id="{DAE34FC7-6413-44D3-8E73-9E9C799E0978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690938"/>
            <a:ext cx="1295400" cy="1200150"/>
            <a:chOff x="192" y="1872"/>
            <a:chExt cx="816" cy="756"/>
          </a:xfrm>
        </p:grpSpPr>
        <p:sp>
          <p:nvSpPr>
            <p:cNvPr id="7185" name="Text Box 29">
              <a:extLst>
                <a:ext uri="{FF2B5EF4-FFF2-40B4-BE49-F238E27FC236}">
                  <a16:creationId xmlns:a16="http://schemas.microsoft.com/office/drawing/2014/main" id="{FE8476C2-11D2-4EE8-AB9D-56A4CA144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256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800000"/>
                  </a:solidFill>
                  <a:latin typeface="Times New Roman" panose="02020603050405020304" pitchFamily="18" charset="0"/>
                </a:rPr>
                <a:t>  70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326</a:t>
              </a:r>
            </a:p>
          </p:txBody>
        </p:sp>
        <p:sp>
          <p:nvSpPr>
            <p:cNvPr id="7186" name="Text Box 30">
              <a:extLst>
                <a:ext uri="{FF2B5EF4-FFF2-40B4-BE49-F238E27FC236}">
                  <a16:creationId xmlns:a16="http://schemas.microsoft.com/office/drawing/2014/main" id="{2F7D5B3C-B3C5-44CB-A17D-BB9B1BC11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7615" name="Group 31">
            <a:extLst>
              <a:ext uri="{FF2B5EF4-FFF2-40B4-BE49-F238E27FC236}">
                <a16:creationId xmlns:a16="http://schemas.microsoft.com/office/drawing/2014/main" id="{37E92488-1016-4032-8A98-0FC90FCBFD0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3657600"/>
            <a:ext cx="1295400" cy="1200150"/>
            <a:chOff x="192" y="1872"/>
            <a:chExt cx="816" cy="756"/>
          </a:xfrm>
        </p:grpSpPr>
        <p:sp>
          <p:nvSpPr>
            <p:cNvPr id="7183" name="Text Box 32">
              <a:extLst>
                <a:ext uri="{FF2B5EF4-FFF2-40B4-BE49-F238E27FC236}">
                  <a16:creationId xmlns:a16="http://schemas.microsoft.com/office/drawing/2014/main" id="{C1FE8E55-3C3E-472F-A5FA-14F224B98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333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800000"/>
                  </a:solidFill>
                  <a:latin typeface="Times New Roman" panose="02020603050405020304" pitchFamily="18" charset="0"/>
                </a:rPr>
                <a:t>  47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380</a:t>
              </a:r>
            </a:p>
          </p:txBody>
        </p:sp>
        <p:sp>
          <p:nvSpPr>
            <p:cNvPr id="7184" name="Text Box 33">
              <a:extLst>
                <a:ext uri="{FF2B5EF4-FFF2-40B4-BE49-F238E27FC236}">
                  <a16:creationId xmlns:a16="http://schemas.microsoft.com/office/drawing/2014/main" id="{E414B512-695C-4CA3-93A3-44E52C110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67618" name="Group 34">
            <a:extLst>
              <a:ext uri="{FF2B5EF4-FFF2-40B4-BE49-F238E27FC236}">
                <a16:creationId xmlns:a16="http://schemas.microsoft.com/office/drawing/2014/main" id="{DD2A631E-CEC9-45A9-BF29-43E5C6B6033C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3657600"/>
            <a:ext cx="1295400" cy="1200150"/>
            <a:chOff x="192" y="1872"/>
            <a:chExt cx="816" cy="756"/>
          </a:xfrm>
        </p:grpSpPr>
        <p:sp>
          <p:nvSpPr>
            <p:cNvPr id="7181" name="Text Box 35">
              <a:extLst>
                <a:ext uri="{FF2B5EF4-FFF2-40B4-BE49-F238E27FC236}">
                  <a16:creationId xmlns:a16="http://schemas.microsoft.com/office/drawing/2014/main" id="{398BD0DB-0CD9-4B23-A6A5-E08D7E37D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60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 </a:t>
              </a:r>
              <a:r>
                <a:rPr lang="en-US" altLang="en-US" sz="2400" b="1" u="sng">
                  <a:solidFill>
                    <a:srgbClr val="800000"/>
                  </a:solidFill>
                  <a:latin typeface="Times New Roman" panose="02020603050405020304" pitchFamily="18" charset="0"/>
                </a:rPr>
                <a:t>360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420</a:t>
              </a:r>
            </a:p>
          </p:txBody>
        </p:sp>
        <p:sp>
          <p:nvSpPr>
            <p:cNvPr id="7182" name="Text Box 36">
              <a:extLst>
                <a:ext uri="{FF2B5EF4-FFF2-40B4-BE49-F238E27FC236}">
                  <a16:creationId xmlns:a16="http://schemas.microsoft.com/office/drawing/2014/main" id="{CDC343EF-A2DD-4E3D-95E0-898ECADAD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67622" name="Text Box 38">
            <a:extLst>
              <a:ext uri="{FF2B5EF4-FFF2-40B4-BE49-F238E27FC236}">
                <a16:creationId xmlns:a16="http://schemas.microsoft.com/office/drawing/2014/main" id="{D8D2609F-7EED-499C-98BE-A30D2ABA6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67623" name="Text Box 39">
            <a:extLst>
              <a:ext uri="{FF2B5EF4-FFF2-40B4-BE49-F238E27FC236}">
                <a16:creationId xmlns:a16="http://schemas.microsoft.com/office/drawing/2014/main" id="{9AD16969-0459-439D-89A0-AA6B2FC91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2B166E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7179" name="Text Box 48">
            <a:extLst>
              <a:ext uri="{FF2B5EF4-FFF2-40B4-BE49-F238E27FC236}">
                <a16:creationId xmlns:a16="http://schemas.microsoft.com/office/drawing/2014/main" id="{345D6FBF-77B4-481A-B99F-E98C99EEE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0668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Cộng các số có ba chữ số (có nhớ một lần)</a:t>
            </a:r>
          </a:p>
        </p:txBody>
      </p:sp>
      <p:sp>
        <p:nvSpPr>
          <p:cNvPr id="7180" name="Text Box 50">
            <a:extLst>
              <a:ext uri="{FF2B5EF4-FFF2-40B4-BE49-F238E27FC236}">
                <a16:creationId xmlns:a16="http://schemas.microsoft.com/office/drawing/2014/main" id="{6D25B862-ACD6-49B9-9E4F-D5D7D3E13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8" grpId="0"/>
      <p:bldP spid="67622" grpId="0"/>
      <p:bldP spid="676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1">
            <a:extLst>
              <a:ext uri="{FF2B5EF4-FFF2-40B4-BE49-F238E27FC236}">
                <a16:creationId xmlns:a16="http://schemas.microsoft.com/office/drawing/2014/main" id="{8461DC54-E7E6-430C-92BD-6491A1DAE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grpSp>
        <p:nvGrpSpPr>
          <p:cNvPr id="68622" name="Group 14">
            <a:extLst>
              <a:ext uri="{FF2B5EF4-FFF2-40B4-BE49-F238E27FC236}">
                <a16:creationId xmlns:a16="http://schemas.microsoft.com/office/drawing/2014/main" id="{E6F57C38-D173-4004-A012-35DB8C54A245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890714"/>
            <a:ext cx="5638800" cy="687387"/>
            <a:chOff x="288" y="3168"/>
            <a:chExt cx="3552" cy="433"/>
          </a:xfrm>
        </p:grpSpPr>
        <p:grpSp>
          <p:nvGrpSpPr>
            <p:cNvPr id="8212" name="Group 15">
              <a:extLst>
                <a:ext uri="{FF2B5EF4-FFF2-40B4-BE49-F238E27FC236}">
                  <a16:creationId xmlns:a16="http://schemas.microsoft.com/office/drawing/2014/main" id="{4B1C39CF-4E0E-48A2-ACC5-05C42FB56D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3168"/>
              <a:ext cx="528" cy="433"/>
              <a:chOff x="240" y="1872"/>
              <a:chExt cx="528" cy="433"/>
            </a:xfrm>
          </p:grpSpPr>
          <p:grpSp>
            <p:nvGrpSpPr>
              <p:cNvPr id="8214" name="Group 16">
                <a:extLst>
                  <a:ext uri="{FF2B5EF4-FFF2-40B4-BE49-F238E27FC236}">
                    <a16:creationId xmlns:a16="http://schemas.microsoft.com/office/drawing/2014/main" id="{400EA765-9E8F-4666-933D-43C9040A62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872"/>
                <a:ext cx="528" cy="433"/>
                <a:chOff x="999" y="3120"/>
                <a:chExt cx="768" cy="841"/>
              </a:xfrm>
            </p:grpSpPr>
            <p:sp>
              <p:nvSpPr>
                <p:cNvPr id="8216" name="AutoShape 17">
                  <a:extLst>
                    <a:ext uri="{FF2B5EF4-FFF2-40B4-BE49-F238E27FC236}">
                      <a16:creationId xmlns:a16="http://schemas.microsoft.com/office/drawing/2014/main" id="{699D422F-504B-444D-B786-514DEB8461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2B166E"/>
                    </a:solidFill>
                  </a:endParaRPr>
                </a:p>
              </p:txBody>
            </p:sp>
            <p:sp>
              <p:nvSpPr>
                <p:cNvPr id="68626" name="Freeform 18">
                  <a:extLst>
                    <a:ext uri="{FF2B5EF4-FFF2-40B4-BE49-F238E27FC236}">
                      <a16:creationId xmlns:a16="http://schemas.microsoft.com/office/drawing/2014/main" id="{04F1C4A6-7F70-4A13-AB12-6F722B7626C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2B166E"/>
                    </a:solidFill>
                    <a:latin typeface="Arial" charset="0"/>
                  </a:endParaRPr>
                </a:p>
              </p:txBody>
            </p:sp>
            <p:sp>
              <p:nvSpPr>
                <p:cNvPr id="68627" name="Text Box 19">
                  <a:extLst>
                    <a:ext uri="{FF2B5EF4-FFF2-40B4-BE49-F238E27FC236}">
                      <a16:creationId xmlns:a16="http://schemas.microsoft.com/office/drawing/2014/main" id="{5A9E87B2-D17C-4543-8C4C-127B793832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63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8215" name="Text Box 20">
                <a:extLst>
                  <a:ext uri="{FF2B5EF4-FFF2-40B4-BE49-F238E27FC236}">
                    <a16:creationId xmlns:a16="http://schemas.microsoft.com/office/drawing/2014/main" id="{C4444345-C91A-4439-9E72-B532F407AE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92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990033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8213" name="Text Box 21">
              <a:extLst>
                <a:ext uri="{FF2B5EF4-FFF2-40B4-BE49-F238E27FC236}">
                  <a16:creationId xmlns:a16="http://schemas.microsoft.com/office/drawing/2014/main" id="{512CDC8F-5B06-42D1-82E9-B11A5D59A5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216"/>
              <a:ext cx="3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Tính độ dài đường gấp khúc ABC :</a:t>
              </a:r>
            </a:p>
          </p:txBody>
        </p:sp>
      </p:grpSp>
      <p:grpSp>
        <p:nvGrpSpPr>
          <p:cNvPr id="68642" name="Group 34">
            <a:extLst>
              <a:ext uri="{FF2B5EF4-FFF2-40B4-BE49-F238E27FC236}">
                <a16:creationId xmlns:a16="http://schemas.microsoft.com/office/drawing/2014/main" id="{E09B5C3E-667B-4E14-9C1D-0245BEF6EE9C}"/>
              </a:ext>
            </a:extLst>
          </p:cNvPr>
          <p:cNvGrpSpPr>
            <a:grpSpLocks/>
          </p:cNvGrpSpPr>
          <p:nvPr/>
        </p:nvGrpSpPr>
        <p:grpSpPr bwMode="auto">
          <a:xfrm>
            <a:off x="3048001" y="2417764"/>
            <a:ext cx="6283325" cy="1925637"/>
            <a:chOff x="960" y="1440"/>
            <a:chExt cx="3958" cy="1213"/>
          </a:xfrm>
        </p:grpSpPr>
        <p:grpSp>
          <p:nvGrpSpPr>
            <p:cNvPr id="8200" name="Group 31">
              <a:extLst>
                <a:ext uri="{FF2B5EF4-FFF2-40B4-BE49-F238E27FC236}">
                  <a16:creationId xmlns:a16="http://schemas.microsoft.com/office/drawing/2014/main" id="{2FC16070-4866-4543-9B2D-57A605B3B3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440"/>
              <a:ext cx="3958" cy="1213"/>
              <a:chOff x="960" y="1776"/>
              <a:chExt cx="3958" cy="1213"/>
            </a:xfrm>
          </p:grpSpPr>
          <p:sp>
            <p:nvSpPr>
              <p:cNvPr id="8203" name="Text Box 25">
                <a:extLst>
                  <a:ext uri="{FF2B5EF4-FFF2-40B4-BE49-F238E27FC236}">
                    <a16:creationId xmlns:a16="http://schemas.microsoft.com/office/drawing/2014/main" id="{572DB0C3-670E-4086-8E0C-4F63CCC4F9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68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2B166E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8204" name="Text Box 26">
                <a:extLst>
                  <a:ext uri="{FF2B5EF4-FFF2-40B4-BE49-F238E27FC236}">
                    <a16:creationId xmlns:a16="http://schemas.microsoft.com/office/drawing/2014/main" id="{20CA81BB-048D-4AD1-A4C9-770308B5B6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0" y="1776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2B166E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8205" name="Text Box 27">
                <a:extLst>
                  <a:ext uri="{FF2B5EF4-FFF2-40B4-BE49-F238E27FC236}">
                    <a16:creationId xmlns:a16="http://schemas.microsoft.com/office/drawing/2014/main" id="{E31D9413-8284-47A3-860C-51966194D5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8" y="2701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2B166E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grpSp>
            <p:nvGrpSpPr>
              <p:cNvPr id="8206" name="Group 30">
                <a:extLst>
                  <a:ext uri="{FF2B5EF4-FFF2-40B4-BE49-F238E27FC236}">
                    <a16:creationId xmlns:a16="http://schemas.microsoft.com/office/drawing/2014/main" id="{B30B2348-FA61-4AFB-B586-19AD06C257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52" y="2016"/>
                <a:ext cx="3552" cy="816"/>
                <a:chOff x="1152" y="2016"/>
                <a:chExt cx="3552" cy="816"/>
              </a:xfrm>
            </p:grpSpPr>
            <p:grpSp>
              <p:nvGrpSpPr>
                <p:cNvPr id="8207" name="Group 24">
                  <a:extLst>
                    <a:ext uri="{FF2B5EF4-FFF2-40B4-BE49-F238E27FC236}">
                      <a16:creationId xmlns:a16="http://schemas.microsoft.com/office/drawing/2014/main" id="{13E75706-7F99-44AC-8DBB-ADEACC83993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52" y="2016"/>
                  <a:ext cx="3552" cy="797"/>
                  <a:chOff x="1152" y="2016"/>
                  <a:chExt cx="3552" cy="797"/>
                </a:xfrm>
              </p:grpSpPr>
              <p:sp>
                <p:nvSpPr>
                  <p:cNvPr id="8210" name="Line 22">
                    <a:extLst>
                      <a:ext uri="{FF2B5EF4-FFF2-40B4-BE49-F238E27FC236}">
                        <a16:creationId xmlns:a16="http://schemas.microsoft.com/office/drawing/2014/main" id="{41297CC9-92F0-4DD8-8B17-252551ACEB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52" y="2023"/>
                    <a:ext cx="1296" cy="7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2B166E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11" name="Line 23">
                    <a:extLst>
                      <a:ext uri="{FF2B5EF4-FFF2-40B4-BE49-F238E27FC236}">
                        <a16:creationId xmlns:a16="http://schemas.microsoft.com/office/drawing/2014/main" id="{1202AB79-A2A8-425B-9777-BB7A64C626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48" y="2016"/>
                    <a:ext cx="2256" cy="79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2B166E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08" name="Line 28">
                  <a:extLst>
                    <a:ext uri="{FF2B5EF4-FFF2-40B4-BE49-F238E27FC236}">
                      <a16:creationId xmlns:a16="http://schemas.microsoft.com/office/drawing/2014/main" id="{BE047E4F-593E-45C6-90E7-9518163278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273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2B166E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09" name="Line 29">
                  <a:extLst>
                    <a:ext uri="{FF2B5EF4-FFF2-40B4-BE49-F238E27FC236}">
                      <a16:creationId xmlns:a16="http://schemas.microsoft.com/office/drawing/2014/main" id="{E0C49F42-6B12-4454-88BB-197C775711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04" y="2784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2B166E"/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8201" name="Text Box 32">
              <a:extLst>
                <a:ext uri="{FF2B5EF4-FFF2-40B4-BE49-F238E27FC236}">
                  <a16:creationId xmlns:a16="http://schemas.microsoft.com/office/drawing/2014/main" id="{B9904B44-D01C-4512-944C-9390D7FB6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012790">
              <a:off x="1392" y="1789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12 6cm</a:t>
              </a:r>
            </a:p>
          </p:txBody>
        </p:sp>
        <p:sp>
          <p:nvSpPr>
            <p:cNvPr id="8202" name="Text Box 33">
              <a:extLst>
                <a:ext uri="{FF2B5EF4-FFF2-40B4-BE49-F238E27FC236}">
                  <a16:creationId xmlns:a16="http://schemas.microsoft.com/office/drawing/2014/main" id="{2290DA1B-19CF-467F-A2CC-CE20F9895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204323">
              <a:off x="3168" y="18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2B166E"/>
                  </a:solidFill>
                  <a:latin typeface="Times New Roman" panose="02020603050405020304" pitchFamily="18" charset="0"/>
                </a:rPr>
                <a:t>137cm</a:t>
              </a:r>
            </a:p>
          </p:txBody>
        </p:sp>
      </p:grpSp>
      <p:sp>
        <p:nvSpPr>
          <p:cNvPr id="68643" name="AutoShape 35">
            <a:extLst>
              <a:ext uri="{FF2B5EF4-FFF2-40B4-BE49-F238E27FC236}">
                <a16:creationId xmlns:a16="http://schemas.microsoft.com/office/drawing/2014/main" id="{8765CA80-EF63-4107-A175-B3A53250C06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00400" y="4343400"/>
            <a:ext cx="6477000" cy="21336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0099FF"/>
              </a:gs>
              <a:gs pos="50000">
                <a:srgbClr val="E7F5FF"/>
              </a:gs>
              <a:gs pos="100000">
                <a:srgbClr val="0099FF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CC3300"/>
                </a:solidFill>
                <a:latin typeface="Times New Roman" panose="02020603050405020304" pitchFamily="18" charset="0"/>
              </a:rPr>
              <a:t>Bài giải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 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Độ dài đường gấp khúc ABC là 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126 + 137 = 263 (cm)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CC3300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</a:rPr>
              <a:t> :263 cm</a:t>
            </a:r>
          </a:p>
        </p:txBody>
      </p:sp>
      <p:sp>
        <p:nvSpPr>
          <p:cNvPr id="8198" name="Text Box 36">
            <a:extLst>
              <a:ext uri="{FF2B5EF4-FFF2-40B4-BE49-F238E27FC236}">
                <a16:creationId xmlns:a16="http://schemas.microsoft.com/office/drawing/2014/main" id="{7F88FA4E-9A87-431D-A90D-6D12BDFB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0668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Cộng các số có ba chữ số (có nhớ một lần)</a:t>
            </a:r>
          </a:p>
        </p:txBody>
      </p:sp>
      <p:sp>
        <p:nvSpPr>
          <p:cNvPr id="8199" name="Text Box 38">
            <a:extLst>
              <a:ext uri="{FF2B5EF4-FFF2-40B4-BE49-F238E27FC236}">
                <a16:creationId xmlns:a16="http://schemas.microsoft.com/office/drawing/2014/main" id="{6FAB2842-54CC-4A00-98F1-4D28A34AA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>
            <a:extLst>
              <a:ext uri="{FF2B5EF4-FFF2-40B4-BE49-F238E27FC236}">
                <a16:creationId xmlns:a16="http://schemas.microsoft.com/office/drawing/2014/main" id="{0683D6F9-C8E9-4AE9-B1BC-31887D9BDD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9219" name="Picture 2" descr="roseb014">
            <a:extLst>
              <a:ext uri="{FF2B5EF4-FFF2-40B4-BE49-F238E27FC236}">
                <a16:creationId xmlns:a16="http://schemas.microsoft.com/office/drawing/2014/main" id="{1FC244C6-C787-4B76-A7F1-A3734FDBA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60" name="WordArt 8">
            <a:extLst>
              <a:ext uri="{FF2B5EF4-FFF2-40B4-BE49-F238E27FC236}">
                <a16:creationId xmlns:a16="http://schemas.microsoft.com/office/drawing/2014/main" id="{777C4919-930C-44FB-82E9-71CD763877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1066800"/>
            <a:ext cx="85344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Widescreen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F042TGp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2020-10-17T11:30:29Z</dcterms:created>
  <dcterms:modified xsi:type="dcterms:W3CDTF">2020-10-17T11:31:19Z</dcterms:modified>
</cp:coreProperties>
</file>