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8" r:id="rId2"/>
    <p:sldId id="289" r:id="rId3"/>
    <p:sldId id="281" r:id="rId4"/>
    <p:sldId id="287" r:id="rId5"/>
    <p:sldId id="273" r:id="rId6"/>
    <p:sldId id="285" r:id="rId7"/>
    <p:sldId id="290" r:id="rId8"/>
    <p:sldId id="28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9BE17E-39BA-43AD-AFC7-FC574A0F01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CDF7262-981E-4186-B6FC-D12A2D6C73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088BF3-321C-41FD-8391-4669A60DF3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51EACA-5128-403F-9683-870E83F9C5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0763777"/>
      </p:ext>
    </p:extLst>
  </p:cSld>
  <p:clrMapOvr>
    <a:masterClrMapping/>
  </p:clrMapOvr>
  <p:transition spd="med">
    <p:wheel spokes="2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FD6472-1873-4D58-869D-76D53E88B4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0543331-80AF-4212-9B10-B976782048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921BFF-243D-469A-909B-EA8F219ADB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D9F530-1E4E-453A-AB98-3DF1DA6E2D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9282257"/>
      </p:ext>
    </p:extLst>
  </p:cSld>
  <p:clrMapOvr>
    <a:masterClrMapping/>
  </p:clrMapOvr>
  <p:transition spd="med">
    <p:wheel spokes="2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9BD56F6-3DE0-4D5D-B8CA-E0E83DB16D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EC6CEBF-9574-43AA-A7B6-21F4A7B460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C45E22-5CB5-49BA-BAC2-4BF1E892C4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67C0EA-261F-46DF-A4AC-814FC2112D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8521038"/>
      </p:ext>
    </p:extLst>
  </p:cSld>
  <p:clrMapOvr>
    <a:masterClrMapping/>
  </p:clrMapOvr>
  <p:transition spd="med">
    <p:wheel spokes="2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887CA58-44C8-46A2-B99B-264DAEBA6A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A7F2271-3A51-484D-8DA8-524416C659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BF1770B-E0DD-49CF-B5F4-1CC1C5F396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B00E60-188C-4D38-8C66-E2489D5EF2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8595611"/>
      </p:ext>
    </p:extLst>
  </p:cSld>
  <p:clrMapOvr>
    <a:masterClrMapping/>
  </p:clrMapOvr>
  <p:transition spd="med">
    <p:wheel spokes="2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CF943A-CF3C-44E8-AE60-C6B33D2EAE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41358B-D9C0-48A2-A6A6-BF2A49BB35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FC66D66-9609-4D59-8522-D5184E1D7B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FCC253-56A4-4A7E-99B4-3CA555E2A4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3669847"/>
      </p:ext>
    </p:extLst>
  </p:cSld>
  <p:clrMapOvr>
    <a:masterClrMapping/>
  </p:clrMapOvr>
  <p:transition spd="med">
    <p:wheel spokes="2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03EB7E-3C31-4226-B9F1-B07ABC0E09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DE73E7-CB05-4A25-AFE7-02D609EEA9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1C70E1F-7FE6-4F15-8FD6-E233871E0F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F65720-84F9-45BD-A501-F5C2221D50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7627151"/>
      </p:ext>
    </p:extLst>
  </p:cSld>
  <p:clrMapOvr>
    <a:masterClrMapping/>
  </p:clrMapOvr>
  <p:transition spd="med">
    <p:wheel spokes="2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EDAB7F-BD9E-4476-94DC-484016E939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5ABEFAA-C291-47DF-8CB6-663AB96AAC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0EF226-62E5-4444-A183-25E5EFE002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8045AB-1479-40EF-932B-BC37A51C71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9417769"/>
      </p:ext>
    </p:extLst>
  </p:cSld>
  <p:clrMapOvr>
    <a:masterClrMapping/>
  </p:clrMapOvr>
  <p:transition spd="med">
    <p:wheel spokes="2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57FA0AF-54EB-4C9B-8048-86301B3992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A98FF5B-7E76-4326-864B-A7D2B60591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68002C2-4C74-4A18-9F39-FC2733550B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D09823-510D-4F7C-9CB0-E4B14CB26E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0721019"/>
      </p:ext>
    </p:extLst>
  </p:cSld>
  <p:clrMapOvr>
    <a:masterClrMapping/>
  </p:clrMapOvr>
  <p:transition spd="med">
    <p:wheel spokes="2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264BCF8-B656-4E2E-B2DE-63D8970E6D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C3FB665-9CC2-4E3F-A505-82CD2F7D40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3B70B71-E170-4D96-91CA-C9F6D115CE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34C096-EAE5-4FCE-9F5E-99012CD659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131116"/>
      </p:ext>
    </p:extLst>
  </p:cSld>
  <p:clrMapOvr>
    <a:masterClrMapping/>
  </p:clrMapOvr>
  <p:transition spd="med">
    <p:wheel spokes="2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BB25DAD-2C1A-4CE1-A2F2-719C33E9BA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7D8B728-A458-46C5-8DBC-AB854C3CFC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2C4DF36-B61F-403F-8EA9-70A3E5D6A8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28EB54-7A30-4FEC-94B3-CC2F8F9D4F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8186149"/>
      </p:ext>
    </p:extLst>
  </p:cSld>
  <p:clrMapOvr>
    <a:masterClrMapping/>
  </p:clrMapOvr>
  <p:transition spd="med">
    <p:wheel spokes="2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118B40-BE31-48FA-9AFF-B62CE04873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79E003-D4EE-4C87-823B-AE01D56502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FBD781-77EA-48EF-9A07-42AFB9098C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7FA9C3-D851-44BE-A0CD-DA89C696E7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3747068"/>
      </p:ext>
    </p:extLst>
  </p:cSld>
  <p:clrMapOvr>
    <a:masterClrMapping/>
  </p:clrMapOvr>
  <p:transition spd="med">
    <p:wheel spokes="2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4CBEC8-B3F6-49D4-83E3-C926DC4AA5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E61ABE-B5DD-42FE-BC62-5A4CC7C84C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525341-28A7-4E0F-95D2-28FA275AB7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312BFA-7934-4F99-9911-3B2F195866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6171806"/>
      </p:ext>
    </p:extLst>
  </p:cSld>
  <p:clrMapOvr>
    <a:masterClrMapping/>
  </p:clrMapOvr>
  <p:transition spd="med">
    <p:wheel spokes="2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D87A924-5EB8-485E-B382-4C69504CBE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5B36E25-D50F-44AA-B81B-90591F3ACD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A4ABB62-20FD-4C1A-9AD5-3B6F82D36A4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773B68A-17ED-4CB4-B5C3-FD5973E9341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B440991-7D56-4470-9C45-6A72BB6C97C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5A3EF452-A7EE-41FF-8BF7-FDB3F162F8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129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>
    <p:wheel spokes="2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la019">
            <a:extLst>
              <a:ext uri="{FF2B5EF4-FFF2-40B4-BE49-F238E27FC236}">
                <a16:creationId xmlns:a16="http://schemas.microsoft.com/office/drawing/2014/main" id="{9ED78B2F-0974-4D7D-BFF3-74F9B95E7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6" descr="hoa-day">
            <a:extLst>
              <a:ext uri="{FF2B5EF4-FFF2-40B4-BE49-F238E27FC236}">
                <a16:creationId xmlns:a16="http://schemas.microsoft.com/office/drawing/2014/main" id="{D2D822E3-4ADA-4DE7-9EFB-8FA4AEA5B9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6400800"/>
            <a:ext cx="28384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 descr="hoa-day">
            <a:extLst>
              <a:ext uri="{FF2B5EF4-FFF2-40B4-BE49-F238E27FC236}">
                <a16:creationId xmlns:a16="http://schemas.microsoft.com/office/drawing/2014/main" id="{0A520E99-5000-4BB4-81EF-E276405EDB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3848100"/>
            <a:ext cx="34290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4" descr="hoa-hong">
            <a:extLst>
              <a:ext uri="{FF2B5EF4-FFF2-40B4-BE49-F238E27FC236}">
                <a16:creationId xmlns:a16="http://schemas.microsoft.com/office/drawing/2014/main" id="{612991E1-7979-4A59-AC3B-8E0B702A43A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874547">
            <a:off x="1622425" y="6067425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2" descr="hoa-day">
            <a:extLst>
              <a:ext uri="{FF2B5EF4-FFF2-40B4-BE49-F238E27FC236}">
                <a16:creationId xmlns:a16="http://schemas.microsoft.com/office/drawing/2014/main" id="{E8DD8CC2-D58E-4700-8F04-F5C007089E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0" y="223838"/>
            <a:ext cx="34290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9" descr="hoa-day">
            <a:extLst>
              <a:ext uri="{FF2B5EF4-FFF2-40B4-BE49-F238E27FC236}">
                <a16:creationId xmlns:a16="http://schemas.microsoft.com/office/drawing/2014/main" id="{4DC4B0D4-31D6-418E-8952-9B5C7CB730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134938"/>
            <a:ext cx="2781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21" descr="hoa-hong">
            <a:extLst>
              <a:ext uri="{FF2B5EF4-FFF2-40B4-BE49-F238E27FC236}">
                <a16:creationId xmlns:a16="http://schemas.microsoft.com/office/drawing/2014/main" id="{09DB9B0A-1FE0-475E-BB0A-96F8DCD3197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594380">
            <a:off x="9906000" y="52388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WordArt 15">
            <a:extLst>
              <a:ext uri="{FF2B5EF4-FFF2-40B4-BE49-F238E27FC236}">
                <a16:creationId xmlns:a16="http://schemas.microsoft.com/office/drawing/2014/main" id="{67F6FD76-41DD-48F4-9A5C-971C7A3008E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858000" y="1676400"/>
            <a:ext cx="329565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2058" name="WordArt 16">
            <a:extLst>
              <a:ext uri="{FF2B5EF4-FFF2-40B4-BE49-F238E27FC236}">
                <a16:creationId xmlns:a16="http://schemas.microsoft.com/office/drawing/2014/main" id="{496FDB22-2B59-4C21-8A71-0719E4D621E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28800" y="2895600"/>
            <a:ext cx="5524500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58: LUYỆN TẬP</a:t>
            </a:r>
          </a:p>
        </p:txBody>
      </p:sp>
    </p:spTree>
  </p:cSld>
  <p:clrMapOvr>
    <a:masterClrMapping/>
  </p:clrMapOvr>
  <p:transition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323" descr="BD20530_">
            <a:extLst>
              <a:ext uri="{FF2B5EF4-FFF2-40B4-BE49-F238E27FC236}">
                <a16:creationId xmlns:a16="http://schemas.microsoft.com/office/drawing/2014/main" id="{C608EF6D-ACC9-4B58-9648-CBE64359A6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343400"/>
            <a:ext cx="1760538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1324" descr="BD20530_">
            <a:extLst>
              <a:ext uri="{FF2B5EF4-FFF2-40B4-BE49-F238E27FC236}">
                <a16:creationId xmlns:a16="http://schemas.microsoft.com/office/drawing/2014/main" id="{B717A1BE-BCBE-4DA9-AC7B-587615CD8B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097464"/>
            <a:ext cx="2514600" cy="176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6" name="Group 1343">
            <a:extLst>
              <a:ext uri="{FF2B5EF4-FFF2-40B4-BE49-F238E27FC236}">
                <a16:creationId xmlns:a16="http://schemas.microsoft.com/office/drawing/2014/main" id="{C23B3F0E-6FCB-481A-8E52-8750BB9335B1}"/>
              </a:ext>
            </a:extLst>
          </p:cNvPr>
          <p:cNvGrpSpPr>
            <a:grpSpLocks/>
          </p:cNvGrpSpPr>
          <p:nvPr/>
        </p:nvGrpSpPr>
        <p:grpSpPr bwMode="auto">
          <a:xfrm>
            <a:off x="9713913" y="5791200"/>
            <a:ext cx="927100" cy="774700"/>
            <a:chOff x="3552" y="528"/>
            <a:chExt cx="612" cy="720"/>
          </a:xfrm>
        </p:grpSpPr>
        <p:sp>
          <p:nvSpPr>
            <p:cNvPr id="3081" name="plant">
              <a:hlinkClick r:id="" action="ppaction://noaction"/>
              <a:extLst>
                <a:ext uri="{FF2B5EF4-FFF2-40B4-BE49-F238E27FC236}">
                  <a16:creationId xmlns:a16="http://schemas.microsoft.com/office/drawing/2014/main" id="{89B960E3-D64C-4040-8CAA-E542BAC7FA97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 rot="9781566">
              <a:off x="3552" y="528"/>
              <a:ext cx="612" cy="72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7094 w 21600"/>
                <a:gd name="T25" fmla="*/ 10080 h 21600"/>
                <a:gd name="T26" fmla="*/ 14541 w 21600"/>
                <a:gd name="T27" fmla="*/ 1356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99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82" name="AutoShape 1345">
              <a:hlinkClick r:id="" action="ppaction://noaction"/>
              <a:extLst>
                <a:ext uri="{FF2B5EF4-FFF2-40B4-BE49-F238E27FC236}">
                  <a16:creationId xmlns:a16="http://schemas.microsoft.com/office/drawing/2014/main" id="{C3BD9DE2-F369-4743-AEE6-DD9C768219E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9781566">
              <a:off x="3744" y="768"/>
              <a:ext cx="208" cy="182"/>
            </a:xfrm>
            <a:prstGeom prst="flowChartConnector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 sz="3200">
                <a:solidFill>
                  <a:srgbClr val="000000"/>
                </a:solidFill>
              </a:endParaRPr>
            </a:p>
          </p:txBody>
        </p:sp>
      </p:grpSp>
      <p:sp>
        <p:nvSpPr>
          <p:cNvPr id="3089" name="WordArt 17">
            <a:extLst>
              <a:ext uri="{FF2B5EF4-FFF2-40B4-BE49-F238E27FC236}">
                <a16:creationId xmlns:a16="http://schemas.microsoft.com/office/drawing/2014/main" id="{2EF8E3A2-F764-4D0D-A2F9-A08E167BAE6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76401" y="1752600"/>
            <a:ext cx="4086225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3090" name="Text Box 18">
            <a:extLst>
              <a:ext uri="{FF2B5EF4-FFF2-40B4-BE49-F238E27FC236}">
                <a16:creationId xmlns:a16="http://schemas.microsoft.com/office/drawing/2014/main" id="{679B4A88-0551-4D2B-9326-E5712B038C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0480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Trả lời các câu hỏi sau: </a:t>
            </a:r>
          </a:p>
        </p:txBody>
      </p:sp>
      <p:sp>
        <p:nvSpPr>
          <p:cNvPr id="3079" name="Text Box 19">
            <a:extLst>
              <a:ext uri="{FF2B5EF4-FFF2-40B4-BE49-F238E27FC236}">
                <a16:creationId xmlns:a16="http://schemas.microsoft.com/office/drawing/2014/main" id="{9533C796-3BB0-4214-BA96-FAADA52C7C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962400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18 con bò gấp 3 con trâu mấy lần?</a:t>
            </a:r>
          </a:p>
        </p:txBody>
      </p:sp>
      <p:sp>
        <p:nvSpPr>
          <p:cNvPr id="3080" name="Text Box 20">
            <a:extLst>
              <a:ext uri="{FF2B5EF4-FFF2-40B4-BE49-F238E27FC236}">
                <a16:creationId xmlns:a16="http://schemas.microsoft.com/office/drawing/2014/main" id="{AE30EE24-7BD7-4F76-B8C1-BDF8D21DA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800600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36 kg gạo tẻ gấp 9 kg gạo nếp mấy lần?</a:t>
            </a: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2">
            <a:extLst>
              <a:ext uri="{FF2B5EF4-FFF2-40B4-BE49-F238E27FC236}">
                <a16:creationId xmlns:a16="http://schemas.microsoft.com/office/drawing/2014/main" id="{BD486EF2-4369-4033-9E17-E20DD67AE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209801"/>
            <a:ext cx="480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4099" name="Picture 31" descr="nen 2">
            <a:extLst>
              <a:ext uri="{FF2B5EF4-FFF2-40B4-BE49-F238E27FC236}">
                <a16:creationId xmlns:a16="http://schemas.microsoft.com/office/drawing/2014/main" id="{CB2B56D8-C26B-4465-B475-4D4A14C348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1404938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32" descr="nen 2">
            <a:extLst>
              <a:ext uri="{FF2B5EF4-FFF2-40B4-BE49-F238E27FC236}">
                <a16:creationId xmlns:a16="http://schemas.microsoft.com/office/drawing/2014/main" id="{3B8B5A50-5BE3-4274-847D-0917BD4FB0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-22225"/>
            <a:ext cx="2209800" cy="185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2">
            <a:extLst>
              <a:ext uri="{FF2B5EF4-FFF2-40B4-BE49-F238E27FC236}">
                <a16:creationId xmlns:a16="http://schemas.microsoft.com/office/drawing/2014/main" id="{F8C7094D-FC6F-448F-9843-0AE0EC142B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2238" y="2190751"/>
            <a:ext cx="1295400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109538" indent="-109538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0000"/>
            </a:pPr>
            <a:r>
              <a:rPr lang="en-US" altLang="en-US" sz="3200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4127" name="Text Box 31">
            <a:extLst>
              <a:ext uri="{FF2B5EF4-FFF2-40B4-BE49-F238E27FC236}">
                <a16:creationId xmlns:a16="http://schemas.microsoft.com/office/drawing/2014/main" id="{6E625ADC-ACB4-44F2-899E-9F60EFE14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676400"/>
            <a:ext cx="8915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1: Trả lời các câu hỏi sau: </a:t>
            </a:r>
          </a:p>
        </p:txBody>
      </p:sp>
      <p:sp>
        <p:nvSpPr>
          <p:cNvPr id="4103" name="Text Box 176">
            <a:extLst>
              <a:ext uri="{FF2B5EF4-FFF2-40B4-BE49-F238E27FC236}">
                <a16:creationId xmlns:a16="http://schemas.microsoft.com/office/drawing/2014/main" id="{720612D0-F0F0-4D68-AB54-ACA9FF3CAC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438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Sợi dây 18 mét gấp mấy lần sợi dây 6 mét?</a:t>
            </a:r>
          </a:p>
        </p:txBody>
      </p:sp>
      <p:sp>
        <p:nvSpPr>
          <p:cNvPr id="4104" name="Text Box 177">
            <a:extLst>
              <a:ext uri="{FF2B5EF4-FFF2-40B4-BE49-F238E27FC236}">
                <a16:creationId xmlns:a16="http://schemas.microsoft.com/office/drawing/2014/main" id="{D3A06937-DE61-4155-A5F7-519F35371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267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Bao gạo 35 kg nặng gấp mấy lần bao gạo 5kg.</a:t>
            </a:r>
          </a:p>
        </p:txBody>
      </p:sp>
      <p:sp>
        <p:nvSpPr>
          <p:cNvPr id="4105" name="Text Box 178">
            <a:extLst>
              <a:ext uri="{FF2B5EF4-FFF2-40B4-BE49-F238E27FC236}">
                <a16:creationId xmlns:a16="http://schemas.microsoft.com/office/drawing/2014/main" id="{772360EE-3AE5-4200-A1CA-437DB9BA0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2766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Gấp 3 lần. Vì : 18 : 6 = 3(lần)</a:t>
            </a:r>
          </a:p>
        </p:txBody>
      </p:sp>
      <p:sp>
        <p:nvSpPr>
          <p:cNvPr id="4106" name="Text Box 179">
            <a:extLst>
              <a:ext uri="{FF2B5EF4-FFF2-40B4-BE49-F238E27FC236}">
                <a16:creationId xmlns:a16="http://schemas.microsoft.com/office/drawing/2014/main" id="{028A3CB3-4B87-474B-909A-C608CA0F8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1816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Gấp 7 lần. Vì : 35 : 5 = 7(lần)</a:t>
            </a: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7" grpId="0"/>
      <p:bldP spid="4103" grpId="0"/>
      <p:bldP spid="4104" grpId="0"/>
      <p:bldP spid="4105" grpId="0"/>
      <p:bldP spid="41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59" name="Rectangle 83">
            <a:extLst>
              <a:ext uri="{FF2B5EF4-FFF2-40B4-BE49-F238E27FC236}">
                <a16:creationId xmlns:a16="http://schemas.microsoft.com/office/drawing/2014/main" id="{77DB390F-1F6F-4BA6-97F4-C503FE32D343}"/>
              </a:ext>
            </a:extLst>
          </p:cNvPr>
          <p:cNvSpPr>
            <a:spLocks noChangeArrowheads="1"/>
          </p:cNvSpPr>
          <p:nvPr/>
        </p:nvSpPr>
        <p:spPr bwMode="auto">
          <a:xfrm rot="10755844" flipV="1">
            <a:off x="1524000" y="1295400"/>
            <a:ext cx="914558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u="sng">
                <a:solidFill>
                  <a:srgbClr val="0000FF"/>
                </a:solidFill>
                <a:latin typeface="Times New Roman" panose="02020603050405020304" pitchFamily="18" charset="0"/>
              </a:rPr>
              <a:t>Bài 2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: Có 4 con trâu và 20 con bò. Hỏi số bò gấp mấy lần số trâu?</a:t>
            </a:r>
          </a:p>
        </p:txBody>
      </p:sp>
      <p:sp>
        <p:nvSpPr>
          <p:cNvPr id="5123" name="Text Box 84">
            <a:extLst>
              <a:ext uri="{FF2B5EF4-FFF2-40B4-BE49-F238E27FC236}">
                <a16:creationId xmlns:a16="http://schemas.microsoft.com/office/drawing/2014/main" id="{A4A3BCC9-B64E-40BF-8449-EA7E8FFC7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9226" y="6240463"/>
            <a:ext cx="1501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b="0">
              <a:solidFill>
                <a:srgbClr val="000000"/>
              </a:solidFill>
            </a:endParaRPr>
          </a:p>
        </p:txBody>
      </p:sp>
      <p:sp>
        <p:nvSpPr>
          <p:cNvPr id="24669" name="Text Box 93">
            <a:extLst>
              <a:ext uri="{FF2B5EF4-FFF2-40B4-BE49-F238E27FC236}">
                <a16:creationId xmlns:a16="http://schemas.microsoft.com/office/drawing/2014/main" id="{473BF50D-62C6-4ACE-BE98-88B47A3AD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209801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</a:p>
        </p:txBody>
      </p:sp>
      <p:sp>
        <p:nvSpPr>
          <p:cNvPr id="24670" name="Text Box 94">
            <a:extLst>
              <a:ext uri="{FF2B5EF4-FFF2-40B4-BE49-F238E27FC236}">
                <a16:creationId xmlns:a16="http://schemas.microsoft.com/office/drawing/2014/main" id="{B9B0DE6F-49EB-4E5D-9426-B2656840B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1" y="4038601"/>
            <a:ext cx="35210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Bài giải</a:t>
            </a:r>
          </a:p>
        </p:txBody>
      </p:sp>
      <p:pic>
        <p:nvPicPr>
          <p:cNvPr id="5126" name="Picture 31" descr="nen 2">
            <a:extLst>
              <a:ext uri="{FF2B5EF4-FFF2-40B4-BE49-F238E27FC236}">
                <a16:creationId xmlns:a16="http://schemas.microsoft.com/office/drawing/2014/main" id="{063C8BE0-44C5-4435-9396-B83B22899E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1404938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32" descr="nen 2">
            <a:extLst>
              <a:ext uri="{FF2B5EF4-FFF2-40B4-BE49-F238E27FC236}">
                <a16:creationId xmlns:a16="http://schemas.microsoft.com/office/drawing/2014/main" id="{C4A66194-81CF-4018-9C73-80EF481037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0" y="-22225"/>
            <a:ext cx="1714500" cy="185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27" descr="nen 2">
            <a:extLst>
              <a:ext uri="{FF2B5EF4-FFF2-40B4-BE49-F238E27FC236}">
                <a16:creationId xmlns:a16="http://schemas.microsoft.com/office/drawing/2014/main" id="{3CCD439A-4E7A-455E-9D9C-27E407ED09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1" y="5334000"/>
            <a:ext cx="185102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1323" descr="BD20530_">
            <a:extLst>
              <a:ext uri="{FF2B5EF4-FFF2-40B4-BE49-F238E27FC236}">
                <a16:creationId xmlns:a16="http://schemas.microsoft.com/office/drawing/2014/main" id="{ADA1C402-8B01-4CCC-B381-37F6C432F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906964"/>
            <a:ext cx="1365250" cy="195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7" name="Line 27">
            <a:extLst>
              <a:ext uri="{FF2B5EF4-FFF2-40B4-BE49-F238E27FC236}">
                <a16:creationId xmlns:a16="http://schemas.microsoft.com/office/drawing/2014/main" id="{C2B022BE-9347-4F17-B34A-B040F5B09A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429000"/>
            <a:ext cx="4572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268" name="Line 28">
            <a:extLst>
              <a:ext uri="{FF2B5EF4-FFF2-40B4-BE49-F238E27FC236}">
                <a16:creationId xmlns:a16="http://schemas.microsoft.com/office/drawing/2014/main" id="{01D3A418-14E6-49AC-888F-4B26A6491E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275138"/>
            <a:ext cx="914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269" name="Line 29">
            <a:extLst>
              <a:ext uri="{FF2B5EF4-FFF2-40B4-BE49-F238E27FC236}">
                <a16:creationId xmlns:a16="http://schemas.microsoft.com/office/drawing/2014/main" id="{0BE0DD12-F427-40D3-9200-FBC9AF2277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3528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271" name="Line 31">
            <a:extLst>
              <a:ext uri="{FF2B5EF4-FFF2-40B4-BE49-F238E27FC236}">
                <a16:creationId xmlns:a16="http://schemas.microsoft.com/office/drawing/2014/main" id="{F850B2D1-5F7C-49C1-AE90-A6D5858DC4A6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33528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273" name="Line 33">
            <a:extLst>
              <a:ext uri="{FF2B5EF4-FFF2-40B4-BE49-F238E27FC236}">
                <a16:creationId xmlns:a16="http://schemas.microsoft.com/office/drawing/2014/main" id="{F5FF7884-B9EE-453B-94B2-C8B1845BD92B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198938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274" name="Line 34">
            <a:extLst>
              <a:ext uri="{FF2B5EF4-FFF2-40B4-BE49-F238E27FC236}">
                <a16:creationId xmlns:a16="http://schemas.microsoft.com/office/drawing/2014/main" id="{F818016C-5AF8-4116-A8B3-9EDE716E2AAB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198938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275" name="Line 35">
            <a:extLst>
              <a:ext uri="{FF2B5EF4-FFF2-40B4-BE49-F238E27FC236}">
                <a16:creationId xmlns:a16="http://schemas.microsoft.com/office/drawing/2014/main" id="{048DEF73-32CC-4A06-96F0-48E2E7F2BC66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33528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276" name="Line 36">
            <a:extLst>
              <a:ext uri="{FF2B5EF4-FFF2-40B4-BE49-F238E27FC236}">
                <a16:creationId xmlns:a16="http://schemas.microsoft.com/office/drawing/2014/main" id="{21BF3443-B2B3-40CA-9AB6-7AEADBEEAAAE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33528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280" name="Line 40">
            <a:extLst>
              <a:ext uri="{FF2B5EF4-FFF2-40B4-BE49-F238E27FC236}">
                <a16:creationId xmlns:a16="http://schemas.microsoft.com/office/drawing/2014/main" id="{9B3764BE-072A-4EBC-8B23-0130C8680F2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33528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281" name="Line 41">
            <a:extLst>
              <a:ext uri="{FF2B5EF4-FFF2-40B4-BE49-F238E27FC236}">
                <a16:creationId xmlns:a16="http://schemas.microsoft.com/office/drawing/2014/main" id="{127D0F7E-3EE3-47F8-B464-3DDE3CB5094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33528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282" name="Text Box 42">
            <a:extLst>
              <a:ext uri="{FF2B5EF4-FFF2-40B4-BE49-F238E27FC236}">
                <a16:creationId xmlns:a16="http://schemas.microsoft.com/office/drawing/2014/main" id="{CCF4386F-C3AD-4AB6-9CBF-492169636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200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</a:p>
        </p:txBody>
      </p:sp>
      <p:sp>
        <p:nvSpPr>
          <p:cNvPr id="10283" name="Text Box 43">
            <a:extLst>
              <a:ext uri="{FF2B5EF4-FFF2-40B4-BE49-F238E27FC236}">
                <a16:creationId xmlns:a16="http://schemas.microsoft.com/office/drawing/2014/main" id="{68BC68C0-7508-4093-B2B2-74B140B5C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046538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</a:p>
        </p:txBody>
      </p:sp>
      <p:sp>
        <p:nvSpPr>
          <p:cNvPr id="10284" name="AutoShape 44">
            <a:extLst>
              <a:ext uri="{FF2B5EF4-FFF2-40B4-BE49-F238E27FC236}">
                <a16:creationId xmlns:a16="http://schemas.microsoft.com/office/drawing/2014/main" id="{E7327B85-EEE9-4A52-932E-BB98A4419F88}"/>
              </a:ext>
            </a:extLst>
          </p:cNvPr>
          <p:cNvSpPr>
            <a:spLocks/>
          </p:cNvSpPr>
          <p:nvPr/>
        </p:nvSpPr>
        <p:spPr bwMode="auto">
          <a:xfrm rot="5400000">
            <a:off x="3467100" y="4084638"/>
            <a:ext cx="228600" cy="914400"/>
          </a:xfrm>
          <a:prstGeom prst="righ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85" name="Text Box 45">
            <a:extLst>
              <a:ext uri="{FF2B5EF4-FFF2-40B4-BE49-F238E27FC236}">
                <a16:creationId xmlns:a16="http://schemas.microsoft.com/office/drawing/2014/main" id="{CF29B1AA-3E85-4015-B630-CB054E068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648201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con</a:t>
            </a:r>
          </a:p>
        </p:txBody>
      </p:sp>
      <p:sp>
        <p:nvSpPr>
          <p:cNvPr id="10286" name="AutoShape 46">
            <a:extLst>
              <a:ext uri="{FF2B5EF4-FFF2-40B4-BE49-F238E27FC236}">
                <a16:creationId xmlns:a16="http://schemas.microsoft.com/office/drawing/2014/main" id="{E7634A0A-1A62-4CFF-A821-36C4DDE71211}"/>
              </a:ext>
            </a:extLst>
          </p:cNvPr>
          <p:cNvSpPr>
            <a:spLocks/>
          </p:cNvSpPr>
          <p:nvPr/>
        </p:nvSpPr>
        <p:spPr bwMode="auto">
          <a:xfrm rot="16200000">
            <a:off x="5295900" y="800100"/>
            <a:ext cx="228600" cy="4572000"/>
          </a:xfrm>
          <a:prstGeom prst="rightBrace">
            <a:avLst>
              <a:gd name="adj1" fmla="val 16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87" name="Text Box 47">
            <a:extLst>
              <a:ext uri="{FF2B5EF4-FFF2-40B4-BE49-F238E27FC236}">
                <a16:creationId xmlns:a16="http://schemas.microsoft.com/office/drawing/2014/main" id="{5FC8713C-7BD0-4C2A-913C-73BC962C4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506663"/>
            <a:ext cx="2286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con</a:t>
            </a:r>
          </a:p>
        </p:txBody>
      </p:sp>
      <p:sp>
        <p:nvSpPr>
          <p:cNvPr id="10288" name="Text Box 48">
            <a:extLst>
              <a:ext uri="{FF2B5EF4-FFF2-40B4-BE49-F238E27FC236}">
                <a16:creationId xmlns:a16="http://schemas.microsoft.com/office/drawing/2014/main" id="{473F1029-99DF-417B-AD21-4C7300F84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4716463"/>
            <a:ext cx="5029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Bò gấp trâu số lần là:</a:t>
            </a:r>
          </a:p>
        </p:txBody>
      </p:sp>
      <p:sp>
        <p:nvSpPr>
          <p:cNvPr id="10289" name="Text Box 49">
            <a:extLst>
              <a:ext uri="{FF2B5EF4-FFF2-40B4-BE49-F238E27FC236}">
                <a16:creationId xmlns:a16="http://schemas.microsoft.com/office/drawing/2014/main" id="{8012C5F4-D16A-4BB2-ABFD-35D6D8DCC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334001"/>
            <a:ext cx="510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: 4 = 5(lần)</a:t>
            </a:r>
          </a:p>
        </p:txBody>
      </p:sp>
      <p:sp>
        <p:nvSpPr>
          <p:cNvPr id="10290" name="Text Box 50">
            <a:extLst>
              <a:ext uri="{FF2B5EF4-FFF2-40B4-BE49-F238E27FC236}">
                <a16:creationId xmlns:a16="http://schemas.microsoft.com/office/drawing/2014/main" id="{F667C507-A040-4676-9CF3-8654AB4B3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6096001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số: 5 lần</a:t>
            </a: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6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6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6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0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246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246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246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80"/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80"/>
                                        <p:tgtEl>
                                          <p:spTgt spid="102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80"/>
                                        <p:tgtEl>
                                          <p:spTgt spid="102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720"/>
                            </p:stCondLst>
                            <p:childTnLst>
                              <p:par>
                                <p:cTn id="10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3" dur="80"/>
                                        <p:tgtEl>
                                          <p:spTgt spid="102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4" dur="80"/>
                                        <p:tgtEl>
                                          <p:spTgt spid="102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80"/>
                                        <p:tgtEl>
                                          <p:spTgt spid="102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0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9" dur="80"/>
                                        <p:tgtEl>
                                          <p:spTgt spid="102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0" dur="80"/>
                                        <p:tgtEl>
                                          <p:spTgt spid="102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80"/>
                                        <p:tgtEl>
                                          <p:spTgt spid="102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59" grpId="0"/>
      <p:bldP spid="24669" grpId="0"/>
      <p:bldP spid="24670" grpId="0"/>
      <p:bldP spid="10282" grpId="0"/>
      <p:bldP spid="10283" grpId="0"/>
      <p:bldP spid="10284" grpId="0" animBg="1"/>
      <p:bldP spid="10285" grpId="0"/>
      <p:bldP spid="10286" grpId="0" animBg="1"/>
      <p:bldP spid="10287" grpId="0"/>
      <p:bldP spid="10288" grpId="0"/>
      <p:bldP spid="10289" grpId="0"/>
      <p:bldP spid="1029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54" name="Text Box 78">
            <a:extLst>
              <a:ext uri="{FF2B5EF4-FFF2-40B4-BE49-F238E27FC236}">
                <a16:creationId xmlns:a16="http://schemas.microsoft.com/office/drawing/2014/main" id="{AAC2497A-84C0-4791-A9F3-D1B970092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343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u="sng">
                <a:solidFill>
                  <a:srgbClr val="800000"/>
                </a:solidFill>
                <a:latin typeface="Times New Roman" panose="02020603050405020304" pitchFamily="18" charset="0"/>
              </a:rPr>
              <a:t>Bài giải</a:t>
            </a:r>
          </a:p>
        </p:txBody>
      </p:sp>
      <p:sp>
        <p:nvSpPr>
          <p:cNvPr id="24655" name="Text Box 79">
            <a:extLst>
              <a:ext uri="{FF2B5EF4-FFF2-40B4-BE49-F238E27FC236}">
                <a16:creationId xmlns:a16="http://schemas.microsoft.com/office/drawing/2014/main" id="{E9D0AB0A-3E0B-4A00-8EC2-C6A531C0D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876801"/>
            <a:ext cx="91440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500">
                <a:solidFill>
                  <a:srgbClr val="0000FF"/>
                </a:solidFill>
                <a:latin typeface="Times New Roman" panose="02020603050405020304" pitchFamily="18" charset="0"/>
              </a:rPr>
              <a:t>Thửa ruộng thứ hai thu được số kg cà chua là:</a:t>
            </a:r>
          </a:p>
        </p:txBody>
      </p:sp>
      <p:sp>
        <p:nvSpPr>
          <p:cNvPr id="24656" name="Text Box 80">
            <a:extLst>
              <a:ext uri="{FF2B5EF4-FFF2-40B4-BE49-F238E27FC236}">
                <a16:creationId xmlns:a16="http://schemas.microsoft.com/office/drawing/2014/main" id="{948A87AC-6CD6-41D1-BE84-CAA6533DD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257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127 x 3 = 381 (kg)</a:t>
            </a:r>
          </a:p>
        </p:txBody>
      </p:sp>
      <p:sp>
        <p:nvSpPr>
          <p:cNvPr id="6149" name="Text Box 84">
            <a:extLst>
              <a:ext uri="{FF2B5EF4-FFF2-40B4-BE49-F238E27FC236}">
                <a16:creationId xmlns:a16="http://schemas.microsoft.com/office/drawing/2014/main" id="{85F204CA-2623-4E14-8106-AF08375A9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9226" y="6240463"/>
            <a:ext cx="1501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b="0">
              <a:solidFill>
                <a:srgbClr val="000000"/>
              </a:solidFill>
            </a:endParaRPr>
          </a:p>
        </p:txBody>
      </p:sp>
      <p:sp>
        <p:nvSpPr>
          <p:cNvPr id="24672" name="Text Box 96">
            <a:extLst>
              <a:ext uri="{FF2B5EF4-FFF2-40B4-BE49-F238E27FC236}">
                <a16:creationId xmlns:a16="http://schemas.microsoft.com/office/drawing/2014/main" id="{2F877EA4-00A7-47D7-9307-BE4DA0A206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36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u="sng">
                <a:solidFill>
                  <a:srgbClr val="800000"/>
                </a:solidFill>
                <a:latin typeface="Times New Roman" panose="02020603050405020304" pitchFamily="18" charset="0"/>
              </a:rPr>
              <a:t>Tóm tắt</a:t>
            </a:r>
            <a:r>
              <a:rPr lang="en-US" altLang="en-US" sz="2400">
                <a:solidFill>
                  <a:srgbClr val="80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pic>
        <p:nvPicPr>
          <p:cNvPr id="6151" name="Picture 31" descr="nen 2">
            <a:extLst>
              <a:ext uri="{FF2B5EF4-FFF2-40B4-BE49-F238E27FC236}">
                <a16:creationId xmlns:a16="http://schemas.microsoft.com/office/drawing/2014/main" id="{2460C4FE-3D19-4FDD-8F71-5B60B6E33B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1404938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32" descr="nen 2">
            <a:extLst>
              <a:ext uri="{FF2B5EF4-FFF2-40B4-BE49-F238E27FC236}">
                <a16:creationId xmlns:a16="http://schemas.microsoft.com/office/drawing/2014/main" id="{7A647DDA-5B84-4879-8C37-FF8DD12F40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-22225"/>
            <a:ext cx="2209800" cy="185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27" descr="nen 2">
            <a:extLst>
              <a:ext uri="{FF2B5EF4-FFF2-40B4-BE49-F238E27FC236}">
                <a16:creationId xmlns:a16="http://schemas.microsoft.com/office/drawing/2014/main" id="{23F83CA6-FDFE-4DE0-A031-75CC404D3C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1" y="5334000"/>
            <a:ext cx="185102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 Box 5">
            <a:extLst>
              <a:ext uri="{FF2B5EF4-FFF2-40B4-BE49-F238E27FC236}">
                <a16:creationId xmlns:a16="http://schemas.microsoft.com/office/drawing/2014/main" id="{FFF8B9BF-8030-4390-98DA-92FA96FFB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143001"/>
            <a:ext cx="9067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</a:t>
            </a: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Thu hoạch ở thửa ruông thứ nhất 127 kg cà chua, ở thửa ruộng thứ hai gấp 3 lần số cà chua ở thửa ruông thứ nhất. Hỏi thu hoạch ở cả hai thửa ruông được bao nhiêu kg cà chua?</a:t>
            </a:r>
          </a:p>
        </p:txBody>
      </p:sp>
      <p:sp>
        <p:nvSpPr>
          <p:cNvPr id="9244" name="Line 28">
            <a:extLst>
              <a:ext uri="{FF2B5EF4-FFF2-40B4-BE49-F238E27FC236}">
                <a16:creationId xmlns:a16="http://schemas.microsoft.com/office/drawing/2014/main" id="{31D4329E-76CE-4115-A09A-4EABEEC2BB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3429000"/>
            <a:ext cx="914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45" name="Line 29">
            <a:extLst>
              <a:ext uri="{FF2B5EF4-FFF2-40B4-BE49-F238E27FC236}">
                <a16:creationId xmlns:a16="http://schemas.microsoft.com/office/drawing/2014/main" id="{88438F0D-0FF6-4BC5-A0A5-F41BDCB737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3962400"/>
            <a:ext cx="27432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47" name="Line 31">
            <a:extLst>
              <a:ext uri="{FF2B5EF4-FFF2-40B4-BE49-F238E27FC236}">
                <a16:creationId xmlns:a16="http://schemas.microsoft.com/office/drawing/2014/main" id="{3027F0A2-E96A-4C06-B502-60D6C282E867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33528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49" name="Line 33">
            <a:extLst>
              <a:ext uri="{FF2B5EF4-FFF2-40B4-BE49-F238E27FC236}">
                <a16:creationId xmlns:a16="http://schemas.microsoft.com/office/drawing/2014/main" id="{D5B858A7-B1EC-44E9-B293-549CC7FDDD4E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3528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52" name="Line 36">
            <a:extLst>
              <a:ext uri="{FF2B5EF4-FFF2-40B4-BE49-F238E27FC236}">
                <a16:creationId xmlns:a16="http://schemas.microsoft.com/office/drawing/2014/main" id="{524DBB8B-9853-410E-A779-78D66F3386E8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38862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53" name="Line 37">
            <a:extLst>
              <a:ext uri="{FF2B5EF4-FFF2-40B4-BE49-F238E27FC236}">
                <a16:creationId xmlns:a16="http://schemas.microsoft.com/office/drawing/2014/main" id="{A02B7EBF-4EB7-47E3-A817-668E56F903FE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8862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54" name="Line 38">
            <a:extLst>
              <a:ext uri="{FF2B5EF4-FFF2-40B4-BE49-F238E27FC236}">
                <a16:creationId xmlns:a16="http://schemas.microsoft.com/office/drawing/2014/main" id="{F5B82B74-A29D-4919-B7E4-7F458EE91AAF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38862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55" name="Line 39">
            <a:extLst>
              <a:ext uri="{FF2B5EF4-FFF2-40B4-BE49-F238E27FC236}">
                <a16:creationId xmlns:a16="http://schemas.microsoft.com/office/drawing/2014/main" id="{24446B56-FC18-4A58-B22D-BAC86E086AF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3886200"/>
            <a:ext cx="0" cy="152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56" name="Text Box 40">
            <a:extLst>
              <a:ext uri="{FF2B5EF4-FFF2-40B4-BE49-F238E27FC236}">
                <a16:creationId xmlns:a16="http://schemas.microsoft.com/office/drawing/2014/main" id="{6ADA628F-5BE0-4FAE-973A-ACD8E43D3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124201"/>
            <a:ext cx="1676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 1</a:t>
            </a:r>
          </a:p>
        </p:txBody>
      </p:sp>
      <p:sp>
        <p:nvSpPr>
          <p:cNvPr id="9257" name="Text Box 41">
            <a:extLst>
              <a:ext uri="{FF2B5EF4-FFF2-40B4-BE49-F238E27FC236}">
                <a16:creationId xmlns:a16="http://schemas.microsoft.com/office/drawing/2014/main" id="{1B0865FE-D607-44B0-96E1-46E6245E5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733801"/>
            <a:ext cx="1676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 2</a:t>
            </a:r>
          </a:p>
        </p:txBody>
      </p:sp>
      <p:sp>
        <p:nvSpPr>
          <p:cNvPr id="9258" name="AutoShape 42">
            <a:extLst>
              <a:ext uri="{FF2B5EF4-FFF2-40B4-BE49-F238E27FC236}">
                <a16:creationId xmlns:a16="http://schemas.microsoft.com/office/drawing/2014/main" id="{7F0A236D-EDD0-4916-A4AB-FB3F2DB2A4DF}"/>
              </a:ext>
            </a:extLst>
          </p:cNvPr>
          <p:cNvSpPr>
            <a:spLocks/>
          </p:cNvSpPr>
          <p:nvPr/>
        </p:nvSpPr>
        <p:spPr bwMode="auto">
          <a:xfrm>
            <a:off x="6477000" y="3048000"/>
            <a:ext cx="152400" cy="1219200"/>
          </a:xfrm>
          <a:prstGeom prst="rightBrace">
            <a:avLst>
              <a:gd name="adj1" fmla="val 6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259" name="Text Box 43">
            <a:extLst>
              <a:ext uri="{FF2B5EF4-FFF2-40B4-BE49-F238E27FC236}">
                <a16:creationId xmlns:a16="http://schemas.microsoft.com/office/drawing/2014/main" id="{C28067BD-8A3A-4BD1-8491-B63607418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505201"/>
            <a:ext cx="99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kg</a:t>
            </a:r>
          </a:p>
        </p:txBody>
      </p:sp>
      <p:sp>
        <p:nvSpPr>
          <p:cNvPr id="9260" name="AutoShape 44">
            <a:extLst>
              <a:ext uri="{FF2B5EF4-FFF2-40B4-BE49-F238E27FC236}">
                <a16:creationId xmlns:a16="http://schemas.microsoft.com/office/drawing/2014/main" id="{63BDC04C-AF05-4A29-A53E-D7FF89684AC7}"/>
              </a:ext>
            </a:extLst>
          </p:cNvPr>
          <p:cNvSpPr>
            <a:spLocks/>
          </p:cNvSpPr>
          <p:nvPr/>
        </p:nvSpPr>
        <p:spPr bwMode="auto">
          <a:xfrm rot="16200000">
            <a:off x="3771900" y="2628900"/>
            <a:ext cx="152400" cy="990600"/>
          </a:xfrm>
          <a:prstGeom prst="rightBrace">
            <a:avLst>
              <a:gd name="adj1" fmla="val 54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261" name="Text Box 45">
            <a:extLst>
              <a:ext uri="{FF2B5EF4-FFF2-40B4-BE49-F238E27FC236}">
                <a16:creationId xmlns:a16="http://schemas.microsoft.com/office/drawing/2014/main" id="{2685CA6F-D849-4EB8-8518-526D5B6D4E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514601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127 kg</a:t>
            </a:r>
          </a:p>
        </p:txBody>
      </p:sp>
      <p:sp>
        <p:nvSpPr>
          <p:cNvPr id="9262" name="Text Box 46">
            <a:extLst>
              <a:ext uri="{FF2B5EF4-FFF2-40B4-BE49-F238E27FC236}">
                <a16:creationId xmlns:a16="http://schemas.microsoft.com/office/drawing/2014/main" id="{9B862387-DA53-46D8-86EA-C37DA5137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638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 hai thửa ruộng thu được số kg cà chua là:</a:t>
            </a:r>
          </a:p>
        </p:txBody>
      </p:sp>
      <p:sp>
        <p:nvSpPr>
          <p:cNvPr id="9263" name="Text Box 47">
            <a:extLst>
              <a:ext uri="{FF2B5EF4-FFF2-40B4-BE49-F238E27FC236}">
                <a16:creationId xmlns:a16="http://schemas.microsoft.com/office/drawing/2014/main" id="{647063BA-352C-43E2-B22B-F0662ED85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096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127 + 381 = 508 (kg)</a:t>
            </a:r>
          </a:p>
        </p:txBody>
      </p:sp>
      <p:sp>
        <p:nvSpPr>
          <p:cNvPr id="9264" name="Text Box 48">
            <a:extLst>
              <a:ext uri="{FF2B5EF4-FFF2-40B4-BE49-F238E27FC236}">
                <a16:creationId xmlns:a16="http://schemas.microsoft.com/office/drawing/2014/main" id="{D3E28B23-699B-4255-A526-DED420197F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64008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số: 508 kg</a:t>
            </a: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9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246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246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246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80"/>
                                        <p:tgtEl>
                                          <p:spTgt spid="246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80"/>
                                        <p:tgtEl>
                                          <p:spTgt spid="246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80"/>
                                        <p:tgtEl>
                                          <p:spTgt spid="246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440"/>
                            </p:stCondLst>
                            <p:childTnLst>
                              <p:par>
                                <p:cTn id="9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246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246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246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1" dur="80"/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2" dur="80"/>
                                        <p:tgtEl>
                                          <p:spTgt spid="9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80"/>
                                        <p:tgtEl>
                                          <p:spTgt spid="9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10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7" dur="80"/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8" dur="80"/>
                                        <p:tgtEl>
                                          <p:spTgt spid="92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80"/>
                                        <p:tgtEl>
                                          <p:spTgt spid="92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4040"/>
                            </p:stCondLst>
                            <p:childTnLst>
                              <p:par>
                                <p:cTn id="1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3" dur="80"/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4" dur="80"/>
                                        <p:tgtEl>
                                          <p:spTgt spid="92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80"/>
                                        <p:tgtEl>
                                          <p:spTgt spid="92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54" grpId="0"/>
      <p:bldP spid="24655" grpId="0"/>
      <p:bldP spid="24656" grpId="0"/>
      <p:bldP spid="24672" grpId="0"/>
      <p:bldP spid="22" grpId="0"/>
      <p:bldP spid="9256" grpId="0"/>
      <p:bldP spid="9257" grpId="0"/>
      <p:bldP spid="9258" grpId="0" animBg="1"/>
      <p:bldP spid="9259" grpId="0"/>
      <p:bldP spid="9260" grpId="0" animBg="1"/>
      <p:bldP spid="9261" grpId="0"/>
      <p:bldP spid="9262" grpId="0"/>
      <p:bldP spid="9263" grpId="0"/>
      <p:bldP spid="92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1" descr="nen 2">
            <a:extLst>
              <a:ext uri="{FF2B5EF4-FFF2-40B4-BE49-F238E27FC236}">
                <a16:creationId xmlns:a16="http://schemas.microsoft.com/office/drawing/2014/main" id="{B6A970C3-039D-4D62-9195-9F255054E5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1404938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2" descr="nen 2">
            <a:extLst>
              <a:ext uri="{FF2B5EF4-FFF2-40B4-BE49-F238E27FC236}">
                <a16:creationId xmlns:a16="http://schemas.microsoft.com/office/drawing/2014/main" id="{532CBB4B-54E7-4A89-A2B9-2DC5EA898C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0" y="-22225"/>
            <a:ext cx="1371600" cy="185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27" descr="nen 2">
            <a:extLst>
              <a:ext uri="{FF2B5EF4-FFF2-40B4-BE49-F238E27FC236}">
                <a16:creationId xmlns:a16="http://schemas.microsoft.com/office/drawing/2014/main" id="{D539AEB8-8A03-4780-B14B-C258D1725F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1" y="5334000"/>
            <a:ext cx="185102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1323" descr="BD20530_">
            <a:extLst>
              <a:ext uri="{FF2B5EF4-FFF2-40B4-BE49-F238E27FC236}">
                <a16:creationId xmlns:a16="http://schemas.microsoft.com/office/drawing/2014/main" id="{F5F634F7-B69D-4985-BB8B-D1EFB95FF9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789488"/>
            <a:ext cx="1447800" cy="206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11" name="Text Box 43">
            <a:extLst>
              <a:ext uri="{FF2B5EF4-FFF2-40B4-BE49-F238E27FC236}">
                <a16:creationId xmlns:a16="http://schemas.microsoft.com/office/drawing/2014/main" id="{6E84B782-EE3F-4611-B946-41F7E78BF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447801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4: Viết số thích hợp vào ô trống(theo mẫu)</a:t>
            </a:r>
          </a:p>
        </p:txBody>
      </p:sp>
      <p:graphicFrame>
        <p:nvGraphicFramePr>
          <p:cNvPr id="7330" name="Group 162">
            <a:extLst>
              <a:ext uri="{FF2B5EF4-FFF2-40B4-BE49-F238E27FC236}">
                <a16:creationId xmlns:a16="http://schemas.microsoft.com/office/drawing/2014/main" id="{4922FE67-2F3C-4332-BACD-85B143C6567A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2286000"/>
          <a:ext cx="9067800" cy="4064000"/>
        </p:xfrm>
        <a:graphic>
          <a:graphicData uri="http://schemas.openxmlformats.org/drawingml/2006/table">
            <a:tbl>
              <a:tblPr/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7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80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318" name="Text Box 150">
            <a:extLst>
              <a:ext uri="{FF2B5EF4-FFF2-40B4-BE49-F238E27FC236}">
                <a16:creationId xmlns:a16="http://schemas.microsoft.com/office/drawing/2014/main" id="{9972ACE7-CFF4-4025-9806-A1C986F2A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14601"/>
            <a:ext cx="1752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lớn</a:t>
            </a:r>
          </a:p>
        </p:txBody>
      </p:sp>
      <p:sp>
        <p:nvSpPr>
          <p:cNvPr id="7319" name="Text Box 151">
            <a:extLst>
              <a:ext uri="{FF2B5EF4-FFF2-40B4-BE49-F238E27FC236}">
                <a16:creationId xmlns:a16="http://schemas.microsoft.com/office/drawing/2014/main" id="{09BFCACB-7310-430A-8DF5-7A39871A8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657601"/>
            <a:ext cx="1752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bé</a:t>
            </a:r>
          </a:p>
        </p:txBody>
      </p:sp>
      <p:sp>
        <p:nvSpPr>
          <p:cNvPr id="7320" name="Text Box 152">
            <a:extLst>
              <a:ext uri="{FF2B5EF4-FFF2-40B4-BE49-F238E27FC236}">
                <a16:creationId xmlns:a16="http://schemas.microsoft.com/office/drawing/2014/main" id="{F73F38FC-0F96-4915-AFC1-8F8154B0EC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343400"/>
            <a:ext cx="2514600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3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lớn hơn số bé bao nhiêu đơn vị?</a:t>
            </a:r>
          </a:p>
        </p:txBody>
      </p:sp>
      <p:sp>
        <p:nvSpPr>
          <p:cNvPr id="7321" name="Text Box 153">
            <a:extLst>
              <a:ext uri="{FF2B5EF4-FFF2-40B4-BE49-F238E27FC236}">
                <a16:creationId xmlns:a16="http://schemas.microsoft.com/office/drawing/2014/main" id="{0A96C97C-152B-4A67-A062-4AF48585DD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90800"/>
            <a:ext cx="152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7322" name="Text Box 154">
            <a:extLst>
              <a:ext uri="{FF2B5EF4-FFF2-40B4-BE49-F238E27FC236}">
                <a16:creationId xmlns:a16="http://schemas.microsoft.com/office/drawing/2014/main" id="{68104329-270A-4771-AD55-7488B1DBE6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514600"/>
            <a:ext cx="152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0000FF"/>
                </a:solidFill>
              </a:rPr>
              <a:t>12</a:t>
            </a:r>
          </a:p>
        </p:txBody>
      </p:sp>
      <p:sp>
        <p:nvSpPr>
          <p:cNvPr id="7323" name="Text Box 155">
            <a:extLst>
              <a:ext uri="{FF2B5EF4-FFF2-40B4-BE49-F238E27FC236}">
                <a16:creationId xmlns:a16="http://schemas.microsoft.com/office/drawing/2014/main" id="{68BE50CD-2F8A-45FD-AD05-8BCB8D293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2514600"/>
            <a:ext cx="152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0000FF"/>
                </a:solidFill>
              </a:rPr>
              <a:t>24</a:t>
            </a: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11" grpId="0"/>
      <p:bldP spid="7318" grpId="0"/>
      <p:bldP spid="7319" grpId="0"/>
      <p:bldP spid="7320" grpId="0"/>
      <p:bldP spid="7321" grpId="0"/>
      <p:bldP spid="7322" grpId="0"/>
      <p:bldP spid="73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1" descr="nen 2">
            <a:extLst>
              <a:ext uri="{FF2B5EF4-FFF2-40B4-BE49-F238E27FC236}">
                <a16:creationId xmlns:a16="http://schemas.microsoft.com/office/drawing/2014/main" id="{1D90AC24-FB02-4512-A512-696498DAE5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1404938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2" descr="nen 2">
            <a:extLst>
              <a:ext uri="{FF2B5EF4-FFF2-40B4-BE49-F238E27FC236}">
                <a16:creationId xmlns:a16="http://schemas.microsoft.com/office/drawing/2014/main" id="{C30D1586-4E4A-48AC-8C3D-D527647A2B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-22225"/>
            <a:ext cx="2209800" cy="185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1323" descr="BD20530_">
            <a:extLst>
              <a:ext uri="{FF2B5EF4-FFF2-40B4-BE49-F238E27FC236}">
                <a16:creationId xmlns:a16="http://schemas.microsoft.com/office/drawing/2014/main" id="{8B7800F5-2827-4CF4-9567-A7168CA785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805364"/>
            <a:ext cx="1436688" cy="205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27" descr="nen 2">
            <a:extLst>
              <a:ext uri="{FF2B5EF4-FFF2-40B4-BE49-F238E27FC236}">
                <a16:creationId xmlns:a16="http://schemas.microsoft.com/office/drawing/2014/main" id="{50A4D166-9AD5-480A-8959-A7A1CCF98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1" y="5334000"/>
            <a:ext cx="185102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5" name="Text Box 11">
            <a:extLst>
              <a:ext uri="{FF2B5EF4-FFF2-40B4-BE49-F238E27FC236}">
                <a16:creationId xmlns:a16="http://schemas.microsoft.com/office/drawing/2014/main" id="{ECCA0D78-113A-492A-8005-F30254D32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447801"/>
            <a:ext cx="899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5: Viết (theo mẫu):</a:t>
            </a:r>
          </a:p>
        </p:txBody>
      </p:sp>
      <p:graphicFrame>
        <p:nvGraphicFramePr>
          <p:cNvPr id="26727" name="Group 103">
            <a:extLst>
              <a:ext uri="{FF2B5EF4-FFF2-40B4-BE49-F238E27FC236}">
                <a16:creationId xmlns:a16="http://schemas.microsoft.com/office/drawing/2014/main" id="{81C3600C-6250-45B6-8E63-69DE885023E8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1981200" y="2209801"/>
          <a:ext cx="8458200" cy="3916363"/>
        </p:xfrm>
        <a:graphic>
          <a:graphicData uri="http://schemas.openxmlformats.org/drawingml/2006/table">
            <a:tbl>
              <a:tblPr/>
              <a:tblGrid>
                <a:gridCol w="2036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2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2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6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04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6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4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720" name="Text Box 96">
            <a:extLst>
              <a:ext uri="{FF2B5EF4-FFF2-40B4-BE49-F238E27FC236}">
                <a16:creationId xmlns:a16="http://schemas.microsoft.com/office/drawing/2014/main" id="{FDF74102-998F-43DC-A677-7A4EF9865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962401"/>
            <a:ext cx="2057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000">
                <a:solidFill>
                  <a:srgbClr val="0000FF"/>
                </a:solidFill>
              </a:rPr>
              <a:t>6  x 3 = 18</a:t>
            </a:r>
          </a:p>
        </p:txBody>
      </p:sp>
      <p:sp>
        <p:nvSpPr>
          <p:cNvPr id="26721" name="Text Box 97">
            <a:extLst>
              <a:ext uri="{FF2B5EF4-FFF2-40B4-BE49-F238E27FC236}">
                <a16:creationId xmlns:a16="http://schemas.microsoft.com/office/drawing/2014/main" id="{11774683-7FF5-412D-B5EC-D46F316B0B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962401"/>
            <a:ext cx="2133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000">
                <a:solidFill>
                  <a:srgbClr val="800080"/>
                </a:solidFill>
              </a:rPr>
              <a:t>12 x 3 = 36</a:t>
            </a:r>
          </a:p>
        </p:txBody>
      </p:sp>
      <p:sp>
        <p:nvSpPr>
          <p:cNvPr id="26722" name="Text Box 98">
            <a:extLst>
              <a:ext uri="{FF2B5EF4-FFF2-40B4-BE49-F238E27FC236}">
                <a16:creationId xmlns:a16="http://schemas.microsoft.com/office/drawing/2014/main" id="{EC0A3902-8EA4-468E-8E5B-F16DAD450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3962401"/>
            <a:ext cx="21336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000">
                <a:solidFill>
                  <a:srgbClr val="800080"/>
                </a:solidFill>
              </a:rPr>
              <a:t>24 x 3 = 72</a:t>
            </a:r>
          </a:p>
        </p:txBody>
      </p:sp>
      <p:sp>
        <p:nvSpPr>
          <p:cNvPr id="26723" name="Text Box 99">
            <a:extLst>
              <a:ext uri="{FF2B5EF4-FFF2-40B4-BE49-F238E27FC236}">
                <a16:creationId xmlns:a16="http://schemas.microsoft.com/office/drawing/2014/main" id="{F6E128C2-7FFD-4F38-AF54-C20D7F8FC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257801"/>
            <a:ext cx="1828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000">
                <a:solidFill>
                  <a:srgbClr val="0000FF"/>
                </a:solidFill>
              </a:rPr>
              <a:t>6 : 3 = 2</a:t>
            </a:r>
          </a:p>
        </p:txBody>
      </p:sp>
      <p:sp>
        <p:nvSpPr>
          <p:cNvPr id="26724" name="Text Box 100">
            <a:extLst>
              <a:ext uri="{FF2B5EF4-FFF2-40B4-BE49-F238E27FC236}">
                <a16:creationId xmlns:a16="http://schemas.microsoft.com/office/drawing/2014/main" id="{37C3A040-41C0-4D7E-9AFE-C6EE562FD3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257801"/>
            <a:ext cx="1828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000">
                <a:solidFill>
                  <a:srgbClr val="800080"/>
                </a:solidFill>
              </a:rPr>
              <a:t>12 : 3 = 4</a:t>
            </a:r>
          </a:p>
        </p:txBody>
      </p:sp>
      <p:sp>
        <p:nvSpPr>
          <p:cNvPr id="26725" name="Text Box 101">
            <a:extLst>
              <a:ext uri="{FF2B5EF4-FFF2-40B4-BE49-F238E27FC236}">
                <a16:creationId xmlns:a16="http://schemas.microsoft.com/office/drawing/2014/main" id="{6409E784-A2B0-469C-A433-70F357E9C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5181601"/>
            <a:ext cx="2057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000">
                <a:solidFill>
                  <a:srgbClr val="800080"/>
                </a:solidFill>
              </a:rPr>
              <a:t> 24 : 3 = 8</a:t>
            </a: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5" grpId="0"/>
      <p:bldP spid="26720" grpId="0"/>
      <p:bldP spid="26721" grpId="0"/>
      <p:bldP spid="26722" grpId="0"/>
      <p:bldP spid="26723" grpId="0"/>
      <p:bldP spid="26724" grpId="0"/>
      <p:bldP spid="267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EJ1450">
            <a:extLst>
              <a:ext uri="{FF2B5EF4-FFF2-40B4-BE49-F238E27FC236}">
                <a16:creationId xmlns:a16="http://schemas.microsoft.com/office/drawing/2014/main" id="{B2B292DF-D39F-4485-AE84-1029ABBA0B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 descr="Rose03">
            <a:extLst>
              <a:ext uri="{FF2B5EF4-FFF2-40B4-BE49-F238E27FC236}">
                <a16:creationId xmlns:a16="http://schemas.microsoft.com/office/drawing/2014/main" id="{30004E6B-1F45-44D2-B368-2EE2F8798E8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4196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 descr="Rose03">
            <a:extLst>
              <a:ext uri="{FF2B5EF4-FFF2-40B4-BE49-F238E27FC236}">
                <a16:creationId xmlns:a16="http://schemas.microsoft.com/office/drawing/2014/main" id="{CA7053FA-82DC-4930-AC9A-427DB02CB86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6482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 descr="Rose03">
            <a:extLst>
              <a:ext uri="{FF2B5EF4-FFF2-40B4-BE49-F238E27FC236}">
                <a16:creationId xmlns:a16="http://schemas.microsoft.com/office/drawing/2014/main" id="{1FA6856B-81D9-4BFE-89B0-3E08209AFEC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4102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 descr="blumen-pflanzen085">
            <a:extLst>
              <a:ext uri="{FF2B5EF4-FFF2-40B4-BE49-F238E27FC236}">
                <a16:creationId xmlns:a16="http://schemas.microsoft.com/office/drawing/2014/main" id="{8564579C-A9CA-4033-A06A-CA3E0F71A07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895600"/>
            <a:ext cx="28956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WordArt 9">
            <a:extLst>
              <a:ext uri="{FF2B5EF4-FFF2-40B4-BE49-F238E27FC236}">
                <a16:creationId xmlns:a16="http://schemas.microsoft.com/office/drawing/2014/main" id="{860763D2-A941-415B-B9D8-386A8B1D4AD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81200" y="609600"/>
            <a:ext cx="7848600" cy="56388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CHÀO CÁC EM !</a:t>
            </a:r>
          </a:p>
        </p:txBody>
      </p:sp>
    </p:spTree>
  </p:cSld>
  <p:clrMapOvr>
    <a:masterClrMapping/>
  </p:clrMapOvr>
  <p:transition spd="med">
    <p:wheel spokes="2"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343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Impact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OanhTu</dc:creator>
  <cp:lastModifiedBy>OanhTu</cp:lastModifiedBy>
  <cp:revision>1</cp:revision>
  <dcterms:created xsi:type="dcterms:W3CDTF">2020-11-26T01:31:03Z</dcterms:created>
  <dcterms:modified xsi:type="dcterms:W3CDTF">2020-11-26T01:31:24Z</dcterms:modified>
</cp:coreProperties>
</file>