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2" r:id="rId2"/>
    <p:sldId id="314" r:id="rId3"/>
    <p:sldId id="279" r:id="rId4"/>
    <p:sldId id="292" r:id="rId5"/>
    <p:sldId id="307" r:id="rId6"/>
    <p:sldId id="308" r:id="rId7"/>
    <p:sldId id="298" r:id="rId8"/>
    <p:sldId id="283" r:id="rId9"/>
    <p:sldId id="300" r:id="rId10"/>
    <p:sldId id="309" r:id="rId11"/>
    <p:sldId id="318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10A72-FCDE-4091-8141-4A1E0C43B79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E4C39-A2F4-43E8-B35E-004569CD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655947D-DE51-4674-B56F-F17D52B47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739707B-8039-4249-89F9-24DCCC78B6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4D809889-8D82-492C-AFF8-E1FFFF3710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91457007-BAEA-4A77-993D-5C6E3C19A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1719C2-72C5-4309-9314-85F4B03ACA6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384EB77-D354-490E-AB56-125EBE415E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3EB4D4B-0FB0-408A-9449-02ADA8C926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9B2D251E-351F-4BC8-894C-C92BE405A66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8437" name="Slide Number Placeholder 4">
            <a:extLst>
              <a:ext uri="{FF2B5EF4-FFF2-40B4-BE49-F238E27FC236}">
                <a16:creationId xmlns:a16="http://schemas.microsoft.com/office/drawing/2014/main" id="{5EE06A33-8BDB-47BF-92C6-C9271F0D62B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5A34A01-66D2-4919-8715-94B94886B7D3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64EF043-A587-41E5-B2A8-01DE868A3A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4A9162E-F486-442E-8BE4-CC4510369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E5E497B6-7279-412E-AEA6-B0ED9C9F4A1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6AB8BE70-BA13-4251-8FF0-EF0AEB283F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4992916-73BB-434F-ABF6-6A6DEF79D01D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9F1D3E0-6CC5-4A3B-AB6E-A481D4D26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CFC170-D3DB-4D4C-98B1-19AD1F8F1D7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61A316D-8F89-40BA-83B5-8CBDA32901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F825568-668A-48B7-9B10-96E8E2BB6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E50D-8C57-4FC9-9A78-4345E43CC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03E50-51C2-43F7-BD74-AD8B36506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B9EF-E268-4365-A3F2-4887E875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618B-5220-40EE-995B-D164A2F0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954C6-63CD-44D5-BBE7-DBC88CFA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0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C148-0487-4364-913A-DCA35DFF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E4D30-A11B-4F99-9D9E-7A65F620D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47222-7E36-4DFE-BA6B-F1015291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2C2F-7928-406F-86F2-4BCDBCEE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B4E15-C22B-45FE-9D98-1DE518C6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372197-CB02-4248-8DEE-F361E5D4C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E4093-5614-407D-8DF5-507669159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82CEB-5FEF-4BCF-B541-9B54B46D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AB035-7A06-4326-B8BB-5301AA12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38454-E504-485F-9B49-9F707FFC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5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3031B-3253-4E82-B749-EC61888A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788BE-0ADC-4627-BB17-5DF21C56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7F0BE-25A4-46BE-8F55-574D3608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807C194-30FF-4F24-B7AF-2304D9BA1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3327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0E000-D1E4-4335-A095-8C08474D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90B8E-E318-44D3-82C0-2F9FCEB1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1305B-F327-4AB3-8092-DD8BA12E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2AEC109-D881-4A0B-84EF-2D16F942B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3702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D2F8-B4A2-4A91-92BE-83764571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808DB-C0B1-42B6-A3FE-D523ACE5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80C01-BDB0-4DD5-B706-98437866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44A72-87F0-4BE5-941F-7D7DA99A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39449-FF7F-460A-84D4-1E133931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2A7B-D91A-4360-AFE8-DEB4991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95684-9B0B-4FFA-9431-53ED558B4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B1680-FF2E-4D20-923A-1D68BF5B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C6D8E-2E09-4FC3-9920-D0D842C7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A5E4-7E62-4D66-9581-7B428608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9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4D35-A359-40C7-9962-F559985B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ECB70-BEC5-414D-A1CA-6A4D03DD4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4424E-F9F7-4947-A4DC-0CE2E87C9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424FA-26EB-4910-B1C0-62B50947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2835-45D8-4E6B-B222-E1D09207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E528-A136-46AB-A3C2-29F7060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1992-79D0-4695-9147-BDF74D3C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029C-70CE-4433-8F6B-849042ECC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07E-96DD-4AE2-B0CB-CBCB563E2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CF9A4-D3B6-4201-952F-10992DF01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4BAB9-1476-49B8-A140-538C3ECFB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C18F2-2DA3-48C4-BFBB-360C89EA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CE078-A741-47AE-8EC6-1477B4E4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EE7CE-98BE-4D0C-8B93-13153FD0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9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5C3F-485A-487D-B107-80771AB2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800D0-CCE0-4F04-871E-080C9E53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7ABF7-9C30-48C7-B54C-D1CD1D53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16E5A-25E6-4778-9D05-4F8FF351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E7C05-0762-435A-B09B-78A35A67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F4470-0893-44A5-99ED-74B84979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87F97-C872-4CAA-A738-FF9CDD4E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DD74-64F6-49B6-8614-9236712B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52B8-1D88-4F2E-95DB-8257AE82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156CF-3D0E-4CEA-A793-B1F52B31B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E3A68-3CBD-4BC2-B433-C1180844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315AE-02F9-4314-A838-B7925BCD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2A4F8-CB44-4901-AB17-F73C23B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83EA-773B-4B6E-867A-03609161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1EA7E-DB8C-4D30-B575-BE0358638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C9368-FC4F-4682-B100-502EE8026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DB88D-A2BE-4B34-80B8-13AAF576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C3088-9114-4E33-A7FE-01890BEF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5545C-62C9-41E1-87DE-30B44B3C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4C0AF-4AFD-4285-9DA5-A0A583F7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A9AAF-F9B6-4FCF-816D-6E89DD58A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DCE09-F720-4EE3-8794-9DB536D98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88AD-A74A-4365-8C44-35A7750842C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AD55-C60F-4815-8727-5650ADA0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29365-8A2E-4492-B056-475146B7F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5D06-E0E1-4CD1-99D5-F8AD9B4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cjw002012">
            <a:extLst>
              <a:ext uri="{FF2B5EF4-FFF2-40B4-BE49-F238E27FC236}">
                <a16:creationId xmlns:a16="http://schemas.microsoft.com/office/drawing/2014/main" id="{350F9EA8-79C0-41E7-BDB4-FCC088346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>
            <a:extLst>
              <a:ext uri="{FF2B5EF4-FFF2-40B4-BE49-F238E27FC236}">
                <a16:creationId xmlns:a16="http://schemas.microsoft.com/office/drawing/2014/main" id="{6FF7540C-3308-4C7E-B544-282E3DE36B6E}"/>
              </a:ext>
            </a:extLst>
          </p:cNvPr>
          <p:cNvGrpSpPr>
            <a:grpSpLocks noChangeAspect="1"/>
          </p:cNvGrpSpPr>
          <p:nvPr/>
        </p:nvGrpSpPr>
        <p:grpSpPr bwMode="auto">
          <a:xfrm rot="645857">
            <a:off x="3810000" y="381000"/>
            <a:ext cx="4800600" cy="1371600"/>
            <a:chOff x="0" y="0"/>
            <a:chExt cx="1826" cy="534"/>
          </a:xfrm>
        </p:grpSpPr>
        <p:pic>
          <p:nvPicPr>
            <p:cNvPr id="5140" name="Picture 4" descr="SPARKLES">
              <a:extLst>
                <a:ext uri="{FF2B5EF4-FFF2-40B4-BE49-F238E27FC236}">
                  <a16:creationId xmlns:a16="http://schemas.microsoft.com/office/drawing/2014/main" id="{1A5CAC9E-C63A-4AF7-83BC-8F076DE23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5" descr="SPARKLES">
              <a:extLst>
                <a:ext uri="{FF2B5EF4-FFF2-40B4-BE49-F238E27FC236}">
                  <a16:creationId xmlns:a16="http://schemas.microsoft.com/office/drawing/2014/main" id="{3A51FCDC-7121-4957-A3AE-15073E020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6" descr="SPARKLES">
              <a:extLst>
                <a:ext uri="{FF2B5EF4-FFF2-40B4-BE49-F238E27FC236}">
                  <a16:creationId xmlns:a16="http://schemas.microsoft.com/office/drawing/2014/main" id="{B5471D37-EEF3-4827-9B57-CEAED9F97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7" descr="SPARKLES">
              <a:extLst>
                <a:ext uri="{FF2B5EF4-FFF2-40B4-BE49-F238E27FC236}">
                  <a16:creationId xmlns:a16="http://schemas.microsoft.com/office/drawing/2014/main" id="{227A69EC-C342-42DB-B7A4-195FF4FD7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0" name="Picture 8" descr="Firewrk5">
            <a:extLst>
              <a:ext uri="{FF2B5EF4-FFF2-40B4-BE49-F238E27FC236}">
                <a16:creationId xmlns:a16="http://schemas.microsoft.com/office/drawing/2014/main" id="{2921CB6E-9BC7-410C-B944-77E01135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9144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3d butterfly">
            <a:extLst>
              <a:ext uri="{FF2B5EF4-FFF2-40B4-BE49-F238E27FC236}">
                <a16:creationId xmlns:a16="http://schemas.microsoft.com/office/drawing/2014/main" id="{BE1D5B25-CD38-4300-A543-2F892F697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257800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j0283572">
            <a:extLst>
              <a:ext uri="{FF2B5EF4-FFF2-40B4-BE49-F238E27FC236}">
                <a16:creationId xmlns:a16="http://schemas.microsoft.com/office/drawing/2014/main" id="{F8F26A56-5135-4670-87CF-31E22755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457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j0283572">
            <a:extLst>
              <a:ext uri="{FF2B5EF4-FFF2-40B4-BE49-F238E27FC236}">
                <a16:creationId xmlns:a16="http://schemas.microsoft.com/office/drawing/2014/main" id="{4C99A0A4-ADFF-4431-A3FE-4AEF8B7F8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1"/>
            <a:ext cx="62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j0283572">
            <a:extLst>
              <a:ext uri="{FF2B5EF4-FFF2-40B4-BE49-F238E27FC236}">
                <a16:creationId xmlns:a16="http://schemas.microsoft.com/office/drawing/2014/main" id="{AD26781C-5B35-4D51-98B4-FF1C3D0C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5000"/>
            <a:ext cx="5524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j0283572">
            <a:extLst>
              <a:ext uri="{FF2B5EF4-FFF2-40B4-BE49-F238E27FC236}">
                <a16:creationId xmlns:a16="http://schemas.microsoft.com/office/drawing/2014/main" id="{ACF746FE-555C-46F6-8C5C-B728B0282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91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j0283572">
            <a:extLst>
              <a:ext uri="{FF2B5EF4-FFF2-40B4-BE49-F238E27FC236}">
                <a16:creationId xmlns:a16="http://schemas.microsoft.com/office/drawing/2014/main" id="{39E60D87-DEC2-4423-AD47-F0256251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648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Firewrk5">
            <a:extLst>
              <a:ext uri="{FF2B5EF4-FFF2-40B4-BE49-F238E27FC236}">
                <a16:creationId xmlns:a16="http://schemas.microsoft.com/office/drawing/2014/main" id="{779824A4-0BF8-4A68-B187-D497AC59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Firewrk5">
            <a:extLst>
              <a:ext uri="{FF2B5EF4-FFF2-40B4-BE49-F238E27FC236}">
                <a16:creationId xmlns:a16="http://schemas.microsoft.com/office/drawing/2014/main" id="{404DD1B5-217C-4A2F-9E00-BA6DEA12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2578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7" descr="blumen-pflanzen094">
            <a:extLst>
              <a:ext uri="{FF2B5EF4-FFF2-40B4-BE49-F238E27FC236}">
                <a16:creationId xmlns:a16="http://schemas.microsoft.com/office/drawing/2014/main" id="{ECC00377-B6A9-453F-B2CC-2DB58CEA0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6" y="18891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8" descr="blumen-pflanzen094">
            <a:extLst>
              <a:ext uri="{FF2B5EF4-FFF2-40B4-BE49-F238E27FC236}">
                <a16:creationId xmlns:a16="http://schemas.microsoft.com/office/drawing/2014/main" id="{EA9DEAE4-60B2-4B6A-A886-16AF6E97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599916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9" descr="blumen-pflanzen094">
            <a:extLst>
              <a:ext uri="{FF2B5EF4-FFF2-40B4-BE49-F238E27FC236}">
                <a16:creationId xmlns:a16="http://schemas.microsoft.com/office/drawing/2014/main" id="{3756CDFF-4E40-45A8-8561-D1CD7F53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6" y="599916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 descr="Firewrk5">
            <a:extLst>
              <a:ext uri="{FF2B5EF4-FFF2-40B4-BE49-F238E27FC236}">
                <a16:creationId xmlns:a16="http://schemas.microsoft.com/office/drawing/2014/main" id="{8DBAD936-9AD5-4388-B6F3-86D47D080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1" y="4445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1" descr="blumen-pflanzen094">
            <a:extLst>
              <a:ext uri="{FF2B5EF4-FFF2-40B4-BE49-F238E27FC236}">
                <a16:creationId xmlns:a16="http://schemas.microsoft.com/office/drawing/2014/main" id="{F53321A7-EB5C-42CA-BC14-576EAD91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WordArt 23">
            <a:extLst>
              <a:ext uri="{FF2B5EF4-FFF2-40B4-BE49-F238E27FC236}">
                <a16:creationId xmlns:a16="http://schemas.microsoft.com/office/drawing/2014/main" id="{4B024C43-902A-446D-8E83-10AD22DDBE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72264" y="1628776"/>
            <a:ext cx="35829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139" name="WordArt 24">
            <a:extLst>
              <a:ext uri="{FF2B5EF4-FFF2-40B4-BE49-F238E27FC236}">
                <a16:creationId xmlns:a16="http://schemas.microsoft.com/office/drawing/2014/main" id="{453B425F-939A-4E96-9FF6-C0DBCB4A0C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7851" y="3141663"/>
            <a:ext cx="4752975" cy="146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0.01198 -0.02407 0.03299 -0.05857 0.05799 -0.05857 C 0.09497 -0.05857 0.125 -0.02269 0.125 0.02268 C 0.125 0.03727 0.12205 0.05069 0.11597 0.0625 C 0.11701 0.0625 1.11022E-16 0.24236 1.11022E-16 0.24375 C 1.11022E-16 0.24236 -0.11701 0.0625 -0.11597 0.0625 C -0.12205 0.05069 -0.125 0.03727 -0.125 0.02268 C -0.125 -0.02269 -0.09497 -0.05857 -0.05694 -0.05857 C -0.03299 -0.05857 -0.01198 -0.02407 1.11022E-16 7.40741E-7 Z " pathEditMode="relative" rAng="0" ptsTypes="fffffffff">
                                      <p:cBhvr>
                                        <p:cTn id="14" dur="2000" spd="-999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9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652A7CA0-22D0-4EDC-AB10-7736FE607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622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u="sng">
                <a:solidFill>
                  <a:srgbClr val="0000CC"/>
                </a:solidFill>
              </a:rPr>
              <a:t>Bài 4</a:t>
            </a:r>
            <a:r>
              <a:rPr lang="en-US" altLang="en-US" sz="2800" b="1">
                <a:solidFill>
                  <a:srgbClr val="0000CC"/>
                </a:solidFill>
              </a:rPr>
              <a:t>: Đếm thêm 9 rồi viết số thích hợp vào ô trống :</a:t>
            </a:r>
          </a:p>
        </p:txBody>
      </p:sp>
      <p:graphicFrame>
        <p:nvGraphicFramePr>
          <p:cNvPr id="41089" name="Group 129">
            <a:extLst>
              <a:ext uri="{FF2B5EF4-FFF2-40B4-BE49-F238E27FC236}">
                <a16:creationId xmlns:a16="http://schemas.microsoft.com/office/drawing/2014/main" id="{7A83D81D-08E0-4D12-8297-1162FFE3A75B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81200" y="4510088"/>
          <a:ext cx="8229600" cy="595312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5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63" name="Text Box 131">
            <a:extLst>
              <a:ext uri="{FF2B5EF4-FFF2-40B4-BE49-F238E27FC236}">
                <a16:creationId xmlns:a16="http://schemas.microsoft.com/office/drawing/2014/main" id="{71F10193-EA81-4E40-8DA6-1F0E1A54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1" y="5319713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 i="1"/>
          </a:p>
        </p:txBody>
      </p:sp>
      <p:sp>
        <p:nvSpPr>
          <p:cNvPr id="14364" name="Text Box 132">
            <a:extLst>
              <a:ext uri="{FF2B5EF4-FFF2-40B4-BE49-F238E27FC236}">
                <a16:creationId xmlns:a16="http://schemas.microsoft.com/office/drawing/2014/main" id="{F3082C91-EA57-40D6-A6D6-C60ECBFC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4635500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0000CC"/>
                </a:solidFill>
              </a:rPr>
              <a:t>9</a:t>
            </a:r>
          </a:p>
        </p:txBody>
      </p:sp>
      <p:sp>
        <p:nvSpPr>
          <p:cNvPr id="14365" name="Text Box 133">
            <a:extLst>
              <a:ext uri="{FF2B5EF4-FFF2-40B4-BE49-F238E27FC236}">
                <a16:creationId xmlns:a16="http://schemas.microsoft.com/office/drawing/2014/main" id="{80E18D00-220F-4169-964D-DC683391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4637088"/>
            <a:ext cx="552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0000CC"/>
                </a:solidFill>
              </a:rPr>
              <a:t>18</a:t>
            </a:r>
          </a:p>
        </p:txBody>
      </p:sp>
      <p:sp>
        <p:nvSpPr>
          <p:cNvPr id="14366" name="Text Box 134">
            <a:extLst>
              <a:ext uri="{FF2B5EF4-FFF2-40B4-BE49-F238E27FC236}">
                <a16:creationId xmlns:a16="http://schemas.microsoft.com/office/drawing/2014/main" id="{A661A7B4-03C2-4696-B7C1-35B52998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4635500"/>
            <a:ext cx="552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0000CC"/>
                </a:solidFill>
              </a:rPr>
              <a:t>27</a:t>
            </a:r>
          </a:p>
        </p:txBody>
      </p:sp>
      <p:sp>
        <p:nvSpPr>
          <p:cNvPr id="41095" name="Text Box 135">
            <a:extLst>
              <a:ext uri="{FF2B5EF4-FFF2-40B4-BE49-F238E27FC236}">
                <a16:creationId xmlns:a16="http://schemas.microsoft.com/office/drawing/2014/main" id="{4599E460-88F0-47F4-9E1F-D283D22F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4624388"/>
            <a:ext cx="552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FF3300"/>
                </a:solidFill>
              </a:rPr>
              <a:t>36</a:t>
            </a:r>
          </a:p>
        </p:txBody>
      </p:sp>
      <p:sp>
        <p:nvSpPr>
          <p:cNvPr id="41096" name="Text Box 136">
            <a:extLst>
              <a:ext uri="{FF2B5EF4-FFF2-40B4-BE49-F238E27FC236}">
                <a16:creationId xmlns:a16="http://schemas.microsoft.com/office/drawing/2014/main" id="{366BD592-BED8-4895-8E15-D08F05902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4621213"/>
            <a:ext cx="552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FF3300"/>
                </a:solidFill>
              </a:rPr>
              <a:t>45</a:t>
            </a:r>
          </a:p>
        </p:txBody>
      </p:sp>
      <p:sp>
        <p:nvSpPr>
          <p:cNvPr id="14369" name="Text Box 137">
            <a:extLst>
              <a:ext uri="{FF2B5EF4-FFF2-40B4-BE49-F238E27FC236}">
                <a16:creationId xmlns:a16="http://schemas.microsoft.com/office/drawing/2014/main" id="{CCB491FC-8992-4E40-B684-42EEE81D4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621213"/>
            <a:ext cx="552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0000CC"/>
                </a:solidFill>
              </a:rPr>
              <a:t>54</a:t>
            </a:r>
          </a:p>
        </p:txBody>
      </p:sp>
      <p:sp>
        <p:nvSpPr>
          <p:cNvPr id="41098" name="Text Box 138">
            <a:extLst>
              <a:ext uri="{FF2B5EF4-FFF2-40B4-BE49-F238E27FC236}">
                <a16:creationId xmlns:a16="http://schemas.microsoft.com/office/drawing/2014/main" id="{4AED7282-F75F-4A88-B57A-E28489309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621213"/>
            <a:ext cx="603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0000CC"/>
                </a:solidFill>
              </a:rPr>
              <a:t>63</a:t>
            </a:r>
          </a:p>
        </p:txBody>
      </p:sp>
      <p:sp>
        <p:nvSpPr>
          <p:cNvPr id="41099" name="Text Box 139">
            <a:extLst>
              <a:ext uri="{FF2B5EF4-FFF2-40B4-BE49-F238E27FC236}">
                <a16:creationId xmlns:a16="http://schemas.microsoft.com/office/drawing/2014/main" id="{3BCC68E7-FAD5-4779-83C4-61C803693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4621213"/>
            <a:ext cx="552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FF3300"/>
                </a:solidFill>
              </a:rPr>
              <a:t>72</a:t>
            </a:r>
          </a:p>
        </p:txBody>
      </p:sp>
      <p:sp>
        <p:nvSpPr>
          <p:cNvPr id="14372" name="Text Box 140">
            <a:extLst>
              <a:ext uri="{FF2B5EF4-FFF2-40B4-BE49-F238E27FC236}">
                <a16:creationId xmlns:a16="http://schemas.microsoft.com/office/drawing/2014/main" id="{38543951-7549-42B4-B229-863A6FBE9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413" y="4624388"/>
            <a:ext cx="552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0000CC"/>
                </a:solidFill>
              </a:rPr>
              <a:t>81</a:t>
            </a:r>
          </a:p>
        </p:txBody>
      </p:sp>
      <p:sp>
        <p:nvSpPr>
          <p:cNvPr id="41101" name="Text Box 141">
            <a:extLst>
              <a:ext uri="{FF2B5EF4-FFF2-40B4-BE49-F238E27FC236}">
                <a16:creationId xmlns:a16="http://schemas.microsoft.com/office/drawing/2014/main" id="{32D6E713-A07E-40DE-A97F-65B6E4FF2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638" y="4621213"/>
            <a:ext cx="552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FF3300"/>
                </a:solidFill>
              </a:rPr>
              <a:t>90</a:t>
            </a:r>
          </a:p>
        </p:txBody>
      </p:sp>
      <p:sp>
        <p:nvSpPr>
          <p:cNvPr id="41102" name="Freeform 142">
            <a:extLst>
              <a:ext uri="{FF2B5EF4-FFF2-40B4-BE49-F238E27FC236}">
                <a16:creationId xmlns:a16="http://schemas.microsoft.com/office/drawing/2014/main" id="{E244B569-B627-4AF3-B5A5-78686477DFC0}"/>
              </a:ext>
            </a:extLst>
          </p:cNvPr>
          <p:cNvSpPr>
            <a:spLocks/>
          </p:cNvSpPr>
          <p:nvPr/>
        </p:nvSpPr>
        <p:spPr bwMode="auto">
          <a:xfrm rot="16200000">
            <a:off x="2528094" y="3961607"/>
            <a:ext cx="261938" cy="746125"/>
          </a:xfrm>
          <a:custGeom>
            <a:avLst/>
            <a:gdLst>
              <a:gd name="T0" fmla="*/ 0 w 144"/>
              <a:gd name="T1" fmla="*/ 0 h 384"/>
              <a:gd name="T2" fmla="*/ 2147483647 w 144"/>
              <a:gd name="T3" fmla="*/ 2147483647 h 384"/>
              <a:gd name="T4" fmla="*/ 0 w 144"/>
              <a:gd name="T5" fmla="*/ 2147483647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3" name="Rectangle 143">
            <a:extLst>
              <a:ext uri="{FF2B5EF4-FFF2-40B4-BE49-F238E27FC236}">
                <a16:creationId xmlns:a16="http://schemas.microsoft.com/office/drawing/2014/main" id="{A597E8B0-B193-40CE-8BBB-38D9775E97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55851" y="3892550"/>
            <a:ext cx="714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600" b="1">
                <a:solidFill>
                  <a:srgbClr val="0000CC"/>
                </a:solidFill>
              </a:rPr>
              <a:t>+ 9</a:t>
            </a:r>
          </a:p>
        </p:txBody>
      </p:sp>
      <p:sp>
        <p:nvSpPr>
          <p:cNvPr id="41105" name="Freeform 145">
            <a:extLst>
              <a:ext uri="{FF2B5EF4-FFF2-40B4-BE49-F238E27FC236}">
                <a16:creationId xmlns:a16="http://schemas.microsoft.com/office/drawing/2014/main" id="{5A84D733-6006-428B-AAB2-C9FB4219C1D4}"/>
              </a:ext>
            </a:extLst>
          </p:cNvPr>
          <p:cNvSpPr>
            <a:spLocks/>
          </p:cNvSpPr>
          <p:nvPr/>
        </p:nvSpPr>
        <p:spPr bwMode="auto">
          <a:xfrm rot="16200000">
            <a:off x="3457575" y="3914775"/>
            <a:ext cx="261938" cy="839788"/>
          </a:xfrm>
          <a:custGeom>
            <a:avLst/>
            <a:gdLst>
              <a:gd name="T0" fmla="*/ 0 w 144"/>
              <a:gd name="T1" fmla="*/ 0 h 384"/>
              <a:gd name="T2" fmla="*/ 2147483647 w 144"/>
              <a:gd name="T3" fmla="*/ 2147483647 h 384"/>
              <a:gd name="T4" fmla="*/ 0 w 144"/>
              <a:gd name="T5" fmla="*/ 2147483647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6" name="Rectangle 146">
            <a:extLst>
              <a:ext uri="{FF2B5EF4-FFF2-40B4-BE49-F238E27FC236}">
                <a16:creationId xmlns:a16="http://schemas.microsoft.com/office/drawing/2014/main" id="{29C292BA-A493-423C-B4A9-71ADB678DC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17864" y="3873500"/>
            <a:ext cx="10175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600" b="1">
                <a:solidFill>
                  <a:srgbClr val="0000CC"/>
                </a:solidFill>
              </a:rPr>
              <a:t>  + 9</a:t>
            </a:r>
          </a:p>
        </p:txBody>
      </p:sp>
      <p:sp>
        <p:nvSpPr>
          <p:cNvPr id="41110" name="Freeform 150">
            <a:extLst>
              <a:ext uri="{FF2B5EF4-FFF2-40B4-BE49-F238E27FC236}">
                <a16:creationId xmlns:a16="http://schemas.microsoft.com/office/drawing/2014/main" id="{F631F6B1-92FB-4D54-B0FA-BDFFBEEFB2D4}"/>
              </a:ext>
            </a:extLst>
          </p:cNvPr>
          <p:cNvSpPr>
            <a:spLocks/>
          </p:cNvSpPr>
          <p:nvPr/>
        </p:nvSpPr>
        <p:spPr bwMode="auto">
          <a:xfrm rot="16200000">
            <a:off x="4364038" y="3919538"/>
            <a:ext cx="301625" cy="831850"/>
          </a:xfrm>
          <a:custGeom>
            <a:avLst/>
            <a:gdLst>
              <a:gd name="T0" fmla="*/ 0 w 144"/>
              <a:gd name="T1" fmla="*/ 0 h 384"/>
              <a:gd name="T2" fmla="*/ 2147483647 w 144"/>
              <a:gd name="T3" fmla="*/ 2147483647 h 384"/>
              <a:gd name="T4" fmla="*/ 0 w 144"/>
              <a:gd name="T5" fmla="*/ 2147483647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1" name="Rectangle 151">
            <a:extLst>
              <a:ext uri="{FF2B5EF4-FFF2-40B4-BE49-F238E27FC236}">
                <a16:creationId xmlns:a16="http://schemas.microsoft.com/office/drawing/2014/main" id="{A64E31B4-A85A-462C-AC43-BAA4EE1439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7514" y="3892550"/>
            <a:ext cx="10175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600" b="1">
                <a:solidFill>
                  <a:srgbClr val="0000CC"/>
                </a:solidFill>
              </a:rPr>
              <a:t>  + 9 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1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5" grpId="0"/>
      <p:bldP spid="41096" grpId="0"/>
      <p:bldP spid="41098" grpId="0"/>
      <p:bldP spid="41099" grpId="0"/>
      <p:bldP spid="41101" grpId="0"/>
      <p:bldP spid="41103" grpId="0"/>
      <p:bldP spid="41103" grpId="1"/>
      <p:bldP spid="41106" grpId="0"/>
      <p:bldP spid="41106" grpId="1"/>
      <p:bldP spid="41111" grpId="0"/>
      <p:bldP spid="411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1">
            <a:extLst>
              <a:ext uri="{FF2B5EF4-FFF2-40B4-BE49-F238E27FC236}">
                <a16:creationId xmlns:a16="http://schemas.microsoft.com/office/drawing/2014/main" id="{76DBEA10-7787-4EE6-BE81-2E61139A007F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26A46-528C-4936-BA44-69DE1CA1B4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r:id="rId2" imgW="8128080" imgH="6095880"/>
        </mc:Choice>
        <mc:Fallback>
          <p:control r:id="rId2" imgW="8128080" imgH="6095880">
            <p:pic>
              <p:nvPicPr>
                <p:cNvPr id="1026" name="ShockwaveFlash1">
                  <a:extLst>
                    <a:ext uri="{FF2B5EF4-FFF2-40B4-BE49-F238E27FC236}">
                      <a16:creationId xmlns:a16="http://schemas.microsoft.com/office/drawing/2014/main" id="{B23AB349-133F-46FD-8415-AE4E1A365E1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7400" y="381000"/>
                  <a:ext cx="81280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a11">
            <a:extLst>
              <a:ext uri="{FF2B5EF4-FFF2-40B4-BE49-F238E27FC236}">
                <a16:creationId xmlns:a16="http://schemas.microsoft.com/office/drawing/2014/main" id="{90B5B2D1-DF39-497E-9D84-DBEE48CF7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teacher_kids_waving">
            <a:extLst>
              <a:ext uri="{FF2B5EF4-FFF2-40B4-BE49-F238E27FC236}">
                <a16:creationId xmlns:a16="http://schemas.microsoft.com/office/drawing/2014/main" id="{1AE7E684-EE2F-41A6-BA0C-4DABD71EB8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757364"/>
            <a:ext cx="36576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7">
            <a:extLst>
              <a:ext uri="{FF2B5EF4-FFF2-40B4-BE49-F238E27FC236}">
                <a16:creationId xmlns:a16="http://schemas.microsoft.com/office/drawing/2014/main" id="{952773E3-247A-40D6-9AA2-5C2E096157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71628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inh PP\images.jpg">
            <a:extLst>
              <a:ext uri="{FF2B5EF4-FFF2-40B4-BE49-F238E27FC236}">
                <a16:creationId xmlns:a16="http://schemas.microsoft.com/office/drawing/2014/main" id="{E1622725-B77D-4A88-A743-3F966CEB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7A0DF2E1-A5E8-4E37-B0EC-C0DC4148C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5300663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66" name="WordArt 6">
            <a:extLst>
              <a:ext uri="{FF2B5EF4-FFF2-40B4-BE49-F238E27FC236}">
                <a16:creationId xmlns:a16="http://schemas.microsoft.com/office/drawing/2014/main" id="{43FE2F71-CC98-44E2-A36D-9429ADFF00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9" y="1484314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CA05E665-4056-4385-ADA4-CA638E22C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420938"/>
            <a:ext cx="287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FB6CD094-9630-4ABC-8780-9D76C4735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068638"/>
            <a:ext cx="8964612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hlink"/>
                </a:solidFill>
                <a:cs typeface="Arial" panose="020B0604020202020204" pitchFamily="34" charset="0"/>
              </a:rPr>
              <a:t>1 x  9 =                4 x 9 =                  7 x 9 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hlink"/>
                </a:solidFill>
                <a:cs typeface="Arial" panose="020B0604020202020204" pitchFamily="34" charset="0"/>
              </a:rPr>
              <a:t>2 x 9 =                 5 x 9 =                  8 x 9 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hlink"/>
                </a:solidFill>
                <a:cs typeface="Arial" panose="020B0604020202020204" pitchFamily="34" charset="0"/>
              </a:rPr>
              <a:t>3 x 9 =                 6 x 9 =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D25DB5EB-DC89-4379-9033-4326EC4F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078164"/>
            <a:ext cx="64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24E07296-D6A5-4198-9ADD-16D1B861B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4" y="3789364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8A2249A8-68A9-4408-87A0-7F3DE31AD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5085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508CB0B1-1879-4DAD-B37F-76E5C9FB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30480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36</a:t>
            </a: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6926599A-6526-4B6D-A38C-554887ECF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3789364"/>
            <a:ext cx="720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A40AB4F0-FD4E-4AC6-9051-A89E7ADC3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4508500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54</a:t>
            </a:r>
          </a:p>
        </p:txBody>
      </p:sp>
      <p:sp>
        <p:nvSpPr>
          <p:cNvPr id="40975" name="Text Box 15">
            <a:extLst>
              <a:ext uri="{FF2B5EF4-FFF2-40B4-BE49-F238E27FC236}">
                <a16:creationId xmlns:a16="http://schemas.microsoft.com/office/drawing/2014/main" id="{6967F2BB-B08B-4FD4-A76D-ED4757F6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3078164"/>
            <a:ext cx="64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63</a:t>
            </a:r>
          </a:p>
        </p:txBody>
      </p:sp>
      <p:sp>
        <p:nvSpPr>
          <p:cNvPr id="40976" name="Text Box 16">
            <a:extLst>
              <a:ext uri="{FF2B5EF4-FFF2-40B4-BE49-F238E27FC236}">
                <a16:creationId xmlns:a16="http://schemas.microsoft.com/office/drawing/2014/main" id="{A5A67A61-6C44-4950-BC7C-0C60A1BDD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1" y="3840164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69" grpId="0"/>
      <p:bldP spid="40970" grpId="0"/>
      <p:bldP spid="40971" grpId="0"/>
      <p:bldP spid="40972" grpId="0"/>
      <p:bldP spid="40973" grpId="0"/>
      <p:bldP spid="40974" grpId="0"/>
      <p:bldP spid="40975" grpId="0"/>
      <p:bldP spid="409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9">
            <a:extLst>
              <a:ext uri="{FF2B5EF4-FFF2-40B4-BE49-F238E27FC236}">
                <a16:creationId xmlns:a16="http://schemas.microsoft.com/office/drawing/2014/main" id="{C43E866E-D1CE-4695-86A8-E60880B76DFE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1676400"/>
            <a:ext cx="2819400" cy="457200"/>
            <a:chOff x="240" y="1056"/>
            <a:chExt cx="1776" cy="288"/>
          </a:xfrm>
        </p:grpSpPr>
        <p:sp>
          <p:nvSpPr>
            <p:cNvPr id="7276" name="Rectangle 28">
              <a:extLst>
                <a:ext uri="{FF2B5EF4-FFF2-40B4-BE49-F238E27FC236}">
                  <a16:creationId xmlns:a16="http://schemas.microsoft.com/office/drawing/2014/main" id="{39DF6CD3-F3C1-4392-A503-FD8ED11E67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7" name="Oval 30">
              <a:extLst>
                <a:ext uri="{FF2B5EF4-FFF2-40B4-BE49-F238E27FC236}">
                  <a16:creationId xmlns:a16="http://schemas.microsoft.com/office/drawing/2014/main" id="{59EBD46B-DD09-4BC8-9E42-65D47F299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8" name="Oval 141">
              <a:extLst>
                <a:ext uri="{FF2B5EF4-FFF2-40B4-BE49-F238E27FC236}">
                  <a16:creationId xmlns:a16="http://schemas.microsoft.com/office/drawing/2014/main" id="{4EEE54FE-A452-4954-BC53-E4307C0D9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9" name="Oval 142">
              <a:extLst>
                <a:ext uri="{FF2B5EF4-FFF2-40B4-BE49-F238E27FC236}">
                  <a16:creationId xmlns:a16="http://schemas.microsoft.com/office/drawing/2014/main" id="{B514F64D-6A69-4790-A3CA-52D28D75B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80" name="Oval 143">
              <a:extLst>
                <a:ext uri="{FF2B5EF4-FFF2-40B4-BE49-F238E27FC236}">
                  <a16:creationId xmlns:a16="http://schemas.microsoft.com/office/drawing/2014/main" id="{793C74B3-545F-48F5-9B36-F0E76C56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81" name="Oval 144">
              <a:extLst>
                <a:ext uri="{FF2B5EF4-FFF2-40B4-BE49-F238E27FC236}">
                  <a16:creationId xmlns:a16="http://schemas.microsoft.com/office/drawing/2014/main" id="{6697C6EA-FA90-4EEE-87AF-552C39CB7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82" name="Oval 145">
              <a:extLst>
                <a:ext uri="{FF2B5EF4-FFF2-40B4-BE49-F238E27FC236}">
                  <a16:creationId xmlns:a16="http://schemas.microsoft.com/office/drawing/2014/main" id="{FDE50FC7-D90B-4D50-AB44-CE5144B84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83" name="Oval 146">
              <a:extLst>
                <a:ext uri="{FF2B5EF4-FFF2-40B4-BE49-F238E27FC236}">
                  <a16:creationId xmlns:a16="http://schemas.microsoft.com/office/drawing/2014/main" id="{BD2871B9-B136-413F-9166-D5C47979D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84" name="Oval 147">
              <a:extLst>
                <a:ext uri="{FF2B5EF4-FFF2-40B4-BE49-F238E27FC236}">
                  <a16:creationId xmlns:a16="http://schemas.microsoft.com/office/drawing/2014/main" id="{B0EF0F8A-2A12-4FB6-AFB4-650CFC1C0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85" name="Oval 148">
              <a:extLst>
                <a:ext uri="{FF2B5EF4-FFF2-40B4-BE49-F238E27FC236}">
                  <a16:creationId xmlns:a16="http://schemas.microsoft.com/office/drawing/2014/main" id="{579A9195-BFE8-4AE7-AD42-5CC0716E8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322" name="AutoShape 202">
            <a:extLst>
              <a:ext uri="{FF2B5EF4-FFF2-40B4-BE49-F238E27FC236}">
                <a16:creationId xmlns:a16="http://schemas.microsoft.com/office/drawing/2014/main" id="{C0E23874-31F8-4048-A822-363D8A92D168}"/>
              </a:ext>
            </a:extLst>
          </p:cNvPr>
          <p:cNvSpPr>
            <a:spLocks/>
          </p:cNvSpPr>
          <p:nvPr/>
        </p:nvSpPr>
        <p:spPr bwMode="auto">
          <a:xfrm>
            <a:off x="4373563" y="160020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solidFill>
            <a:srgbClr val="FFFFCC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3" name="AutoShape 203">
            <a:extLst>
              <a:ext uri="{FF2B5EF4-FFF2-40B4-BE49-F238E27FC236}">
                <a16:creationId xmlns:a16="http://schemas.microsoft.com/office/drawing/2014/main" id="{1F8030A3-8D60-4603-ADE7-9DF6B499FC26}"/>
              </a:ext>
            </a:extLst>
          </p:cNvPr>
          <p:cNvSpPr>
            <a:spLocks/>
          </p:cNvSpPr>
          <p:nvPr/>
        </p:nvSpPr>
        <p:spPr bwMode="auto">
          <a:xfrm>
            <a:off x="4449763" y="2667000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solidFill>
            <a:srgbClr val="FBFEE2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6" name="AutoShape 206">
            <a:extLst>
              <a:ext uri="{FF2B5EF4-FFF2-40B4-BE49-F238E27FC236}">
                <a16:creationId xmlns:a16="http://schemas.microsoft.com/office/drawing/2014/main" id="{9620BB2A-317C-4214-AF3E-3CF016C0E18B}"/>
              </a:ext>
            </a:extLst>
          </p:cNvPr>
          <p:cNvSpPr>
            <a:spLocks/>
          </p:cNvSpPr>
          <p:nvPr/>
        </p:nvSpPr>
        <p:spPr bwMode="auto">
          <a:xfrm>
            <a:off x="4373563" y="41910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8" name="Text Box 208">
            <a:extLst>
              <a:ext uri="{FF2B5EF4-FFF2-40B4-BE49-F238E27FC236}">
                <a16:creationId xmlns:a16="http://schemas.microsoft.com/office/drawing/2014/main" id="{18FC7C56-455F-4980-815D-E9AE4058C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24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x 2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sp>
        <p:nvSpPr>
          <p:cNvPr id="5329" name="Text Box 209">
            <a:extLst>
              <a:ext uri="{FF2B5EF4-FFF2-40B4-BE49-F238E27FC236}">
                <a16:creationId xmlns:a16="http://schemas.microsoft.com/office/drawing/2014/main" id="{215B66AE-EFE9-4965-982C-E7F8087E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048001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+ 9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330" name="Text Box 210">
            <a:extLst>
              <a:ext uri="{FF2B5EF4-FFF2-40B4-BE49-F238E27FC236}">
                <a16:creationId xmlns:a16="http://schemas.microsoft.com/office/drawing/2014/main" id="{8D43D02B-0E05-4211-B042-76FC927A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1083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</a:t>
            </a:r>
          </a:p>
        </p:txBody>
      </p:sp>
      <p:sp>
        <p:nvSpPr>
          <p:cNvPr id="5331" name="Text Box 211">
            <a:extLst>
              <a:ext uri="{FF2B5EF4-FFF2-40B4-BE49-F238E27FC236}">
                <a16:creationId xmlns:a16="http://schemas.microsoft.com/office/drawing/2014/main" id="{887FF066-0A32-4154-B9C3-77359CCA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4" y="3643314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Vậy :</a:t>
            </a: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33" name="Text Box 213">
            <a:extLst>
              <a:ext uri="{FF2B5EF4-FFF2-40B4-BE49-F238E27FC236}">
                <a16:creationId xmlns:a16="http://schemas.microsoft.com/office/drawing/2014/main" id="{E7252B28-2316-44DF-BB2E-E38B7B74D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648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+ 9 + 9 =</a:t>
            </a:r>
          </a:p>
        </p:txBody>
      </p:sp>
      <p:sp>
        <p:nvSpPr>
          <p:cNvPr id="5334" name="Text Box 214">
            <a:extLst>
              <a:ext uri="{FF2B5EF4-FFF2-40B4-BE49-F238E27FC236}">
                <a16:creationId xmlns:a16="http://schemas.microsoft.com/office/drawing/2014/main" id="{37E9FD7B-E6E4-417A-8A38-CC39EE809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78472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</a:t>
            </a:r>
          </a:p>
        </p:txBody>
      </p:sp>
      <p:sp>
        <p:nvSpPr>
          <p:cNvPr id="5336" name="Text Box 216">
            <a:extLst>
              <a:ext uri="{FF2B5EF4-FFF2-40B4-BE49-F238E27FC236}">
                <a16:creationId xmlns:a16="http://schemas.microsoft.com/office/drawing/2014/main" id="{0E42211F-1353-4F9E-BE86-E44D188E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4" y="5334000"/>
            <a:ext cx="109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Vậy :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37" name="Line 217">
            <a:extLst>
              <a:ext uri="{FF2B5EF4-FFF2-40B4-BE49-F238E27FC236}">
                <a16:creationId xmlns:a16="http://schemas.microsoft.com/office/drawing/2014/main" id="{7DA45677-7AFA-4632-B9BD-8C8DA1B9D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1524000"/>
            <a:ext cx="46038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9" name="Text Box 219">
            <a:extLst>
              <a:ext uri="{FF2B5EF4-FFF2-40B4-BE49-F238E27FC236}">
                <a16:creationId xmlns:a16="http://schemas.microsoft.com/office/drawing/2014/main" id="{6228983A-208C-45CF-AEF8-F270D374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133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 x 1 = 9</a:t>
            </a:r>
          </a:p>
        </p:txBody>
      </p:sp>
      <p:sp>
        <p:nvSpPr>
          <p:cNvPr id="5342" name="Text Box 222">
            <a:extLst>
              <a:ext uri="{FF2B5EF4-FFF2-40B4-BE49-F238E27FC236}">
                <a16:creationId xmlns:a16="http://schemas.microsoft.com/office/drawing/2014/main" id="{E08BC41F-8B63-4AD2-B2EC-58BBBBAB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3546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9 =</a:t>
            </a:r>
          </a:p>
        </p:txBody>
      </p:sp>
      <p:sp>
        <p:nvSpPr>
          <p:cNvPr id="5343" name="Text Box 223">
            <a:extLst>
              <a:ext uri="{FF2B5EF4-FFF2-40B4-BE49-F238E27FC236}">
                <a16:creationId xmlns:a16="http://schemas.microsoft.com/office/drawing/2014/main" id="{70B75062-84EF-4C69-9CBF-9CE585ACF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8118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10 =</a:t>
            </a:r>
          </a:p>
        </p:txBody>
      </p:sp>
      <p:sp>
        <p:nvSpPr>
          <p:cNvPr id="5344" name="Text Box 224">
            <a:extLst>
              <a:ext uri="{FF2B5EF4-FFF2-40B4-BE49-F238E27FC236}">
                <a16:creationId xmlns:a16="http://schemas.microsoft.com/office/drawing/2014/main" id="{F6F265A7-4D8A-4F24-81EE-91AD510C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927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6 =</a:t>
            </a:r>
          </a:p>
        </p:txBody>
      </p:sp>
      <p:sp>
        <p:nvSpPr>
          <p:cNvPr id="5345" name="Text Box 225">
            <a:extLst>
              <a:ext uri="{FF2B5EF4-FFF2-40B4-BE49-F238E27FC236}">
                <a16:creationId xmlns:a16="http://schemas.microsoft.com/office/drawing/2014/main" id="{A153B976-1126-49DA-B105-BE949E09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4496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5 = </a:t>
            </a:r>
          </a:p>
        </p:txBody>
      </p:sp>
      <p:sp>
        <p:nvSpPr>
          <p:cNvPr id="5346" name="Text Box 226">
            <a:extLst>
              <a:ext uri="{FF2B5EF4-FFF2-40B4-BE49-F238E27FC236}">
                <a16:creationId xmlns:a16="http://schemas.microsoft.com/office/drawing/2014/main" id="{DA8B2381-14EE-414B-AB32-21C911D48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4 =</a:t>
            </a:r>
          </a:p>
        </p:txBody>
      </p:sp>
      <p:sp>
        <p:nvSpPr>
          <p:cNvPr id="5348" name="Text Box 228">
            <a:extLst>
              <a:ext uri="{FF2B5EF4-FFF2-40B4-BE49-F238E27FC236}">
                <a16:creationId xmlns:a16="http://schemas.microsoft.com/office/drawing/2014/main" id="{1AB8C459-B0DE-4F25-993D-7240D163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862513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8 =</a:t>
            </a:r>
          </a:p>
        </p:txBody>
      </p:sp>
      <p:sp>
        <p:nvSpPr>
          <p:cNvPr id="5349" name="Text Box 229">
            <a:extLst>
              <a:ext uri="{FF2B5EF4-FFF2-40B4-BE49-F238E27FC236}">
                <a16:creationId xmlns:a16="http://schemas.microsoft.com/office/drawing/2014/main" id="{D3E40472-C472-4D30-8574-F8322478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3846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7 = </a:t>
            </a:r>
          </a:p>
        </p:txBody>
      </p:sp>
      <p:sp>
        <p:nvSpPr>
          <p:cNvPr id="5373" name="Text Box 253">
            <a:extLst>
              <a:ext uri="{FF2B5EF4-FFF2-40B4-BE49-F238E27FC236}">
                <a16:creationId xmlns:a16="http://schemas.microsoft.com/office/drawing/2014/main" id="{D93DE7F4-7949-471F-B108-A32183E2C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 x 2 = 18</a:t>
            </a:r>
          </a:p>
        </p:txBody>
      </p:sp>
      <p:sp>
        <p:nvSpPr>
          <p:cNvPr id="5376" name="Text Box 256">
            <a:extLst>
              <a:ext uri="{FF2B5EF4-FFF2-40B4-BE49-F238E27FC236}">
                <a16:creationId xmlns:a16="http://schemas.microsoft.com/office/drawing/2014/main" id="{59E74148-4844-4CFC-9473-3D091FF20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53340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 x 3 = 27</a:t>
            </a:r>
          </a:p>
        </p:txBody>
      </p:sp>
      <p:sp>
        <p:nvSpPr>
          <p:cNvPr id="5378" name="Text Box 258">
            <a:extLst>
              <a:ext uri="{FF2B5EF4-FFF2-40B4-BE49-F238E27FC236}">
                <a16:creationId xmlns:a16="http://schemas.microsoft.com/office/drawing/2014/main" id="{98F4EF81-8BA7-4F60-8910-BF196349C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133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x 1 = 9</a:t>
            </a:r>
          </a:p>
        </p:txBody>
      </p:sp>
      <p:sp>
        <p:nvSpPr>
          <p:cNvPr id="5379" name="Text Box 259">
            <a:extLst>
              <a:ext uri="{FF2B5EF4-FFF2-40B4-BE49-F238E27FC236}">
                <a16:creationId xmlns:a16="http://schemas.microsoft.com/office/drawing/2014/main" id="{28861ACE-6A04-4F13-90D8-B4FD3BC0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718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x 2 = 18</a:t>
            </a:r>
          </a:p>
        </p:txBody>
      </p:sp>
      <p:sp>
        <p:nvSpPr>
          <p:cNvPr id="5380" name="Text Box 260">
            <a:extLst>
              <a:ext uri="{FF2B5EF4-FFF2-40B4-BE49-F238E27FC236}">
                <a16:creationId xmlns:a16="http://schemas.microsoft.com/office/drawing/2014/main" id="{A1F6D1AC-6A6B-4C27-A8DF-FF89FC5CF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53340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x 3 = 27</a:t>
            </a:r>
          </a:p>
        </p:txBody>
      </p:sp>
      <p:sp>
        <p:nvSpPr>
          <p:cNvPr id="5388" name="Text Box 268">
            <a:extLst>
              <a:ext uri="{FF2B5EF4-FFF2-40B4-BE49-F238E27FC236}">
                <a16:creationId xmlns:a16="http://schemas.microsoft.com/office/drawing/2014/main" id="{4BEB928F-1619-4D2F-97B7-32CB417E9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13360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+ 9</a:t>
            </a:r>
            <a:endParaRPr lang="en-US" altLang="en-US" sz="3200"/>
          </a:p>
        </p:txBody>
      </p:sp>
      <p:grpSp>
        <p:nvGrpSpPr>
          <p:cNvPr id="3" name="Group 270">
            <a:extLst>
              <a:ext uri="{FF2B5EF4-FFF2-40B4-BE49-F238E27FC236}">
                <a16:creationId xmlns:a16="http://schemas.microsoft.com/office/drawing/2014/main" id="{EA82A6E6-61B2-4373-ABD3-0272ACC81DC9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2778125"/>
            <a:ext cx="2819400" cy="457200"/>
            <a:chOff x="240" y="1056"/>
            <a:chExt cx="1776" cy="288"/>
          </a:xfrm>
        </p:grpSpPr>
        <p:sp>
          <p:nvSpPr>
            <p:cNvPr id="7266" name="Rectangle 271">
              <a:extLst>
                <a:ext uri="{FF2B5EF4-FFF2-40B4-BE49-F238E27FC236}">
                  <a16:creationId xmlns:a16="http://schemas.microsoft.com/office/drawing/2014/main" id="{08669E25-60C9-4AFA-B364-2971FD87ED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67" name="Oval 272">
              <a:extLst>
                <a:ext uri="{FF2B5EF4-FFF2-40B4-BE49-F238E27FC236}">
                  <a16:creationId xmlns:a16="http://schemas.microsoft.com/office/drawing/2014/main" id="{146C1B53-302D-42E8-A835-F97FDF230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68" name="Oval 273">
              <a:extLst>
                <a:ext uri="{FF2B5EF4-FFF2-40B4-BE49-F238E27FC236}">
                  <a16:creationId xmlns:a16="http://schemas.microsoft.com/office/drawing/2014/main" id="{1BABBB1F-EE7D-41CC-9BCD-C3B0897E3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69" name="Oval 274">
              <a:extLst>
                <a:ext uri="{FF2B5EF4-FFF2-40B4-BE49-F238E27FC236}">
                  <a16:creationId xmlns:a16="http://schemas.microsoft.com/office/drawing/2014/main" id="{9FC322F1-AC3C-408C-87BE-D183F15BF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0" name="Oval 275">
              <a:extLst>
                <a:ext uri="{FF2B5EF4-FFF2-40B4-BE49-F238E27FC236}">
                  <a16:creationId xmlns:a16="http://schemas.microsoft.com/office/drawing/2014/main" id="{1C4C88BF-353D-4819-98BA-D67096156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1" name="Oval 276">
              <a:extLst>
                <a:ext uri="{FF2B5EF4-FFF2-40B4-BE49-F238E27FC236}">
                  <a16:creationId xmlns:a16="http://schemas.microsoft.com/office/drawing/2014/main" id="{B7C61319-5B29-4157-8144-CD4BE0821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" name="Oval 277">
              <a:extLst>
                <a:ext uri="{FF2B5EF4-FFF2-40B4-BE49-F238E27FC236}">
                  <a16:creationId xmlns:a16="http://schemas.microsoft.com/office/drawing/2014/main" id="{CBB26BA9-FAB3-4974-A0D3-ACE448A6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3" name="Oval 278">
              <a:extLst>
                <a:ext uri="{FF2B5EF4-FFF2-40B4-BE49-F238E27FC236}">
                  <a16:creationId xmlns:a16="http://schemas.microsoft.com/office/drawing/2014/main" id="{12E3C776-38F5-450D-BFF7-402392E69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4" name="Oval 279">
              <a:extLst>
                <a:ext uri="{FF2B5EF4-FFF2-40B4-BE49-F238E27FC236}">
                  <a16:creationId xmlns:a16="http://schemas.microsoft.com/office/drawing/2014/main" id="{BA47FF54-1825-49D1-BA52-912B111C4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5" name="Oval 280">
              <a:extLst>
                <a:ext uri="{FF2B5EF4-FFF2-40B4-BE49-F238E27FC236}">
                  <a16:creationId xmlns:a16="http://schemas.microsoft.com/office/drawing/2014/main" id="{C01F3AFD-07B3-4EE1-8531-0A253CB45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281">
            <a:extLst>
              <a:ext uri="{FF2B5EF4-FFF2-40B4-BE49-F238E27FC236}">
                <a16:creationId xmlns:a16="http://schemas.microsoft.com/office/drawing/2014/main" id="{44ED99FF-1E45-42AF-B641-A8C287F527FC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3375025"/>
            <a:ext cx="2819400" cy="457200"/>
            <a:chOff x="240" y="1056"/>
            <a:chExt cx="1776" cy="288"/>
          </a:xfrm>
        </p:grpSpPr>
        <p:sp>
          <p:nvSpPr>
            <p:cNvPr id="7256" name="Rectangle 282">
              <a:extLst>
                <a:ext uri="{FF2B5EF4-FFF2-40B4-BE49-F238E27FC236}">
                  <a16:creationId xmlns:a16="http://schemas.microsoft.com/office/drawing/2014/main" id="{A5539433-3878-4937-9758-3DB5CB62E2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7" name="Oval 283">
              <a:extLst>
                <a:ext uri="{FF2B5EF4-FFF2-40B4-BE49-F238E27FC236}">
                  <a16:creationId xmlns:a16="http://schemas.microsoft.com/office/drawing/2014/main" id="{BAD88C5D-F7FF-4258-92E8-3D1623CAD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8" name="Oval 284">
              <a:extLst>
                <a:ext uri="{FF2B5EF4-FFF2-40B4-BE49-F238E27FC236}">
                  <a16:creationId xmlns:a16="http://schemas.microsoft.com/office/drawing/2014/main" id="{A04E9B4E-6C8A-4E3F-B13B-0054C5143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9" name="Oval 285">
              <a:extLst>
                <a:ext uri="{FF2B5EF4-FFF2-40B4-BE49-F238E27FC236}">
                  <a16:creationId xmlns:a16="http://schemas.microsoft.com/office/drawing/2014/main" id="{924F9998-9B95-443C-B239-8FFF3F61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60" name="Oval 286">
              <a:extLst>
                <a:ext uri="{FF2B5EF4-FFF2-40B4-BE49-F238E27FC236}">
                  <a16:creationId xmlns:a16="http://schemas.microsoft.com/office/drawing/2014/main" id="{2C9AF812-9DF5-4D49-92BE-BBA7F2AC1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61" name="Oval 287">
              <a:extLst>
                <a:ext uri="{FF2B5EF4-FFF2-40B4-BE49-F238E27FC236}">
                  <a16:creationId xmlns:a16="http://schemas.microsoft.com/office/drawing/2014/main" id="{31150559-321B-4952-948C-AFB28118B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62" name="Oval 288">
              <a:extLst>
                <a:ext uri="{FF2B5EF4-FFF2-40B4-BE49-F238E27FC236}">
                  <a16:creationId xmlns:a16="http://schemas.microsoft.com/office/drawing/2014/main" id="{212206DF-88C9-4C42-AF16-592D6D5C6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63" name="Oval 289">
              <a:extLst>
                <a:ext uri="{FF2B5EF4-FFF2-40B4-BE49-F238E27FC236}">
                  <a16:creationId xmlns:a16="http://schemas.microsoft.com/office/drawing/2014/main" id="{17AE7F54-8C54-4235-8D0A-082C4306C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64" name="Oval 290">
              <a:extLst>
                <a:ext uri="{FF2B5EF4-FFF2-40B4-BE49-F238E27FC236}">
                  <a16:creationId xmlns:a16="http://schemas.microsoft.com/office/drawing/2014/main" id="{BBFD6AD8-B15E-4456-8C83-832927C7A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65" name="Oval 291">
              <a:extLst>
                <a:ext uri="{FF2B5EF4-FFF2-40B4-BE49-F238E27FC236}">
                  <a16:creationId xmlns:a16="http://schemas.microsoft.com/office/drawing/2014/main" id="{384272AB-3114-4581-B161-E7562A7B3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292">
            <a:extLst>
              <a:ext uri="{FF2B5EF4-FFF2-40B4-BE49-F238E27FC236}">
                <a16:creationId xmlns:a16="http://schemas.microsoft.com/office/drawing/2014/main" id="{CC0E925C-B65E-41A0-AB92-432670235433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4257675"/>
            <a:ext cx="2819400" cy="457200"/>
            <a:chOff x="240" y="1056"/>
            <a:chExt cx="1776" cy="288"/>
          </a:xfrm>
        </p:grpSpPr>
        <p:sp>
          <p:nvSpPr>
            <p:cNvPr id="7246" name="Rectangle 293">
              <a:extLst>
                <a:ext uri="{FF2B5EF4-FFF2-40B4-BE49-F238E27FC236}">
                  <a16:creationId xmlns:a16="http://schemas.microsoft.com/office/drawing/2014/main" id="{5ED89D71-A456-4128-A26A-5729ECAABC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7" name="Oval 294">
              <a:extLst>
                <a:ext uri="{FF2B5EF4-FFF2-40B4-BE49-F238E27FC236}">
                  <a16:creationId xmlns:a16="http://schemas.microsoft.com/office/drawing/2014/main" id="{EE9F4EC2-7023-4C18-8961-DB0539502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8" name="Oval 295">
              <a:extLst>
                <a:ext uri="{FF2B5EF4-FFF2-40B4-BE49-F238E27FC236}">
                  <a16:creationId xmlns:a16="http://schemas.microsoft.com/office/drawing/2014/main" id="{8D9B686B-DF4A-4458-9E99-68D3E3E0D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9" name="Oval 296">
              <a:extLst>
                <a:ext uri="{FF2B5EF4-FFF2-40B4-BE49-F238E27FC236}">
                  <a16:creationId xmlns:a16="http://schemas.microsoft.com/office/drawing/2014/main" id="{ADCDF76A-13E9-4B74-80C1-34C73F794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0" name="Oval 297">
              <a:extLst>
                <a:ext uri="{FF2B5EF4-FFF2-40B4-BE49-F238E27FC236}">
                  <a16:creationId xmlns:a16="http://schemas.microsoft.com/office/drawing/2014/main" id="{BE74F64E-3AC3-4A83-A8A6-EA5074C9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1" name="Oval 298">
              <a:extLst>
                <a:ext uri="{FF2B5EF4-FFF2-40B4-BE49-F238E27FC236}">
                  <a16:creationId xmlns:a16="http://schemas.microsoft.com/office/drawing/2014/main" id="{4EF7ECC7-2066-488F-9D4B-190303D2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2" name="Oval 299">
              <a:extLst>
                <a:ext uri="{FF2B5EF4-FFF2-40B4-BE49-F238E27FC236}">
                  <a16:creationId xmlns:a16="http://schemas.microsoft.com/office/drawing/2014/main" id="{B7F95EC5-253C-4F66-AE88-02E9A5D70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3" name="Oval 300">
              <a:extLst>
                <a:ext uri="{FF2B5EF4-FFF2-40B4-BE49-F238E27FC236}">
                  <a16:creationId xmlns:a16="http://schemas.microsoft.com/office/drawing/2014/main" id="{3E3B8A30-F5B4-4237-A1C9-73286C66E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4" name="Oval 301">
              <a:extLst>
                <a:ext uri="{FF2B5EF4-FFF2-40B4-BE49-F238E27FC236}">
                  <a16:creationId xmlns:a16="http://schemas.microsoft.com/office/drawing/2014/main" id="{C3AB9E1B-6145-4097-B629-1D809198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5" name="Oval 302">
              <a:extLst>
                <a:ext uri="{FF2B5EF4-FFF2-40B4-BE49-F238E27FC236}">
                  <a16:creationId xmlns:a16="http://schemas.microsoft.com/office/drawing/2014/main" id="{D5662F62-2D51-48CD-8B4F-95EABE091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303">
            <a:extLst>
              <a:ext uri="{FF2B5EF4-FFF2-40B4-BE49-F238E27FC236}">
                <a16:creationId xmlns:a16="http://schemas.microsoft.com/office/drawing/2014/main" id="{B167CD13-6169-4CC6-A58F-F6DCA7EBFB87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4845050"/>
            <a:ext cx="2819400" cy="457200"/>
            <a:chOff x="240" y="1056"/>
            <a:chExt cx="1776" cy="288"/>
          </a:xfrm>
        </p:grpSpPr>
        <p:sp>
          <p:nvSpPr>
            <p:cNvPr id="7236" name="Rectangle 304">
              <a:extLst>
                <a:ext uri="{FF2B5EF4-FFF2-40B4-BE49-F238E27FC236}">
                  <a16:creationId xmlns:a16="http://schemas.microsoft.com/office/drawing/2014/main" id="{4D91EFC8-3B69-46E5-ABFA-CD5E5B78F3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7" name="Oval 305">
              <a:extLst>
                <a:ext uri="{FF2B5EF4-FFF2-40B4-BE49-F238E27FC236}">
                  <a16:creationId xmlns:a16="http://schemas.microsoft.com/office/drawing/2014/main" id="{5897988A-7FDB-4310-B6B5-300A2323D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8" name="Oval 306">
              <a:extLst>
                <a:ext uri="{FF2B5EF4-FFF2-40B4-BE49-F238E27FC236}">
                  <a16:creationId xmlns:a16="http://schemas.microsoft.com/office/drawing/2014/main" id="{88648450-9213-4329-9A60-F54C29A40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9" name="Oval 307">
              <a:extLst>
                <a:ext uri="{FF2B5EF4-FFF2-40B4-BE49-F238E27FC236}">
                  <a16:creationId xmlns:a16="http://schemas.microsoft.com/office/drawing/2014/main" id="{966D6100-C3E8-40E4-B48E-56CCF7DE0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0" name="Oval 308">
              <a:extLst>
                <a:ext uri="{FF2B5EF4-FFF2-40B4-BE49-F238E27FC236}">
                  <a16:creationId xmlns:a16="http://schemas.microsoft.com/office/drawing/2014/main" id="{8CFD627E-F3CA-4864-905F-41467DF0A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1" name="Oval 309">
              <a:extLst>
                <a:ext uri="{FF2B5EF4-FFF2-40B4-BE49-F238E27FC236}">
                  <a16:creationId xmlns:a16="http://schemas.microsoft.com/office/drawing/2014/main" id="{7CDA3422-896F-4326-91F4-BDB492A0C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2" name="Oval 310">
              <a:extLst>
                <a:ext uri="{FF2B5EF4-FFF2-40B4-BE49-F238E27FC236}">
                  <a16:creationId xmlns:a16="http://schemas.microsoft.com/office/drawing/2014/main" id="{0EF4605B-3532-4BF6-8319-E223E964C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3" name="Oval 311">
              <a:extLst>
                <a:ext uri="{FF2B5EF4-FFF2-40B4-BE49-F238E27FC236}">
                  <a16:creationId xmlns:a16="http://schemas.microsoft.com/office/drawing/2014/main" id="{0C4947EF-B0B4-479E-9CE5-D5A2A669A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4" name="Oval 312">
              <a:extLst>
                <a:ext uri="{FF2B5EF4-FFF2-40B4-BE49-F238E27FC236}">
                  <a16:creationId xmlns:a16="http://schemas.microsoft.com/office/drawing/2014/main" id="{9151613C-87B0-4437-B8BA-C07DDB53F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5" name="Oval 313">
              <a:extLst>
                <a:ext uri="{FF2B5EF4-FFF2-40B4-BE49-F238E27FC236}">
                  <a16:creationId xmlns:a16="http://schemas.microsoft.com/office/drawing/2014/main" id="{1879ADB3-747D-4FA6-9249-CFBADEE94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314">
            <a:extLst>
              <a:ext uri="{FF2B5EF4-FFF2-40B4-BE49-F238E27FC236}">
                <a16:creationId xmlns:a16="http://schemas.microsoft.com/office/drawing/2014/main" id="{ADA87400-2B7F-4A7A-A57D-F382EDB24C3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432425"/>
            <a:ext cx="2819400" cy="457200"/>
            <a:chOff x="240" y="1056"/>
            <a:chExt cx="1776" cy="288"/>
          </a:xfrm>
        </p:grpSpPr>
        <p:sp>
          <p:nvSpPr>
            <p:cNvPr id="7226" name="Rectangle 315">
              <a:extLst>
                <a:ext uri="{FF2B5EF4-FFF2-40B4-BE49-F238E27FC236}">
                  <a16:creationId xmlns:a16="http://schemas.microsoft.com/office/drawing/2014/main" id="{AEB32BC5-96A7-47FB-979A-1B29C3FEA0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27" name="Oval 316">
              <a:extLst>
                <a:ext uri="{FF2B5EF4-FFF2-40B4-BE49-F238E27FC236}">
                  <a16:creationId xmlns:a16="http://schemas.microsoft.com/office/drawing/2014/main" id="{C45BFC63-D5E8-4E0E-83E4-C0C5A3E2F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28" name="Oval 317">
              <a:extLst>
                <a:ext uri="{FF2B5EF4-FFF2-40B4-BE49-F238E27FC236}">
                  <a16:creationId xmlns:a16="http://schemas.microsoft.com/office/drawing/2014/main" id="{E48E6A70-77E0-4FD7-BB0C-FF8619C78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29" name="Oval 318">
              <a:extLst>
                <a:ext uri="{FF2B5EF4-FFF2-40B4-BE49-F238E27FC236}">
                  <a16:creationId xmlns:a16="http://schemas.microsoft.com/office/drawing/2014/main" id="{CA059DB8-125D-4DA8-A9AA-03D15E5E6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0" name="Oval 319">
              <a:extLst>
                <a:ext uri="{FF2B5EF4-FFF2-40B4-BE49-F238E27FC236}">
                  <a16:creationId xmlns:a16="http://schemas.microsoft.com/office/drawing/2014/main" id="{D5F354E7-B5B3-45C9-B600-AFFFA73CE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1" name="Oval 320">
              <a:extLst>
                <a:ext uri="{FF2B5EF4-FFF2-40B4-BE49-F238E27FC236}">
                  <a16:creationId xmlns:a16="http://schemas.microsoft.com/office/drawing/2014/main" id="{A87FBD00-35B5-4166-9B33-1237EB9DC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2" name="Oval 321">
              <a:extLst>
                <a:ext uri="{FF2B5EF4-FFF2-40B4-BE49-F238E27FC236}">
                  <a16:creationId xmlns:a16="http://schemas.microsoft.com/office/drawing/2014/main" id="{32836917-C878-49F8-A628-62DA301EA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3" name="Oval 322">
              <a:extLst>
                <a:ext uri="{FF2B5EF4-FFF2-40B4-BE49-F238E27FC236}">
                  <a16:creationId xmlns:a16="http://schemas.microsoft.com/office/drawing/2014/main" id="{FE2035D4-6A2B-4068-AE09-F3B362A1A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4" name="Oval 323">
              <a:extLst>
                <a:ext uri="{FF2B5EF4-FFF2-40B4-BE49-F238E27FC236}">
                  <a16:creationId xmlns:a16="http://schemas.microsoft.com/office/drawing/2014/main" id="{6175FCC5-AD66-43C6-A37B-3C23420C9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5" name="Oval 324">
              <a:extLst>
                <a:ext uri="{FF2B5EF4-FFF2-40B4-BE49-F238E27FC236}">
                  <a16:creationId xmlns:a16="http://schemas.microsoft.com/office/drawing/2014/main" id="{7D8CF137-4D82-41EB-96C1-7959257F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448" name="AutoShape 328">
            <a:extLst>
              <a:ext uri="{FF2B5EF4-FFF2-40B4-BE49-F238E27FC236}">
                <a16:creationId xmlns:a16="http://schemas.microsoft.com/office/drawing/2014/main" id="{77F29BFC-3EDD-4E85-804A-9BC62EF3AE47}"/>
              </a:ext>
            </a:extLst>
          </p:cNvPr>
          <p:cNvSpPr>
            <a:spLocks noChangeArrowheads="1"/>
          </p:cNvSpPr>
          <p:nvPr/>
        </p:nvSpPr>
        <p:spPr bwMode="auto">
          <a:xfrm rot="4901384">
            <a:off x="9912351" y="1901826"/>
            <a:ext cx="454025" cy="187325"/>
          </a:xfrm>
          <a:prstGeom prst="curvedDownArrow">
            <a:avLst>
              <a:gd name="adj1" fmla="val 48475"/>
              <a:gd name="adj2" fmla="val 96949"/>
              <a:gd name="adj3" fmla="val 33333"/>
            </a:avLst>
          </a:prstGeom>
          <a:gradFill rotWithShape="1">
            <a:gsLst>
              <a:gs pos="0">
                <a:srgbClr val="327669"/>
              </a:gs>
              <a:gs pos="50000">
                <a:srgbClr val="6DFFE3"/>
              </a:gs>
              <a:gs pos="100000">
                <a:srgbClr val="327669"/>
              </a:gs>
            </a:gsLst>
            <a:lin ang="5400000" scaled="1"/>
          </a:gra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50" name="AutoShape 330">
            <a:extLst>
              <a:ext uri="{FF2B5EF4-FFF2-40B4-BE49-F238E27FC236}">
                <a16:creationId xmlns:a16="http://schemas.microsoft.com/office/drawing/2014/main" id="{6B9C845D-181A-4FE2-BD82-BC03E51E50E7}"/>
              </a:ext>
            </a:extLst>
          </p:cNvPr>
          <p:cNvSpPr>
            <a:spLocks noChangeArrowheads="1"/>
          </p:cNvSpPr>
          <p:nvPr/>
        </p:nvSpPr>
        <p:spPr bwMode="auto">
          <a:xfrm rot="4901384">
            <a:off x="9912351" y="2390776"/>
            <a:ext cx="454025" cy="187325"/>
          </a:xfrm>
          <a:prstGeom prst="curvedDownArrow">
            <a:avLst>
              <a:gd name="adj1" fmla="val 48475"/>
              <a:gd name="adj2" fmla="val 96949"/>
              <a:gd name="adj3" fmla="val 33333"/>
            </a:avLst>
          </a:prstGeom>
          <a:gradFill rotWithShape="1">
            <a:gsLst>
              <a:gs pos="0">
                <a:srgbClr val="327669"/>
              </a:gs>
              <a:gs pos="50000">
                <a:srgbClr val="6DFFE3"/>
              </a:gs>
              <a:gs pos="100000">
                <a:srgbClr val="327669"/>
              </a:gs>
            </a:gsLst>
            <a:lin ang="5400000" scaled="1"/>
          </a:gra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51" name="AutoShape 331">
            <a:extLst>
              <a:ext uri="{FF2B5EF4-FFF2-40B4-BE49-F238E27FC236}">
                <a16:creationId xmlns:a16="http://schemas.microsoft.com/office/drawing/2014/main" id="{8B959E44-0C66-476C-ABD0-52D8CBD16D31}"/>
              </a:ext>
            </a:extLst>
          </p:cNvPr>
          <p:cNvSpPr>
            <a:spLocks noChangeArrowheads="1"/>
          </p:cNvSpPr>
          <p:nvPr/>
        </p:nvSpPr>
        <p:spPr bwMode="auto">
          <a:xfrm rot="4901384">
            <a:off x="9880601" y="2898776"/>
            <a:ext cx="454025" cy="187325"/>
          </a:xfrm>
          <a:prstGeom prst="curvedDownArrow">
            <a:avLst>
              <a:gd name="adj1" fmla="val 48475"/>
              <a:gd name="adj2" fmla="val 96949"/>
              <a:gd name="adj3" fmla="val 33333"/>
            </a:avLst>
          </a:prstGeom>
          <a:gradFill rotWithShape="1">
            <a:gsLst>
              <a:gs pos="0">
                <a:srgbClr val="327669"/>
              </a:gs>
              <a:gs pos="50000">
                <a:srgbClr val="6DFFE3"/>
              </a:gs>
              <a:gs pos="100000">
                <a:srgbClr val="327669"/>
              </a:gs>
            </a:gsLst>
            <a:lin ang="5400000" scaled="1"/>
          </a:gra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0" name="Text Box 15">
            <a:extLst>
              <a:ext uri="{FF2B5EF4-FFF2-40B4-BE49-F238E27FC236}">
                <a16:creationId xmlns:a16="http://schemas.microsoft.com/office/drawing/2014/main" id="{AC97D980-6F8A-4F63-B641-794CE7F3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10288"/>
            <a:ext cx="624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.VnTime" panose="020B7200000000000000" pitchFamily="34" charset="0"/>
                <a:cs typeface="Arial" panose="020B0604020202020204" pitchFamily="34" charset="0"/>
              </a:rPr>
              <a:t>Hai tÝch tiÕp liÒn nhau trong b¶ng nh©n 9 h¬n kÐm nhau:</a:t>
            </a:r>
          </a:p>
        </p:txBody>
      </p:sp>
      <p:sp>
        <p:nvSpPr>
          <p:cNvPr id="111" name="Text Box 17">
            <a:extLst>
              <a:ext uri="{FF2B5EF4-FFF2-40B4-BE49-F238E27FC236}">
                <a16:creationId xmlns:a16="http://schemas.microsoft.com/office/drawing/2014/main" id="{C32532D8-7DB9-4191-987E-EEC163B38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138864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9 ®¬n vÞ </a:t>
            </a:r>
          </a:p>
        </p:txBody>
      </p:sp>
      <p:sp>
        <p:nvSpPr>
          <p:cNvPr id="112" name="Text Box 16">
            <a:extLst>
              <a:ext uri="{FF2B5EF4-FFF2-40B4-BE49-F238E27FC236}">
                <a16:creationId xmlns:a16="http://schemas.microsoft.com/office/drawing/2014/main" id="{A4B9D57B-C778-495C-9740-AC9C91734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008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.VnTime" panose="020B7200000000000000" pitchFamily="34" charset="0"/>
                <a:cs typeface="Arial" panose="020B0604020202020204" pitchFamily="34" charset="0"/>
              </a:rPr>
              <a:t>Muèn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>
                <a:latin typeface=".VnTime" panose="020B7200000000000000" pitchFamily="34" charset="0"/>
                <a:cs typeface="Arial" panose="020B0604020202020204" pitchFamily="34" charset="0"/>
              </a:rPr>
              <a:t> tÝch liÒn sau ta lÊy:</a:t>
            </a:r>
          </a:p>
        </p:txBody>
      </p:sp>
      <p:sp>
        <p:nvSpPr>
          <p:cNvPr id="113" name="Text Box 18">
            <a:extLst>
              <a:ext uri="{FF2B5EF4-FFF2-40B4-BE49-F238E27FC236}">
                <a16:creationId xmlns:a16="http://schemas.microsoft.com/office/drawing/2014/main" id="{5D85D1CE-F226-485F-BE89-CF749144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443664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TÝch liÒn tr­íc + 9</a:t>
            </a:r>
          </a:p>
        </p:txBody>
      </p:sp>
      <p:sp>
        <p:nvSpPr>
          <p:cNvPr id="114" name="Text Box 4">
            <a:extLst>
              <a:ext uri="{FF2B5EF4-FFF2-40B4-BE49-F238E27FC236}">
                <a16:creationId xmlns:a16="http://schemas.microsoft.com/office/drawing/2014/main" id="{07869E82-81C9-4410-AB41-B774FC3C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175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+ 9</a:t>
            </a:r>
          </a:p>
        </p:txBody>
      </p:sp>
      <p:sp>
        <p:nvSpPr>
          <p:cNvPr id="115" name="Text Box 4">
            <a:extLst>
              <a:ext uri="{FF2B5EF4-FFF2-40B4-BE49-F238E27FC236}">
                <a16:creationId xmlns:a16="http://schemas.microsoft.com/office/drawing/2014/main" id="{B0AB9980-56E9-4B07-9456-F760AD82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220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+ 9</a:t>
            </a:r>
          </a:p>
        </p:txBody>
      </p:sp>
      <p:sp>
        <p:nvSpPr>
          <p:cNvPr id="116" name="Text Box 4">
            <a:extLst>
              <a:ext uri="{FF2B5EF4-FFF2-40B4-BE49-F238E27FC236}">
                <a16:creationId xmlns:a16="http://schemas.microsoft.com/office/drawing/2014/main" id="{638288CE-9A1C-4F99-9132-F10BE018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2743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+ 9</a:t>
            </a:r>
          </a:p>
        </p:txBody>
      </p:sp>
      <p:sp>
        <p:nvSpPr>
          <p:cNvPr id="117" name="Text Box 4">
            <a:extLst>
              <a:ext uri="{FF2B5EF4-FFF2-40B4-BE49-F238E27FC236}">
                <a16:creationId xmlns:a16="http://schemas.microsoft.com/office/drawing/2014/main" id="{8DD05088-1920-4FC0-868E-BD103522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967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36</a:t>
            </a:r>
          </a:p>
        </p:txBody>
      </p:sp>
      <p:sp>
        <p:nvSpPr>
          <p:cNvPr id="118" name="Text Box 4">
            <a:extLst>
              <a:ext uri="{FF2B5EF4-FFF2-40B4-BE49-F238E27FC236}">
                <a16:creationId xmlns:a16="http://schemas.microsoft.com/office/drawing/2014/main" id="{CC91A2A1-3694-4D46-A332-BE6BD789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4242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19" name="Text Box 4">
            <a:extLst>
              <a:ext uri="{FF2B5EF4-FFF2-40B4-BE49-F238E27FC236}">
                <a16:creationId xmlns:a16="http://schemas.microsoft.com/office/drawing/2014/main" id="{DD24ADAB-EEF6-43EA-8BD2-616F4989F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9306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54</a:t>
            </a:r>
          </a:p>
        </p:txBody>
      </p:sp>
      <p:sp>
        <p:nvSpPr>
          <p:cNvPr id="120" name="Text Box 4">
            <a:extLst>
              <a:ext uri="{FF2B5EF4-FFF2-40B4-BE49-F238E27FC236}">
                <a16:creationId xmlns:a16="http://schemas.microsoft.com/office/drawing/2014/main" id="{816CC2BC-AEDC-4CF1-9517-AE26ED645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63</a:t>
            </a:r>
          </a:p>
        </p:txBody>
      </p:sp>
      <p:sp>
        <p:nvSpPr>
          <p:cNvPr id="121" name="Text Box 4">
            <a:extLst>
              <a:ext uri="{FF2B5EF4-FFF2-40B4-BE49-F238E27FC236}">
                <a16:creationId xmlns:a16="http://schemas.microsoft.com/office/drawing/2014/main" id="{44EB59CA-D96C-419F-91DC-99B0A4BDF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8720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72</a:t>
            </a:r>
          </a:p>
        </p:txBody>
      </p:sp>
      <p:sp>
        <p:nvSpPr>
          <p:cNvPr id="122" name="Text Box 4">
            <a:extLst>
              <a:ext uri="{FF2B5EF4-FFF2-40B4-BE49-F238E27FC236}">
                <a16:creationId xmlns:a16="http://schemas.microsoft.com/office/drawing/2014/main" id="{B91DC775-1560-4C25-9DB1-1BBB7E5C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81</a:t>
            </a:r>
          </a:p>
        </p:txBody>
      </p:sp>
      <p:sp>
        <p:nvSpPr>
          <p:cNvPr id="123" name="Text Box 4">
            <a:extLst>
              <a:ext uri="{FF2B5EF4-FFF2-40B4-BE49-F238E27FC236}">
                <a16:creationId xmlns:a16="http://schemas.microsoft.com/office/drawing/2014/main" id="{B34DE75A-6A9B-4A58-9BD8-265564243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57864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7218" name="Text Box 3">
            <a:extLst>
              <a:ext uri="{FF2B5EF4-FFF2-40B4-BE49-F238E27FC236}">
                <a16:creationId xmlns:a16="http://schemas.microsoft.com/office/drawing/2014/main" id="{36F0EC6F-8ADA-4796-A276-40CF46CF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914401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B¶ng nh©n 9</a:t>
            </a:r>
          </a:p>
        </p:txBody>
      </p:sp>
      <p:sp>
        <p:nvSpPr>
          <p:cNvPr id="126" name="Rectangle 5">
            <a:extLst>
              <a:ext uri="{FF2B5EF4-FFF2-40B4-BE49-F238E27FC236}">
                <a16:creationId xmlns:a16="http://schemas.microsoft.com/office/drawing/2014/main" id="{CF4351D3-29A7-444D-88DD-E9E1F2670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630364"/>
            <a:ext cx="3276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200" b="1"/>
              <a:t>9 được lấy 1 lần, </a:t>
            </a:r>
          </a:p>
        </p:txBody>
      </p:sp>
      <p:sp>
        <p:nvSpPr>
          <p:cNvPr id="127" name="Rectangle 105">
            <a:extLst>
              <a:ext uri="{FF2B5EF4-FFF2-40B4-BE49-F238E27FC236}">
                <a16:creationId xmlns:a16="http://schemas.microsoft.com/office/drawing/2014/main" id="{321FBB41-BAE5-444F-99F3-C39FE2B2B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1" y="1630364"/>
            <a:ext cx="13700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200" b="1"/>
              <a:t> ta viết:  </a:t>
            </a:r>
          </a:p>
        </p:txBody>
      </p:sp>
      <p:sp>
        <p:nvSpPr>
          <p:cNvPr id="128" name="Rectangle 11">
            <a:extLst>
              <a:ext uri="{FF2B5EF4-FFF2-40B4-BE49-F238E27FC236}">
                <a16:creationId xmlns:a16="http://schemas.microsoft.com/office/drawing/2014/main" id="{73A788CC-7A01-4CF0-8998-AD5C0B40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689225"/>
            <a:ext cx="2527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200" b="1"/>
              <a:t>9 được lấy 2 lần, </a:t>
            </a:r>
          </a:p>
        </p:txBody>
      </p:sp>
      <p:sp>
        <p:nvSpPr>
          <p:cNvPr id="129" name="Rectangle 106">
            <a:extLst>
              <a:ext uri="{FF2B5EF4-FFF2-40B4-BE49-F238E27FC236}">
                <a16:creationId xmlns:a16="http://schemas.microsoft.com/office/drawing/2014/main" id="{343F9E9F-B309-4EDB-B056-E30EB42A0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9" y="2697164"/>
            <a:ext cx="12017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200" b="1"/>
              <a:t> ta có:  </a:t>
            </a:r>
          </a:p>
        </p:txBody>
      </p:sp>
      <p:sp>
        <p:nvSpPr>
          <p:cNvPr id="130" name="Rectangle 14">
            <a:extLst>
              <a:ext uri="{FF2B5EF4-FFF2-40B4-BE49-F238E27FC236}">
                <a16:creationId xmlns:a16="http://schemas.microsoft.com/office/drawing/2014/main" id="{F527B79C-A018-4948-B7DD-0D9360976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4191000"/>
            <a:ext cx="2527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200" b="1"/>
              <a:t>9 được lấy 3 lần, </a:t>
            </a:r>
          </a:p>
        </p:txBody>
      </p:sp>
      <p:sp>
        <p:nvSpPr>
          <p:cNvPr id="131" name="Rectangle 15">
            <a:extLst>
              <a:ext uri="{FF2B5EF4-FFF2-40B4-BE49-F238E27FC236}">
                <a16:creationId xmlns:a16="http://schemas.microsoft.com/office/drawing/2014/main" id="{544F85F4-9549-45FF-93C6-33D87EFA8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7244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b="1"/>
              <a:t>9 x 3 =</a:t>
            </a:r>
          </a:p>
        </p:txBody>
      </p:sp>
      <p:sp>
        <p:nvSpPr>
          <p:cNvPr id="132" name="Rectangle 107">
            <a:extLst>
              <a:ext uri="{FF2B5EF4-FFF2-40B4-BE49-F238E27FC236}">
                <a16:creationId xmlns:a16="http://schemas.microsoft.com/office/drawing/2014/main" id="{FFA5823F-7D25-4C51-93C7-9E3D327DD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4203700"/>
            <a:ext cx="12017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200" b="1"/>
              <a:t> ta có:  </a:t>
            </a: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325 L 0.275 -0.0745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2084 L 0.275 -0.23195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7656 -0.44444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4" dur="500"/>
                                        <p:tgtEl>
                                          <p:spTgt spid="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500"/>
                                        <p:tgtEl>
                                          <p:spTgt spid="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9" dur="500"/>
                                        <p:tgtEl>
                                          <p:spTgt spid="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500"/>
                                        <p:tgtEl>
                                          <p:spTgt spid="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5" dur="500"/>
                                        <p:tgtEl>
                                          <p:spTgt spid="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8" dur="500"/>
                                        <p:tgtEl>
                                          <p:spTgt spid="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2" grpId="0" animBg="1"/>
      <p:bldP spid="5323" grpId="0" animBg="1"/>
      <p:bldP spid="5326" grpId="0" animBg="1"/>
      <p:bldP spid="5328" grpId="0"/>
      <p:bldP spid="5329" grpId="0"/>
      <p:bldP spid="5330" grpId="0"/>
      <p:bldP spid="5331" grpId="0"/>
      <p:bldP spid="5333" grpId="0"/>
      <p:bldP spid="5334" grpId="0"/>
      <p:bldP spid="5336" grpId="0"/>
      <p:bldP spid="5339" grpId="0"/>
      <p:bldP spid="5342" grpId="0"/>
      <p:bldP spid="5343" grpId="0"/>
      <p:bldP spid="5344" grpId="0"/>
      <p:bldP spid="5345" grpId="0"/>
      <p:bldP spid="5346" grpId="0"/>
      <p:bldP spid="5348" grpId="0"/>
      <p:bldP spid="5349" grpId="0"/>
      <p:bldP spid="5373" grpId="0"/>
      <p:bldP spid="5376" grpId="0"/>
      <p:bldP spid="5378" grpId="0"/>
      <p:bldP spid="5378" grpId="1"/>
      <p:bldP spid="5379" grpId="0"/>
      <p:bldP spid="5379" grpId="1"/>
      <p:bldP spid="5380" grpId="0"/>
      <p:bldP spid="5380" grpId="1"/>
      <p:bldP spid="5388" grpId="0"/>
      <p:bldP spid="5448" grpId="0" animBg="1"/>
      <p:bldP spid="5448" grpId="1" animBg="1"/>
      <p:bldP spid="5450" grpId="0" animBg="1"/>
      <p:bldP spid="5450" grpId="1" animBg="1"/>
      <p:bldP spid="5451" grpId="0" animBg="1"/>
      <p:bldP spid="5451" grpId="1" animBg="1"/>
      <p:bldP spid="110" grpId="0"/>
      <p:bldP spid="111" grpId="0"/>
      <p:bldP spid="112" grpId="0"/>
      <p:bldP spid="113" grpId="0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7218" grpId="0"/>
      <p:bldP spid="126" grpId="0"/>
      <p:bldP spid="127" grpId="0"/>
      <p:bldP spid="128" grpId="0"/>
      <p:bldP spid="129" grpId="0"/>
      <p:bldP spid="130" grpId="0"/>
      <p:bldP spid="131" grpId="0"/>
      <p:bldP spid="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69">
            <a:extLst>
              <a:ext uri="{FF2B5EF4-FFF2-40B4-BE49-F238E27FC236}">
                <a16:creationId xmlns:a16="http://schemas.microsoft.com/office/drawing/2014/main" id="{E7E0C37A-40DD-45A1-86B4-951DA43429C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676400"/>
            <a:ext cx="2819400" cy="457200"/>
            <a:chOff x="240" y="1056"/>
            <a:chExt cx="1776" cy="288"/>
          </a:xfrm>
        </p:grpSpPr>
        <p:sp>
          <p:nvSpPr>
            <p:cNvPr id="8289" name="Rectangle 28">
              <a:extLst>
                <a:ext uri="{FF2B5EF4-FFF2-40B4-BE49-F238E27FC236}">
                  <a16:creationId xmlns:a16="http://schemas.microsoft.com/office/drawing/2014/main" id="{2AD89828-7120-4382-ABDA-9FAC7CF09D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0" name="Oval 30">
              <a:extLst>
                <a:ext uri="{FF2B5EF4-FFF2-40B4-BE49-F238E27FC236}">
                  <a16:creationId xmlns:a16="http://schemas.microsoft.com/office/drawing/2014/main" id="{7156D300-ADDF-4593-8082-2469F8A76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1" name="Oval 141">
              <a:extLst>
                <a:ext uri="{FF2B5EF4-FFF2-40B4-BE49-F238E27FC236}">
                  <a16:creationId xmlns:a16="http://schemas.microsoft.com/office/drawing/2014/main" id="{609EE8F0-8D9D-4455-A392-77431DAA5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2" name="Oval 142">
              <a:extLst>
                <a:ext uri="{FF2B5EF4-FFF2-40B4-BE49-F238E27FC236}">
                  <a16:creationId xmlns:a16="http://schemas.microsoft.com/office/drawing/2014/main" id="{E6008728-B450-4484-A2A9-FD308EBCC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3" name="Oval 143">
              <a:extLst>
                <a:ext uri="{FF2B5EF4-FFF2-40B4-BE49-F238E27FC236}">
                  <a16:creationId xmlns:a16="http://schemas.microsoft.com/office/drawing/2014/main" id="{A05DE666-0672-4963-809B-845A3EF1E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4" name="Oval 144">
              <a:extLst>
                <a:ext uri="{FF2B5EF4-FFF2-40B4-BE49-F238E27FC236}">
                  <a16:creationId xmlns:a16="http://schemas.microsoft.com/office/drawing/2014/main" id="{DA86A84E-181A-467D-B8DF-1EC8BC2FB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" name="Oval 145">
              <a:extLst>
                <a:ext uri="{FF2B5EF4-FFF2-40B4-BE49-F238E27FC236}">
                  <a16:creationId xmlns:a16="http://schemas.microsoft.com/office/drawing/2014/main" id="{0E951852-2B51-4E89-BB5A-D673835CC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6" name="Oval 146">
              <a:extLst>
                <a:ext uri="{FF2B5EF4-FFF2-40B4-BE49-F238E27FC236}">
                  <a16:creationId xmlns:a16="http://schemas.microsoft.com/office/drawing/2014/main" id="{E5A1D2C4-B8A7-406B-B6D4-2E8402C2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" name="Oval 147">
              <a:extLst>
                <a:ext uri="{FF2B5EF4-FFF2-40B4-BE49-F238E27FC236}">
                  <a16:creationId xmlns:a16="http://schemas.microsoft.com/office/drawing/2014/main" id="{82C1DBD0-0846-42F9-84E5-8E9C152E8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8" name="Oval 148">
              <a:extLst>
                <a:ext uri="{FF2B5EF4-FFF2-40B4-BE49-F238E27FC236}">
                  <a16:creationId xmlns:a16="http://schemas.microsoft.com/office/drawing/2014/main" id="{E412CC21-B261-4353-ADEF-5534363A2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95" name="AutoShape 202">
            <a:extLst>
              <a:ext uri="{FF2B5EF4-FFF2-40B4-BE49-F238E27FC236}">
                <a16:creationId xmlns:a16="http://schemas.microsoft.com/office/drawing/2014/main" id="{F3E39780-8640-4B46-878F-512C1B1062CC}"/>
              </a:ext>
            </a:extLst>
          </p:cNvPr>
          <p:cNvSpPr>
            <a:spLocks/>
          </p:cNvSpPr>
          <p:nvPr/>
        </p:nvSpPr>
        <p:spPr bwMode="auto">
          <a:xfrm>
            <a:off x="4745038" y="160020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solidFill>
            <a:srgbClr val="FFFFCC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AutoShape 203">
            <a:extLst>
              <a:ext uri="{FF2B5EF4-FFF2-40B4-BE49-F238E27FC236}">
                <a16:creationId xmlns:a16="http://schemas.microsoft.com/office/drawing/2014/main" id="{96A25B76-D7A3-42CB-B42C-3D7E3F360FD4}"/>
              </a:ext>
            </a:extLst>
          </p:cNvPr>
          <p:cNvSpPr>
            <a:spLocks/>
          </p:cNvSpPr>
          <p:nvPr/>
        </p:nvSpPr>
        <p:spPr bwMode="auto">
          <a:xfrm>
            <a:off x="4821238" y="2667000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solidFill>
            <a:srgbClr val="FBFEE2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7" name="AutoShape 206">
            <a:extLst>
              <a:ext uri="{FF2B5EF4-FFF2-40B4-BE49-F238E27FC236}">
                <a16:creationId xmlns:a16="http://schemas.microsoft.com/office/drawing/2014/main" id="{7ABDFA3A-F14B-4CD9-BDCE-A7E99B838E01}"/>
              </a:ext>
            </a:extLst>
          </p:cNvPr>
          <p:cNvSpPr>
            <a:spLocks/>
          </p:cNvSpPr>
          <p:nvPr/>
        </p:nvSpPr>
        <p:spPr bwMode="auto">
          <a:xfrm>
            <a:off x="4745038" y="44196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7" name="Text Box 207">
            <a:extLst>
              <a:ext uri="{FF2B5EF4-FFF2-40B4-BE49-F238E27FC236}">
                <a16:creationId xmlns:a16="http://schemas.microsoft.com/office/drawing/2014/main" id="{DB93001D-EA94-45DF-A53A-911D8D9F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1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được lấy 1 lần, ta viết</a:t>
            </a: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8" name="Text Box 208">
            <a:extLst>
              <a:ext uri="{FF2B5EF4-FFF2-40B4-BE49-F238E27FC236}">
                <a16:creationId xmlns:a16="http://schemas.microsoft.com/office/drawing/2014/main" id="{EFAAB5ED-E8F0-42F1-B25F-7D20E751C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667001"/>
            <a:ext cx="3352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được lấy 2 lần, ta có: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x 2 =</a:t>
            </a:r>
          </a:p>
        </p:txBody>
      </p:sp>
      <p:sp>
        <p:nvSpPr>
          <p:cNvPr id="5329" name="Text Box 209">
            <a:extLst>
              <a:ext uri="{FF2B5EF4-FFF2-40B4-BE49-F238E27FC236}">
                <a16:creationId xmlns:a16="http://schemas.microsoft.com/office/drawing/2014/main" id="{6D5677F9-2514-4C5F-9A99-28CB5AB3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124201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+ 9 = </a:t>
            </a:r>
          </a:p>
        </p:txBody>
      </p:sp>
      <p:sp>
        <p:nvSpPr>
          <p:cNvPr id="5330" name="Text Box 210">
            <a:extLst>
              <a:ext uri="{FF2B5EF4-FFF2-40B4-BE49-F238E27FC236}">
                <a16:creationId xmlns:a16="http://schemas.microsoft.com/office/drawing/2014/main" id="{44EC9C16-39CF-4110-9509-78860AE4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1242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</a:t>
            </a:r>
          </a:p>
        </p:txBody>
      </p:sp>
      <p:sp>
        <p:nvSpPr>
          <p:cNvPr id="5331" name="Text Box 211">
            <a:extLst>
              <a:ext uri="{FF2B5EF4-FFF2-40B4-BE49-F238E27FC236}">
                <a16:creationId xmlns:a16="http://schemas.microsoft.com/office/drawing/2014/main" id="{7596AEFC-456A-487D-AEE2-6CF0A1241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4" y="3643314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Vậy :</a:t>
            </a: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32" name="Text Box 212">
            <a:extLst>
              <a:ext uri="{FF2B5EF4-FFF2-40B4-BE49-F238E27FC236}">
                <a16:creationId xmlns:a16="http://schemas.microsoft.com/office/drawing/2014/main" id="{65A4143B-933B-41BF-A22D-A57DDF30E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76764"/>
            <a:ext cx="3048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được lấy 3 lần, ta có: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x 3 =</a:t>
            </a:r>
          </a:p>
        </p:txBody>
      </p:sp>
      <p:sp>
        <p:nvSpPr>
          <p:cNvPr id="5333" name="Text Box 213">
            <a:extLst>
              <a:ext uri="{FF2B5EF4-FFF2-40B4-BE49-F238E27FC236}">
                <a16:creationId xmlns:a16="http://schemas.microsoft.com/office/drawing/2014/main" id="{1AA9691E-E906-4DA6-BF2E-52B83F146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5029201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+ 9 + 9 =</a:t>
            </a:r>
          </a:p>
        </p:txBody>
      </p:sp>
      <p:sp>
        <p:nvSpPr>
          <p:cNvPr id="5334" name="Text Box 214">
            <a:extLst>
              <a:ext uri="{FF2B5EF4-FFF2-40B4-BE49-F238E27FC236}">
                <a16:creationId xmlns:a16="http://schemas.microsoft.com/office/drawing/2014/main" id="{CF45A593-053B-4E4F-9B60-C1AE112D7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0292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</a:t>
            </a:r>
          </a:p>
        </p:txBody>
      </p:sp>
      <p:sp>
        <p:nvSpPr>
          <p:cNvPr id="5336" name="Text Box 216">
            <a:extLst>
              <a:ext uri="{FF2B5EF4-FFF2-40B4-BE49-F238E27FC236}">
                <a16:creationId xmlns:a16="http://schemas.microsoft.com/office/drawing/2014/main" id="{E551E4ED-0B87-4EE3-A7CD-17109D572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4" y="5562601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Vậy :</a:t>
            </a: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07" name="Line 217">
            <a:extLst>
              <a:ext uri="{FF2B5EF4-FFF2-40B4-BE49-F238E27FC236}">
                <a16:creationId xmlns:a16="http://schemas.microsoft.com/office/drawing/2014/main" id="{7C2EB585-2016-4288-8D5A-605A6B274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1447800"/>
            <a:ext cx="0" cy="4800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9" name="Text Box 219">
            <a:extLst>
              <a:ext uri="{FF2B5EF4-FFF2-40B4-BE49-F238E27FC236}">
                <a16:creationId xmlns:a16="http://schemas.microsoft.com/office/drawing/2014/main" id="{0BBC782B-2C8A-45F7-9FE0-10E4FE84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133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 x 1 = 9</a:t>
            </a:r>
          </a:p>
        </p:txBody>
      </p:sp>
      <p:sp>
        <p:nvSpPr>
          <p:cNvPr id="5342" name="Text Box 222">
            <a:extLst>
              <a:ext uri="{FF2B5EF4-FFF2-40B4-BE49-F238E27FC236}">
                <a16:creationId xmlns:a16="http://schemas.microsoft.com/office/drawing/2014/main" id="{CB6A085A-1A5E-469C-BBC1-D070D779A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3546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9   =</a:t>
            </a:r>
          </a:p>
        </p:txBody>
      </p:sp>
      <p:sp>
        <p:nvSpPr>
          <p:cNvPr id="5343" name="Text Box 223">
            <a:extLst>
              <a:ext uri="{FF2B5EF4-FFF2-40B4-BE49-F238E27FC236}">
                <a16:creationId xmlns:a16="http://schemas.microsoft.com/office/drawing/2014/main" id="{79AD881B-9115-4A21-8757-FE3EADF3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8118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10 =</a:t>
            </a:r>
          </a:p>
        </p:txBody>
      </p:sp>
      <p:sp>
        <p:nvSpPr>
          <p:cNvPr id="5344" name="Text Box 224">
            <a:extLst>
              <a:ext uri="{FF2B5EF4-FFF2-40B4-BE49-F238E27FC236}">
                <a16:creationId xmlns:a16="http://schemas.microsoft.com/office/drawing/2014/main" id="{08169482-FECB-4AA3-A83C-9AD1B7B9B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927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6   =</a:t>
            </a:r>
          </a:p>
        </p:txBody>
      </p:sp>
      <p:sp>
        <p:nvSpPr>
          <p:cNvPr id="5345" name="Text Box 225">
            <a:extLst>
              <a:ext uri="{FF2B5EF4-FFF2-40B4-BE49-F238E27FC236}">
                <a16:creationId xmlns:a16="http://schemas.microsoft.com/office/drawing/2014/main" id="{F52EB3FB-E9FE-4F48-9808-93E9DFDCD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4496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5   = </a:t>
            </a:r>
          </a:p>
        </p:txBody>
      </p:sp>
      <p:sp>
        <p:nvSpPr>
          <p:cNvPr id="5346" name="Text Box 226">
            <a:extLst>
              <a:ext uri="{FF2B5EF4-FFF2-40B4-BE49-F238E27FC236}">
                <a16:creationId xmlns:a16="http://schemas.microsoft.com/office/drawing/2014/main" id="{CFB38DD3-181C-4A38-BA00-1E27A7EE1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447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1   =</a:t>
            </a:r>
          </a:p>
        </p:txBody>
      </p:sp>
      <p:sp>
        <p:nvSpPr>
          <p:cNvPr id="5348" name="Text Box 228">
            <a:extLst>
              <a:ext uri="{FF2B5EF4-FFF2-40B4-BE49-F238E27FC236}">
                <a16:creationId xmlns:a16="http://schemas.microsoft.com/office/drawing/2014/main" id="{82A0CA00-87FA-4314-A0B9-50160C8B3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862513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8   =</a:t>
            </a:r>
          </a:p>
        </p:txBody>
      </p:sp>
      <p:sp>
        <p:nvSpPr>
          <p:cNvPr id="5349" name="Text Box 229">
            <a:extLst>
              <a:ext uri="{FF2B5EF4-FFF2-40B4-BE49-F238E27FC236}">
                <a16:creationId xmlns:a16="http://schemas.microsoft.com/office/drawing/2014/main" id="{487967B4-88BF-47A9-B8B5-475563121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3846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7   = </a:t>
            </a:r>
          </a:p>
        </p:txBody>
      </p:sp>
      <p:sp>
        <p:nvSpPr>
          <p:cNvPr id="5373" name="Text Box 253">
            <a:extLst>
              <a:ext uri="{FF2B5EF4-FFF2-40B4-BE49-F238E27FC236}">
                <a16:creationId xmlns:a16="http://schemas.microsoft.com/office/drawing/2014/main" id="{D0B56D93-335C-48DE-9A3E-FCD6EB63D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 x 2 = 18</a:t>
            </a:r>
          </a:p>
        </p:txBody>
      </p:sp>
      <p:sp>
        <p:nvSpPr>
          <p:cNvPr id="5376" name="Text Box 256">
            <a:extLst>
              <a:ext uri="{FF2B5EF4-FFF2-40B4-BE49-F238E27FC236}">
                <a16:creationId xmlns:a16="http://schemas.microsoft.com/office/drawing/2014/main" id="{6E430ED6-6078-4145-A784-6233CEB62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5562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 x 3 = 27</a:t>
            </a:r>
          </a:p>
        </p:txBody>
      </p:sp>
      <p:sp>
        <p:nvSpPr>
          <p:cNvPr id="5378" name="Text Box 258">
            <a:extLst>
              <a:ext uri="{FF2B5EF4-FFF2-40B4-BE49-F238E27FC236}">
                <a16:creationId xmlns:a16="http://schemas.microsoft.com/office/drawing/2014/main" id="{1FB52CE3-A150-4844-981C-77BB452AC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133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x 1 = 9</a:t>
            </a:r>
          </a:p>
        </p:txBody>
      </p:sp>
      <p:sp>
        <p:nvSpPr>
          <p:cNvPr id="5379" name="Text Box 259">
            <a:extLst>
              <a:ext uri="{FF2B5EF4-FFF2-40B4-BE49-F238E27FC236}">
                <a16:creationId xmlns:a16="http://schemas.microsoft.com/office/drawing/2014/main" id="{9F4BE283-54D7-4CF7-A812-F40089D6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718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x 2 = 18</a:t>
            </a:r>
          </a:p>
        </p:txBody>
      </p:sp>
      <p:sp>
        <p:nvSpPr>
          <p:cNvPr id="5380" name="Text Box 260">
            <a:extLst>
              <a:ext uri="{FF2B5EF4-FFF2-40B4-BE49-F238E27FC236}">
                <a16:creationId xmlns:a16="http://schemas.microsoft.com/office/drawing/2014/main" id="{FB23D1A8-C737-4C7B-B584-1BD117F4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5562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x 3 = 27</a:t>
            </a:r>
          </a:p>
        </p:txBody>
      </p:sp>
      <p:grpSp>
        <p:nvGrpSpPr>
          <p:cNvPr id="8221" name="Group 270">
            <a:extLst>
              <a:ext uri="{FF2B5EF4-FFF2-40B4-BE49-F238E27FC236}">
                <a16:creationId xmlns:a16="http://schemas.microsoft.com/office/drawing/2014/main" id="{7A1D7D05-5671-4DE7-A34C-C8C281388E9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778125"/>
            <a:ext cx="2819400" cy="457200"/>
            <a:chOff x="240" y="1056"/>
            <a:chExt cx="1776" cy="288"/>
          </a:xfrm>
        </p:grpSpPr>
        <p:sp>
          <p:nvSpPr>
            <p:cNvPr id="8279" name="Rectangle 271">
              <a:extLst>
                <a:ext uri="{FF2B5EF4-FFF2-40B4-BE49-F238E27FC236}">
                  <a16:creationId xmlns:a16="http://schemas.microsoft.com/office/drawing/2014/main" id="{EF340646-41DC-48ED-9E31-DE7739B2A4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0" name="Oval 272">
              <a:extLst>
                <a:ext uri="{FF2B5EF4-FFF2-40B4-BE49-F238E27FC236}">
                  <a16:creationId xmlns:a16="http://schemas.microsoft.com/office/drawing/2014/main" id="{A966A710-F239-4A2C-ADB0-4A9F42C04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1" name="Oval 273">
              <a:extLst>
                <a:ext uri="{FF2B5EF4-FFF2-40B4-BE49-F238E27FC236}">
                  <a16:creationId xmlns:a16="http://schemas.microsoft.com/office/drawing/2014/main" id="{49312743-F9AF-414A-A5E3-E2FECDE70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2" name="Oval 274">
              <a:extLst>
                <a:ext uri="{FF2B5EF4-FFF2-40B4-BE49-F238E27FC236}">
                  <a16:creationId xmlns:a16="http://schemas.microsoft.com/office/drawing/2014/main" id="{48E0E867-84D7-4244-91A3-C5C32D7A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3" name="Oval 275">
              <a:extLst>
                <a:ext uri="{FF2B5EF4-FFF2-40B4-BE49-F238E27FC236}">
                  <a16:creationId xmlns:a16="http://schemas.microsoft.com/office/drawing/2014/main" id="{1F0043DB-FEB9-4790-8648-09CD90224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4" name="Oval 276">
              <a:extLst>
                <a:ext uri="{FF2B5EF4-FFF2-40B4-BE49-F238E27FC236}">
                  <a16:creationId xmlns:a16="http://schemas.microsoft.com/office/drawing/2014/main" id="{8B654098-AA58-4166-B346-8B8E1006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5" name="Oval 277">
              <a:extLst>
                <a:ext uri="{FF2B5EF4-FFF2-40B4-BE49-F238E27FC236}">
                  <a16:creationId xmlns:a16="http://schemas.microsoft.com/office/drawing/2014/main" id="{FEC40D01-7A2C-4204-98BF-9BCD630BA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6" name="Oval 278">
              <a:extLst>
                <a:ext uri="{FF2B5EF4-FFF2-40B4-BE49-F238E27FC236}">
                  <a16:creationId xmlns:a16="http://schemas.microsoft.com/office/drawing/2014/main" id="{5900862D-7859-415A-8CEF-8757819B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7" name="Oval 279">
              <a:extLst>
                <a:ext uri="{FF2B5EF4-FFF2-40B4-BE49-F238E27FC236}">
                  <a16:creationId xmlns:a16="http://schemas.microsoft.com/office/drawing/2014/main" id="{092BF77C-4B41-410B-81B5-378EE218B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8" name="Oval 280">
              <a:extLst>
                <a:ext uri="{FF2B5EF4-FFF2-40B4-BE49-F238E27FC236}">
                  <a16:creationId xmlns:a16="http://schemas.microsoft.com/office/drawing/2014/main" id="{C7C3D15A-8D95-46C9-92E2-FF5614E76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222" name="Group 281">
            <a:extLst>
              <a:ext uri="{FF2B5EF4-FFF2-40B4-BE49-F238E27FC236}">
                <a16:creationId xmlns:a16="http://schemas.microsoft.com/office/drawing/2014/main" id="{9A163074-E00D-4FCA-9544-1E1ED95B9276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375025"/>
            <a:ext cx="2819400" cy="457200"/>
            <a:chOff x="240" y="1056"/>
            <a:chExt cx="1776" cy="288"/>
          </a:xfrm>
        </p:grpSpPr>
        <p:sp>
          <p:nvSpPr>
            <p:cNvPr id="8269" name="Rectangle 282">
              <a:extLst>
                <a:ext uri="{FF2B5EF4-FFF2-40B4-BE49-F238E27FC236}">
                  <a16:creationId xmlns:a16="http://schemas.microsoft.com/office/drawing/2014/main" id="{F4343EE9-59D6-49D2-9183-C93A96A65D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0" name="Oval 283">
              <a:extLst>
                <a:ext uri="{FF2B5EF4-FFF2-40B4-BE49-F238E27FC236}">
                  <a16:creationId xmlns:a16="http://schemas.microsoft.com/office/drawing/2014/main" id="{6799DC61-4FDC-4A16-A280-FB8ED7CF4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1" name="Oval 284">
              <a:extLst>
                <a:ext uri="{FF2B5EF4-FFF2-40B4-BE49-F238E27FC236}">
                  <a16:creationId xmlns:a16="http://schemas.microsoft.com/office/drawing/2014/main" id="{4DC51DDB-7991-4BD7-857D-4D8460EB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2" name="Oval 285">
              <a:extLst>
                <a:ext uri="{FF2B5EF4-FFF2-40B4-BE49-F238E27FC236}">
                  <a16:creationId xmlns:a16="http://schemas.microsoft.com/office/drawing/2014/main" id="{55879A25-0601-411D-9DB7-A690BA037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3" name="Oval 286">
              <a:extLst>
                <a:ext uri="{FF2B5EF4-FFF2-40B4-BE49-F238E27FC236}">
                  <a16:creationId xmlns:a16="http://schemas.microsoft.com/office/drawing/2014/main" id="{7338B05A-9D66-4F56-8190-C277C7440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4" name="Oval 287">
              <a:extLst>
                <a:ext uri="{FF2B5EF4-FFF2-40B4-BE49-F238E27FC236}">
                  <a16:creationId xmlns:a16="http://schemas.microsoft.com/office/drawing/2014/main" id="{5866E50A-32AD-419E-909D-16D7B512A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5" name="Oval 288">
              <a:extLst>
                <a:ext uri="{FF2B5EF4-FFF2-40B4-BE49-F238E27FC236}">
                  <a16:creationId xmlns:a16="http://schemas.microsoft.com/office/drawing/2014/main" id="{69128030-DBCD-4EAA-BA53-3BDC0A780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6" name="Oval 289">
              <a:extLst>
                <a:ext uri="{FF2B5EF4-FFF2-40B4-BE49-F238E27FC236}">
                  <a16:creationId xmlns:a16="http://schemas.microsoft.com/office/drawing/2014/main" id="{89EEAD4F-8FD0-45FA-BDFA-3F2FA8A42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7" name="Oval 290">
              <a:extLst>
                <a:ext uri="{FF2B5EF4-FFF2-40B4-BE49-F238E27FC236}">
                  <a16:creationId xmlns:a16="http://schemas.microsoft.com/office/drawing/2014/main" id="{77E14559-0214-4A68-A836-9028B6D95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8" name="Oval 291">
              <a:extLst>
                <a:ext uri="{FF2B5EF4-FFF2-40B4-BE49-F238E27FC236}">
                  <a16:creationId xmlns:a16="http://schemas.microsoft.com/office/drawing/2014/main" id="{A4C5B1C4-E634-45FF-B01B-ECF893737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223" name="Group 292">
            <a:extLst>
              <a:ext uri="{FF2B5EF4-FFF2-40B4-BE49-F238E27FC236}">
                <a16:creationId xmlns:a16="http://schemas.microsoft.com/office/drawing/2014/main" id="{460ED38A-E25C-4FE9-8556-E6B7DA36887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86275"/>
            <a:ext cx="2819400" cy="457200"/>
            <a:chOff x="240" y="1056"/>
            <a:chExt cx="1776" cy="288"/>
          </a:xfrm>
        </p:grpSpPr>
        <p:sp>
          <p:nvSpPr>
            <p:cNvPr id="8259" name="Rectangle 293">
              <a:extLst>
                <a:ext uri="{FF2B5EF4-FFF2-40B4-BE49-F238E27FC236}">
                  <a16:creationId xmlns:a16="http://schemas.microsoft.com/office/drawing/2014/main" id="{89976114-9F5F-46C9-A73F-CB6B3F257D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0" name="Oval 294">
              <a:extLst>
                <a:ext uri="{FF2B5EF4-FFF2-40B4-BE49-F238E27FC236}">
                  <a16:creationId xmlns:a16="http://schemas.microsoft.com/office/drawing/2014/main" id="{28607262-C9E2-4EC4-B5D9-0C349E721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1" name="Oval 295">
              <a:extLst>
                <a:ext uri="{FF2B5EF4-FFF2-40B4-BE49-F238E27FC236}">
                  <a16:creationId xmlns:a16="http://schemas.microsoft.com/office/drawing/2014/main" id="{2C9B64BD-4AD1-471A-9E93-CF29F6724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2" name="Oval 296">
              <a:extLst>
                <a:ext uri="{FF2B5EF4-FFF2-40B4-BE49-F238E27FC236}">
                  <a16:creationId xmlns:a16="http://schemas.microsoft.com/office/drawing/2014/main" id="{C4222519-7214-4830-95E5-C9F4C41E5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3" name="Oval 297">
              <a:extLst>
                <a:ext uri="{FF2B5EF4-FFF2-40B4-BE49-F238E27FC236}">
                  <a16:creationId xmlns:a16="http://schemas.microsoft.com/office/drawing/2014/main" id="{0197FE3F-892D-4F51-B51B-B4150E825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4" name="Oval 298">
              <a:extLst>
                <a:ext uri="{FF2B5EF4-FFF2-40B4-BE49-F238E27FC236}">
                  <a16:creationId xmlns:a16="http://schemas.microsoft.com/office/drawing/2014/main" id="{37791354-1679-41AD-B444-2FCCE9176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5" name="Oval 299">
              <a:extLst>
                <a:ext uri="{FF2B5EF4-FFF2-40B4-BE49-F238E27FC236}">
                  <a16:creationId xmlns:a16="http://schemas.microsoft.com/office/drawing/2014/main" id="{25FFCFE6-C1E8-426A-89BE-99BDCE44D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6" name="Oval 300">
              <a:extLst>
                <a:ext uri="{FF2B5EF4-FFF2-40B4-BE49-F238E27FC236}">
                  <a16:creationId xmlns:a16="http://schemas.microsoft.com/office/drawing/2014/main" id="{579F6832-C8DC-46A6-AFDC-D6D31F33A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7" name="Oval 301">
              <a:extLst>
                <a:ext uri="{FF2B5EF4-FFF2-40B4-BE49-F238E27FC236}">
                  <a16:creationId xmlns:a16="http://schemas.microsoft.com/office/drawing/2014/main" id="{702BF2EE-461A-40F9-8B2F-2A9200719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8" name="Oval 302">
              <a:extLst>
                <a:ext uri="{FF2B5EF4-FFF2-40B4-BE49-F238E27FC236}">
                  <a16:creationId xmlns:a16="http://schemas.microsoft.com/office/drawing/2014/main" id="{41D46AA9-A65C-464A-BE98-F4C38E7CE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224" name="Group 303">
            <a:extLst>
              <a:ext uri="{FF2B5EF4-FFF2-40B4-BE49-F238E27FC236}">
                <a16:creationId xmlns:a16="http://schemas.microsoft.com/office/drawing/2014/main" id="{2B94A893-AA13-4A7A-AF1E-A8D1BFE686F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073650"/>
            <a:ext cx="2819400" cy="457200"/>
            <a:chOff x="240" y="1056"/>
            <a:chExt cx="1776" cy="288"/>
          </a:xfrm>
        </p:grpSpPr>
        <p:sp>
          <p:nvSpPr>
            <p:cNvPr id="8249" name="Rectangle 304">
              <a:extLst>
                <a:ext uri="{FF2B5EF4-FFF2-40B4-BE49-F238E27FC236}">
                  <a16:creationId xmlns:a16="http://schemas.microsoft.com/office/drawing/2014/main" id="{80677A7F-6C07-4162-ACFE-2BEE9B5899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0" name="Oval 305">
              <a:extLst>
                <a:ext uri="{FF2B5EF4-FFF2-40B4-BE49-F238E27FC236}">
                  <a16:creationId xmlns:a16="http://schemas.microsoft.com/office/drawing/2014/main" id="{02004672-A69E-4B18-899A-3D965647B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1" name="Oval 306">
              <a:extLst>
                <a:ext uri="{FF2B5EF4-FFF2-40B4-BE49-F238E27FC236}">
                  <a16:creationId xmlns:a16="http://schemas.microsoft.com/office/drawing/2014/main" id="{A746E0F8-0833-43AC-979A-749CD59B4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2" name="Oval 307">
              <a:extLst>
                <a:ext uri="{FF2B5EF4-FFF2-40B4-BE49-F238E27FC236}">
                  <a16:creationId xmlns:a16="http://schemas.microsoft.com/office/drawing/2014/main" id="{34B051D1-43E7-422A-8586-C4ECF8366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3" name="Oval 308">
              <a:extLst>
                <a:ext uri="{FF2B5EF4-FFF2-40B4-BE49-F238E27FC236}">
                  <a16:creationId xmlns:a16="http://schemas.microsoft.com/office/drawing/2014/main" id="{625CF745-1601-44D7-8C38-EDA3E52C9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4" name="Oval 309">
              <a:extLst>
                <a:ext uri="{FF2B5EF4-FFF2-40B4-BE49-F238E27FC236}">
                  <a16:creationId xmlns:a16="http://schemas.microsoft.com/office/drawing/2014/main" id="{6A6F1363-8526-4305-BA80-22218A2F7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5" name="Oval 310">
              <a:extLst>
                <a:ext uri="{FF2B5EF4-FFF2-40B4-BE49-F238E27FC236}">
                  <a16:creationId xmlns:a16="http://schemas.microsoft.com/office/drawing/2014/main" id="{87426FBA-0B9B-454B-ABA5-73643421D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6" name="Oval 311">
              <a:extLst>
                <a:ext uri="{FF2B5EF4-FFF2-40B4-BE49-F238E27FC236}">
                  <a16:creationId xmlns:a16="http://schemas.microsoft.com/office/drawing/2014/main" id="{AEB04A4C-DF73-4087-A41A-2DDAB054F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7" name="Oval 312">
              <a:extLst>
                <a:ext uri="{FF2B5EF4-FFF2-40B4-BE49-F238E27FC236}">
                  <a16:creationId xmlns:a16="http://schemas.microsoft.com/office/drawing/2014/main" id="{4A920583-452E-431A-BBBC-6E7B64262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8" name="Oval 313">
              <a:extLst>
                <a:ext uri="{FF2B5EF4-FFF2-40B4-BE49-F238E27FC236}">
                  <a16:creationId xmlns:a16="http://schemas.microsoft.com/office/drawing/2014/main" id="{599D8538-89BE-4BD8-B8C1-8525EC13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225" name="Group 314">
            <a:extLst>
              <a:ext uri="{FF2B5EF4-FFF2-40B4-BE49-F238E27FC236}">
                <a16:creationId xmlns:a16="http://schemas.microsoft.com/office/drawing/2014/main" id="{19F802A1-8789-403A-AF80-727C64A8A775}"/>
              </a:ext>
            </a:extLst>
          </p:cNvPr>
          <p:cNvGrpSpPr>
            <a:grpSpLocks/>
          </p:cNvGrpSpPr>
          <p:nvPr/>
        </p:nvGrpSpPr>
        <p:grpSpPr bwMode="auto">
          <a:xfrm>
            <a:off x="1895475" y="5661025"/>
            <a:ext cx="2819400" cy="457200"/>
            <a:chOff x="240" y="1056"/>
            <a:chExt cx="1776" cy="288"/>
          </a:xfrm>
        </p:grpSpPr>
        <p:sp>
          <p:nvSpPr>
            <p:cNvPr id="8239" name="Rectangle 315">
              <a:extLst>
                <a:ext uri="{FF2B5EF4-FFF2-40B4-BE49-F238E27FC236}">
                  <a16:creationId xmlns:a16="http://schemas.microsoft.com/office/drawing/2014/main" id="{A538DF04-6743-4018-B954-BE17415CEC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0" name="Oval 316">
              <a:extLst>
                <a:ext uri="{FF2B5EF4-FFF2-40B4-BE49-F238E27FC236}">
                  <a16:creationId xmlns:a16="http://schemas.microsoft.com/office/drawing/2014/main" id="{78423DA6-07D7-462A-BB2E-759BD2CFB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1" name="Oval 317">
              <a:extLst>
                <a:ext uri="{FF2B5EF4-FFF2-40B4-BE49-F238E27FC236}">
                  <a16:creationId xmlns:a16="http://schemas.microsoft.com/office/drawing/2014/main" id="{4A804F2F-0634-4F51-8014-F2DB55E99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2" name="Oval 318">
              <a:extLst>
                <a:ext uri="{FF2B5EF4-FFF2-40B4-BE49-F238E27FC236}">
                  <a16:creationId xmlns:a16="http://schemas.microsoft.com/office/drawing/2014/main" id="{AE6FCD02-FFD6-44D0-BD99-A6D71E25D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3" name="Oval 319">
              <a:extLst>
                <a:ext uri="{FF2B5EF4-FFF2-40B4-BE49-F238E27FC236}">
                  <a16:creationId xmlns:a16="http://schemas.microsoft.com/office/drawing/2014/main" id="{5D0C7604-830B-478A-BA10-B8341E258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4" name="Oval 320">
              <a:extLst>
                <a:ext uri="{FF2B5EF4-FFF2-40B4-BE49-F238E27FC236}">
                  <a16:creationId xmlns:a16="http://schemas.microsoft.com/office/drawing/2014/main" id="{1C6895B8-F37D-4931-871A-919C92B61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5" name="Oval 321">
              <a:extLst>
                <a:ext uri="{FF2B5EF4-FFF2-40B4-BE49-F238E27FC236}">
                  <a16:creationId xmlns:a16="http://schemas.microsoft.com/office/drawing/2014/main" id="{5E7DA8D8-B797-4754-A7A3-E226667DF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6" name="Oval 322">
              <a:extLst>
                <a:ext uri="{FF2B5EF4-FFF2-40B4-BE49-F238E27FC236}">
                  <a16:creationId xmlns:a16="http://schemas.microsoft.com/office/drawing/2014/main" id="{E5D258AC-E235-4C7E-A598-E409E84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7" name="Oval 323">
              <a:extLst>
                <a:ext uri="{FF2B5EF4-FFF2-40B4-BE49-F238E27FC236}">
                  <a16:creationId xmlns:a16="http://schemas.microsoft.com/office/drawing/2014/main" id="{61614AAF-8EBA-4726-828B-2C322E3D0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8" name="Oval 324">
              <a:extLst>
                <a:ext uri="{FF2B5EF4-FFF2-40B4-BE49-F238E27FC236}">
                  <a16:creationId xmlns:a16="http://schemas.microsoft.com/office/drawing/2014/main" id="{B3A4EE62-2F9B-4C6A-8F2C-29A6BB6E6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26" name="Text Box 4">
            <a:extLst>
              <a:ext uri="{FF2B5EF4-FFF2-40B4-BE49-F238E27FC236}">
                <a16:creationId xmlns:a16="http://schemas.microsoft.com/office/drawing/2014/main" id="{F58A465D-A7F1-443E-99FF-AA2CABEB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43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8227" name="Text Box 4">
            <a:extLst>
              <a:ext uri="{FF2B5EF4-FFF2-40B4-BE49-F238E27FC236}">
                <a16:creationId xmlns:a16="http://schemas.microsoft.com/office/drawing/2014/main" id="{DBFF92F0-E34B-44AD-B937-7C570B09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4242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8228" name="Text Box 4">
            <a:extLst>
              <a:ext uri="{FF2B5EF4-FFF2-40B4-BE49-F238E27FC236}">
                <a16:creationId xmlns:a16="http://schemas.microsoft.com/office/drawing/2014/main" id="{91BA0EB2-7D3A-4CCB-84A8-A93F576E9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9306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54</a:t>
            </a:r>
          </a:p>
        </p:txBody>
      </p:sp>
      <p:sp>
        <p:nvSpPr>
          <p:cNvPr id="8229" name="Text Box 4">
            <a:extLst>
              <a:ext uri="{FF2B5EF4-FFF2-40B4-BE49-F238E27FC236}">
                <a16:creationId xmlns:a16="http://schemas.microsoft.com/office/drawing/2014/main" id="{E3F3FB74-21BF-4081-A0CA-76A8DE2E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63</a:t>
            </a:r>
          </a:p>
        </p:txBody>
      </p:sp>
      <p:sp>
        <p:nvSpPr>
          <p:cNvPr id="8230" name="Text Box 4">
            <a:extLst>
              <a:ext uri="{FF2B5EF4-FFF2-40B4-BE49-F238E27FC236}">
                <a16:creationId xmlns:a16="http://schemas.microsoft.com/office/drawing/2014/main" id="{A157AB45-ABE7-4C06-9784-EAD8507F8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8720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72</a:t>
            </a:r>
          </a:p>
        </p:txBody>
      </p:sp>
      <p:sp>
        <p:nvSpPr>
          <p:cNvPr id="8231" name="Text Box 4">
            <a:extLst>
              <a:ext uri="{FF2B5EF4-FFF2-40B4-BE49-F238E27FC236}">
                <a16:creationId xmlns:a16="http://schemas.microsoft.com/office/drawing/2014/main" id="{E827B79A-7640-44AB-A986-DFA637DE6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81</a:t>
            </a:r>
          </a:p>
        </p:txBody>
      </p:sp>
      <p:sp>
        <p:nvSpPr>
          <p:cNvPr id="8232" name="Text Box 4">
            <a:extLst>
              <a:ext uri="{FF2B5EF4-FFF2-40B4-BE49-F238E27FC236}">
                <a16:creationId xmlns:a16="http://schemas.microsoft.com/office/drawing/2014/main" id="{D2E2B4AC-5088-4E02-B7D9-4592590C8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57864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8" name="Text Box 226">
            <a:extLst>
              <a:ext uri="{FF2B5EF4-FFF2-40B4-BE49-F238E27FC236}">
                <a16:creationId xmlns:a16="http://schemas.microsoft.com/office/drawing/2014/main" id="{77F8B592-7040-4A0B-9476-CCE9CFFD7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90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2   =</a:t>
            </a:r>
          </a:p>
        </p:txBody>
      </p:sp>
      <p:sp>
        <p:nvSpPr>
          <p:cNvPr id="9" name="Text Box 226">
            <a:extLst>
              <a:ext uri="{FF2B5EF4-FFF2-40B4-BE49-F238E27FC236}">
                <a16:creationId xmlns:a16="http://schemas.microsoft.com/office/drawing/2014/main" id="{3E412E07-FB72-4EC4-BBEA-C29729D92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43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3   =</a:t>
            </a:r>
          </a:p>
        </p:txBody>
      </p:sp>
      <p:sp>
        <p:nvSpPr>
          <p:cNvPr id="10" name="Text Box 226">
            <a:extLst>
              <a:ext uri="{FF2B5EF4-FFF2-40B4-BE49-F238E27FC236}">
                <a16:creationId xmlns:a16="http://schemas.microsoft.com/office/drawing/2014/main" id="{CA4EA631-4A7D-4059-9AB1-6F21C9C9A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 x 4   =</a:t>
            </a:r>
          </a:p>
        </p:txBody>
      </p:sp>
      <p:sp>
        <p:nvSpPr>
          <p:cNvPr id="8236" name="Text Box 4">
            <a:extLst>
              <a:ext uri="{FF2B5EF4-FFF2-40B4-BE49-F238E27FC236}">
                <a16:creationId xmlns:a16="http://schemas.microsoft.com/office/drawing/2014/main" id="{BEAB8692-013D-4CB2-916C-454999EA3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971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 36</a:t>
            </a:r>
          </a:p>
        </p:txBody>
      </p:sp>
      <p:sp>
        <p:nvSpPr>
          <p:cNvPr id="8237" name="Text Box 4">
            <a:extLst>
              <a:ext uri="{FF2B5EF4-FFF2-40B4-BE49-F238E27FC236}">
                <a16:creationId xmlns:a16="http://schemas.microsoft.com/office/drawing/2014/main" id="{44D2179A-B984-461E-87A0-C85A907D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905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8238" name="Text Box 4">
            <a:extLst>
              <a:ext uri="{FF2B5EF4-FFF2-40B4-BE49-F238E27FC236}">
                <a16:creationId xmlns:a16="http://schemas.microsoft.com/office/drawing/2014/main" id="{D4E557D9-DB50-4322-A0EC-AD05F5042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44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med" advClick="0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CCF1FDA7-9648-40C5-97D0-4EDB3B188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197101"/>
            <a:ext cx="3352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/>
              <a:t>9   </a:t>
            </a:r>
            <a:r>
              <a:rPr lang="en-US" altLang="en-US" sz="3200"/>
              <a:t>x   </a:t>
            </a:r>
            <a:r>
              <a:rPr lang="en-US" altLang="en-US" sz="3200" b="1"/>
              <a:t>6</a:t>
            </a:r>
            <a:r>
              <a:rPr lang="en-US" altLang="en-US" sz="3200"/>
              <a:t>    </a:t>
            </a:r>
            <a:r>
              <a:rPr lang="en-US" altLang="en-US" sz="3200" b="1"/>
              <a:t>=</a:t>
            </a:r>
            <a:r>
              <a:rPr lang="en-US" altLang="en-US" sz="3200"/>
              <a:t>  </a:t>
            </a:r>
            <a:r>
              <a:rPr lang="en-US" altLang="en-US" sz="3200" b="1"/>
              <a:t>54</a:t>
            </a:r>
          </a:p>
          <a:p>
            <a:pPr>
              <a:spcBef>
                <a:spcPct val="20000"/>
              </a:spcBef>
            </a:pPr>
            <a:r>
              <a:rPr lang="en-US" altLang="en-US" sz="3200" b="1"/>
              <a:t>9   </a:t>
            </a:r>
            <a:r>
              <a:rPr lang="en-US" altLang="en-US" sz="3200"/>
              <a:t>x</a:t>
            </a:r>
            <a:r>
              <a:rPr lang="en-US" altLang="en-US" sz="3200" b="1"/>
              <a:t>   7    =  63</a:t>
            </a:r>
          </a:p>
          <a:p>
            <a:pPr>
              <a:spcBef>
                <a:spcPct val="20000"/>
              </a:spcBef>
            </a:pPr>
            <a:r>
              <a:rPr lang="en-US" altLang="en-US" sz="3200" b="1"/>
              <a:t>9   </a:t>
            </a:r>
            <a:r>
              <a:rPr lang="en-US" altLang="en-US" sz="3200"/>
              <a:t>x   </a:t>
            </a:r>
            <a:r>
              <a:rPr lang="en-US" altLang="en-US" sz="3200" b="1"/>
              <a:t>8 </a:t>
            </a:r>
            <a:r>
              <a:rPr lang="en-US" altLang="en-US" sz="3200"/>
              <a:t>   </a:t>
            </a:r>
            <a:r>
              <a:rPr lang="en-US" altLang="en-US" sz="3200" b="1"/>
              <a:t>= </a:t>
            </a:r>
            <a:r>
              <a:rPr lang="en-US" altLang="en-US" sz="3200"/>
              <a:t> </a:t>
            </a:r>
            <a:r>
              <a:rPr lang="en-US" altLang="en-US" sz="3200" b="1"/>
              <a:t>72</a:t>
            </a:r>
          </a:p>
          <a:p>
            <a:pPr>
              <a:spcBef>
                <a:spcPct val="20000"/>
              </a:spcBef>
            </a:pPr>
            <a:r>
              <a:rPr lang="en-US" altLang="en-US" sz="3200" b="1"/>
              <a:t>9   </a:t>
            </a:r>
            <a:r>
              <a:rPr lang="en-US" altLang="en-US" sz="3200"/>
              <a:t>x   </a:t>
            </a:r>
            <a:r>
              <a:rPr lang="en-US" altLang="en-US" sz="3200" b="1"/>
              <a:t>9    =  81</a:t>
            </a:r>
            <a:endParaRPr lang="en-US" altLang="en-US" sz="3200"/>
          </a:p>
          <a:p>
            <a:pPr>
              <a:spcBef>
                <a:spcPct val="20000"/>
              </a:spcBef>
            </a:pPr>
            <a:r>
              <a:rPr lang="en-US" altLang="en-US" sz="3200" b="1"/>
              <a:t>9   </a:t>
            </a:r>
            <a:r>
              <a:rPr lang="en-US" altLang="en-US" sz="3200"/>
              <a:t>x  </a:t>
            </a:r>
            <a:r>
              <a:rPr lang="en-US" altLang="en-US" sz="3200" b="1"/>
              <a:t>10   =  90</a:t>
            </a:r>
            <a:endParaRPr lang="en-US" altLang="en-US" sz="3200"/>
          </a:p>
          <a:p>
            <a:pPr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B26CC467-2841-4EDD-8057-4CD0401E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722313"/>
            <a:ext cx="443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A2F73514-D413-4AE8-BD0E-3D7D07008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280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233478" name="Rectangle 6">
            <a:extLst>
              <a:ext uri="{FF2B5EF4-FFF2-40B4-BE49-F238E27FC236}">
                <a16:creationId xmlns:a16="http://schemas.microsoft.com/office/drawing/2014/main" id="{D189D80C-5E4E-49C5-A609-E7731C10C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219325"/>
            <a:ext cx="28511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/>
              <a:t>9    </a:t>
            </a:r>
            <a:r>
              <a:rPr lang="en-US" altLang="en-US" sz="3200"/>
              <a:t>x   </a:t>
            </a:r>
            <a:r>
              <a:rPr lang="en-US" altLang="en-US" sz="3200" b="1"/>
              <a:t>1  =</a:t>
            </a:r>
            <a:r>
              <a:rPr lang="en-US" altLang="en-US" sz="3200"/>
              <a:t>  </a:t>
            </a:r>
            <a:r>
              <a:rPr lang="en-US" altLang="en-US" sz="3200" b="1"/>
              <a:t>9</a:t>
            </a:r>
          </a:p>
          <a:p>
            <a:pPr>
              <a:spcBef>
                <a:spcPct val="20000"/>
              </a:spcBef>
            </a:pPr>
            <a:r>
              <a:rPr lang="en-US" altLang="en-US" sz="3200" b="1"/>
              <a:t>9    </a:t>
            </a:r>
            <a:r>
              <a:rPr lang="en-US" altLang="en-US" sz="3200"/>
              <a:t>x   </a:t>
            </a:r>
            <a:r>
              <a:rPr lang="en-US" altLang="en-US" sz="3200" b="1"/>
              <a:t>2  =  18</a:t>
            </a:r>
          </a:p>
          <a:p>
            <a:pPr>
              <a:spcBef>
                <a:spcPct val="20000"/>
              </a:spcBef>
            </a:pPr>
            <a:r>
              <a:rPr lang="en-US" altLang="en-US" sz="3200" b="1"/>
              <a:t>9    </a:t>
            </a:r>
            <a:r>
              <a:rPr lang="en-US" altLang="en-US" sz="3200"/>
              <a:t>x   </a:t>
            </a:r>
            <a:r>
              <a:rPr lang="en-US" altLang="en-US" sz="3200" b="1"/>
              <a:t>3  =  27</a:t>
            </a:r>
          </a:p>
          <a:p>
            <a:pPr>
              <a:spcBef>
                <a:spcPct val="20000"/>
              </a:spcBef>
            </a:pPr>
            <a:r>
              <a:rPr lang="en-US" altLang="en-US" sz="3200" b="1"/>
              <a:t>9   </a:t>
            </a:r>
            <a:r>
              <a:rPr lang="en-US" altLang="en-US" sz="3200"/>
              <a:t>x   </a:t>
            </a:r>
            <a:r>
              <a:rPr lang="en-US" altLang="en-US" sz="3200" b="1"/>
              <a:t>4   =  36</a:t>
            </a:r>
          </a:p>
          <a:p>
            <a:pPr>
              <a:spcBef>
                <a:spcPct val="20000"/>
              </a:spcBef>
            </a:pPr>
            <a:r>
              <a:rPr lang="en-US" altLang="en-US" sz="3200" b="1"/>
              <a:t>9   </a:t>
            </a:r>
            <a:r>
              <a:rPr lang="en-US" altLang="en-US" sz="3200"/>
              <a:t>x   </a:t>
            </a:r>
            <a:r>
              <a:rPr lang="en-US" altLang="en-US" sz="3200" b="1"/>
              <a:t>5</a:t>
            </a:r>
            <a:r>
              <a:rPr lang="en-US" altLang="en-US" sz="3200"/>
              <a:t> </a:t>
            </a:r>
            <a:r>
              <a:rPr lang="en-US" altLang="en-US" sz="3200" b="1"/>
              <a:t>  =  45</a:t>
            </a:r>
          </a:p>
          <a:p>
            <a:pPr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9222" name="Text Box 7">
            <a:extLst>
              <a:ext uri="{FF2B5EF4-FFF2-40B4-BE49-F238E27FC236}">
                <a16:creationId xmlns:a16="http://schemas.microsoft.com/office/drawing/2014/main" id="{2E82A374-7098-4CA1-9570-081C5839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0"/>
            <a:ext cx="1447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4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3480" name="Picture 8" descr="APPLE1">
            <a:extLst>
              <a:ext uri="{FF2B5EF4-FFF2-40B4-BE49-F238E27FC236}">
                <a16:creationId xmlns:a16="http://schemas.microsoft.com/office/drawing/2014/main" id="{4079822C-3D8A-421C-AA84-AFE7BDD2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27660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1" name="Picture 9" descr="APPLE1">
            <a:extLst>
              <a:ext uri="{FF2B5EF4-FFF2-40B4-BE49-F238E27FC236}">
                <a16:creationId xmlns:a16="http://schemas.microsoft.com/office/drawing/2014/main" id="{AFF0F062-DDA5-41D9-B9CE-C743304F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112964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2" name="Picture 10" descr="APPLE1">
            <a:extLst>
              <a:ext uri="{FF2B5EF4-FFF2-40B4-BE49-F238E27FC236}">
                <a16:creationId xmlns:a16="http://schemas.microsoft.com/office/drawing/2014/main" id="{FC746CA8-2C13-4E94-B706-588479CBC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6" y="3894139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3" name="Picture 11" descr="APPLE1">
            <a:extLst>
              <a:ext uri="{FF2B5EF4-FFF2-40B4-BE49-F238E27FC236}">
                <a16:creationId xmlns:a16="http://schemas.microsoft.com/office/drawing/2014/main" id="{5CB8D024-B960-4452-8B1A-BF39E08B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6" y="2693989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4" name="Picture 12" descr="APPLE1">
            <a:extLst>
              <a:ext uri="{FF2B5EF4-FFF2-40B4-BE49-F238E27FC236}">
                <a16:creationId xmlns:a16="http://schemas.microsoft.com/office/drawing/2014/main" id="{818EBFD8-7040-47B3-B946-4D587657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6" y="4475164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8" name="Picture 16" descr="SUNFACE5">
            <a:extLst>
              <a:ext uri="{FF2B5EF4-FFF2-40B4-BE49-F238E27FC236}">
                <a16:creationId xmlns:a16="http://schemas.microsoft.com/office/drawing/2014/main" id="{B9F33A3A-A531-4218-8401-D383340A9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6" y="2138363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9" name="Picture 17" descr="SUNFACE5">
            <a:extLst>
              <a:ext uri="{FF2B5EF4-FFF2-40B4-BE49-F238E27FC236}">
                <a16:creationId xmlns:a16="http://schemas.microsoft.com/office/drawing/2014/main" id="{53E2C0B9-EF77-4295-BE3B-ADB115DD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6" y="3341688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0" name="Picture 18" descr="SUNFACE5">
            <a:extLst>
              <a:ext uri="{FF2B5EF4-FFF2-40B4-BE49-F238E27FC236}">
                <a16:creationId xmlns:a16="http://schemas.microsoft.com/office/drawing/2014/main" id="{9607D074-1ECF-4E07-B847-4C2873215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6" y="4475163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1" name="Picture 19" descr="SUNFACE5">
            <a:extLst>
              <a:ext uri="{FF2B5EF4-FFF2-40B4-BE49-F238E27FC236}">
                <a16:creationId xmlns:a16="http://schemas.microsoft.com/office/drawing/2014/main" id="{94D381EF-84DA-4016-B03B-A1252239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6" y="2693988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2" name="Picture 20" descr="SUNFACE5">
            <a:extLst>
              <a:ext uri="{FF2B5EF4-FFF2-40B4-BE49-F238E27FC236}">
                <a16:creationId xmlns:a16="http://schemas.microsoft.com/office/drawing/2014/main" id="{DD04D3DE-E299-4786-A89A-2DC1B02C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6" y="3860801"/>
            <a:ext cx="720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3" name="Picture 21" descr="APPLE1">
            <a:extLst>
              <a:ext uri="{FF2B5EF4-FFF2-40B4-BE49-F238E27FC236}">
                <a16:creationId xmlns:a16="http://schemas.microsoft.com/office/drawing/2014/main" id="{18687727-7788-4DCA-BF43-B2B0B28C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6" y="2035175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4" name="Picture 22" descr="APPLE1">
            <a:extLst>
              <a:ext uri="{FF2B5EF4-FFF2-40B4-BE49-F238E27FC236}">
                <a16:creationId xmlns:a16="http://schemas.microsoft.com/office/drawing/2014/main" id="{FFDA1170-0733-4F34-8AB2-121A1F78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6" y="327660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5" name="Picture 23" descr="APPLE1">
            <a:extLst>
              <a:ext uri="{FF2B5EF4-FFF2-40B4-BE49-F238E27FC236}">
                <a16:creationId xmlns:a16="http://schemas.microsoft.com/office/drawing/2014/main" id="{CE701145-5DAD-4F98-8758-F2D15B564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49580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6" name="Picture 24" descr="APPLE1">
            <a:extLst>
              <a:ext uri="{FF2B5EF4-FFF2-40B4-BE49-F238E27FC236}">
                <a16:creationId xmlns:a16="http://schemas.microsoft.com/office/drawing/2014/main" id="{5BB60AAD-A1A0-49CC-8EA2-8A795768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709864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7" name="Picture 25" descr="APPLE1">
            <a:extLst>
              <a:ext uri="{FF2B5EF4-FFF2-40B4-BE49-F238E27FC236}">
                <a16:creationId xmlns:a16="http://schemas.microsoft.com/office/drawing/2014/main" id="{A8A5FF12-A1DF-42EC-A67C-0C368FD7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6" y="3894139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8" name="Picture 26" descr="SUNFACE5">
            <a:extLst>
              <a:ext uri="{FF2B5EF4-FFF2-40B4-BE49-F238E27FC236}">
                <a16:creationId xmlns:a16="http://schemas.microsoft.com/office/drawing/2014/main" id="{1ECE3E7F-F2F0-4A12-8E14-99273AE9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6" y="2741613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9" name="Picture 27" descr="SUNFACE5">
            <a:extLst>
              <a:ext uri="{FF2B5EF4-FFF2-40B4-BE49-F238E27FC236}">
                <a16:creationId xmlns:a16="http://schemas.microsoft.com/office/drawing/2014/main" id="{E4836CD3-835A-4D82-8F6F-62270BF9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6" y="3875088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500" name="Picture 28" descr="SUNFACE5">
            <a:extLst>
              <a:ext uri="{FF2B5EF4-FFF2-40B4-BE49-F238E27FC236}">
                <a16:creationId xmlns:a16="http://schemas.microsoft.com/office/drawing/2014/main" id="{388B41C8-3F0C-43AD-885E-8772845C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6" y="2106613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501" name="Picture 29" descr="SUNFACE5">
            <a:extLst>
              <a:ext uri="{FF2B5EF4-FFF2-40B4-BE49-F238E27FC236}">
                <a16:creationId xmlns:a16="http://schemas.microsoft.com/office/drawing/2014/main" id="{8743F6CC-4755-4D92-8F4C-6C6368C90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6" y="3287713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502" name="Picture 30" descr="SUNFACE5">
            <a:extLst>
              <a:ext uri="{FF2B5EF4-FFF2-40B4-BE49-F238E27FC236}">
                <a16:creationId xmlns:a16="http://schemas.microsoft.com/office/drawing/2014/main" id="{4ECBFC60-A957-4CA8-84A4-7CBC1CBC9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6" y="4522788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3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3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3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3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3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3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3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3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69">
            <a:extLst>
              <a:ext uri="{FF2B5EF4-FFF2-40B4-BE49-F238E27FC236}">
                <a16:creationId xmlns:a16="http://schemas.microsoft.com/office/drawing/2014/main" id="{E9972750-E0BC-4741-B675-02DD3DCD193C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1676400"/>
            <a:ext cx="2819400" cy="457200"/>
            <a:chOff x="240" y="1056"/>
            <a:chExt cx="1776" cy="288"/>
          </a:xfrm>
        </p:grpSpPr>
        <p:sp>
          <p:nvSpPr>
            <p:cNvPr id="10334" name="Rectangle 28">
              <a:extLst>
                <a:ext uri="{FF2B5EF4-FFF2-40B4-BE49-F238E27FC236}">
                  <a16:creationId xmlns:a16="http://schemas.microsoft.com/office/drawing/2014/main" id="{DA5ED700-C5A5-4826-B612-BCF5C8D167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5" name="Oval 30">
              <a:extLst>
                <a:ext uri="{FF2B5EF4-FFF2-40B4-BE49-F238E27FC236}">
                  <a16:creationId xmlns:a16="http://schemas.microsoft.com/office/drawing/2014/main" id="{245BCDDE-2325-4822-9590-718F9FCA3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6" name="Oval 141">
              <a:extLst>
                <a:ext uri="{FF2B5EF4-FFF2-40B4-BE49-F238E27FC236}">
                  <a16:creationId xmlns:a16="http://schemas.microsoft.com/office/drawing/2014/main" id="{7E55361B-6275-406B-AC40-59B390F78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7" name="Oval 142">
              <a:extLst>
                <a:ext uri="{FF2B5EF4-FFF2-40B4-BE49-F238E27FC236}">
                  <a16:creationId xmlns:a16="http://schemas.microsoft.com/office/drawing/2014/main" id="{D49EFBB5-BC1C-46E3-99B0-04E090481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8" name="Oval 143">
              <a:extLst>
                <a:ext uri="{FF2B5EF4-FFF2-40B4-BE49-F238E27FC236}">
                  <a16:creationId xmlns:a16="http://schemas.microsoft.com/office/drawing/2014/main" id="{D6F046DA-B958-4C56-8F02-DC2F4536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9" name="Oval 144">
              <a:extLst>
                <a:ext uri="{FF2B5EF4-FFF2-40B4-BE49-F238E27FC236}">
                  <a16:creationId xmlns:a16="http://schemas.microsoft.com/office/drawing/2014/main" id="{1E15B40E-32BA-4BFA-87C0-375727D02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0" name="Oval 145">
              <a:extLst>
                <a:ext uri="{FF2B5EF4-FFF2-40B4-BE49-F238E27FC236}">
                  <a16:creationId xmlns:a16="http://schemas.microsoft.com/office/drawing/2014/main" id="{A65B72F1-48A0-4F41-B8B0-740333A69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1" name="Oval 146">
              <a:extLst>
                <a:ext uri="{FF2B5EF4-FFF2-40B4-BE49-F238E27FC236}">
                  <a16:creationId xmlns:a16="http://schemas.microsoft.com/office/drawing/2014/main" id="{7FA4BEC9-07CB-4C0D-BC6B-91687FE1E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2" name="Oval 147">
              <a:extLst>
                <a:ext uri="{FF2B5EF4-FFF2-40B4-BE49-F238E27FC236}">
                  <a16:creationId xmlns:a16="http://schemas.microsoft.com/office/drawing/2014/main" id="{9C6A85CA-4CBD-4732-9A66-54D17695F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3" name="Oval 148">
              <a:extLst>
                <a:ext uri="{FF2B5EF4-FFF2-40B4-BE49-F238E27FC236}">
                  <a16:creationId xmlns:a16="http://schemas.microsoft.com/office/drawing/2014/main" id="{9CA443C2-F6E8-454C-94FF-17AC178B1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3" name="AutoShape 202">
            <a:extLst>
              <a:ext uri="{FF2B5EF4-FFF2-40B4-BE49-F238E27FC236}">
                <a16:creationId xmlns:a16="http://schemas.microsoft.com/office/drawing/2014/main" id="{B3E0BE39-CD36-4B38-87B8-D732FB588E81}"/>
              </a:ext>
            </a:extLst>
          </p:cNvPr>
          <p:cNvSpPr>
            <a:spLocks/>
          </p:cNvSpPr>
          <p:nvPr/>
        </p:nvSpPr>
        <p:spPr bwMode="auto">
          <a:xfrm>
            <a:off x="4373563" y="160020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solidFill>
            <a:srgbClr val="FFFFCC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AutoShape 203">
            <a:extLst>
              <a:ext uri="{FF2B5EF4-FFF2-40B4-BE49-F238E27FC236}">
                <a16:creationId xmlns:a16="http://schemas.microsoft.com/office/drawing/2014/main" id="{38416309-A465-437E-B39D-3672530CB267}"/>
              </a:ext>
            </a:extLst>
          </p:cNvPr>
          <p:cNvSpPr>
            <a:spLocks/>
          </p:cNvSpPr>
          <p:nvPr/>
        </p:nvSpPr>
        <p:spPr bwMode="auto">
          <a:xfrm>
            <a:off x="4449763" y="2667000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solidFill>
            <a:srgbClr val="FBFEE2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5" name="AutoShape 206">
            <a:extLst>
              <a:ext uri="{FF2B5EF4-FFF2-40B4-BE49-F238E27FC236}">
                <a16:creationId xmlns:a16="http://schemas.microsoft.com/office/drawing/2014/main" id="{C074F6E3-D8C7-4A96-9F2E-7169774ADD42}"/>
              </a:ext>
            </a:extLst>
          </p:cNvPr>
          <p:cNvSpPr>
            <a:spLocks/>
          </p:cNvSpPr>
          <p:nvPr/>
        </p:nvSpPr>
        <p:spPr bwMode="auto">
          <a:xfrm>
            <a:off x="4373563" y="44196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7" name="Text Box 207">
            <a:extLst>
              <a:ext uri="{FF2B5EF4-FFF2-40B4-BE49-F238E27FC236}">
                <a16:creationId xmlns:a16="http://schemas.microsoft.com/office/drawing/2014/main" id="{EE339754-AB21-456B-823D-A44BA943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1676400"/>
            <a:ext cx="3352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được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lấy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1 lần, ta viết</a:t>
            </a:r>
            <a:r>
              <a:rPr lang="en-US" sz="2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8" name="Text Box 208">
            <a:extLst>
              <a:ext uri="{FF2B5EF4-FFF2-40B4-BE49-F238E27FC236}">
                <a16:creationId xmlns:a16="http://schemas.microsoft.com/office/drawing/2014/main" id="{B4C65092-9052-4A9D-A58C-4F9E0E5DE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667001"/>
            <a:ext cx="33528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được lấy 2 lần, ta có: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x 2 =</a:t>
            </a:r>
          </a:p>
        </p:txBody>
      </p:sp>
      <p:sp>
        <p:nvSpPr>
          <p:cNvPr id="5329" name="Text Box 209">
            <a:extLst>
              <a:ext uri="{FF2B5EF4-FFF2-40B4-BE49-F238E27FC236}">
                <a16:creationId xmlns:a16="http://schemas.microsoft.com/office/drawing/2014/main" id="{7D6150CA-0085-4C5E-938E-179A65111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200400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+ 9 = </a:t>
            </a:r>
          </a:p>
        </p:txBody>
      </p:sp>
      <p:sp>
        <p:nvSpPr>
          <p:cNvPr id="5330" name="Text Box 210">
            <a:extLst>
              <a:ext uri="{FF2B5EF4-FFF2-40B4-BE49-F238E27FC236}">
                <a16:creationId xmlns:a16="http://schemas.microsoft.com/office/drawing/2014/main" id="{CB0A4C67-22E0-4581-8931-0BD4C048E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</a:t>
            </a:r>
          </a:p>
        </p:txBody>
      </p:sp>
      <p:sp>
        <p:nvSpPr>
          <p:cNvPr id="5331" name="Text Box 211">
            <a:extLst>
              <a:ext uri="{FF2B5EF4-FFF2-40B4-BE49-F238E27FC236}">
                <a16:creationId xmlns:a16="http://schemas.microsoft.com/office/drawing/2014/main" id="{EB633B75-37B2-48AA-8522-31771B96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9" y="3643314"/>
            <a:ext cx="935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Vậy :</a:t>
            </a:r>
            <a:r>
              <a:rPr lang="en-US" sz="2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en-US" sz="2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32" name="Text Box 212">
            <a:extLst>
              <a:ext uri="{FF2B5EF4-FFF2-40B4-BE49-F238E27FC236}">
                <a16:creationId xmlns:a16="http://schemas.microsoft.com/office/drawing/2014/main" id="{4243AE6B-3AF2-44A6-83BE-4CC43BEC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4576764"/>
            <a:ext cx="312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được lấy 3 lần, ta có: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9 x 3 =</a:t>
            </a:r>
          </a:p>
        </p:txBody>
      </p:sp>
      <p:sp>
        <p:nvSpPr>
          <p:cNvPr id="5333" name="Text Box 213">
            <a:extLst>
              <a:ext uri="{FF2B5EF4-FFF2-40B4-BE49-F238E27FC236}">
                <a16:creationId xmlns:a16="http://schemas.microsoft.com/office/drawing/2014/main" id="{8424EC5D-C911-4218-9399-054138BF8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6" y="5029201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+ 9 + 9 =</a:t>
            </a:r>
          </a:p>
        </p:txBody>
      </p:sp>
      <p:sp>
        <p:nvSpPr>
          <p:cNvPr id="5334" name="Text Box 214">
            <a:extLst>
              <a:ext uri="{FF2B5EF4-FFF2-40B4-BE49-F238E27FC236}">
                <a16:creationId xmlns:a16="http://schemas.microsoft.com/office/drawing/2014/main" id="{2669A38E-3B50-4746-A586-1C2B63AA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0292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</a:t>
            </a:r>
          </a:p>
        </p:txBody>
      </p:sp>
      <p:sp>
        <p:nvSpPr>
          <p:cNvPr id="5336" name="Text Box 216">
            <a:extLst>
              <a:ext uri="{FF2B5EF4-FFF2-40B4-BE49-F238E27FC236}">
                <a16:creationId xmlns:a16="http://schemas.microsoft.com/office/drawing/2014/main" id="{EB6DF7F2-8CE2-461F-9E1B-A231351B6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9" y="5562600"/>
            <a:ext cx="8651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Vậy :</a:t>
            </a:r>
            <a:r>
              <a:rPr lang="en-US" sz="2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en-US" sz="2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5" name="Line 217">
            <a:extLst>
              <a:ext uri="{FF2B5EF4-FFF2-40B4-BE49-F238E27FC236}">
                <a16:creationId xmlns:a16="http://schemas.microsoft.com/office/drawing/2014/main" id="{F6E5ACE0-3C29-4563-BC64-E2D92EC89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1447800"/>
            <a:ext cx="0" cy="4800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Text Box 219">
            <a:extLst>
              <a:ext uri="{FF2B5EF4-FFF2-40B4-BE49-F238E27FC236}">
                <a16:creationId xmlns:a16="http://schemas.microsoft.com/office/drawing/2014/main" id="{A1370EAB-1BEC-4DF9-90AB-478F02A52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5" y="2133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1 = 9</a:t>
            </a:r>
          </a:p>
        </p:txBody>
      </p:sp>
      <p:sp>
        <p:nvSpPr>
          <p:cNvPr id="10257" name="Text Box 222">
            <a:extLst>
              <a:ext uri="{FF2B5EF4-FFF2-40B4-BE49-F238E27FC236}">
                <a16:creationId xmlns:a16="http://schemas.microsoft.com/office/drawing/2014/main" id="{2E2DCA15-36B4-4832-8D73-DE22BBD5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3546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9 =</a:t>
            </a:r>
          </a:p>
        </p:txBody>
      </p:sp>
      <p:sp>
        <p:nvSpPr>
          <p:cNvPr id="10258" name="Text Box 223">
            <a:extLst>
              <a:ext uri="{FF2B5EF4-FFF2-40B4-BE49-F238E27FC236}">
                <a16:creationId xmlns:a16="http://schemas.microsoft.com/office/drawing/2014/main" id="{8CB73C75-95F1-4D06-A0DE-522F9D8A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8118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10 =</a:t>
            </a:r>
          </a:p>
        </p:txBody>
      </p:sp>
      <p:sp>
        <p:nvSpPr>
          <p:cNvPr id="10259" name="Text Box 224">
            <a:extLst>
              <a:ext uri="{FF2B5EF4-FFF2-40B4-BE49-F238E27FC236}">
                <a16:creationId xmlns:a16="http://schemas.microsoft.com/office/drawing/2014/main" id="{A421CCED-F298-4E37-8F41-889DDE684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9274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6 =</a:t>
            </a:r>
          </a:p>
        </p:txBody>
      </p:sp>
      <p:sp>
        <p:nvSpPr>
          <p:cNvPr id="10260" name="Text Box 225">
            <a:extLst>
              <a:ext uri="{FF2B5EF4-FFF2-40B4-BE49-F238E27FC236}">
                <a16:creationId xmlns:a16="http://schemas.microsoft.com/office/drawing/2014/main" id="{7FB105F0-F97D-4BF8-8740-2F4774FE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4496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5 = </a:t>
            </a:r>
          </a:p>
        </p:txBody>
      </p:sp>
      <p:sp>
        <p:nvSpPr>
          <p:cNvPr id="10261" name="Text Box 226">
            <a:extLst>
              <a:ext uri="{FF2B5EF4-FFF2-40B4-BE49-F238E27FC236}">
                <a16:creationId xmlns:a16="http://schemas.microsoft.com/office/drawing/2014/main" id="{46C3DAE2-F6FB-4ADB-943E-127F2C27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447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1 =</a:t>
            </a:r>
          </a:p>
        </p:txBody>
      </p:sp>
      <p:sp>
        <p:nvSpPr>
          <p:cNvPr id="10262" name="Text Box 228">
            <a:extLst>
              <a:ext uri="{FF2B5EF4-FFF2-40B4-BE49-F238E27FC236}">
                <a16:creationId xmlns:a16="http://schemas.microsoft.com/office/drawing/2014/main" id="{2464E7D7-DA79-408C-93EC-D06F01CC8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8625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8 =</a:t>
            </a:r>
          </a:p>
        </p:txBody>
      </p:sp>
      <p:sp>
        <p:nvSpPr>
          <p:cNvPr id="10263" name="Text Box 229">
            <a:extLst>
              <a:ext uri="{FF2B5EF4-FFF2-40B4-BE49-F238E27FC236}">
                <a16:creationId xmlns:a16="http://schemas.microsoft.com/office/drawing/2014/main" id="{95FD65C9-0307-4BB0-8085-25CAB5F26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3846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7 = </a:t>
            </a:r>
          </a:p>
        </p:txBody>
      </p:sp>
      <p:sp>
        <p:nvSpPr>
          <p:cNvPr id="5373" name="Text Box 253">
            <a:extLst>
              <a:ext uri="{FF2B5EF4-FFF2-40B4-BE49-F238E27FC236}">
                <a16:creationId xmlns:a16="http://schemas.microsoft.com/office/drawing/2014/main" id="{EEBF79CD-84EA-41F7-AC6B-C8AECDF9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5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x 2 = 18</a:t>
            </a:r>
          </a:p>
        </p:txBody>
      </p:sp>
      <p:sp>
        <p:nvSpPr>
          <p:cNvPr id="5376" name="Text Box 256">
            <a:extLst>
              <a:ext uri="{FF2B5EF4-FFF2-40B4-BE49-F238E27FC236}">
                <a16:creationId xmlns:a16="http://schemas.microsoft.com/office/drawing/2014/main" id="{0EC87F7C-11D8-40EB-933C-FDBD1407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6" y="5562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x 3 = 27</a:t>
            </a:r>
          </a:p>
        </p:txBody>
      </p:sp>
      <p:grpSp>
        <p:nvGrpSpPr>
          <p:cNvPr id="10266" name="Group 270">
            <a:extLst>
              <a:ext uri="{FF2B5EF4-FFF2-40B4-BE49-F238E27FC236}">
                <a16:creationId xmlns:a16="http://schemas.microsoft.com/office/drawing/2014/main" id="{984D2963-19AD-487B-ADAE-C79559B39BD7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2778125"/>
            <a:ext cx="2819400" cy="457200"/>
            <a:chOff x="240" y="1056"/>
            <a:chExt cx="1776" cy="288"/>
          </a:xfrm>
        </p:grpSpPr>
        <p:sp>
          <p:nvSpPr>
            <p:cNvPr id="10324" name="Rectangle 271">
              <a:extLst>
                <a:ext uri="{FF2B5EF4-FFF2-40B4-BE49-F238E27FC236}">
                  <a16:creationId xmlns:a16="http://schemas.microsoft.com/office/drawing/2014/main" id="{AD1700C6-A707-4A59-879B-A7FDB12FB1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5" name="Oval 272">
              <a:extLst>
                <a:ext uri="{FF2B5EF4-FFF2-40B4-BE49-F238E27FC236}">
                  <a16:creationId xmlns:a16="http://schemas.microsoft.com/office/drawing/2014/main" id="{B8B61630-8DE4-453D-BF0F-D2BD07C44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6" name="Oval 273">
              <a:extLst>
                <a:ext uri="{FF2B5EF4-FFF2-40B4-BE49-F238E27FC236}">
                  <a16:creationId xmlns:a16="http://schemas.microsoft.com/office/drawing/2014/main" id="{528D36FC-B9CF-41DC-9D52-2B78C92CE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7" name="Oval 274">
              <a:extLst>
                <a:ext uri="{FF2B5EF4-FFF2-40B4-BE49-F238E27FC236}">
                  <a16:creationId xmlns:a16="http://schemas.microsoft.com/office/drawing/2014/main" id="{82E31D85-E2FD-46F6-BD61-DD23E4887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8" name="Oval 275">
              <a:extLst>
                <a:ext uri="{FF2B5EF4-FFF2-40B4-BE49-F238E27FC236}">
                  <a16:creationId xmlns:a16="http://schemas.microsoft.com/office/drawing/2014/main" id="{3294DEC4-4415-4A24-BEE0-A35292DA3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9" name="Oval 276">
              <a:extLst>
                <a:ext uri="{FF2B5EF4-FFF2-40B4-BE49-F238E27FC236}">
                  <a16:creationId xmlns:a16="http://schemas.microsoft.com/office/drawing/2014/main" id="{92300576-11BF-4BEB-8AEF-9FC51ACA3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0" name="Oval 277">
              <a:extLst>
                <a:ext uri="{FF2B5EF4-FFF2-40B4-BE49-F238E27FC236}">
                  <a16:creationId xmlns:a16="http://schemas.microsoft.com/office/drawing/2014/main" id="{EDF49864-C300-45C3-AC89-298D5FE18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1" name="Oval 278">
              <a:extLst>
                <a:ext uri="{FF2B5EF4-FFF2-40B4-BE49-F238E27FC236}">
                  <a16:creationId xmlns:a16="http://schemas.microsoft.com/office/drawing/2014/main" id="{634F8355-5608-4526-AECA-88062F947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2" name="Oval 279">
              <a:extLst>
                <a:ext uri="{FF2B5EF4-FFF2-40B4-BE49-F238E27FC236}">
                  <a16:creationId xmlns:a16="http://schemas.microsoft.com/office/drawing/2014/main" id="{D7BEDE6B-9F0F-4D95-A89E-7D1CDBABB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3" name="Oval 280">
              <a:extLst>
                <a:ext uri="{FF2B5EF4-FFF2-40B4-BE49-F238E27FC236}">
                  <a16:creationId xmlns:a16="http://schemas.microsoft.com/office/drawing/2014/main" id="{D615A9F5-AAA3-44CB-A275-6C19C4063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67" name="Group 281">
            <a:extLst>
              <a:ext uri="{FF2B5EF4-FFF2-40B4-BE49-F238E27FC236}">
                <a16:creationId xmlns:a16="http://schemas.microsoft.com/office/drawing/2014/main" id="{EBFD5A4C-338E-4438-8318-83E4F3993381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3375025"/>
            <a:ext cx="2819400" cy="457200"/>
            <a:chOff x="240" y="1056"/>
            <a:chExt cx="1776" cy="288"/>
          </a:xfrm>
        </p:grpSpPr>
        <p:sp>
          <p:nvSpPr>
            <p:cNvPr id="10314" name="Rectangle 282">
              <a:extLst>
                <a:ext uri="{FF2B5EF4-FFF2-40B4-BE49-F238E27FC236}">
                  <a16:creationId xmlns:a16="http://schemas.microsoft.com/office/drawing/2014/main" id="{C913F77A-59BB-41BA-8965-C65445F097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5" name="Oval 283">
              <a:extLst>
                <a:ext uri="{FF2B5EF4-FFF2-40B4-BE49-F238E27FC236}">
                  <a16:creationId xmlns:a16="http://schemas.microsoft.com/office/drawing/2014/main" id="{6D1A091E-F01F-4A43-A75A-5F88E9DE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6" name="Oval 284">
              <a:extLst>
                <a:ext uri="{FF2B5EF4-FFF2-40B4-BE49-F238E27FC236}">
                  <a16:creationId xmlns:a16="http://schemas.microsoft.com/office/drawing/2014/main" id="{A4B342F3-8521-459F-A802-EFFE86918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7" name="Oval 285">
              <a:extLst>
                <a:ext uri="{FF2B5EF4-FFF2-40B4-BE49-F238E27FC236}">
                  <a16:creationId xmlns:a16="http://schemas.microsoft.com/office/drawing/2014/main" id="{C95DD517-AFE0-4837-86D6-0BC0F097B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8" name="Oval 286">
              <a:extLst>
                <a:ext uri="{FF2B5EF4-FFF2-40B4-BE49-F238E27FC236}">
                  <a16:creationId xmlns:a16="http://schemas.microsoft.com/office/drawing/2014/main" id="{F36A1812-75F9-4C3A-80BC-FDE95100E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9" name="Oval 287">
              <a:extLst>
                <a:ext uri="{FF2B5EF4-FFF2-40B4-BE49-F238E27FC236}">
                  <a16:creationId xmlns:a16="http://schemas.microsoft.com/office/drawing/2014/main" id="{433655C1-0DFB-4185-B3EF-D8EDFA9D7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0" name="Oval 288">
              <a:extLst>
                <a:ext uri="{FF2B5EF4-FFF2-40B4-BE49-F238E27FC236}">
                  <a16:creationId xmlns:a16="http://schemas.microsoft.com/office/drawing/2014/main" id="{0E55B21E-2039-409F-9037-066BAE6CA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1" name="Oval 289">
              <a:extLst>
                <a:ext uri="{FF2B5EF4-FFF2-40B4-BE49-F238E27FC236}">
                  <a16:creationId xmlns:a16="http://schemas.microsoft.com/office/drawing/2014/main" id="{5FFBC169-1751-4391-9CDE-14FF6C4E6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2" name="Oval 290">
              <a:extLst>
                <a:ext uri="{FF2B5EF4-FFF2-40B4-BE49-F238E27FC236}">
                  <a16:creationId xmlns:a16="http://schemas.microsoft.com/office/drawing/2014/main" id="{2DDE472D-3544-4066-A448-7FA4BECD5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3" name="Oval 291">
              <a:extLst>
                <a:ext uri="{FF2B5EF4-FFF2-40B4-BE49-F238E27FC236}">
                  <a16:creationId xmlns:a16="http://schemas.microsoft.com/office/drawing/2014/main" id="{456BDA4B-7B7C-43DD-9F46-CF25AB4A9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68" name="Group 292">
            <a:extLst>
              <a:ext uri="{FF2B5EF4-FFF2-40B4-BE49-F238E27FC236}">
                <a16:creationId xmlns:a16="http://schemas.microsoft.com/office/drawing/2014/main" id="{014682BE-7A6E-4E3B-8259-8F330CF3CF4A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4486275"/>
            <a:ext cx="2819400" cy="457200"/>
            <a:chOff x="240" y="1056"/>
            <a:chExt cx="1776" cy="288"/>
          </a:xfrm>
        </p:grpSpPr>
        <p:sp>
          <p:nvSpPr>
            <p:cNvPr id="10304" name="Rectangle 293">
              <a:extLst>
                <a:ext uri="{FF2B5EF4-FFF2-40B4-BE49-F238E27FC236}">
                  <a16:creationId xmlns:a16="http://schemas.microsoft.com/office/drawing/2014/main" id="{F64A7BDD-2022-4B9C-984F-F3B1E2A990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5" name="Oval 294">
              <a:extLst>
                <a:ext uri="{FF2B5EF4-FFF2-40B4-BE49-F238E27FC236}">
                  <a16:creationId xmlns:a16="http://schemas.microsoft.com/office/drawing/2014/main" id="{F3544965-D40E-434C-8DD8-2C66CF3CF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6" name="Oval 295">
              <a:extLst>
                <a:ext uri="{FF2B5EF4-FFF2-40B4-BE49-F238E27FC236}">
                  <a16:creationId xmlns:a16="http://schemas.microsoft.com/office/drawing/2014/main" id="{98B7D709-8B05-453C-BE42-F87984B0E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7" name="Oval 296">
              <a:extLst>
                <a:ext uri="{FF2B5EF4-FFF2-40B4-BE49-F238E27FC236}">
                  <a16:creationId xmlns:a16="http://schemas.microsoft.com/office/drawing/2014/main" id="{58B70C0C-568B-4A90-A293-6F5D422A8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8" name="Oval 297">
              <a:extLst>
                <a:ext uri="{FF2B5EF4-FFF2-40B4-BE49-F238E27FC236}">
                  <a16:creationId xmlns:a16="http://schemas.microsoft.com/office/drawing/2014/main" id="{C9A57C5E-B4D9-4919-A34F-7AF9F0256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9" name="Oval 298">
              <a:extLst>
                <a:ext uri="{FF2B5EF4-FFF2-40B4-BE49-F238E27FC236}">
                  <a16:creationId xmlns:a16="http://schemas.microsoft.com/office/drawing/2014/main" id="{95A589E2-6764-4C71-8C73-6C111F9E6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0" name="Oval 299">
              <a:extLst>
                <a:ext uri="{FF2B5EF4-FFF2-40B4-BE49-F238E27FC236}">
                  <a16:creationId xmlns:a16="http://schemas.microsoft.com/office/drawing/2014/main" id="{1EF8BAF8-1D46-43D7-AB41-CF8632454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1" name="Oval 300">
              <a:extLst>
                <a:ext uri="{FF2B5EF4-FFF2-40B4-BE49-F238E27FC236}">
                  <a16:creationId xmlns:a16="http://schemas.microsoft.com/office/drawing/2014/main" id="{4DFABA55-02B6-4804-9239-918A7689A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2" name="Oval 301">
              <a:extLst>
                <a:ext uri="{FF2B5EF4-FFF2-40B4-BE49-F238E27FC236}">
                  <a16:creationId xmlns:a16="http://schemas.microsoft.com/office/drawing/2014/main" id="{24C85106-6DFB-453A-9986-66891796D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3" name="Oval 302">
              <a:extLst>
                <a:ext uri="{FF2B5EF4-FFF2-40B4-BE49-F238E27FC236}">
                  <a16:creationId xmlns:a16="http://schemas.microsoft.com/office/drawing/2014/main" id="{5A1B8DB0-E065-491E-A677-C7AD60E7C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69" name="Group 303">
            <a:extLst>
              <a:ext uri="{FF2B5EF4-FFF2-40B4-BE49-F238E27FC236}">
                <a16:creationId xmlns:a16="http://schemas.microsoft.com/office/drawing/2014/main" id="{1477A1F2-56B2-4C8B-89AC-D2CF2340FA18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5073650"/>
            <a:ext cx="2819400" cy="457200"/>
            <a:chOff x="240" y="1056"/>
            <a:chExt cx="1776" cy="288"/>
          </a:xfrm>
        </p:grpSpPr>
        <p:sp>
          <p:nvSpPr>
            <p:cNvPr id="10294" name="Rectangle 304">
              <a:extLst>
                <a:ext uri="{FF2B5EF4-FFF2-40B4-BE49-F238E27FC236}">
                  <a16:creationId xmlns:a16="http://schemas.microsoft.com/office/drawing/2014/main" id="{A9F3A8C2-8520-45BD-8B2E-4085B409BD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5" name="Oval 305">
              <a:extLst>
                <a:ext uri="{FF2B5EF4-FFF2-40B4-BE49-F238E27FC236}">
                  <a16:creationId xmlns:a16="http://schemas.microsoft.com/office/drawing/2014/main" id="{845D8D97-FAA3-4F71-AD97-5D5EDC5DA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6" name="Oval 306">
              <a:extLst>
                <a:ext uri="{FF2B5EF4-FFF2-40B4-BE49-F238E27FC236}">
                  <a16:creationId xmlns:a16="http://schemas.microsoft.com/office/drawing/2014/main" id="{76C683D8-C6B8-4A7B-B069-10CFC7849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7" name="Oval 307">
              <a:extLst>
                <a:ext uri="{FF2B5EF4-FFF2-40B4-BE49-F238E27FC236}">
                  <a16:creationId xmlns:a16="http://schemas.microsoft.com/office/drawing/2014/main" id="{79568D2E-9166-4045-AC0C-3D3DE03E0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8" name="Oval 308">
              <a:extLst>
                <a:ext uri="{FF2B5EF4-FFF2-40B4-BE49-F238E27FC236}">
                  <a16:creationId xmlns:a16="http://schemas.microsoft.com/office/drawing/2014/main" id="{A6FC3E6C-B025-4103-9E9F-8574061C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9" name="Oval 309">
              <a:extLst>
                <a:ext uri="{FF2B5EF4-FFF2-40B4-BE49-F238E27FC236}">
                  <a16:creationId xmlns:a16="http://schemas.microsoft.com/office/drawing/2014/main" id="{AE00278A-3B51-49A2-8DA0-41C48A223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0" name="Oval 310">
              <a:extLst>
                <a:ext uri="{FF2B5EF4-FFF2-40B4-BE49-F238E27FC236}">
                  <a16:creationId xmlns:a16="http://schemas.microsoft.com/office/drawing/2014/main" id="{7E58D0C1-4527-47D4-B0E3-85C78A1A5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1" name="Oval 311">
              <a:extLst>
                <a:ext uri="{FF2B5EF4-FFF2-40B4-BE49-F238E27FC236}">
                  <a16:creationId xmlns:a16="http://schemas.microsoft.com/office/drawing/2014/main" id="{F138D431-F99B-4BDC-AD69-0E9403D99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2" name="Oval 312">
              <a:extLst>
                <a:ext uri="{FF2B5EF4-FFF2-40B4-BE49-F238E27FC236}">
                  <a16:creationId xmlns:a16="http://schemas.microsoft.com/office/drawing/2014/main" id="{0E8DB235-A907-42E0-8653-7D5A9D531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3" name="Oval 313">
              <a:extLst>
                <a:ext uri="{FF2B5EF4-FFF2-40B4-BE49-F238E27FC236}">
                  <a16:creationId xmlns:a16="http://schemas.microsoft.com/office/drawing/2014/main" id="{E96147ED-14A8-4F50-BC6C-CA7FDF960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70" name="Group 314">
            <a:extLst>
              <a:ext uri="{FF2B5EF4-FFF2-40B4-BE49-F238E27FC236}">
                <a16:creationId xmlns:a16="http://schemas.microsoft.com/office/drawing/2014/main" id="{1880E24E-8D2A-4204-B342-D68AE515860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661025"/>
            <a:ext cx="2819400" cy="457200"/>
            <a:chOff x="240" y="1056"/>
            <a:chExt cx="1776" cy="288"/>
          </a:xfrm>
        </p:grpSpPr>
        <p:sp>
          <p:nvSpPr>
            <p:cNvPr id="10284" name="Rectangle 315">
              <a:extLst>
                <a:ext uri="{FF2B5EF4-FFF2-40B4-BE49-F238E27FC236}">
                  <a16:creationId xmlns:a16="http://schemas.microsoft.com/office/drawing/2014/main" id="{0CE90550-E2D4-486F-BF10-7149C7EADB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5" name="Oval 316">
              <a:extLst>
                <a:ext uri="{FF2B5EF4-FFF2-40B4-BE49-F238E27FC236}">
                  <a16:creationId xmlns:a16="http://schemas.microsoft.com/office/drawing/2014/main" id="{D5FFF212-53ED-46EA-AD5E-63C75DFBB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6" name="Oval 317">
              <a:extLst>
                <a:ext uri="{FF2B5EF4-FFF2-40B4-BE49-F238E27FC236}">
                  <a16:creationId xmlns:a16="http://schemas.microsoft.com/office/drawing/2014/main" id="{7EDB9FE3-FEF0-4D27-8A2B-0ABC2E264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7" name="Oval 318">
              <a:extLst>
                <a:ext uri="{FF2B5EF4-FFF2-40B4-BE49-F238E27FC236}">
                  <a16:creationId xmlns:a16="http://schemas.microsoft.com/office/drawing/2014/main" id="{19BCB952-5023-4CF4-9A1A-AF87D500A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8" name="Oval 319">
              <a:extLst>
                <a:ext uri="{FF2B5EF4-FFF2-40B4-BE49-F238E27FC236}">
                  <a16:creationId xmlns:a16="http://schemas.microsoft.com/office/drawing/2014/main" id="{EA240348-2024-4392-BE04-88D7561FC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9" name="Oval 320">
              <a:extLst>
                <a:ext uri="{FF2B5EF4-FFF2-40B4-BE49-F238E27FC236}">
                  <a16:creationId xmlns:a16="http://schemas.microsoft.com/office/drawing/2014/main" id="{C9242018-07E3-4390-842B-94B871BF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0" name="Oval 321">
              <a:extLst>
                <a:ext uri="{FF2B5EF4-FFF2-40B4-BE49-F238E27FC236}">
                  <a16:creationId xmlns:a16="http://schemas.microsoft.com/office/drawing/2014/main" id="{925A0AE2-C22C-4250-A875-1090206EA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1" name="Oval 322">
              <a:extLst>
                <a:ext uri="{FF2B5EF4-FFF2-40B4-BE49-F238E27FC236}">
                  <a16:creationId xmlns:a16="http://schemas.microsoft.com/office/drawing/2014/main" id="{F4C581EA-BCD2-41AD-AD37-5AEAB1D06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2" name="Oval 323">
              <a:extLst>
                <a:ext uri="{FF2B5EF4-FFF2-40B4-BE49-F238E27FC236}">
                  <a16:creationId xmlns:a16="http://schemas.microsoft.com/office/drawing/2014/main" id="{C97B81DC-9215-4E5E-ACA8-98993E37F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3" name="Oval 324">
              <a:extLst>
                <a:ext uri="{FF2B5EF4-FFF2-40B4-BE49-F238E27FC236}">
                  <a16:creationId xmlns:a16="http://schemas.microsoft.com/office/drawing/2014/main" id="{BF7F0C40-AB10-4675-B913-C8A1AC0A5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57" name="Text Box 4">
            <a:extLst>
              <a:ext uri="{FF2B5EF4-FFF2-40B4-BE49-F238E27FC236}">
                <a16:creationId xmlns:a16="http://schemas.microsoft.com/office/drawing/2014/main" id="{7A9238BD-03A6-4A30-AF3A-67DEF86C9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43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9258" name="Text Box 4">
            <a:extLst>
              <a:ext uri="{FF2B5EF4-FFF2-40B4-BE49-F238E27FC236}">
                <a16:creationId xmlns:a16="http://schemas.microsoft.com/office/drawing/2014/main" id="{2776E0A5-755C-4B10-B1EE-4CB40849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4242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9259" name="Text Box 4">
            <a:extLst>
              <a:ext uri="{FF2B5EF4-FFF2-40B4-BE49-F238E27FC236}">
                <a16:creationId xmlns:a16="http://schemas.microsoft.com/office/drawing/2014/main" id="{B890C27E-0457-47CB-8FC5-0D94A6E60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9306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54</a:t>
            </a:r>
          </a:p>
        </p:txBody>
      </p:sp>
      <p:sp>
        <p:nvSpPr>
          <p:cNvPr id="9260" name="Text Box 4">
            <a:extLst>
              <a:ext uri="{FF2B5EF4-FFF2-40B4-BE49-F238E27FC236}">
                <a16:creationId xmlns:a16="http://schemas.microsoft.com/office/drawing/2014/main" id="{FCD412E3-9E9C-4A38-A24B-7D9D42671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63</a:t>
            </a:r>
          </a:p>
        </p:txBody>
      </p:sp>
      <p:sp>
        <p:nvSpPr>
          <p:cNvPr id="9261" name="Text Box 4">
            <a:extLst>
              <a:ext uri="{FF2B5EF4-FFF2-40B4-BE49-F238E27FC236}">
                <a16:creationId xmlns:a16="http://schemas.microsoft.com/office/drawing/2014/main" id="{2CBC2351-5BB8-4E2F-BAD4-9C875A30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8720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72</a:t>
            </a:r>
          </a:p>
        </p:txBody>
      </p:sp>
      <p:sp>
        <p:nvSpPr>
          <p:cNvPr id="9262" name="Text Box 4">
            <a:extLst>
              <a:ext uri="{FF2B5EF4-FFF2-40B4-BE49-F238E27FC236}">
                <a16:creationId xmlns:a16="http://schemas.microsoft.com/office/drawing/2014/main" id="{F052DB12-6F94-4392-A5A4-66130ABA3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81</a:t>
            </a:r>
          </a:p>
        </p:txBody>
      </p:sp>
      <p:sp>
        <p:nvSpPr>
          <p:cNvPr id="9263" name="Text Box 4">
            <a:extLst>
              <a:ext uri="{FF2B5EF4-FFF2-40B4-BE49-F238E27FC236}">
                <a16:creationId xmlns:a16="http://schemas.microsoft.com/office/drawing/2014/main" id="{4C6FAC74-9CE0-4A0A-B5E6-20BE3065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57864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10278" name="Text Box 226">
            <a:extLst>
              <a:ext uri="{FF2B5EF4-FFF2-40B4-BE49-F238E27FC236}">
                <a16:creationId xmlns:a16="http://schemas.microsoft.com/office/drawing/2014/main" id="{3C9D760F-B094-4CF1-AC04-94456227D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905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2 =</a:t>
            </a:r>
          </a:p>
        </p:txBody>
      </p:sp>
      <p:sp>
        <p:nvSpPr>
          <p:cNvPr id="10279" name="Text Box 226">
            <a:extLst>
              <a:ext uri="{FF2B5EF4-FFF2-40B4-BE49-F238E27FC236}">
                <a16:creationId xmlns:a16="http://schemas.microsoft.com/office/drawing/2014/main" id="{8528F745-7D3B-4554-AE2A-34C5E681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438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3 =</a:t>
            </a:r>
          </a:p>
        </p:txBody>
      </p:sp>
      <p:sp>
        <p:nvSpPr>
          <p:cNvPr id="10280" name="Text Box 226">
            <a:extLst>
              <a:ext uri="{FF2B5EF4-FFF2-40B4-BE49-F238E27FC236}">
                <a16:creationId xmlns:a16="http://schemas.microsoft.com/office/drawing/2014/main" id="{D606B5ED-60DD-4C86-8B66-EEF09EDA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971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9 x 4 =</a:t>
            </a:r>
          </a:p>
        </p:txBody>
      </p:sp>
      <p:sp>
        <p:nvSpPr>
          <p:cNvPr id="9267" name="Text Box 4">
            <a:extLst>
              <a:ext uri="{FF2B5EF4-FFF2-40B4-BE49-F238E27FC236}">
                <a16:creationId xmlns:a16="http://schemas.microsoft.com/office/drawing/2014/main" id="{55F415E6-FD35-4DE6-B98F-A533CF83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971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 36</a:t>
            </a:r>
          </a:p>
        </p:txBody>
      </p:sp>
      <p:sp>
        <p:nvSpPr>
          <p:cNvPr id="9268" name="Text Box 4">
            <a:extLst>
              <a:ext uri="{FF2B5EF4-FFF2-40B4-BE49-F238E27FC236}">
                <a16:creationId xmlns:a16="http://schemas.microsoft.com/office/drawing/2014/main" id="{6820803F-05E8-4CCE-BF8C-7D086CE37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905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9269" name="Text Box 4">
            <a:extLst>
              <a:ext uri="{FF2B5EF4-FFF2-40B4-BE49-F238E27FC236}">
                <a16:creationId xmlns:a16="http://schemas.microsoft.com/office/drawing/2014/main" id="{D5119EE8-F030-4269-8273-9E1BAAD0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44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/>
      <p:bldP spid="9258" grpId="0"/>
      <p:bldP spid="9259" grpId="0"/>
      <p:bldP spid="9260" grpId="0"/>
      <p:bldP spid="9261" grpId="0"/>
      <p:bldP spid="9262" grpId="0"/>
      <p:bldP spid="9263" grpId="0"/>
      <p:bldP spid="9267" grpId="0"/>
      <p:bldP spid="9268" grpId="0"/>
      <p:bldP spid="9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B5BA687D-E038-4700-A2CA-8013C31EC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9225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.VnTime" panose="020B7200000000000000" pitchFamily="34" charset="0"/>
              </a:rPr>
              <a:t>Bài 1: </a:t>
            </a:r>
            <a:r>
              <a:rPr lang="en-US" altLang="en-US" sz="3200" b="1">
                <a:solidFill>
                  <a:srgbClr val="0000CC"/>
                </a:solidFill>
                <a:latin typeface=".VnTime" panose="020B7200000000000000" pitchFamily="34" charset="0"/>
              </a:rPr>
              <a:t>TÝnh nhÈm:</a:t>
            </a: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A133F359-8A40-4629-8E4E-9A3D79E63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1"/>
            <a:ext cx="139858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 x 4 =</a:t>
            </a:r>
          </a:p>
          <a:p>
            <a:pPr eaLnBrk="1" hangingPunct="1"/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1  =</a:t>
            </a:r>
          </a:p>
          <a:p>
            <a:pPr eaLnBrk="1" hangingPunct="1"/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3  =</a:t>
            </a:r>
          </a:p>
          <a:p>
            <a:pPr eaLnBrk="1" hangingPunct="1"/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81D1E609-11A1-4265-A94F-45720117C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1"/>
            <a:ext cx="2209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 x 2  =</a:t>
            </a:r>
          </a:p>
          <a:p>
            <a:pPr eaLnBrk="1" hangingPunct="1"/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 x 7  =</a:t>
            </a:r>
          </a:p>
          <a:p>
            <a:pPr eaLnBrk="1" hangingPunct="1"/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 6  =</a:t>
            </a:r>
            <a:endParaRPr lang="vi-VN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7A6687C4-4F9F-4C79-BEBC-0A9C27E5C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495550"/>
            <a:ext cx="1492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 5 =</a:t>
            </a:r>
          </a:p>
          <a:p>
            <a:pPr eaLnBrk="1" hangingPunct="1"/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 8 =</a:t>
            </a:r>
          </a:p>
          <a:p>
            <a:pPr eaLnBrk="1" hangingPunct="1"/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 9 =</a:t>
            </a:r>
            <a:endParaRPr lang="vi-VN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id="{BB62A907-CBF7-4669-9B34-7962012B5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100" y="2495550"/>
            <a:ext cx="1892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 9  x 10  =</a:t>
            </a:r>
          </a:p>
          <a:p>
            <a:pPr eaLnBrk="1" hangingPunct="1"/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 0  x 9    =</a:t>
            </a:r>
          </a:p>
          <a:p>
            <a:pPr eaLnBrk="1" hangingPunct="1"/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 9  x 0    =</a:t>
            </a:r>
            <a:endParaRPr lang="vi-VN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FDF9EC48-0ECA-4E0E-9131-8E77FED99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36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121A3AFB-775D-47DD-8216-4B8C36630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276600"/>
            <a:ext cx="5635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9 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47512CC8-E70A-4933-9198-F20F6BBAF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0386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27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22749A03-D33D-4574-82A2-89137AD81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4" y="2482850"/>
            <a:ext cx="8080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 18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FB5D3340-71E7-4AB2-8DF2-8F53CB28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766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63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EBE17AAF-70D1-41B1-8C05-98C14B101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148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54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36A86C2C-E02F-42F2-8F09-B2169A62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2482850"/>
            <a:ext cx="1050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  45 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4FFC950B-579D-45F2-B3B2-34D53E4F4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32105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72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84A9FDF0-F43D-4B04-A999-949967634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0386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81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F555B8AE-99FE-4AAB-88DB-695875DA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25146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90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B5532099-4FB6-469E-A643-7C747F2D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0" y="3230563"/>
            <a:ext cx="419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E5E094CC-A872-4980-92D1-DFB40E79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4083050"/>
            <a:ext cx="11525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  0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6" name="Line 22">
            <a:extLst>
              <a:ext uri="{FF2B5EF4-FFF2-40B4-BE49-F238E27FC236}">
                <a16:creationId xmlns:a16="http://schemas.microsoft.com/office/drawing/2014/main" id="{6878022F-638B-4B3E-BF83-F3259B5EB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1" y="3200400"/>
            <a:ext cx="30163" cy="144780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23">
            <a:extLst>
              <a:ext uri="{FF2B5EF4-FFF2-40B4-BE49-F238E27FC236}">
                <a16:creationId xmlns:a16="http://schemas.microsoft.com/office/drawing/2014/main" id="{68C304A4-F1BF-4750-BBB2-D1229EC5C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648200"/>
            <a:ext cx="2057400" cy="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24">
            <a:extLst>
              <a:ext uri="{FF2B5EF4-FFF2-40B4-BE49-F238E27FC236}">
                <a16:creationId xmlns:a16="http://schemas.microsoft.com/office/drawing/2014/main" id="{51A94FF2-B926-4B0D-8D63-BA81F8104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200400"/>
            <a:ext cx="1981200" cy="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25">
            <a:extLst>
              <a:ext uri="{FF2B5EF4-FFF2-40B4-BE49-F238E27FC236}">
                <a16:creationId xmlns:a16="http://schemas.microsoft.com/office/drawing/2014/main" id="{7FECA7A0-9E90-49B2-B42F-0D9C1B358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9400" y="3200400"/>
            <a:ext cx="0" cy="137160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id="{AF7C8A12-60CB-4D2F-8E05-CE382D3ED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578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* Sè 0 nh©n víi bÊt kú sè nµo còng b»ng 0 vµ ng­îc l¹i.</a:t>
            </a:r>
            <a:endParaRPr lang="en-US" altLang="en-US" sz="28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3" grpId="0"/>
      <p:bldP spid="11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FF692D3A-CF20-49C4-9324-826D39F5EF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00200"/>
            <a:ext cx="41910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2</a:t>
            </a:r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Tính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D5DA6F1C-DF84-420F-A1A3-02F224A9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098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 9 x 6 + 17 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802CB48C-39CD-4B3D-8F82-3E713DF5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3992563"/>
            <a:ext cx="167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x 3 x 2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D06C1DFE-C89B-410F-8991-692F80A68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09801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 9 x 7 - 25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EC75C17E-4033-4A77-A221-EEEB6324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9624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x 9 : 9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B14F7D6C-93E2-4B38-9FC2-DB2EC5E1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1"/>
            <a:ext cx="2514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54 + 17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71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FFE22F04-6953-4823-BA62-459EF6263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3201"/>
            <a:ext cx="2133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63 – 25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38</a:t>
            </a: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39397D20-4B47-4B33-81BB-6A3A287A5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72001"/>
            <a:ext cx="3276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81 : 9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9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412C72C5-1A26-431A-B275-419DA9E5C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572001"/>
            <a:ext cx="3124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27 x 2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54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6" grpId="0"/>
      <p:bldP spid="7177" grpId="0"/>
      <p:bldP spid="7179" grpId="0"/>
      <p:bldP spid="7180" grpId="0"/>
      <p:bldP spid="7181" grpId="0"/>
      <p:bldP spid="7182" grpId="0"/>
      <p:bldP spid="7183" grpId="0"/>
      <p:bldP spid="71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>
            <a:extLst>
              <a:ext uri="{FF2B5EF4-FFF2-40B4-BE49-F238E27FC236}">
                <a16:creationId xmlns:a16="http://schemas.microsoft.com/office/drawing/2014/main" id="{838B319B-ABE7-4242-945B-2FF774E1E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14801"/>
            <a:ext cx="4572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có số học sinh là: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9 x 3 = 27 (bạn)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bạn</a:t>
            </a:r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id="{665FE2DC-9085-4C31-8F4B-06100AC8A8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429000"/>
            <a:ext cx="0" cy="25908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BF06B2D9-7E62-4A5B-B532-3088A666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14801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tổ:   9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573B1BB7-DA48-43CF-B74B-B0C42B24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24401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tổ: … bạn?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0DE8FD82-943A-446A-9922-EB4258702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   Bài 3 :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Lớp 3B có 3 tổ, mỗi tổ có 9 bạn. Hỏi lớp 3B có bao nhiêu bạn ? 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57D52ECF-2259-494F-9D62-02CA0F7D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C435E3B2-0413-419E-B806-5FC55654B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814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</a:rPr>
              <a:t>Tóm tắt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3321" name="Picture 20" descr="hoa hong">
            <a:extLst>
              <a:ext uri="{FF2B5EF4-FFF2-40B4-BE49-F238E27FC236}">
                <a16:creationId xmlns:a16="http://schemas.microsoft.com/office/drawing/2014/main" id="{54ED8947-9015-43DF-9519-5184F3A59B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46838"/>
            <a:ext cx="457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1" descr="hoa hong">
            <a:extLst>
              <a:ext uri="{FF2B5EF4-FFF2-40B4-BE49-F238E27FC236}">
                <a16:creationId xmlns:a16="http://schemas.microsoft.com/office/drawing/2014/main" id="{133B50EE-AEAC-47AA-94A3-78BCAA2EDC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46838"/>
            <a:ext cx="457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2" descr="hoa hong">
            <a:extLst>
              <a:ext uri="{FF2B5EF4-FFF2-40B4-BE49-F238E27FC236}">
                <a16:creationId xmlns:a16="http://schemas.microsoft.com/office/drawing/2014/main" id="{E5C85F90-1ECA-4310-A09B-F5C62E10D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57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3" descr="hoa hong">
            <a:extLst>
              <a:ext uri="{FF2B5EF4-FFF2-40B4-BE49-F238E27FC236}">
                <a16:creationId xmlns:a16="http://schemas.microsoft.com/office/drawing/2014/main" id="{41C9575F-1CF9-4C04-9A78-54F7CE56F4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"/>
            <a:ext cx="457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2" grpId="0"/>
      <p:bldP spid="54283" grpId="0"/>
      <p:bldP spid="28681" grpId="0"/>
      <p:bldP spid="28681" grpId="1"/>
      <p:bldP spid="28681" grpId="2"/>
      <p:bldP spid="286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Widescreen</PresentationFormat>
  <Paragraphs>213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2020-12-02T02:51:54Z</dcterms:created>
  <dcterms:modified xsi:type="dcterms:W3CDTF">2020-12-02T02:52:18Z</dcterms:modified>
</cp:coreProperties>
</file>