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89" r:id="rId4"/>
    <p:sldId id="285" r:id="rId5"/>
    <p:sldId id="286" r:id="rId6"/>
    <p:sldId id="280" r:id="rId7"/>
    <p:sldId id="257" r:id="rId8"/>
    <p:sldId id="271" r:id="rId9"/>
    <p:sldId id="270" r:id="rId10"/>
    <p:sldId id="284" r:id="rId11"/>
    <p:sldId id="260" r:id="rId12"/>
    <p:sldId id="272" r:id="rId13"/>
    <p:sldId id="277" r:id="rId14"/>
    <p:sldId id="282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091E0-94A9-434B-BF73-60BD2C15801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AAEA0-D936-4ECA-8581-8A926968D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1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2BDB625-9A06-462D-8073-38234832C9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959C7744-87D8-4EE9-A0B1-AF11BF072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9267D98-5A02-42AB-BB16-D87D35EDC87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163953-A914-4E98-A1CB-4B3C23ADDEE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EEBD5-3B10-4116-9864-80223BFBF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E1422-07DB-438D-B801-AD24B5400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841D-274B-4BD5-BEA0-83B929F9F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29B67-4825-4BE6-96A4-C1D42E23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FAFB1-F9E0-4FA0-AAF0-7EE60B0F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D32E3-EF12-47F8-93DF-449AE7CF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533A5-059B-466A-8320-9B49298FC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A94A4-9658-43E2-A694-52D9536D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04572-E1A1-4E02-A8F4-BBE7607A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08D27-06E1-4651-AA1D-307B4150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2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BBA11-1ED9-4E59-ADA9-E82C4B0F7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2FE9F-034D-4937-980A-1CFAF3049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5EC0-3B15-4501-8668-0CE6BA27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3D239-56B7-4A03-A558-46D8F596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60E2-68CA-4159-AF00-9DFCA20B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63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2224A825-EDBD-47E3-A641-AF9ACB777A62}"/>
              </a:ext>
            </a:extLst>
          </p:cNvPr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DB739F-0174-4687-ADD3-DB4EE3AC52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9EC99A-45AA-4463-9184-A1567AF2EC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06AC06-4892-4580-BD29-0F0D085E6DF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E284579-5AC4-4060-933E-20580F5B6295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26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281E3172-D3AF-493B-9A7D-E18C2680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05C64CFA-FFC1-429F-9E5C-88F30349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8922E01B-B800-49B3-A6BE-5399AF2F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8E47775E-9BA7-4E3D-9D0C-65F82F280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8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CD96-CC54-47F8-8AEA-2B39CE28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807BF-CC65-4411-8F98-A3D4A9E3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4CD87-8E41-47D9-AF10-A0A70E34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6CFE7-F636-4373-BB5E-5B7F6630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7B18-7CC5-45A3-BD37-76ECD55F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9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5320-912B-4111-9442-3D99D3E7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52A45-6389-408E-8B00-914C7C114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45771-8AC9-444E-A0C0-0625247FE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ABEC2-DB1E-4915-A86D-47775BE5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54919-D7FC-4434-AEED-4E72B32C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7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C6C42-2F2D-4608-BBD4-B71A2EFC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FBD34-0527-406F-A136-E13640F72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5A937-99E6-467D-83CE-16E9B6767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2BDDD-43D7-4F58-8819-9EB78E3B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803A7-A5AC-4272-8BA1-C42866C8D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49D33-E19A-48F3-9CBC-6D6B8EA2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7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08EB-68AD-4CC8-A7F9-44A415DC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374E6-1BBB-4AD0-B8A5-A583C8885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D31E1-341B-4C49-A3DA-87C50FD82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38920-CAB5-4181-85B7-59C6F226A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7CE48-2718-4F80-AAF8-692D8095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E6ECD-A76A-477F-A6CF-2C53E63F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66549E-C9A4-4FD1-A7A1-4A0C0650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3D9F7-B838-4D03-BB4D-7C51ABE7B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49D4-9542-4E1A-A807-6EED6BC0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927BE-9128-4548-8F8D-DB305663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2CE00-E170-4AD6-BC7C-09B58ED2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E3753-B6AE-4C30-A88A-F84ACC59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7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286FD-7E49-40E3-94AF-FCCB0BE1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EA93E1-B7DC-4861-8E0D-56AABDEE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C9D9E-D789-4EED-93B1-72224C66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1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5E4C-0B2E-40CC-849B-FA4D87A2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6B43F-3371-4E1E-8E4B-B6F91D1E1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F4564-6367-4251-AAFD-6AFD3080F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FA291-4D89-4A0B-9229-C5D4778D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58CEB-3171-4612-A7A8-9BA2943A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B159B-A491-493E-9724-BEC134E9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0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E4F9-E5E3-480A-915B-01E551FF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B18B62-CD17-4A49-A0A8-D880444D2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C4E69-43B9-4B0B-B140-E706AC0F5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6DF2-5331-4D4C-86E6-33856B38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80229-419D-477E-AB32-286CE8A5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C031-AC0C-492C-9ED2-FD14E135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10EF9-490D-4508-8C99-E482B66D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EFC10-05DB-4AE8-9039-F484A38F4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4431E-0D72-49B4-8CC1-9837DD3C0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D3786-3479-4916-A364-06421FB12B9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D2D5B-C94B-4EE6-830F-42B1FCFD4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8455C-40E7-43AE-8654-2D33AD160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429D4-DEBE-44E6-9C9E-ED3325A16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5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3301C78-7578-4E20-AD33-06A8921CD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8F314A5-1566-4CCF-B355-78869481B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9CC331-0553-474A-BF51-79469B0F7E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B56233-B9D0-454C-B186-9FE344E236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E8FEBFFD-D4A5-4032-86CB-A4D2AD1EB1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6EC9534-A474-46CB-97BA-C73D93F4ACCD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802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D8C5C-E2C3-4B2C-A02D-FD6A4A9295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AEC3E-5B6E-4BDE-9EFC-7CEB955229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7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4">
            <a:extLst>
              <a:ext uri="{FF2B5EF4-FFF2-40B4-BE49-F238E27FC236}">
                <a16:creationId xmlns:a16="http://schemas.microsoft.com/office/drawing/2014/main" id="{CA33EBA7-6D65-4CB9-B49E-EE00B5D4F6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5350" y="1600200"/>
            <a:ext cx="27432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7">
            <a:extLst>
              <a:ext uri="{FF2B5EF4-FFF2-40B4-BE49-F238E27FC236}">
                <a16:creationId xmlns:a16="http://schemas.microsoft.com/office/drawing/2014/main" id="{F1CE33C9-E9C9-4018-A850-886AF3724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19200"/>
            <a:ext cx="8534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Mỗi thùng có 6 lít dầu. Hỏi 5 thùng như thế có bao nhiêu lít dầu?</a:t>
            </a:r>
          </a:p>
        </p:txBody>
      </p:sp>
      <p:sp>
        <p:nvSpPr>
          <p:cNvPr id="26647" name="Text Box 23">
            <a:extLst>
              <a:ext uri="{FF2B5EF4-FFF2-40B4-BE49-F238E27FC236}">
                <a16:creationId xmlns:a16="http://schemas.microsoft.com/office/drawing/2014/main" id="{649B8ECB-C1AD-4E73-8015-98B1F0CD3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343401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>
                <a:solidFill>
                  <a:srgbClr val="010199"/>
                </a:solidFill>
              </a:rPr>
              <a:t>Bài giải</a:t>
            </a:r>
          </a:p>
        </p:txBody>
      </p:sp>
      <p:sp>
        <p:nvSpPr>
          <p:cNvPr id="26648" name="Text Box 24">
            <a:extLst>
              <a:ext uri="{FF2B5EF4-FFF2-40B4-BE49-F238E27FC236}">
                <a16:creationId xmlns:a16="http://schemas.microsoft.com/office/drawing/2014/main" id="{BE901E40-4B40-4605-967E-E7156E13E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86313"/>
            <a:ext cx="358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</a:rPr>
              <a:t>5 thùng có số lít dầu là:</a:t>
            </a:r>
          </a:p>
        </p:txBody>
      </p:sp>
      <p:sp>
        <p:nvSpPr>
          <p:cNvPr id="26649" name="Text Box 25">
            <a:extLst>
              <a:ext uri="{FF2B5EF4-FFF2-40B4-BE49-F238E27FC236}">
                <a16:creationId xmlns:a16="http://schemas.microsoft.com/office/drawing/2014/main" id="{F0985015-7606-4231-BE61-312FE6D87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67313"/>
            <a:ext cx="312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</a:rPr>
              <a:t>6 </a:t>
            </a: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x</a:t>
            </a:r>
            <a:r>
              <a:rPr lang="en-US" altLang="en-US" sz="2800">
                <a:solidFill>
                  <a:srgbClr val="010199"/>
                </a:solidFill>
              </a:rPr>
              <a:t> 5 = 30 (</a:t>
            </a:r>
            <a:r>
              <a:rPr lang="en-US" altLang="en-US" sz="2800" i="1">
                <a:solidFill>
                  <a:srgbClr val="010199"/>
                </a:solidFill>
              </a:rPr>
              <a:t>l </a:t>
            </a:r>
            <a:r>
              <a:rPr lang="en-US" altLang="en-US" sz="2800">
                <a:solidFill>
                  <a:srgbClr val="010199"/>
                </a:solidFill>
              </a:rPr>
              <a:t>dầu)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C15928-FB17-4196-82C8-6A6744DA5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57489"/>
            <a:ext cx="36576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u="sng">
                <a:solidFill>
                  <a:srgbClr val="010199"/>
                </a:solidFill>
              </a:rPr>
              <a:t>Tóm tắt</a:t>
            </a:r>
            <a:r>
              <a:rPr lang="en-US" altLang="en-US" sz="2800">
                <a:solidFill>
                  <a:srgbClr val="010199"/>
                </a:solidFill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</a:rPr>
              <a:t>1 thùng:  6  lít dầu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</a:rPr>
              <a:t>5 thùng: … lít dầu?</a:t>
            </a:r>
          </a:p>
        </p:txBody>
      </p:sp>
      <p:sp>
        <p:nvSpPr>
          <p:cNvPr id="12296" name="Oval 7">
            <a:extLst>
              <a:ext uri="{FF2B5EF4-FFF2-40B4-BE49-F238E27FC236}">
                <a16:creationId xmlns:a16="http://schemas.microsoft.com/office/drawing/2014/main" id="{CE446967-60B2-41F4-9D31-71DC10B4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92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99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E95BF61-105D-42A4-9EE1-3AE1BC146927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5562600"/>
            <a:ext cx="2743200" cy="1054100"/>
            <a:chOff x="3429000" y="5651465"/>
            <a:chExt cx="2743200" cy="1054135"/>
          </a:xfrm>
        </p:grpSpPr>
        <p:sp>
          <p:nvSpPr>
            <p:cNvPr id="12300" name="Text Box 26">
              <a:extLst>
                <a:ext uri="{FF2B5EF4-FFF2-40B4-BE49-F238E27FC236}">
                  <a16:creationId xmlns:a16="http://schemas.microsoft.com/office/drawing/2014/main" id="{A9664095-76A8-4F2C-8EFF-13B2D15C0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651465"/>
              <a:ext cx="2743200" cy="1054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010199"/>
                  </a:solidFill>
                </a:rPr>
                <a:t>Đáp số: 30 </a:t>
              </a:r>
              <a:r>
                <a:rPr lang="en-US" altLang="en-US" sz="2800" i="1">
                  <a:solidFill>
                    <a:srgbClr val="010199"/>
                  </a:solidFill>
                </a:rPr>
                <a:t>l </a:t>
              </a:r>
              <a:r>
                <a:rPr lang="en-US" altLang="en-US" sz="2800">
                  <a:solidFill>
                    <a:srgbClr val="010199"/>
                  </a:solidFill>
                </a:rPr>
                <a:t>dầu.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n-US" altLang="en-US" sz="2300">
                <a:solidFill>
                  <a:srgbClr val="FFFFFF"/>
                </a:solidFill>
              </a:endParaRPr>
            </a:p>
          </p:txBody>
        </p:sp>
        <p:sp>
          <p:nvSpPr>
            <p:cNvPr id="12301" name="Line 22">
              <a:extLst>
                <a:ext uri="{FF2B5EF4-FFF2-40B4-BE49-F238E27FC236}">
                  <a16:creationId xmlns:a16="http://schemas.microsoft.com/office/drawing/2014/main" id="{5608E24A-F20F-47C1-A616-2EABD2912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6048375"/>
              <a:ext cx="10668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2298" name="Picture 6" descr="FESTIVE">
            <a:extLst>
              <a:ext uri="{FF2B5EF4-FFF2-40B4-BE49-F238E27FC236}">
                <a16:creationId xmlns:a16="http://schemas.microsoft.com/office/drawing/2014/main" id="{3CFF6C05-F71A-4786-A58A-5713A8988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6" descr="FESTIVE">
            <a:extLst>
              <a:ext uri="{FF2B5EF4-FFF2-40B4-BE49-F238E27FC236}">
                <a16:creationId xmlns:a16="http://schemas.microsoft.com/office/drawing/2014/main" id="{11B16701-BECF-4707-8D2C-2B268603B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2672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7" grpId="0"/>
      <p:bldP spid="26648" grpId="0"/>
      <p:bldP spid="26649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4">
            <a:extLst>
              <a:ext uri="{FF2B5EF4-FFF2-40B4-BE49-F238E27FC236}">
                <a16:creationId xmlns:a16="http://schemas.microsoft.com/office/drawing/2014/main" id="{7F25BF02-53C0-4DC7-9259-8A0A677BF4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5350" y="1600200"/>
            <a:ext cx="27432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AC3A32A3-0E4D-4D83-998F-D1364BB91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19288"/>
            <a:ext cx="800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Đếm thêm 6 rồi viết số thích hợp vào ô trống:</a:t>
            </a:r>
          </a:p>
        </p:txBody>
      </p:sp>
      <p:sp>
        <p:nvSpPr>
          <p:cNvPr id="13316" name="AutoShape 10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EEE1B97-1D0F-4EFE-9258-EBE409F9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7" name="AutoShape 10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8909CCE-76FB-4269-BBD6-E51CDABC3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3429000"/>
            <a:ext cx="814388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8" name="AutoShape 10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F82310-FA0B-4F4B-A536-B15F67AF7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1564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9" name="AutoShape 10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6704729-3B59-4AEE-A2CB-CDBE5BE86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9" y="3429000"/>
            <a:ext cx="814387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0" name="AutoShape 10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FD6AD3E-A734-4E64-8D95-BA0CD4E8C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6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1" name="AutoShape 1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0CF60E9-A30C-4BD5-AB0D-2A420DE6B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01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2" name="AutoShape 1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C3C3142-55B1-4B7A-AF58-C13BEB10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3429000"/>
            <a:ext cx="814388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3" name="AutoShape 11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EE47C0C-8408-42CD-A323-6E7E91C23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6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4" name="AutoShape 1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D591F74-DC83-4FFD-86AA-567969DAD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4239" y="3429000"/>
            <a:ext cx="814387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5" name="AutoShape 1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C6EF76F-1BBD-482B-9DFA-43E6CE0A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8264" y="3429000"/>
            <a:ext cx="815975" cy="8382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6" name="Line 115">
            <a:extLst>
              <a:ext uri="{FF2B5EF4-FFF2-40B4-BE49-F238E27FC236}">
                <a16:creationId xmlns:a16="http://schemas.microsoft.com/office/drawing/2014/main" id="{0DFB3F68-0D45-429F-9C17-634D7A5BD6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7175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7" name="Line 117">
            <a:extLst>
              <a:ext uri="{FF2B5EF4-FFF2-40B4-BE49-F238E27FC236}">
                <a16:creationId xmlns:a16="http://schemas.microsoft.com/office/drawing/2014/main" id="{639FDD80-29F4-4D5E-BBF3-F9701409E9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1563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8" name="Line 118">
            <a:extLst>
              <a:ext uri="{FF2B5EF4-FFF2-40B4-BE49-F238E27FC236}">
                <a16:creationId xmlns:a16="http://schemas.microsoft.com/office/drawing/2014/main" id="{56C95DCE-B9A3-427E-9D76-7C60C5E9E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9" name="Line 119">
            <a:extLst>
              <a:ext uri="{FF2B5EF4-FFF2-40B4-BE49-F238E27FC236}">
                <a16:creationId xmlns:a16="http://schemas.microsoft.com/office/drawing/2014/main" id="{1D225884-8089-42F1-9983-B80E547AB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925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0" name="Line 120">
            <a:extLst>
              <a:ext uri="{FF2B5EF4-FFF2-40B4-BE49-F238E27FC236}">
                <a16:creationId xmlns:a16="http://schemas.microsoft.com/office/drawing/2014/main" id="{87DD43A3-83E0-4B34-99DC-D233C07AA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1" name="Line 121">
            <a:extLst>
              <a:ext uri="{FF2B5EF4-FFF2-40B4-BE49-F238E27FC236}">
                <a16:creationId xmlns:a16="http://schemas.microsoft.com/office/drawing/2014/main" id="{BB0C52C0-A375-4060-B382-42CEE7C4C3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875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2" name="Line 122">
            <a:extLst>
              <a:ext uri="{FF2B5EF4-FFF2-40B4-BE49-F238E27FC236}">
                <a16:creationId xmlns:a16="http://schemas.microsoft.com/office/drawing/2014/main" id="{DB82C997-FACF-4501-9D6A-FE214E00E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4238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3" name="Line 123">
            <a:extLst>
              <a:ext uri="{FF2B5EF4-FFF2-40B4-BE49-F238E27FC236}">
                <a16:creationId xmlns:a16="http://schemas.microsoft.com/office/drawing/2014/main" id="{091F6595-6ECB-4661-9427-6A2961F46E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8263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4" name="Line 124">
            <a:extLst>
              <a:ext uri="{FF2B5EF4-FFF2-40B4-BE49-F238E27FC236}">
                <a16:creationId xmlns:a16="http://schemas.microsoft.com/office/drawing/2014/main" id="{59C73A13-1003-4C4B-A348-8779EA26F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5" name="Line 125">
            <a:extLst>
              <a:ext uri="{FF2B5EF4-FFF2-40B4-BE49-F238E27FC236}">
                <a16:creationId xmlns:a16="http://schemas.microsoft.com/office/drawing/2014/main" id="{DCB95EB7-50AF-4ED5-A55A-FF11476E5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6" name="Line 126">
            <a:extLst>
              <a:ext uri="{FF2B5EF4-FFF2-40B4-BE49-F238E27FC236}">
                <a16:creationId xmlns:a16="http://schemas.microsoft.com/office/drawing/2014/main" id="{5242AB6B-FD41-47C7-B606-5E53821DD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25" y="3429000"/>
            <a:ext cx="0" cy="838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7" name="Line 127">
            <a:extLst>
              <a:ext uri="{FF2B5EF4-FFF2-40B4-BE49-F238E27FC236}">
                <a16:creationId xmlns:a16="http://schemas.microsoft.com/office/drawing/2014/main" id="{252D3D2E-6538-4242-A9BB-0266755876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429000"/>
            <a:ext cx="815340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8" name="Line 128">
            <a:extLst>
              <a:ext uri="{FF2B5EF4-FFF2-40B4-BE49-F238E27FC236}">
                <a16:creationId xmlns:a16="http://schemas.microsoft.com/office/drawing/2014/main" id="{FED62829-2470-4FA5-BDDC-4D177D43B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267200"/>
            <a:ext cx="815340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39" name="Text Box 130">
            <a:extLst>
              <a:ext uri="{FF2B5EF4-FFF2-40B4-BE49-F238E27FC236}">
                <a16:creationId xmlns:a16="http://schemas.microsoft.com/office/drawing/2014/main" id="{CA12619D-6C13-4A33-8D94-5A6725823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3340" name="Text Box 131">
            <a:extLst>
              <a:ext uri="{FF2B5EF4-FFF2-40B4-BE49-F238E27FC236}">
                <a16:creationId xmlns:a16="http://schemas.microsoft.com/office/drawing/2014/main" id="{C9D6B1B7-4487-4413-91B4-75E5D3EC7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505201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3383" name="Text Box 135">
            <a:extLst>
              <a:ext uri="{FF2B5EF4-FFF2-40B4-BE49-F238E27FC236}">
                <a16:creationId xmlns:a16="http://schemas.microsoft.com/office/drawing/2014/main" id="{269FFEA2-E2AF-48F4-8248-7119B1BD2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1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0066"/>
                </a:solidFill>
              </a:rPr>
              <a:t>48</a:t>
            </a:r>
          </a:p>
        </p:txBody>
      </p:sp>
      <p:sp>
        <p:nvSpPr>
          <p:cNvPr id="53384" name="Text Box 136">
            <a:extLst>
              <a:ext uri="{FF2B5EF4-FFF2-40B4-BE49-F238E27FC236}">
                <a16:creationId xmlns:a16="http://schemas.microsoft.com/office/drawing/2014/main" id="{0B55A6F1-7817-4AA4-A37E-EAD7B652B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1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0066"/>
                </a:solidFill>
              </a:rPr>
              <a:t>42</a:t>
            </a:r>
          </a:p>
        </p:txBody>
      </p:sp>
      <p:sp>
        <p:nvSpPr>
          <p:cNvPr id="13343" name="Text Box 137">
            <a:extLst>
              <a:ext uri="{FF2B5EF4-FFF2-40B4-BE49-F238E27FC236}">
                <a16:creationId xmlns:a16="http://schemas.microsoft.com/office/drawing/2014/main" id="{463D2E00-EA58-459E-871E-82893B677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489326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00"/>
                </a:solidFill>
              </a:rPr>
              <a:t>36</a:t>
            </a:r>
          </a:p>
        </p:txBody>
      </p:sp>
      <p:sp>
        <p:nvSpPr>
          <p:cNvPr id="53386" name="Text Box 138">
            <a:extLst>
              <a:ext uri="{FF2B5EF4-FFF2-40B4-BE49-F238E27FC236}">
                <a16:creationId xmlns:a16="http://schemas.microsoft.com/office/drawing/2014/main" id="{5B378229-EF54-4DFD-8167-51D978388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489326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0066"/>
                </a:solidFill>
              </a:rPr>
              <a:t>30</a:t>
            </a:r>
          </a:p>
        </p:txBody>
      </p:sp>
      <p:sp>
        <p:nvSpPr>
          <p:cNvPr id="53387" name="Text Box 139">
            <a:extLst>
              <a:ext uri="{FF2B5EF4-FFF2-40B4-BE49-F238E27FC236}">
                <a16:creationId xmlns:a16="http://schemas.microsoft.com/office/drawing/2014/main" id="{678C8D22-726D-46B4-AFDD-17FA1D90E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8" y="3489326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0066"/>
                </a:solidFill>
              </a:rPr>
              <a:t> 24</a:t>
            </a:r>
          </a:p>
        </p:txBody>
      </p:sp>
      <p:sp>
        <p:nvSpPr>
          <p:cNvPr id="13346" name="Text Box 140">
            <a:extLst>
              <a:ext uri="{FF2B5EF4-FFF2-40B4-BE49-F238E27FC236}">
                <a16:creationId xmlns:a16="http://schemas.microsoft.com/office/drawing/2014/main" id="{CFAEAB94-369A-4E9C-8192-4B989911F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88" y="3489326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00"/>
                </a:solidFill>
              </a:rPr>
              <a:t> 18</a:t>
            </a:r>
          </a:p>
        </p:txBody>
      </p:sp>
      <p:sp>
        <p:nvSpPr>
          <p:cNvPr id="13347" name="Text Box 141">
            <a:extLst>
              <a:ext uri="{FF2B5EF4-FFF2-40B4-BE49-F238E27FC236}">
                <a16:creationId xmlns:a16="http://schemas.microsoft.com/office/drawing/2014/main" id="{E39F9078-3479-4544-816F-DAF2BCE6D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3489326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00"/>
                </a:solidFill>
              </a:rPr>
              <a:t> 12</a:t>
            </a:r>
          </a:p>
        </p:txBody>
      </p:sp>
      <p:sp>
        <p:nvSpPr>
          <p:cNvPr id="53390" name="Text Box 142">
            <a:extLst>
              <a:ext uri="{FF2B5EF4-FFF2-40B4-BE49-F238E27FC236}">
                <a16:creationId xmlns:a16="http://schemas.microsoft.com/office/drawing/2014/main" id="{F0C4F017-225B-47E0-BD5E-AC929A46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3505201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0066"/>
                </a:solidFill>
              </a:rPr>
              <a:t>60</a:t>
            </a:r>
          </a:p>
        </p:txBody>
      </p:sp>
      <p:sp>
        <p:nvSpPr>
          <p:cNvPr id="13349" name="Text Box 143">
            <a:extLst>
              <a:ext uri="{FF2B5EF4-FFF2-40B4-BE49-F238E27FC236}">
                <a16:creationId xmlns:a16="http://schemas.microsoft.com/office/drawing/2014/main" id="{511EA1A2-1BAE-4210-8CA7-794220BC6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313" y="3505201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00"/>
                </a:solidFill>
              </a:rPr>
              <a:t>54</a:t>
            </a:r>
          </a:p>
        </p:txBody>
      </p:sp>
      <p:sp>
        <p:nvSpPr>
          <p:cNvPr id="13350" name="Oval 30">
            <a:extLst>
              <a:ext uri="{FF2B5EF4-FFF2-40B4-BE49-F238E27FC236}">
                <a16:creationId xmlns:a16="http://schemas.microsoft.com/office/drawing/2014/main" id="{07785CE5-211F-4128-A10A-2BD01DCC2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8288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99"/>
                </a:solidFill>
                <a:latin typeface="Arial" panose="020B0604020202020204" pitchFamily="34" charset="0"/>
              </a:rPr>
              <a:t>3</a:t>
            </a:r>
          </a:p>
        </p:txBody>
      </p:sp>
      <p:pic>
        <p:nvPicPr>
          <p:cNvPr id="13351" name="Picture 6" descr="FESTIVE">
            <a:extLst>
              <a:ext uri="{FF2B5EF4-FFF2-40B4-BE49-F238E27FC236}">
                <a16:creationId xmlns:a16="http://schemas.microsoft.com/office/drawing/2014/main" id="{9FB834EA-1AC8-43E6-A432-46A083860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52" name="Picture 6" descr="FESTIVE">
            <a:extLst>
              <a:ext uri="{FF2B5EF4-FFF2-40B4-BE49-F238E27FC236}">
                <a16:creationId xmlns:a16="http://schemas.microsoft.com/office/drawing/2014/main" id="{BA70ADA2-297E-4D83-8F20-6DBB7A007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-228600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83" grpId="0"/>
      <p:bldP spid="53384" grpId="0"/>
      <p:bldP spid="53386" grpId="0"/>
      <p:bldP spid="53387" grpId="0"/>
      <p:bldP spid="533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A62B55A-9647-4AF7-BF65-69BFCBA4D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4556126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</a:rPr>
              <a:t>6 x 1 =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54F10E-C214-4BDF-A233-37F0FED2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5612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6</a:t>
            </a:r>
          </a:p>
        </p:txBody>
      </p:sp>
      <p:pic>
        <p:nvPicPr>
          <p:cNvPr id="14340" name="Picture 32">
            <a:extLst>
              <a:ext uri="{FF2B5EF4-FFF2-40B4-BE49-F238E27FC236}">
                <a16:creationId xmlns:a16="http://schemas.microsoft.com/office/drawing/2014/main" id="{36313AEF-83CE-4935-A1B2-FFA30157B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3124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WordArt 33">
            <a:extLst>
              <a:ext uri="{FF2B5EF4-FFF2-40B4-BE49-F238E27FC236}">
                <a16:creationId xmlns:a16="http://schemas.microsoft.com/office/drawing/2014/main" id="{F760E1E8-E2FB-4237-BD90-D140757EC0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1371600"/>
            <a:ext cx="4343400" cy="9779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1F96D405-7602-4795-AA47-D159ACE42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56126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</a:rPr>
              <a:t>6 x 3 =</a:t>
            </a:r>
          </a:p>
        </p:txBody>
      </p:sp>
      <p:sp>
        <p:nvSpPr>
          <p:cNvPr id="3" name="TextBox 31">
            <a:extLst>
              <a:ext uri="{FF2B5EF4-FFF2-40B4-BE49-F238E27FC236}">
                <a16:creationId xmlns:a16="http://schemas.microsoft.com/office/drawing/2014/main" id="{61D294D8-ADA3-452A-B153-6E4EC9834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56126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18</a:t>
            </a:r>
          </a:p>
        </p:txBody>
      </p:sp>
      <p:sp>
        <p:nvSpPr>
          <p:cNvPr id="4" name="TextBox 31">
            <a:extLst>
              <a:ext uri="{FF2B5EF4-FFF2-40B4-BE49-F238E27FC236}">
                <a16:creationId xmlns:a16="http://schemas.microsoft.com/office/drawing/2014/main" id="{E3679D26-4B0C-4647-84AE-BFF384714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56126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48</a:t>
            </a: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E6DAD5CC-5692-4C55-A1E7-67E4A1284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56126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</a:rPr>
              <a:t>6 x 8 =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C24829F2-4928-4373-A815-8A7AA242B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56126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</a:rPr>
              <a:t>6 x 6  =</a:t>
            </a:r>
          </a:p>
        </p:txBody>
      </p:sp>
      <p:sp>
        <p:nvSpPr>
          <p:cNvPr id="7" name="TextBox 31">
            <a:extLst>
              <a:ext uri="{FF2B5EF4-FFF2-40B4-BE49-F238E27FC236}">
                <a16:creationId xmlns:a16="http://schemas.microsoft.com/office/drawing/2014/main" id="{D86293FB-E45B-457E-B7F3-C60C7DD48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56126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36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B74B8EB6-9FDE-4FAA-86ED-05BA4CB82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72001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</a:rPr>
              <a:t>6 x 9  =</a:t>
            </a:r>
          </a:p>
        </p:txBody>
      </p:sp>
      <p:sp>
        <p:nvSpPr>
          <p:cNvPr id="9" name="TextBox 31">
            <a:extLst>
              <a:ext uri="{FF2B5EF4-FFF2-40B4-BE49-F238E27FC236}">
                <a16:creationId xmlns:a16="http://schemas.microsoft.com/office/drawing/2014/main" id="{4BD85C5C-7277-45D7-ACFB-1BBE033B3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72001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54</a:t>
            </a:r>
          </a:p>
        </p:txBody>
      </p:sp>
      <p:pic>
        <p:nvPicPr>
          <p:cNvPr id="14350" name="Picture 6" descr="FESTIVE">
            <a:extLst>
              <a:ext uri="{FF2B5EF4-FFF2-40B4-BE49-F238E27FC236}">
                <a16:creationId xmlns:a16="http://schemas.microsoft.com/office/drawing/2014/main" id="{BCD74641-DC88-471C-AEAA-249583A34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6" descr="FESTIVE">
            <a:extLst>
              <a:ext uri="{FF2B5EF4-FFF2-40B4-BE49-F238E27FC236}">
                <a16:creationId xmlns:a16="http://schemas.microsoft.com/office/drawing/2014/main" id="{CF26585F-AB12-40B3-9734-4CAC7D4CC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32" grpId="0"/>
      <p:bldP spid="32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E138871-8BEE-45A4-9CA8-B3B129D69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114800"/>
            <a:ext cx="86106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5C85C851-66C9-4156-AFE6-2CE8A6300CE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4114800"/>
            <a:ext cx="8458200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altLang="en-US" sz="3300" b="1">
                <a:effectLst/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Học thuộc bảng nhân 6 và xem lại các bài tập vừa làm.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Chuẩn bị bài sau: Luyện tập </a:t>
            </a:r>
            <a:r>
              <a:rPr lang="en-US" alt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/20</a:t>
            </a:r>
          </a:p>
          <a:p>
            <a:pPr>
              <a:lnSpc>
                <a:spcPct val="130000"/>
              </a:lnSpc>
            </a:pPr>
            <a:endParaRPr lang="en-US" altLang="en-US" sz="2800" b="1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en-US" sz="2800" b="1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364" name="WordArt 4">
            <a:extLst>
              <a:ext uri="{FF2B5EF4-FFF2-40B4-BE49-F238E27FC236}">
                <a16:creationId xmlns:a16="http://schemas.microsoft.com/office/drawing/2014/main" id="{23F5475B-8B4B-4D00-A3F6-5D5B2DFDC5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1" y="1905000"/>
            <a:ext cx="42386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kern="10" spc="-4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Củng cố dặn dò</a:t>
            </a:r>
          </a:p>
        </p:txBody>
      </p:sp>
      <p:pic>
        <p:nvPicPr>
          <p:cNvPr id="15365" name="Picture 3" descr="J:\ha\hinh\hinh\anh hoc hanh\men search.gif">
            <a:extLst>
              <a:ext uri="{FF2B5EF4-FFF2-40B4-BE49-F238E27FC236}">
                <a16:creationId xmlns:a16="http://schemas.microsoft.com/office/drawing/2014/main" id="{FF0E9B14-E852-4EEE-9FFF-337449CFC6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971800"/>
            <a:ext cx="152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FESTIVE">
            <a:extLst>
              <a:ext uri="{FF2B5EF4-FFF2-40B4-BE49-F238E27FC236}">
                <a16:creationId xmlns:a16="http://schemas.microsoft.com/office/drawing/2014/main" id="{04922E2D-5EF2-4DC6-955F-7CDD0AD08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6" descr="FESTIVE">
            <a:extLst>
              <a:ext uri="{FF2B5EF4-FFF2-40B4-BE49-F238E27FC236}">
                <a16:creationId xmlns:a16="http://schemas.microsoft.com/office/drawing/2014/main" id="{EC970EAB-35E0-4357-B3E2-2C7DA67F1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DA2DFE2-B3CC-4BB3-9945-976BE30C1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95C90B-88B7-4678-A9CB-E136769A7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6388" name="Picture 2" descr="Picture1">
            <a:extLst>
              <a:ext uri="{FF2B5EF4-FFF2-40B4-BE49-F238E27FC236}">
                <a16:creationId xmlns:a16="http://schemas.microsoft.com/office/drawing/2014/main" id="{9A4E2E3B-2DE2-480A-BDF8-13CE8F226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WordArt 5">
            <a:extLst>
              <a:ext uri="{FF2B5EF4-FFF2-40B4-BE49-F238E27FC236}">
                <a16:creationId xmlns:a16="http://schemas.microsoft.com/office/drawing/2014/main" id="{F2B5D900-B639-40DA-8384-38F78B7E03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228600"/>
            <a:ext cx="7620000" cy="6477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TAM BIÊT CÁC  EM !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>
            <a:extLst>
              <a:ext uri="{FF2B5EF4-FFF2-40B4-BE49-F238E27FC236}">
                <a16:creationId xmlns:a16="http://schemas.microsoft.com/office/drawing/2014/main" id="{1C0287AF-FA88-4363-B797-FEDA55CF52D9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iêu đề phụ 2">
            <a:extLst>
              <a:ext uri="{FF2B5EF4-FFF2-40B4-BE49-F238E27FC236}">
                <a16:creationId xmlns:a16="http://schemas.microsoft.com/office/drawing/2014/main" id="{21D9261C-C1AA-4F1D-B7D5-44584FA7795A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100" name="Picture 2" descr="C:\Users\admin\Downloads\BÀI GIẢNG POI\images (5).jpg">
            <a:extLst>
              <a:ext uri="{FF2B5EF4-FFF2-40B4-BE49-F238E27FC236}">
                <a16:creationId xmlns:a16="http://schemas.microsoft.com/office/drawing/2014/main" id="{2AAFEF32-7B2D-4AA5-9F86-379CDDDA6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>
            <a:extLst>
              <a:ext uri="{FF2B5EF4-FFF2-40B4-BE49-F238E27FC236}">
                <a16:creationId xmlns:a16="http://schemas.microsoft.com/office/drawing/2014/main" id="{AA326E3F-C3FE-4887-B071-EFABAD87DC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1371600"/>
            <a:ext cx="3810000" cy="137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TOÁN LỚP 3</a:t>
            </a:r>
          </a:p>
        </p:txBody>
      </p:sp>
      <p:sp>
        <p:nvSpPr>
          <p:cNvPr id="5123" name="WordArt 5">
            <a:extLst>
              <a:ext uri="{FF2B5EF4-FFF2-40B4-BE49-F238E27FC236}">
                <a16:creationId xmlns:a16="http://schemas.microsoft.com/office/drawing/2014/main" id="{4FBC7DFC-071A-47FE-A1D1-606A1CF39A7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2971800"/>
            <a:ext cx="6705600" cy="1905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kern="10">
                <a:solidFill>
                  <a:srgbClr val="00008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6 </a:t>
            </a:r>
          </a:p>
        </p:txBody>
      </p:sp>
      <p:pic>
        <p:nvPicPr>
          <p:cNvPr id="5124" name="Picture 6" descr="FESTIVE">
            <a:extLst>
              <a:ext uri="{FF2B5EF4-FFF2-40B4-BE49-F238E27FC236}">
                <a16:creationId xmlns:a16="http://schemas.microsoft.com/office/drawing/2014/main" id="{DC8E1120-29C5-432E-A2CA-80F5BD609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FESTIVE">
            <a:extLst>
              <a:ext uri="{FF2B5EF4-FFF2-40B4-BE49-F238E27FC236}">
                <a16:creationId xmlns:a16="http://schemas.microsoft.com/office/drawing/2014/main" id="{33204807-F73D-4FF9-BE40-76108F272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 descr="FESTIVE">
            <a:extLst>
              <a:ext uri="{FF2B5EF4-FFF2-40B4-BE49-F238E27FC236}">
                <a16:creationId xmlns:a16="http://schemas.microsoft.com/office/drawing/2014/main" id="{153D880B-D0C9-41F3-8BA2-4F8AFF4F2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72600" y="1"/>
            <a:ext cx="1295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FESTIVE">
            <a:extLst>
              <a:ext uri="{FF2B5EF4-FFF2-40B4-BE49-F238E27FC236}">
                <a16:creationId xmlns:a16="http://schemas.microsoft.com/office/drawing/2014/main" id="{E7D81D32-AF38-4405-BE53-E56A74401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72600" y="4848226"/>
            <a:ext cx="1295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12">
            <a:extLst>
              <a:ext uri="{FF2B5EF4-FFF2-40B4-BE49-F238E27FC236}">
                <a16:creationId xmlns:a16="http://schemas.microsoft.com/office/drawing/2014/main" id="{EC196038-A734-46CF-B400-530F9CBB01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84589" y="1371600"/>
            <a:ext cx="4962525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kern="10">
                <a:gradFill rotWithShape="1">
                  <a:gsLst>
                    <a:gs pos="0">
                      <a:srgbClr val="33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07763" dir="2700000" algn="ctr" rotWithShape="0">
                    <a:srgbClr val="C0C0C0">
                      <a:alpha val="5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</a:p>
        </p:txBody>
      </p:sp>
      <p:pic>
        <p:nvPicPr>
          <p:cNvPr id="6147" name="Picture 13" descr="1">
            <a:extLst>
              <a:ext uri="{FF2B5EF4-FFF2-40B4-BE49-F238E27FC236}">
                <a16:creationId xmlns:a16="http://schemas.microsoft.com/office/drawing/2014/main" id="{657395E4-52DF-489D-B319-9E58722C5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2400"/>
            <a:ext cx="17129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Line 14">
            <a:extLst>
              <a:ext uri="{FF2B5EF4-FFF2-40B4-BE49-F238E27FC236}">
                <a16:creationId xmlns:a16="http://schemas.microsoft.com/office/drawing/2014/main" id="{A4B41E74-4592-491E-B92C-5B1C0822C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1295400"/>
            <a:ext cx="11430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Oval 20">
            <a:extLst>
              <a:ext uri="{FF2B5EF4-FFF2-40B4-BE49-F238E27FC236}">
                <a16:creationId xmlns:a16="http://schemas.microsoft.com/office/drawing/2014/main" id="{BF8E83B5-CD66-4C3B-BACF-025BAE02F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062288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99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6150" name="Text Box 16">
            <a:extLst>
              <a:ext uri="{FF2B5EF4-FFF2-40B4-BE49-F238E27FC236}">
                <a16:creationId xmlns:a16="http://schemas.microsoft.com/office/drawing/2014/main" id="{B40162EA-8896-4615-A767-9908A7946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147888"/>
            <a:ext cx="7696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>
                <a:solidFill>
                  <a:srgbClr val="000000"/>
                </a:solidFill>
              </a:rPr>
              <a:t>Bài tập</a:t>
            </a:r>
            <a:r>
              <a:rPr lang="en-US" altLang="en-US" sz="2800">
                <a:solidFill>
                  <a:srgbClr val="000000"/>
                </a:solidFill>
              </a:rPr>
              <a:t>: Tính</a:t>
            </a:r>
          </a:p>
        </p:txBody>
      </p:sp>
      <p:sp>
        <p:nvSpPr>
          <p:cNvPr id="6151" name="Text Box 17">
            <a:extLst>
              <a:ext uri="{FF2B5EF4-FFF2-40B4-BE49-F238E27FC236}">
                <a16:creationId xmlns:a16="http://schemas.microsoft.com/office/drawing/2014/main" id="{208FD1D2-6BC8-46AD-8E99-6DB4403F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09913"/>
            <a:ext cx="1066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5 x 3</a:t>
            </a:r>
          </a:p>
        </p:txBody>
      </p:sp>
      <p:sp>
        <p:nvSpPr>
          <p:cNvPr id="33" name="Text Box 18">
            <a:extLst>
              <a:ext uri="{FF2B5EF4-FFF2-40B4-BE49-F238E27FC236}">
                <a16:creationId xmlns:a16="http://schemas.microsoft.com/office/drawing/2014/main" id="{7A90039A-0DBB-4BD5-B056-05A3A7831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124201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= 18</a:t>
            </a:r>
          </a:p>
        </p:txBody>
      </p:sp>
      <p:sp>
        <p:nvSpPr>
          <p:cNvPr id="6153" name="Oval 20">
            <a:extLst>
              <a:ext uri="{FF2B5EF4-FFF2-40B4-BE49-F238E27FC236}">
                <a16:creationId xmlns:a16="http://schemas.microsoft.com/office/drawing/2014/main" id="{80287300-7F00-40DC-ACCD-DE37489D5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062288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99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6154" name="Text Box 23">
            <a:extLst>
              <a:ext uri="{FF2B5EF4-FFF2-40B4-BE49-F238E27FC236}">
                <a16:creationId xmlns:a16="http://schemas.microsoft.com/office/drawing/2014/main" id="{CDA240B8-2AA1-4862-A97F-494582A92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863" y="3824289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20 : 4</a:t>
            </a:r>
          </a:p>
        </p:txBody>
      </p:sp>
      <p:sp>
        <p:nvSpPr>
          <p:cNvPr id="36" name="Text Box 24">
            <a:extLst>
              <a:ext uri="{FF2B5EF4-FFF2-40B4-BE49-F238E27FC236}">
                <a16:creationId xmlns:a16="http://schemas.microsoft.com/office/drawing/2014/main" id="{39597021-B010-43A9-B12B-D5893BCB8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1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=  8</a:t>
            </a:r>
          </a:p>
        </p:txBody>
      </p:sp>
      <p:sp>
        <p:nvSpPr>
          <p:cNvPr id="6156" name="Text Box 23">
            <a:extLst>
              <a:ext uri="{FF2B5EF4-FFF2-40B4-BE49-F238E27FC236}">
                <a16:creationId xmlns:a16="http://schemas.microsoft.com/office/drawing/2014/main" id="{DB8AF81B-AAB7-472D-B2BF-C07787DA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38100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32 : 4</a:t>
            </a:r>
          </a:p>
        </p:txBody>
      </p:sp>
      <p:sp>
        <p:nvSpPr>
          <p:cNvPr id="38" name="Text Box 24">
            <a:extLst>
              <a:ext uri="{FF2B5EF4-FFF2-40B4-BE49-F238E27FC236}">
                <a16:creationId xmlns:a16="http://schemas.microsoft.com/office/drawing/2014/main" id="{8C80F0EB-3D4D-4AE0-8EAA-F921FC251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824288"/>
            <a:ext cx="1143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=  5</a:t>
            </a:r>
          </a:p>
        </p:txBody>
      </p:sp>
      <p:sp>
        <p:nvSpPr>
          <p:cNvPr id="6158" name="Text Box 17">
            <a:extLst>
              <a:ext uri="{FF2B5EF4-FFF2-40B4-BE49-F238E27FC236}">
                <a16:creationId xmlns:a16="http://schemas.microsoft.com/office/drawing/2014/main" id="{4C2101B3-800C-4BA9-8928-63F0E57AE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38488"/>
            <a:ext cx="1066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3 x 6</a:t>
            </a:r>
          </a:p>
        </p:txBody>
      </p:sp>
      <p:sp>
        <p:nvSpPr>
          <p:cNvPr id="40" name="Text Box 18">
            <a:extLst>
              <a:ext uri="{FF2B5EF4-FFF2-40B4-BE49-F238E27FC236}">
                <a16:creationId xmlns:a16="http://schemas.microsoft.com/office/drawing/2014/main" id="{A90D3C07-4F12-4814-99EB-6D6906D23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124201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= 15</a:t>
            </a:r>
          </a:p>
        </p:txBody>
      </p:sp>
      <p:pic>
        <p:nvPicPr>
          <p:cNvPr id="6160" name="Picture 6" descr="FESTIVE">
            <a:extLst>
              <a:ext uri="{FF2B5EF4-FFF2-40B4-BE49-F238E27FC236}">
                <a16:creationId xmlns:a16="http://schemas.microsoft.com/office/drawing/2014/main" id="{079BAB66-D6EA-4302-8685-D85D4C15D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5720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8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>
            <a:extLst>
              <a:ext uri="{FF2B5EF4-FFF2-40B4-BE49-F238E27FC236}">
                <a16:creationId xmlns:a16="http://schemas.microsoft.com/office/drawing/2014/main" id="{DAE39780-3361-47DD-8718-A73E877A1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744663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Bang</a:t>
            </a:r>
          </a:p>
        </p:txBody>
      </p:sp>
      <p:sp>
        <p:nvSpPr>
          <p:cNvPr id="91142" name="Text Box 6">
            <a:extLst>
              <a:ext uri="{FF2B5EF4-FFF2-40B4-BE49-F238E27FC236}">
                <a16:creationId xmlns:a16="http://schemas.microsoft.com/office/drawing/2014/main" id="{E704D554-D47E-4FA1-AB92-E5114972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219200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6600CC"/>
                </a:solidFill>
              </a:rPr>
              <a:t>BẢNG NHÂN 6</a:t>
            </a:r>
          </a:p>
        </p:txBody>
      </p:sp>
      <p:pic>
        <p:nvPicPr>
          <p:cNvPr id="7172" name="Picture 6" descr="FESTIVE">
            <a:extLst>
              <a:ext uri="{FF2B5EF4-FFF2-40B4-BE49-F238E27FC236}">
                <a16:creationId xmlns:a16="http://schemas.microsoft.com/office/drawing/2014/main" id="{BCE44726-2D19-4BD5-BC64-7FC4B5FDB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FESTIVE">
            <a:extLst>
              <a:ext uri="{FF2B5EF4-FFF2-40B4-BE49-F238E27FC236}">
                <a16:creationId xmlns:a16="http://schemas.microsoft.com/office/drawing/2014/main" id="{8255EE13-2497-4D55-9F4D-8D5B659B4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FESTIVE">
            <a:extLst>
              <a:ext uri="{FF2B5EF4-FFF2-40B4-BE49-F238E27FC236}">
                <a16:creationId xmlns:a16="http://schemas.microsoft.com/office/drawing/2014/main" id="{61A67147-C6EF-437A-965E-470D4D1BF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 descr="FESTIVE">
            <a:extLst>
              <a:ext uri="{FF2B5EF4-FFF2-40B4-BE49-F238E27FC236}">
                <a16:creationId xmlns:a16="http://schemas.microsoft.com/office/drawing/2014/main" id="{B6F63C15-88E2-4096-BCAC-A9602E116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6" descr="FESTIVE">
            <a:extLst>
              <a:ext uri="{FF2B5EF4-FFF2-40B4-BE49-F238E27FC236}">
                <a16:creationId xmlns:a16="http://schemas.microsoft.com/office/drawing/2014/main" id="{890D6A53-82BA-4542-A2C1-CCA729591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9" name="Text Box 69">
            <a:extLst>
              <a:ext uri="{FF2B5EF4-FFF2-40B4-BE49-F238E27FC236}">
                <a16:creationId xmlns:a16="http://schemas.microsoft.com/office/drawing/2014/main" id="{7FF34362-730E-41A1-A0E6-9823F98A0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4478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được lấy 1 lần, ta viết:</a:t>
            </a:r>
          </a:p>
        </p:txBody>
      </p:sp>
      <p:sp>
        <p:nvSpPr>
          <p:cNvPr id="20550" name="Text Box 70">
            <a:extLst>
              <a:ext uri="{FF2B5EF4-FFF2-40B4-BE49-F238E27FC236}">
                <a16:creationId xmlns:a16="http://schemas.microsoft.com/office/drawing/2014/main" id="{F55B0A67-398F-4B65-B3C1-C95BCCA4C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28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1 = 6.</a:t>
            </a:r>
          </a:p>
        </p:txBody>
      </p:sp>
      <p:sp>
        <p:nvSpPr>
          <p:cNvPr id="20554" name="Text Box 74">
            <a:extLst>
              <a:ext uri="{FF2B5EF4-FFF2-40B4-BE49-F238E27FC236}">
                <a16:creationId xmlns:a16="http://schemas.microsoft.com/office/drawing/2014/main" id="{B5AB10E0-6868-4377-9B41-A53F753C3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4384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được lấy 2 lần, ta có:</a:t>
            </a:r>
          </a:p>
        </p:txBody>
      </p:sp>
      <p:sp>
        <p:nvSpPr>
          <p:cNvPr id="20555" name="Text Box 75">
            <a:extLst>
              <a:ext uri="{FF2B5EF4-FFF2-40B4-BE49-F238E27FC236}">
                <a16:creationId xmlns:a16="http://schemas.microsoft.com/office/drawing/2014/main" id="{46146894-166B-4026-A3C0-05EC32681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971800"/>
            <a:ext cx="203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x 2 =</a:t>
            </a:r>
          </a:p>
        </p:txBody>
      </p:sp>
      <p:sp>
        <p:nvSpPr>
          <p:cNvPr id="20556" name="Text Box 76">
            <a:extLst>
              <a:ext uri="{FF2B5EF4-FFF2-40B4-BE49-F238E27FC236}">
                <a16:creationId xmlns:a16="http://schemas.microsoft.com/office/drawing/2014/main" id="{7D12D112-13A4-488F-93FB-D20423991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05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Vậy:</a:t>
            </a: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2 = 12.</a:t>
            </a:r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557" name="Text Box 77">
            <a:extLst>
              <a:ext uri="{FF2B5EF4-FFF2-40B4-BE49-F238E27FC236}">
                <a16:creationId xmlns:a16="http://schemas.microsoft.com/office/drawing/2014/main" id="{58BA5016-35E0-4AFD-8A4F-E4C54D0A8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5720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được lấy 3 lần, ta có:</a:t>
            </a:r>
          </a:p>
        </p:txBody>
      </p:sp>
      <p:sp>
        <p:nvSpPr>
          <p:cNvPr id="20558" name="Text Box 78">
            <a:extLst>
              <a:ext uri="{FF2B5EF4-FFF2-40B4-BE49-F238E27FC236}">
                <a16:creationId xmlns:a16="http://schemas.microsoft.com/office/drawing/2014/main" id="{58BCD7EF-8FE2-4195-8792-E389DCD2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257800"/>
            <a:ext cx="2381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x 3 =</a:t>
            </a:r>
          </a:p>
        </p:txBody>
      </p:sp>
      <p:sp>
        <p:nvSpPr>
          <p:cNvPr id="20559" name="Text Box 79">
            <a:extLst>
              <a:ext uri="{FF2B5EF4-FFF2-40B4-BE49-F238E27FC236}">
                <a16:creationId xmlns:a16="http://schemas.microsoft.com/office/drawing/2014/main" id="{DC4DB112-FD80-4450-989A-CABF4D292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910263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Vậy:</a:t>
            </a: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3 = 18.</a:t>
            </a:r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Line 80">
            <a:extLst>
              <a:ext uri="{FF2B5EF4-FFF2-40B4-BE49-F238E27FC236}">
                <a16:creationId xmlns:a16="http://schemas.microsoft.com/office/drawing/2014/main" id="{BD12223C-45AA-46CF-B91F-95A335CE8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476375"/>
            <a:ext cx="46038" cy="532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61" name="Text Box 81">
            <a:extLst>
              <a:ext uri="{FF2B5EF4-FFF2-40B4-BE49-F238E27FC236}">
                <a16:creationId xmlns:a16="http://schemas.microsoft.com/office/drawing/2014/main" id="{641E2347-881A-4B6B-B08C-870EEB01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5319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1  =    6</a:t>
            </a:r>
          </a:p>
        </p:txBody>
      </p:sp>
      <p:sp>
        <p:nvSpPr>
          <p:cNvPr id="20562" name="Text Box 82">
            <a:extLst>
              <a:ext uri="{FF2B5EF4-FFF2-40B4-BE49-F238E27FC236}">
                <a16:creationId xmlns:a16="http://schemas.microsoft.com/office/drawing/2014/main" id="{43A731CB-CC6F-4A17-A2C8-476F268FB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32001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2  =  12</a:t>
            </a:r>
          </a:p>
        </p:txBody>
      </p:sp>
      <p:sp>
        <p:nvSpPr>
          <p:cNvPr id="20563" name="Text Box 83">
            <a:extLst>
              <a:ext uri="{FF2B5EF4-FFF2-40B4-BE49-F238E27FC236}">
                <a16:creationId xmlns:a16="http://schemas.microsoft.com/office/drawing/2014/main" id="{27FD58BF-4A76-49AD-BD35-38D11F7BF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530476"/>
            <a:ext cx="198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3  =  18</a:t>
            </a:r>
          </a:p>
        </p:txBody>
      </p:sp>
      <p:sp>
        <p:nvSpPr>
          <p:cNvPr id="20565" name="AutoShape 85">
            <a:extLst>
              <a:ext uri="{FF2B5EF4-FFF2-40B4-BE49-F238E27FC236}">
                <a16:creationId xmlns:a16="http://schemas.microsoft.com/office/drawing/2014/main" id="{FB3C56AF-A5A1-4064-899D-5DF8CE24D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1719263"/>
            <a:ext cx="152400" cy="533400"/>
          </a:xfrm>
          <a:prstGeom prst="curvedLeftArrow">
            <a:avLst>
              <a:gd name="adj1" fmla="val 70000"/>
              <a:gd name="adj2" fmla="val 140000"/>
              <a:gd name="adj3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en-US" sz="2400">
              <a:solidFill>
                <a:srgbClr val="FFFFFF"/>
              </a:solidFill>
            </a:endParaRPr>
          </a:p>
        </p:txBody>
      </p:sp>
      <p:sp>
        <p:nvSpPr>
          <p:cNvPr id="20567" name="AutoShape 87">
            <a:extLst>
              <a:ext uri="{FF2B5EF4-FFF2-40B4-BE49-F238E27FC236}">
                <a16:creationId xmlns:a16="http://schemas.microsoft.com/office/drawing/2014/main" id="{019DF9F1-5E80-4A04-A579-A437B3152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2300288"/>
            <a:ext cx="152400" cy="514350"/>
          </a:xfrm>
          <a:prstGeom prst="curvedLeftArrow">
            <a:avLst>
              <a:gd name="adj1" fmla="val 67500"/>
              <a:gd name="adj2" fmla="val 135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en-US" sz="2400">
              <a:solidFill>
                <a:srgbClr val="FFFFFF"/>
              </a:solidFill>
            </a:endParaRPr>
          </a:p>
        </p:txBody>
      </p:sp>
      <p:sp>
        <p:nvSpPr>
          <p:cNvPr id="20568" name="Text Box 88">
            <a:extLst>
              <a:ext uri="{FF2B5EF4-FFF2-40B4-BE49-F238E27FC236}">
                <a16:creationId xmlns:a16="http://schemas.microsoft.com/office/drawing/2014/main" id="{A58B9AE2-85CC-4F20-9EAA-5964AAC01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2650" y="1676400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+ 6</a:t>
            </a:r>
          </a:p>
        </p:txBody>
      </p:sp>
      <p:sp>
        <p:nvSpPr>
          <p:cNvPr id="20569" name="Text Box 89">
            <a:extLst>
              <a:ext uri="{FF2B5EF4-FFF2-40B4-BE49-F238E27FC236}">
                <a16:creationId xmlns:a16="http://schemas.microsoft.com/office/drawing/2014/main" id="{F1623BCC-9A59-4C19-8370-5D405230E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2650" y="22860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+ 6</a:t>
            </a:r>
          </a:p>
        </p:txBody>
      </p:sp>
      <p:sp>
        <p:nvSpPr>
          <p:cNvPr id="20576" name="Text Box 96">
            <a:extLst>
              <a:ext uri="{FF2B5EF4-FFF2-40B4-BE49-F238E27FC236}">
                <a16:creationId xmlns:a16="http://schemas.microsoft.com/office/drawing/2014/main" id="{01106780-607E-42C8-8877-05B1E9D35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313" y="405765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36</a:t>
            </a:r>
          </a:p>
        </p:txBody>
      </p:sp>
      <p:sp>
        <p:nvSpPr>
          <p:cNvPr id="20578" name="Text Box 98">
            <a:extLst>
              <a:ext uri="{FF2B5EF4-FFF2-40B4-BE49-F238E27FC236}">
                <a16:creationId xmlns:a16="http://schemas.microsoft.com/office/drawing/2014/main" id="{228F53C0-7369-4139-BCCD-495B5534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313" y="4605338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42</a:t>
            </a:r>
          </a:p>
        </p:txBody>
      </p:sp>
      <p:sp>
        <p:nvSpPr>
          <p:cNvPr id="20579" name="Text Box 99">
            <a:extLst>
              <a:ext uri="{FF2B5EF4-FFF2-40B4-BE49-F238E27FC236}">
                <a16:creationId xmlns:a16="http://schemas.microsoft.com/office/drawing/2014/main" id="{D48B87E2-FD7C-46A5-B072-9D21F343F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67375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54</a:t>
            </a:r>
          </a:p>
        </p:txBody>
      </p:sp>
      <p:sp>
        <p:nvSpPr>
          <p:cNvPr id="20580" name="Text Box 100">
            <a:extLst>
              <a:ext uri="{FF2B5EF4-FFF2-40B4-BE49-F238E27FC236}">
                <a16:creationId xmlns:a16="http://schemas.microsoft.com/office/drawing/2014/main" id="{46603DFE-5C1F-4BFE-AC9B-0FDEBFF7E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105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48</a:t>
            </a:r>
          </a:p>
        </p:txBody>
      </p:sp>
      <p:sp>
        <p:nvSpPr>
          <p:cNvPr id="20581" name="Text Box 101">
            <a:extLst>
              <a:ext uri="{FF2B5EF4-FFF2-40B4-BE49-F238E27FC236}">
                <a16:creationId xmlns:a16="http://schemas.microsoft.com/office/drawing/2014/main" id="{034FF0FE-9ECD-4383-A4C1-081EA1EC4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6172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60</a:t>
            </a:r>
          </a:p>
        </p:txBody>
      </p:sp>
      <p:sp>
        <p:nvSpPr>
          <p:cNvPr id="20589" name="Line 109">
            <a:extLst>
              <a:ext uri="{FF2B5EF4-FFF2-40B4-BE49-F238E27FC236}">
                <a16:creationId xmlns:a16="http://schemas.microsoft.com/office/drawing/2014/main" id="{69D1DB1D-A9B0-468B-A79D-7D807E6B2D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911475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34" name="Text Box 90">
            <a:extLst>
              <a:ext uri="{FF2B5EF4-FFF2-40B4-BE49-F238E27FC236}">
                <a16:creationId xmlns:a16="http://schemas.microsoft.com/office/drawing/2014/main" id="{AC0916F1-0368-46F3-82AA-C3FE936A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9718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+ 6 </a:t>
            </a:r>
          </a:p>
        </p:txBody>
      </p:sp>
      <p:sp>
        <p:nvSpPr>
          <p:cNvPr id="6235" name="Text Box 91">
            <a:extLst>
              <a:ext uri="{FF2B5EF4-FFF2-40B4-BE49-F238E27FC236}">
                <a16:creationId xmlns:a16="http://schemas.microsoft.com/office/drawing/2014/main" id="{0E93A511-7613-4EDA-A103-85CCBC74B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438400"/>
            <a:ext cx="91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4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 = 12</a:t>
            </a:r>
          </a:p>
        </p:txBody>
      </p:sp>
      <p:sp>
        <p:nvSpPr>
          <p:cNvPr id="6236" name="Text Box 92">
            <a:extLst>
              <a:ext uri="{FF2B5EF4-FFF2-40B4-BE49-F238E27FC236}">
                <a16:creationId xmlns:a16="http://schemas.microsoft.com/office/drawing/2014/main" id="{61FDE9E2-902F-4B3F-8C37-9EBA43FAF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724400"/>
            <a:ext cx="1600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4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6 + 6 + 6</a:t>
            </a:r>
          </a:p>
        </p:txBody>
      </p:sp>
      <p:sp>
        <p:nvSpPr>
          <p:cNvPr id="6237" name="Text Box 93">
            <a:extLst>
              <a:ext uri="{FF2B5EF4-FFF2-40B4-BE49-F238E27FC236}">
                <a16:creationId xmlns:a16="http://schemas.microsoft.com/office/drawing/2014/main" id="{33D91FA9-711E-4C45-802C-016808415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724400"/>
            <a:ext cx="91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24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10199"/>
                </a:solidFill>
                <a:latin typeface="Arial" panose="020B0604020202020204" pitchFamily="34" charset="0"/>
              </a:rPr>
              <a:t>= 18</a:t>
            </a:r>
          </a:p>
        </p:txBody>
      </p:sp>
      <p:sp>
        <p:nvSpPr>
          <p:cNvPr id="6388" name="AutoShape 244">
            <a:extLst>
              <a:ext uri="{FF2B5EF4-FFF2-40B4-BE49-F238E27FC236}">
                <a16:creationId xmlns:a16="http://schemas.microsoft.com/office/drawing/2014/main" id="{AD412C3A-83ED-4BDC-B537-7DB15FAA12DC}"/>
              </a:ext>
            </a:extLst>
          </p:cNvPr>
          <p:cNvSpPr>
            <a:spLocks/>
          </p:cNvSpPr>
          <p:nvPr/>
        </p:nvSpPr>
        <p:spPr bwMode="auto">
          <a:xfrm>
            <a:off x="3352800" y="2376489"/>
            <a:ext cx="46038" cy="1766887"/>
          </a:xfrm>
          <a:prstGeom prst="rightBrace">
            <a:avLst>
              <a:gd name="adj1" fmla="val 132372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389" name="AutoShape 245">
            <a:extLst>
              <a:ext uri="{FF2B5EF4-FFF2-40B4-BE49-F238E27FC236}">
                <a16:creationId xmlns:a16="http://schemas.microsoft.com/office/drawing/2014/main" id="{097F4506-5CE2-4192-9145-3FB52571EEBF}"/>
              </a:ext>
            </a:extLst>
          </p:cNvPr>
          <p:cNvSpPr>
            <a:spLocks/>
          </p:cNvSpPr>
          <p:nvPr/>
        </p:nvSpPr>
        <p:spPr bwMode="auto">
          <a:xfrm>
            <a:off x="3352800" y="4267200"/>
            <a:ext cx="76200" cy="2514600"/>
          </a:xfrm>
          <a:prstGeom prst="rightBrace">
            <a:avLst>
              <a:gd name="adj1" fmla="val 191736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" name="Line 109">
            <a:extLst>
              <a:ext uri="{FF2B5EF4-FFF2-40B4-BE49-F238E27FC236}">
                <a16:creationId xmlns:a16="http://schemas.microsoft.com/office/drawing/2014/main" id="{35DB8BC7-1F1A-4C8F-AD5B-30B657ECF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413000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Line 109">
            <a:extLst>
              <a:ext uri="{FF2B5EF4-FFF2-40B4-BE49-F238E27FC236}">
                <a16:creationId xmlns:a16="http://schemas.microsoft.com/office/drawing/2014/main" id="{1225B2F7-2E8B-43E4-A8E0-B5B5E18C0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12938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12" name="AutoShape 268">
            <a:extLst>
              <a:ext uri="{FF2B5EF4-FFF2-40B4-BE49-F238E27FC236}">
                <a16:creationId xmlns:a16="http://schemas.microsoft.com/office/drawing/2014/main" id="{9D20FF23-85DD-4284-8119-E7C1659F3956}"/>
              </a:ext>
            </a:extLst>
          </p:cNvPr>
          <p:cNvSpPr>
            <a:spLocks/>
          </p:cNvSpPr>
          <p:nvPr/>
        </p:nvSpPr>
        <p:spPr bwMode="auto">
          <a:xfrm>
            <a:off x="3352800" y="1447800"/>
            <a:ext cx="76200" cy="838200"/>
          </a:xfrm>
          <a:prstGeom prst="rightBrace">
            <a:avLst>
              <a:gd name="adj1" fmla="val 58310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Text Box 83">
            <a:extLst>
              <a:ext uri="{FF2B5EF4-FFF2-40B4-BE49-F238E27FC236}">
                <a16:creationId xmlns:a16="http://schemas.microsoft.com/office/drawing/2014/main" id="{7AEA923F-A1BD-4204-A287-52FFF8A8E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030538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4  =  </a:t>
            </a:r>
          </a:p>
        </p:txBody>
      </p:sp>
      <p:sp>
        <p:nvSpPr>
          <p:cNvPr id="5" name="Text Box 83">
            <a:extLst>
              <a:ext uri="{FF2B5EF4-FFF2-40B4-BE49-F238E27FC236}">
                <a16:creationId xmlns:a16="http://schemas.microsoft.com/office/drawing/2014/main" id="{E51A7688-67D1-4C10-8020-ACDC6F4FE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1450" y="3557588"/>
            <a:ext cx="158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5  = </a:t>
            </a:r>
          </a:p>
        </p:txBody>
      </p:sp>
      <p:sp>
        <p:nvSpPr>
          <p:cNvPr id="6" name="Text Box 83">
            <a:extLst>
              <a:ext uri="{FF2B5EF4-FFF2-40B4-BE49-F238E27FC236}">
                <a16:creationId xmlns:a16="http://schemas.microsoft.com/office/drawing/2014/main" id="{1C316758-F17A-4B12-861F-A4BE3183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071938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6  = </a:t>
            </a:r>
          </a:p>
        </p:txBody>
      </p:sp>
      <p:sp>
        <p:nvSpPr>
          <p:cNvPr id="7" name="Text Box 83">
            <a:extLst>
              <a:ext uri="{FF2B5EF4-FFF2-40B4-BE49-F238E27FC236}">
                <a16:creationId xmlns:a16="http://schemas.microsoft.com/office/drawing/2014/main" id="{35F44583-9E91-4CC8-878E-D325C3CE3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613275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7  = </a:t>
            </a:r>
          </a:p>
        </p:txBody>
      </p:sp>
      <p:sp>
        <p:nvSpPr>
          <p:cNvPr id="8" name="Text Box 83">
            <a:extLst>
              <a:ext uri="{FF2B5EF4-FFF2-40B4-BE49-F238E27FC236}">
                <a16:creationId xmlns:a16="http://schemas.microsoft.com/office/drawing/2014/main" id="{B9071A57-3135-4033-91C3-D95491EE9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05400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8  = </a:t>
            </a:r>
          </a:p>
        </p:txBody>
      </p:sp>
      <p:sp>
        <p:nvSpPr>
          <p:cNvPr id="9" name="Text Box 83">
            <a:extLst>
              <a:ext uri="{FF2B5EF4-FFF2-40B4-BE49-F238E27FC236}">
                <a16:creationId xmlns:a16="http://schemas.microsoft.com/office/drawing/2014/main" id="{8C52CBB6-F0CE-4DC8-95B1-AEF6A3147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672138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 9  = </a:t>
            </a:r>
          </a:p>
        </p:txBody>
      </p:sp>
      <p:sp>
        <p:nvSpPr>
          <p:cNvPr id="10" name="Text Box 83">
            <a:extLst>
              <a:ext uri="{FF2B5EF4-FFF2-40B4-BE49-F238E27FC236}">
                <a16:creationId xmlns:a16="http://schemas.microsoft.com/office/drawing/2014/main" id="{4E2AF1EA-4D56-4317-9A6E-E941AA946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172200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6 x 10 = </a:t>
            </a:r>
          </a:p>
        </p:txBody>
      </p:sp>
      <p:sp>
        <p:nvSpPr>
          <p:cNvPr id="11" name="Text Box 100">
            <a:extLst>
              <a:ext uri="{FF2B5EF4-FFF2-40B4-BE49-F238E27FC236}">
                <a16:creationId xmlns:a16="http://schemas.microsoft.com/office/drawing/2014/main" id="{F1174269-912F-4E61-8FA4-5CD95209F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0963" y="3030538"/>
            <a:ext cx="68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24</a:t>
            </a:r>
          </a:p>
        </p:txBody>
      </p:sp>
      <p:sp>
        <p:nvSpPr>
          <p:cNvPr id="12" name="Text Box 100">
            <a:extLst>
              <a:ext uri="{FF2B5EF4-FFF2-40B4-BE49-F238E27FC236}">
                <a16:creationId xmlns:a16="http://schemas.microsoft.com/office/drawing/2014/main" id="{18D6FA27-D32F-446F-BAB5-1F6572E1F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313" y="35433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30</a:t>
            </a:r>
          </a:p>
        </p:txBody>
      </p:sp>
      <p:grpSp>
        <p:nvGrpSpPr>
          <p:cNvPr id="13" name="Group 80">
            <a:extLst>
              <a:ext uri="{FF2B5EF4-FFF2-40B4-BE49-F238E27FC236}">
                <a16:creationId xmlns:a16="http://schemas.microsoft.com/office/drawing/2014/main" id="{3CA1F86E-5378-4165-B533-B56B1A02B53A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447800"/>
            <a:ext cx="914400" cy="838200"/>
            <a:chOff x="-1219200" y="1371600"/>
            <a:chExt cx="914400" cy="838200"/>
          </a:xfrm>
        </p:grpSpPr>
        <p:sp>
          <p:nvSpPr>
            <p:cNvPr id="8275" name="Rectangle 17">
              <a:extLst>
                <a:ext uri="{FF2B5EF4-FFF2-40B4-BE49-F238E27FC236}">
                  <a16:creationId xmlns:a16="http://schemas.microsoft.com/office/drawing/2014/main" id="{D473C705-DC68-48F5-B3DD-EEF27B570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6" name="Oval 18">
              <a:extLst>
                <a:ext uri="{FF2B5EF4-FFF2-40B4-BE49-F238E27FC236}">
                  <a16:creationId xmlns:a16="http://schemas.microsoft.com/office/drawing/2014/main" id="{F6CC6F28-2597-4C32-9412-9B086F820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7" name="Oval 19">
              <a:extLst>
                <a:ext uri="{FF2B5EF4-FFF2-40B4-BE49-F238E27FC236}">
                  <a16:creationId xmlns:a16="http://schemas.microsoft.com/office/drawing/2014/main" id="{0F47CE5C-0582-435F-ACBC-7DD430978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8" name="Oval 18">
              <a:extLst>
                <a:ext uri="{FF2B5EF4-FFF2-40B4-BE49-F238E27FC236}">
                  <a16:creationId xmlns:a16="http://schemas.microsoft.com/office/drawing/2014/main" id="{36334473-FD03-4770-9E4D-9B8B42C8C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9" name="Oval 18">
              <a:extLst>
                <a:ext uri="{FF2B5EF4-FFF2-40B4-BE49-F238E27FC236}">
                  <a16:creationId xmlns:a16="http://schemas.microsoft.com/office/drawing/2014/main" id="{06912B96-F887-4203-9A9D-09B6169FC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80" name="Oval 18">
              <a:extLst>
                <a:ext uri="{FF2B5EF4-FFF2-40B4-BE49-F238E27FC236}">
                  <a16:creationId xmlns:a16="http://schemas.microsoft.com/office/drawing/2014/main" id="{E4C773E5-E8AA-4605-9191-F63818414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81" name="Oval 18">
              <a:extLst>
                <a:ext uri="{FF2B5EF4-FFF2-40B4-BE49-F238E27FC236}">
                  <a16:creationId xmlns:a16="http://schemas.microsoft.com/office/drawing/2014/main" id="{026D9A32-DE1A-41F1-A9FB-42C519AC5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81">
            <a:extLst>
              <a:ext uri="{FF2B5EF4-FFF2-40B4-BE49-F238E27FC236}">
                <a16:creationId xmlns:a16="http://schemas.microsoft.com/office/drawing/2014/main" id="{B2F3C580-6D5A-42B0-B54F-A713650CB6E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362200"/>
            <a:ext cx="914400" cy="838200"/>
            <a:chOff x="-1219200" y="1371600"/>
            <a:chExt cx="914400" cy="838200"/>
          </a:xfrm>
        </p:grpSpPr>
        <p:sp>
          <p:nvSpPr>
            <p:cNvPr id="8268" name="Rectangle 17">
              <a:extLst>
                <a:ext uri="{FF2B5EF4-FFF2-40B4-BE49-F238E27FC236}">
                  <a16:creationId xmlns:a16="http://schemas.microsoft.com/office/drawing/2014/main" id="{D8E55A06-66B5-4180-BFDC-06B48E245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9" name="Oval 18">
              <a:extLst>
                <a:ext uri="{FF2B5EF4-FFF2-40B4-BE49-F238E27FC236}">
                  <a16:creationId xmlns:a16="http://schemas.microsoft.com/office/drawing/2014/main" id="{9D52149D-B746-41F2-9F7F-3FEFEB117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0" name="Oval 19">
              <a:extLst>
                <a:ext uri="{FF2B5EF4-FFF2-40B4-BE49-F238E27FC236}">
                  <a16:creationId xmlns:a16="http://schemas.microsoft.com/office/drawing/2014/main" id="{C34B5292-2E0D-49BF-89BD-B4DB70AB2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1" name="Oval 18">
              <a:extLst>
                <a:ext uri="{FF2B5EF4-FFF2-40B4-BE49-F238E27FC236}">
                  <a16:creationId xmlns:a16="http://schemas.microsoft.com/office/drawing/2014/main" id="{6621FBFD-D910-4150-BF8E-40EA573D5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2" name="Oval 18">
              <a:extLst>
                <a:ext uri="{FF2B5EF4-FFF2-40B4-BE49-F238E27FC236}">
                  <a16:creationId xmlns:a16="http://schemas.microsoft.com/office/drawing/2014/main" id="{09C360F9-F076-4152-8D7A-00CCADE44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3" name="Oval 18">
              <a:extLst>
                <a:ext uri="{FF2B5EF4-FFF2-40B4-BE49-F238E27FC236}">
                  <a16:creationId xmlns:a16="http://schemas.microsoft.com/office/drawing/2014/main" id="{06CE76B9-107B-45E9-BB2A-50BFB49B4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74" name="Oval 18">
              <a:extLst>
                <a:ext uri="{FF2B5EF4-FFF2-40B4-BE49-F238E27FC236}">
                  <a16:creationId xmlns:a16="http://schemas.microsoft.com/office/drawing/2014/main" id="{28B60C64-E64C-4E83-A3D1-31002A82D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5" name="Group 89">
            <a:extLst>
              <a:ext uri="{FF2B5EF4-FFF2-40B4-BE49-F238E27FC236}">
                <a16:creationId xmlns:a16="http://schemas.microsoft.com/office/drawing/2014/main" id="{25FD5F79-CCC0-4102-B710-72ECA495428F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76600"/>
            <a:ext cx="914400" cy="838200"/>
            <a:chOff x="-1219200" y="1371600"/>
            <a:chExt cx="914400" cy="838200"/>
          </a:xfrm>
        </p:grpSpPr>
        <p:sp>
          <p:nvSpPr>
            <p:cNvPr id="8261" name="Rectangle 17">
              <a:extLst>
                <a:ext uri="{FF2B5EF4-FFF2-40B4-BE49-F238E27FC236}">
                  <a16:creationId xmlns:a16="http://schemas.microsoft.com/office/drawing/2014/main" id="{6D44DC40-0648-493F-BE80-62492C3CB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2" name="Oval 18">
              <a:extLst>
                <a:ext uri="{FF2B5EF4-FFF2-40B4-BE49-F238E27FC236}">
                  <a16:creationId xmlns:a16="http://schemas.microsoft.com/office/drawing/2014/main" id="{BEE62E22-2479-4A8A-B418-B35428933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3" name="Oval 19">
              <a:extLst>
                <a:ext uri="{FF2B5EF4-FFF2-40B4-BE49-F238E27FC236}">
                  <a16:creationId xmlns:a16="http://schemas.microsoft.com/office/drawing/2014/main" id="{1C27D61A-3EA7-46B5-9F6D-7BFDFA198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4" name="Oval 18">
              <a:extLst>
                <a:ext uri="{FF2B5EF4-FFF2-40B4-BE49-F238E27FC236}">
                  <a16:creationId xmlns:a16="http://schemas.microsoft.com/office/drawing/2014/main" id="{4AAB07C1-136E-43FD-8E16-E23ECAC80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5" name="Oval 18">
              <a:extLst>
                <a:ext uri="{FF2B5EF4-FFF2-40B4-BE49-F238E27FC236}">
                  <a16:creationId xmlns:a16="http://schemas.microsoft.com/office/drawing/2014/main" id="{0476EC6C-234D-488A-AB90-53904D709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6" name="Oval 18">
              <a:extLst>
                <a:ext uri="{FF2B5EF4-FFF2-40B4-BE49-F238E27FC236}">
                  <a16:creationId xmlns:a16="http://schemas.microsoft.com/office/drawing/2014/main" id="{F7C57725-4E42-4DE9-B69E-76FB19CA2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7" name="Oval 18">
              <a:extLst>
                <a:ext uri="{FF2B5EF4-FFF2-40B4-BE49-F238E27FC236}">
                  <a16:creationId xmlns:a16="http://schemas.microsoft.com/office/drawing/2014/main" id="{57F850E9-BBEF-45F9-B2D3-A9F4AF6C1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6" name="Group 97">
            <a:extLst>
              <a:ext uri="{FF2B5EF4-FFF2-40B4-BE49-F238E27FC236}">
                <a16:creationId xmlns:a16="http://schemas.microsoft.com/office/drawing/2014/main" id="{EBBA686D-70B2-45A5-B0AF-BD6976BD5CB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219575"/>
            <a:ext cx="914400" cy="838200"/>
            <a:chOff x="-1219200" y="1371600"/>
            <a:chExt cx="914400" cy="838200"/>
          </a:xfrm>
        </p:grpSpPr>
        <p:sp>
          <p:nvSpPr>
            <p:cNvPr id="8254" name="Rectangle 17">
              <a:extLst>
                <a:ext uri="{FF2B5EF4-FFF2-40B4-BE49-F238E27FC236}">
                  <a16:creationId xmlns:a16="http://schemas.microsoft.com/office/drawing/2014/main" id="{6E41E12D-5792-4F42-9184-30A8D9EC7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5" name="Oval 18">
              <a:extLst>
                <a:ext uri="{FF2B5EF4-FFF2-40B4-BE49-F238E27FC236}">
                  <a16:creationId xmlns:a16="http://schemas.microsoft.com/office/drawing/2014/main" id="{7934C50D-8381-4A07-9CD5-BDA8BF981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6" name="Oval 19">
              <a:extLst>
                <a:ext uri="{FF2B5EF4-FFF2-40B4-BE49-F238E27FC236}">
                  <a16:creationId xmlns:a16="http://schemas.microsoft.com/office/drawing/2014/main" id="{28A457A8-B96A-404A-9B3D-92FA70243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7" name="Oval 18">
              <a:extLst>
                <a:ext uri="{FF2B5EF4-FFF2-40B4-BE49-F238E27FC236}">
                  <a16:creationId xmlns:a16="http://schemas.microsoft.com/office/drawing/2014/main" id="{6D6DC0D3-C9FB-4CAE-9D9C-C958AD1E7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8" name="Oval 18">
              <a:extLst>
                <a:ext uri="{FF2B5EF4-FFF2-40B4-BE49-F238E27FC236}">
                  <a16:creationId xmlns:a16="http://schemas.microsoft.com/office/drawing/2014/main" id="{9C87A7FA-F4D1-4CD0-BD77-D9885CFAC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9" name="Oval 18">
              <a:extLst>
                <a:ext uri="{FF2B5EF4-FFF2-40B4-BE49-F238E27FC236}">
                  <a16:creationId xmlns:a16="http://schemas.microsoft.com/office/drawing/2014/main" id="{61D23233-78CE-4F5B-A5FC-8E5B95E3C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60" name="Oval 18">
              <a:extLst>
                <a:ext uri="{FF2B5EF4-FFF2-40B4-BE49-F238E27FC236}">
                  <a16:creationId xmlns:a16="http://schemas.microsoft.com/office/drawing/2014/main" id="{C8F3F79F-B8B6-45B1-B923-073EE3506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05">
            <a:extLst>
              <a:ext uri="{FF2B5EF4-FFF2-40B4-BE49-F238E27FC236}">
                <a16:creationId xmlns:a16="http://schemas.microsoft.com/office/drawing/2014/main" id="{379E8A28-06BE-4727-8E97-1211236100D6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105400"/>
            <a:ext cx="914400" cy="838200"/>
            <a:chOff x="-1219200" y="1371600"/>
            <a:chExt cx="914400" cy="838200"/>
          </a:xfrm>
        </p:grpSpPr>
        <p:sp>
          <p:nvSpPr>
            <p:cNvPr id="8247" name="Rectangle 17">
              <a:extLst>
                <a:ext uri="{FF2B5EF4-FFF2-40B4-BE49-F238E27FC236}">
                  <a16:creationId xmlns:a16="http://schemas.microsoft.com/office/drawing/2014/main" id="{3524E510-0AD6-45F6-B4F6-5886A820D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8" name="Oval 18">
              <a:extLst>
                <a:ext uri="{FF2B5EF4-FFF2-40B4-BE49-F238E27FC236}">
                  <a16:creationId xmlns:a16="http://schemas.microsoft.com/office/drawing/2014/main" id="{3958363F-9844-4375-8A89-F687BE676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9" name="Oval 19">
              <a:extLst>
                <a:ext uri="{FF2B5EF4-FFF2-40B4-BE49-F238E27FC236}">
                  <a16:creationId xmlns:a16="http://schemas.microsoft.com/office/drawing/2014/main" id="{1CC328D6-606B-40CF-9D7C-923BBCCF5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0" name="Oval 18">
              <a:extLst>
                <a:ext uri="{FF2B5EF4-FFF2-40B4-BE49-F238E27FC236}">
                  <a16:creationId xmlns:a16="http://schemas.microsoft.com/office/drawing/2014/main" id="{48166DE1-B120-4515-96A8-74CAFB1FB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1" name="Oval 18">
              <a:extLst>
                <a:ext uri="{FF2B5EF4-FFF2-40B4-BE49-F238E27FC236}">
                  <a16:creationId xmlns:a16="http://schemas.microsoft.com/office/drawing/2014/main" id="{805B4323-F4B9-4B7D-8024-FC48EBE07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2" name="Oval 18">
              <a:extLst>
                <a:ext uri="{FF2B5EF4-FFF2-40B4-BE49-F238E27FC236}">
                  <a16:creationId xmlns:a16="http://schemas.microsoft.com/office/drawing/2014/main" id="{1BC311BA-2BE5-49F0-A919-933D382E6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53" name="Oval 18">
              <a:extLst>
                <a:ext uri="{FF2B5EF4-FFF2-40B4-BE49-F238E27FC236}">
                  <a16:creationId xmlns:a16="http://schemas.microsoft.com/office/drawing/2014/main" id="{6CAA643C-ABBD-4460-8FE4-EBBA7974A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8" name="Group 113">
            <a:extLst>
              <a:ext uri="{FF2B5EF4-FFF2-40B4-BE49-F238E27FC236}">
                <a16:creationId xmlns:a16="http://schemas.microsoft.com/office/drawing/2014/main" id="{74A316CE-B95E-4798-B55F-7A21F7ACCACD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5991225"/>
            <a:ext cx="914400" cy="838200"/>
            <a:chOff x="-1219200" y="1371600"/>
            <a:chExt cx="914400" cy="838200"/>
          </a:xfrm>
        </p:grpSpPr>
        <p:sp>
          <p:nvSpPr>
            <p:cNvPr id="8240" name="Rectangle 17">
              <a:extLst>
                <a:ext uri="{FF2B5EF4-FFF2-40B4-BE49-F238E27FC236}">
                  <a16:creationId xmlns:a16="http://schemas.microsoft.com/office/drawing/2014/main" id="{D852C554-B4D4-4050-9318-FF70B7A78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19200" y="1371600"/>
              <a:ext cx="914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1" name="Oval 18">
              <a:extLst>
                <a:ext uri="{FF2B5EF4-FFF2-40B4-BE49-F238E27FC236}">
                  <a16:creationId xmlns:a16="http://schemas.microsoft.com/office/drawing/2014/main" id="{1E19A73D-4599-41B0-BF98-8E6DFFDF8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6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2" name="Oval 19">
              <a:extLst>
                <a:ext uri="{FF2B5EF4-FFF2-40B4-BE49-F238E27FC236}">
                  <a16:creationId xmlns:a16="http://schemas.microsoft.com/office/drawing/2014/main" id="{EEEEF38A-41CC-4C56-A408-B0985A169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419225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3" name="Oval 18">
              <a:extLst>
                <a:ext uri="{FF2B5EF4-FFF2-40B4-BE49-F238E27FC236}">
                  <a16:creationId xmlns:a16="http://schemas.microsoft.com/office/drawing/2014/main" id="{607A2578-707E-4C36-B53B-1BD528F02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094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4" name="Oval 18">
              <a:extLst>
                <a:ext uri="{FF2B5EF4-FFF2-40B4-BE49-F238E27FC236}">
                  <a16:creationId xmlns:a16="http://schemas.microsoft.com/office/drawing/2014/main" id="{9B27B02C-E8DD-466F-8C34-2A66D7702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5" name="Oval 18">
              <a:extLst>
                <a:ext uri="{FF2B5EF4-FFF2-40B4-BE49-F238E27FC236}">
                  <a16:creationId xmlns:a16="http://schemas.microsoft.com/office/drawing/2014/main" id="{FCF563DA-F965-4450-8238-D9A93EBF5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85800" y="1690468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246" name="Oval 18">
              <a:extLst>
                <a:ext uri="{FF2B5EF4-FFF2-40B4-BE49-F238E27FC236}">
                  <a16:creationId xmlns:a16="http://schemas.microsoft.com/office/drawing/2014/main" id="{199A8513-63BC-4B91-8601-37E6301EA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52732" y="1953064"/>
              <a:ext cx="230188" cy="228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altLang="en-US" sz="240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2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2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20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2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0" dur="500"/>
                                        <p:tgtEl>
                                          <p:spTgt spid="20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5" dur="500"/>
                                        <p:tgtEl>
                                          <p:spTgt spid="2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0" dur="500"/>
                                        <p:tgtEl>
                                          <p:spTgt spid="2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5" dur="500"/>
                                        <p:tgtEl>
                                          <p:spTgt spid="2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0" dur="500"/>
                                        <p:tgtEl>
                                          <p:spTgt spid="2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9" grpId="0"/>
      <p:bldP spid="20550" grpId="0"/>
      <p:bldP spid="20554" grpId="0"/>
      <p:bldP spid="20555" grpId="0"/>
      <p:bldP spid="20556" grpId="0"/>
      <p:bldP spid="20557" grpId="0"/>
      <p:bldP spid="20558" grpId="0"/>
      <p:bldP spid="20559" grpId="0"/>
      <p:bldP spid="20561" grpId="0"/>
      <p:bldP spid="20562" grpId="0"/>
      <p:bldP spid="20563" grpId="0"/>
      <p:bldP spid="20565" grpId="0" animBg="1"/>
      <p:bldP spid="20567" grpId="0" animBg="1"/>
      <p:bldP spid="20568" grpId="0"/>
      <p:bldP spid="20569" grpId="0"/>
      <p:bldP spid="20576" grpId="0"/>
      <p:bldP spid="20578" grpId="0"/>
      <p:bldP spid="20579" grpId="0"/>
      <p:bldP spid="20580" grpId="0"/>
      <p:bldP spid="20581" grpId="0"/>
      <p:bldP spid="6234" grpId="0"/>
      <p:bldP spid="6235" grpId="0"/>
      <p:bldP spid="6236" grpId="0"/>
      <p:bldP spid="6237" grpId="0"/>
      <p:bldP spid="6388" grpId="0" animBg="1"/>
      <p:bldP spid="6389" grpId="0" animBg="1"/>
      <p:bldP spid="6412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1">
            <a:extLst>
              <a:ext uri="{FF2B5EF4-FFF2-40B4-BE49-F238E27FC236}">
                <a16:creationId xmlns:a16="http://schemas.microsoft.com/office/drawing/2014/main" id="{FE1958E7-A55D-4B4A-9CBF-D20BD17C0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1600200"/>
            <a:ext cx="2819400" cy="525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219" name="Text Box 29">
            <a:extLst>
              <a:ext uri="{FF2B5EF4-FFF2-40B4-BE49-F238E27FC236}">
                <a16:creationId xmlns:a16="http://schemas.microsoft.com/office/drawing/2014/main" id="{C7CEDF70-D8A9-4AAC-9002-15D749BF5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1695451"/>
            <a:ext cx="85725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  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24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30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54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9220" name="Text Box 23">
            <a:extLst>
              <a:ext uri="{FF2B5EF4-FFF2-40B4-BE49-F238E27FC236}">
                <a16:creationId xmlns:a16="http://schemas.microsoft.com/office/drawing/2014/main" id="{111839A6-E059-432F-B32A-6789251B4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9221" name="Text Box 26">
            <a:extLst>
              <a:ext uri="{FF2B5EF4-FFF2-40B4-BE49-F238E27FC236}">
                <a16:creationId xmlns:a16="http://schemas.microsoft.com/office/drawing/2014/main" id="{19D5B668-E574-4E05-AF44-304CE2A5F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16764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9222" name="Text Box 27">
            <a:extLst>
              <a:ext uri="{FF2B5EF4-FFF2-40B4-BE49-F238E27FC236}">
                <a16:creationId xmlns:a16="http://schemas.microsoft.com/office/drawing/2014/main" id="{24A638F1-CBE0-4F67-A0A3-18063DF9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76401"/>
            <a:ext cx="6096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  <a:endParaRPr lang="vi-VN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9223" name="Text Box 28">
            <a:extLst>
              <a:ext uri="{FF2B5EF4-FFF2-40B4-BE49-F238E27FC236}">
                <a16:creationId xmlns:a16="http://schemas.microsoft.com/office/drawing/2014/main" id="{D3B34FCD-25E3-4871-B34A-04769710F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17145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51281" name="AutoShape 8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DCA09A1-E4CD-428A-991A-7761ABF3E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7526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2" name="AutoShape 10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55A076E-2972-4BB3-9B4E-AB218196F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6670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3" name="AutoShape 10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017EFEF-ADE7-4C83-8BDE-9D8CD4F76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733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4" name="AutoShape 10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30FCE42-19F7-46AD-A169-4CE1B9148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5" name="AutoShape 10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7AE653D-61BB-4CC3-A13D-5A94E11E2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7150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6" name="AutoShape 10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53F4548-228B-4970-9FC7-A9D3E7985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09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7" name="AutoShape 10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E1626A8-140A-4207-84EF-943FCC300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00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8" name="AutoShape 10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E998FE1-161B-4D4F-8570-2DE3BD97F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910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09" name="AutoShape 10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28C48C8-B283-4F41-9383-DD5034AC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0" name="AutoShape 1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EEA08A-278B-4AC6-A56F-0873789E6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6248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1" name="AutoShape 1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78E9F92-8A4C-4AA9-B4D5-FBA7E67B8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209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2" name="AutoShape 11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A44EE06-CCDA-4F67-911E-B01E1109F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00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3" name="AutoShape 1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963547E-F64D-4687-95FA-041500336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2672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4" name="AutoShape 1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BD1DAB1-2379-47F1-B48A-1FD4FF313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257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5" name="AutoShape 1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520B52E-757C-4A3A-A68A-2E61B4ECD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6248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6" name="AutoShape 1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6C70317-2B2F-4C7E-B0B5-83ADFC989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7526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7" name="AutoShape 1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037FF91-D058-42E3-805E-549DC3A44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6670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8" name="AutoShape 1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76BD0C-9217-421B-B7C1-FA43EE0EB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19" name="AutoShape 1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0DF1A2-4817-4057-919C-6772C1763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320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DE41B92-9C76-4295-9164-0521327BA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457200" cy="381000"/>
          </a:xfrm>
          <a:prstGeom prst="actionButtonBlank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9244" name="Picture 6" descr="FESTIVE">
            <a:extLst>
              <a:ext uri="{FF2B5EF4-FFF2-40B4-BE49-F238E27FC236}">
                <a16:creationId xmlns:a16="http://schemas.microsoft.com/office/drawing/2014/main" id="{E2965A31-93CF-43A3-95A0-131F14AC7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5" name="Picture 6" descr="FESTIVE">
            <a:extLst>
              <a:ext uri="{FF2B5EF4-FFF2-40B4-BE49-F238E27FC236}">
                <a16:creationId xmlns:a16="http://schemas.microsoft.com/office/drawing/2014/main" id="{71938579-BEBF-4AE2-BE26-3E29C2E32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6" name="Picture 6" descr="FESTIVE">
            <a:extLst>
              <a:ext uri="{FF2B5EF4-FFF2-40B4-BE49-F238E27FC236}">
                <a16:creationId xmlns:a16="http://schemas.microsoft.com/office/drawing/2014/main" id="{F0AE0BC5-96CA-46DA-89E8-9EE49A1C0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482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7" name="Picture 6" descr="FESTIVE">
            <a:extLst>
              <a:ext uri="{FF2B5EF4-FFF2-40B4-BE49-F238E27FC236}">
                <a16:creationId xmlns:a16="http://schemas.microsoft.com/office/drawing/2014/main" id="{AA6561DA-C9C0-4EDD-9EE3-C0B226D39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5720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1" grpId="0" animBg="1"/>
      <p:bldP spid="51302" grpId="0" animBg="1"/>
      <p:bldP spid="51303" grpId="0" animBg="1"/>
      <p:bldP spid="51304" grpId="0" animBg="1"/>
      <p:bldP spid="51305" grpId="0" animBg="1"/>
      <p:bldP spid="51306" grpId="0" animBg="1"/>
      <p:bldP spid="51307" grpId="0" animBg="1"/>
      <p:bldP spid="51308" grpId="0" animBg="1"/>
      <p:bldP spid="51309" grpId="0" animBg="1"/>
      <p:bldP spid="51310" grpId="0" animBg="1"/>
      <p:bldP spid="51311" grpId="0" animBg="1"/>
      <p:bldP spid="51312" grpId="0" animBg="1"/>
      <p:bldP spid="51313" grpId="0" animBg="1"/>
      <p:bldP spid="51314" grpId="0" animBg="1"/>
      <p:bldP spid="51315" grpId="0" animBg="1"/>
      <p:bldP spid="51316" grpId="0" animBg="1"/>
      <p:bldP spid="51317" grpId="0" animBg="1"/>
      <p:bldP spid="51318" grpId="0" animBg="1"/>
      <p:bldP spid="51319" grpId="0" animBg="1"/>
      <p:bldP spid="513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9">
            <a:extLst>
              <a:ext uri="{FF2B5EF4-FFF2-40B4-BE49-F238E27FC236}">
                <a16:creationId xmlns:a16="http://schemas.microsoft.com/office/drawing/2014/main" id="{F3D31AA4-0042-4A52-98EC-F24FFC60B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1695451"/>
            <a:ext cx="7239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  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24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30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54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10243" name="Text Box 23">
            <a:extLst>
              <a:ext uri="{FF2B5EF4-FFF2-40B4-BE49-F238E27FC236}">
                <a16:creationId xmlns:a16="http://schemas.microsoft.com/office/drawing/2014/main" id="{8E914355-442C-457F-A156-D13297DA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6764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0244" name="Text Box 26">
            <a:extLst>
              <a:ext uri="{FF2B5EF4-FFF2-40B4-BE49-F238E27FC236}">
                <a16:creationId xmlns:a16="http://schemas.microsoft.com/office/drawing/2014/main" id="{6103DDFC-7AAC-4A76-BDC2-FD0F7BEF2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764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0245" name="Text Box 27">
            <a:extLst>
              <a:ext uri="{FF2B5EF4-FFF2-40B4-BE49-F238E27FC236}">
                <a16:creationId xmlns:a16="http://schemas.microsoft.com/office/drawing/2014/main" id="{B6CE5FCB-10F0-4798-A065-65B0CFFB0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676401"/>
            <a:ext cx="6096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10246" name="Text Box 28">
            <a:extLst>
              <a:ext uri="{FF2B5EF4-FFF2-40B4-BE49-F238E27FC236}">
                <a16:creationId xmlns:a16="http://schemas.microsoft.com/office/drawing/2014/main" id="{E7DBC69E-18E5-4057-9BA9-F6DAA431F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714501"/>
            <a:ext cx="457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</a:p>
        </p:txBody>
      </p:sp>
      <p:pic>
        <p:nvPicPr>
          <p:cNvPr id="10247" name="Picture 7" descr="FESTIVE">
            <a:extLst>
              <a:ext uri="{FF2B5EF4-FFF2-40B4-BE49-F238E27FC236}">
                <a16:creationId xmlns:a16="http://schemas.microsoft.com/office/drawing/2014/main" id="{BA262885-0DCB-4DE3-9E75-87DC8C4AF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7" descr="FESTIVE">
            <a:extLst>
              <a:ext uri="{FF2B5EF4-FFF2-40B4-BE49-F238E27FC236}">
                <a16:creationId xmlns:a16="http://schemas.microsoft.com/office/drawing/2014/main" id="{AD2A22B2-9AE5-4F93-9598-AC2B068A7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7" descr="FESTIVE">
            <a:extLst>
              <a:ext uri="{FF2B5EF4-FFF2-40B4-BE49-F238E27FC236}">
                <a16:creationId xmlns:a16="http://schemas.microsoft.com/office/drawing/2014/main" id="{372D4003-7A91-4B45-938C-73F0500C0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2286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7" descr="FESTIVE">
            <a:extLst>
              <a:ext uri="{FF2B5EF4-FFF2-40B4-BE49-F238E27FC236}">
                <a16:creationId xmlns:a16="http://schemas.microsoft.com/office/drawing/2014/main" id="{94AF157F-54BA-47B5-8678-94C29905B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1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0">
            <a:extLst>
              <a:ext uri="{FF2B5EF4-FFF2-40B4-BE49-F238E27FC236}">
                <a16:creationId xmlns:a16="http://schemas.microsoft.com/office/drawing/2014/main" id="{A40D28C0-3EE1-4077-9D7D-6F0D42235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600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99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33FD9426-7B20-4C0D-B5C8-2B5B8CB6E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600201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</a:rPr>
              <a:t>Tính nhẩm :</a:t>
            </a:r>
          </a:p>
        </p:txBody>
      </p:sp>
      <p:sp>
        <p:nvSpPr>
          <p:cNvPr id="11268" name="Text Box 7">
            <a:extLst>
              <a:ext uri="{FF2B5EF4-FFF2-40B4-BE49-F238E27FC236}">
                <a16:creationId xmlns:a16="http://schemas.microsoft.com/office/drawing/2014/main" id="{9AAB2653-AD2F-42A2-9B3A-1C349728C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67001"/>
            <a:ext cx="24384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4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6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8 =</a:t>
            </a:r>
          </a:p>
        </p:txBody>
      </p:sp>
      <p:sp>
        <p:nvSpPr>
          <p:cNvPr id="11269" name="Text Box 8">
            <a:extLst>
              <a:ext uri="{FF2B5EF4-FFF2-40B4-BE49-F238E27FC236}">
                <a16:creationId xmlns:a16="http://schemas.microsoft.com/office/drawing/2014/main" id="{5B1F3A96-097C-4815-8921-ED4D4701D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667001"/>
            <a:ext cx="24384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 1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 3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 5 =</a:t>
            </a:r>
          </a:p>
        </p:txBody>
      </p:sp>
      <p:sp>
        <p:nvSpPr>
          <p:cNvPr id="11270" name="Text Box 9">
            <a:extLst>
              <a:ext uri="{FF2B5EF4-FFF2-40B4-BE49-F238E27FC236}">
                <a16:creationId xmlns:a16="http://schemas.microsoft.com/office/drawing/2014/main" id="{6395C819-FC66-49BC-BE6A-301A5152E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667000"/>
            <a:ext cx="2438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10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0 x   6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  0 =</a:t>
            </a:r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4B03FE22-C543-46FB-8985-D36791BA5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667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24</a:t>
            </a:r>
          </a:p>
        </p:txBody>
      </p:sp>
      <p:sp>
        <p:nvSpPr>
          <p:cNvPr id="102411" name="Text Box 11">
            <a:extLst>
              <a:ext uri="{FF2B5EF4-FFF2-40B4-BE49-F238E27FC236}">
                <a16:creationId xmlns:a16="http://schemas.microsoft.com/office/drawing/2014/main" id="{CCF6DCD5-8E80-477D-9E28-AA5EBB7C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290888"/>
            <a:ext cx="83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36</a:t>
            </a:r>
          </a:p>
        </p:txBody>
      </p:sp>
      <p:sp>
        <p:nvSpPr>
          <p:cNvPr id="102412" name="Text Box 12">
            <a:extLst>
              <a:ext uri="{FF2B5EF4-FFF2-40B4-BE49-F238E27FC236}">
                <a16:creationId xmlns:a16="http://schemas.microsoft.com/office/drawing/2014/main" id="{01EB6E63-8716-45C2-9EED-761ED0CF8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1313" y="3941764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 48</a:t>
            </a: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 </a:t>
            </a:r>
          </a:p>
        </p:txBody>
      </p:sp>
      <p:sp>
        <p:nvSpPr>
          <p:cNvPr id="102413" name="Text Box 13">
            <a:extLst>
              <a:ext uri="{FF2B5EF4-FFF2-40B4-BE49-F238E27FC236}">
                <a16:creationId xmlns:a16="http://schemas.microsoft.com/office/drawing/2014/main" id="{C5F0F617-16E9-401F-A2F6-4BEA4985F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667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  6</a:t>
            </a:r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C54CD8D9-425F-4D05-AE4F-EFD81CFAB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290888"/>
            <a:ext cx="83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18</a:t>
            </a:r>
          </a:p>
        </p:txBody>
      </p: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DEB87156-0885-4359-836B-82EA797AA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9624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30</a:t>
            </a:r>
          </a:p>
        </p:txBody>
      </p:sp>
      <p:sp>
        <p:nvSpPr>
          <p:cNvPr id="102416" name="Text Box 16">
            <a:extLst>
              <a:ext uri="{FF2B5EF4-FFF2-40B4-BE49-F238E27FC236}">
                <a16:creationId xmlns:a16="http://schemas.microsoft.com/office/drawing/2014/main" id="{A5A1351C-2A4F-4B56-B629-34EB712BA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0" y="2667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60</a:t>
            </a:r>
          </a:p>
        </p:txBody>
      </p:sp>
      <p:sp>
        <p:nvSpPr>
          <p:cNvPr id="102417" name="Text Box 17">
            <a:extLst>
              <a:ext uri="{FF2B5EF4-FFF2-40B4-BE49-F238E27FC236}">
                <a16:creationId xmlns:a16="http://schemas.microsoft.com/office/drawing/2014/main" id="{EB2F254C-C609-4E26-85D9-15F3CF52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1225" y="3305176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02418" name="Text Box 18">
            <a:extLst>
              <a:ext uri="{FF2B5EF4-FFF2-40B4-BE49-F238E27FC236}">
                <a16:creationId xmlns:a16="http://schemas.microsoft.com/office/drawing/2014/main" id="{A10CD94F-56F5-48F9-B025-9DF1096C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1225" y="3948113"/>
            <a:ext cx="83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1280" name="Text Box 7">
            <a:extLst>
              <a:ext uri="{FF2B5EF4-FFF2-40B4-BE49-F238E27FC236}">
                <a16:creationId xmlns:a16="http://schemas.microsoft.com/office/drawing/2014/main" id="{CB3742F8-A717-457B-B050-59BAD0F4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638426"/>
            <a:ext cx="24384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9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2 =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.VnArial" panose="020B7200000000000000" pitchFamily="34" charset="0"/>
              </a:rPr>
              <a:t>6 x 7 =</a:t>
            </a:r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40386FDF-D5C6-4E0D-A64A-9021B17CA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914776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42</a:t>
            </a: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4FB2B5AB-21D7-40AB-BEB2-64281ED6A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32766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12</a:t>
            </a: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CE20D9BE-B144-44FC-955D-C4993B0E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667001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10199"/>
                </a:solidFill>
                <a:latin typeface=".VnArial" panose="020B7200000000000000" pitchFamily="34" charset="0"/>
              </a:rPr>
              <a:t>54</a:t>
            </a:r>
          </a:p>
        </p:txBody>
      </p:sp>
      <p:pic>
        <p:nvPicPr>
          <p:cNvPr id="11284" name="Picture 6" descr="FESTIVE">
            <a:extLst>
              <a:ext uri="{FF2B5EF4-FFF2-40B4-BE49-F238E27FC236}">
                <a16:creationId xmlns:a16="http://schemas.microsoft.com/office/drawing/2014/main" id="{B538A664-FB35-46E3-A51D-23F6B50AA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48226"/>
            <a:ext cx="11430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0" grpId="0"/>
      <p:bldP spid="102411" grpId="0"/>
      <p:bldP spid="102412" grpId="0"/>
      <p:bldP spid="102413" grpId="0"/>
      <p:bldP spid="102414" grpId="0"/>
      <p:bldP spid="102415" grpId="0"/>
      <p:bldP spid="102416" grpId="0"/>
      <p:bldP spid="102417" grpId="0"/>
      <p:bldP spid="1024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3_Ocea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Widescreen</PresentationFormat>
  <Paragraphs>214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 Unicode MS</vt:lpstr>
      <vt:lpstr>.VnArial</vt:lpstr>
      <vt:lpstr>Arial</vt:lpstr>
      <vt:lpstr>Calibri</vt:lpstr>
      <vt:lpstr>Calibri Light</vt:lpstr>
      <vt:lpstr>Impact</vt:lpstr>
      <vt:lpstr>Tahoma</vt:lpstr>
      <vt:lpstr>Times New Roman</vt:lpstr>
      <vt:lpstr>Wingdings</vt:lpstr>
      <vt:lpstr>Office Theme</vt:lpstr>
      <vt:lpstr>3_Ocean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2020-11-01T15:53:04Z</dcterms:created>
  <dcterms:modified xsi:type="dcterms:W3CDTF">2020-11-01T15:53:22Z</dcterms:modified>
</cp:coreProperties>
</file>