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84" r:id="rId3"/>
    <p:sldId id="283" r:id="rId4"/>
    <p:sldId id="292" r:id="rId5"/>
    <p:sldId id="286" r:id="rId6"/>
    <p:sldId id="287" r:id="rId7"/>
    <p:sldId id="29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2F50F24-8FF4-4BF9-B34D-C3FC9E0C61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DB667D-FE17-4A84-A745-ACD953FAD9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AB791A2-6AB4-4988-8CCF-DE3F286AB7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D18B9D-4ECA-402D-AB44-414A3C9E8A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9786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0DAD28-6E4D-42EF-8D39-2BF1CCD8C3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1035B75-E387-474E-A346-F8B56CCA3B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FA72F93-E056-4B6B-B882-606FFE48A4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903D5B-5CEE-47B7-86E4-FACA0B9182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6339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8BF23FF-CA4E-4B9F-8CBF-81B3D65D33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34DE31-44FA-4E5A-8EAF-CC4CCAF0D5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4AD7BC-6EC5-4814-ADD8-4285CAA154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5BEFD8-9563-465B-8D11-F50A36B530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3829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7CCBD5C-680D-485D-8AF9-18FDA18C36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F7496D-89B4-4897-94A7-EE6F5A0382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2B3FD0D-FB1D-4C13-89A5-595D3EFECF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E8328-FAB0-4054-8CDC-0B51E9B742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172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4F6F5E4-CD9F-4228-8DB9-3993D58E38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39BC983-5F79-4D71-BD0E-31158A5070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BE6744B-7D1E-4C5E-A792-886C273EF2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C3C9CA-8DD3-4B4E-BDD4-3143895DDB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7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E7C3F7-9207-4A30-A27D-FD67D267C3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4919EF-D845-45A5-B886-02C062ECA1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E0AB56-F6FF-4FC4-B4E6-C076B5E34F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6CEB8A-4646-4BAA-9360-38143810F5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5529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0BDDB98-691E-43C7-85BA-E55C3D4985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455C6E5-6181-4618-B450-0F58B23F40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BD2C589-7898-46DE-871B-3B2772DAF4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D195D-CB28-470B-BA55-F92B77C328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6151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2B0386F-17C0-4D3A-BA8A-DFCAE94FC4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3659B24-9B70-42E5-8927-649ED084AA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0E6CD78-0385-4915-A5A6-8DE63C36BE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30A168-7CA1-47CF-B78F-0A8FDFDECB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8494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72F125D-C34C-40B9-8CAB-98B385759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FD85669-10EA-4865-9B3C-E1B2DCFE95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D97316D-8E65-471A-922C-241236E0D6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9A393C-4585-4266-83FA-1548E16BA9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5401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42FB01-F8DD-41FB-8E5D-48F37AA51B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30B9C0-D2E0-475E-9297-29AF4AA952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C678E1-453F-4FF3-ADCF-CCD5650A18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C042AB-B3FA-43D4-B3D8-3610D705A7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3553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EC0866-63D5-4869-8C3C-1B916BC8E9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754AEE-C7D5-49D9-82B2-AA754B6DD4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B9462C-4671-49CE-92ED-8D847A89E2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8629FB-A9AE-401B-8947-0C694F6E4A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111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1F03991-3A91-48D2-9E72-0E5F16C647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7BAFD0E-DE04-4FF2-B488-785328C056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1B7D42D-AD63-4F12-BCB2-3C6DCE14D0A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FB80840-A46B-4C52-9CA0-F5612AF3CE0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1E31615-17D1-441C-BD4B-C4B84418E0F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C0A01FE-A5E2-45CF-AE66-14CEEE056F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8757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_32">
            <a:extLst>
              <a:ext uri="{FF2B5EF4-FFF2-40B4-BE49-F238E27FC236}">
                <a16:creationId xmlns:a16="http://schemas.microsoft.com/office/drawing/2014/main" id="{186F5A14-5031-44BA-B08C-B20DFABE66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WordArt 6">
            <a:extLst>
              <a:ext uri="{FF2B5EF4-FFF2-40B4-BE49-F238E27FC236}">
                <a16:creationId xmlns:a16="http://schemas.microsoft.com/office/drawing/2014/main" id="{923AE2D1-3EEF-45F4-BD7C-A94E8E4D658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172200" y="1295400"/>
            <a:ext cx="3962400" cy="1752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 - LỚP 3</a:t>
            </a:r>
          </a:p>
        </p:txBody>
      </p:sp>
      <p:sp>
        <p:nvSpPr>
          <p:cNvPr id="2052" name="WordArt 11">
            <a:extLst>
              <a:ext uri="{FF2B5EF4-FFF2-40B4-BE49-F238E27FC236}">
                <a16:creationId xmlns:a16="http://schemas.microsoft.com/office/drawing/2014/main" id="{8AB7D340-E72B-49CC-96D9-B8609EA0EEF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05000" y="3352800"/>
            <a:ext cx="6248400" cy="1676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kern="1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NHÂN SỐ CÓ HAi CHỮ SỐ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kern="1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VỚI SỐ CÓ MỘT CHỮ SỐ(không nhớ)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B6C7988-D13A-47D6-925B-A3101CB625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100000">
                <a:srgbClr val="D0FAF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D3F4F9"/>
              </a:solidFill>
            </a:endParaRPr>
          </a:p>
        </p:txBody>
      </p:sp>
      <p:sp>
        <p:nvSpPr>
          <p:cNvPr id="3075" name="Text Box 7">
            <a:extLst>
              <a:ext uri="{FF2B5EF4-FFF2-40B4-BE49-F238E27FC236}">
                <a16:creationId xmlns:a16="http://schemas.microsoft.com/office/drawing/2014/main" id="{BDECC868-E6B2-4F6C-839F-130EE65F8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33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 	</a:t>
            </a:r>
          </a:p>
        </p:txBody>
      </p:sp>
      <p:sp>
        <p:nvSpPr>
          <p:cNvPr id="30728" name="WordArt 8">
            <a:extLst>
              <a:ext uri="{FF2B5EF4-FFF2-40B4-BE49-F238E27FC236}">
                <a16:creationId xmlns:a16="http://schemas.microsoft.com/office/drawing/2014/main" id="{B8EB3D25-621B-4D5C-BE8C-44BB561E483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28801" y="1676400"/>
            <a:ext cx="4086225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30729" name="Text Box 9">
            <a:extLst>
              <a:ext uri="{FF2B5EF4-FFF2-40B4-BE49-F238E27FC236}">
                <a16:creationId xmlns:a16="http://schemas.microsoft.com/office/drawing/2014/main" id="{B1384A75-B3B4-48E5-AAC8-CCAA567439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5052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Đọc bảng nhân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45FF0CF-1DDA-4A4E-953F-8130D90305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100000">
                <a:srgbClr val="D0FAF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D3F4F9"/>
              </a:solidFill>
            </a:endParaRPr>
          </a:p>
        </p:txBody>
      </p:sp>
      <p:sp>
        <p:nvSpPr>
          <p:cNvPr id="29704" name="Text Box 8">
            <a:extLst>
              <a:ext uri="{FF2B5EF4-FFF2-40B4-BE49-F238E27FC236}">
                <a16:creationId xmlns:a16="http://schemas.microsoft.com/office/drawing/2014/main" id="{274A6F93-613F-413C-A228-B096C7585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981201"/>
            <a:ext cx="3429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12  x  3  =  ?</a:t>
            </a:r>
            <a:r>
              <a:rPr lang="en-US" altLang="en-US" sz="400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4100" name="Text Box 9">
            <a:extLst>
              <a:ext uri="{FF2B5EF4-FFF2-40B4-BE49-F238E27FC236}">
                <a16:creationId xmlns:a16="http://schemas.microsoft.com/office/drawing/2014/main" id="{4AB1FE35-7D9A-4615-9015-5C7FD2EE34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971801"/>
            <a:ext cx="2590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9706" name="Text Box 10">
            <a:extLst>
              <a:ext uri="{FF2B5EF4-FFF2-40B4-BE49-F238E27FC236}">
                <a16:creationId xmlns:a16="http://schemas.microsoft.com/office/drawing/2014/main" id="{B8210947-4446-416F-AA21-C7A64C2CE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90801"/>
            <a:ext cx="3886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12  + 12  +  12  =</a:t>
            </a:r>
            <a:r>
              <a:rPr lang="en-US" altLang="en-US" sz="4000" b="1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9707" name="Text Box 11">
            <a:extLst>
              <a:ext uri="{FF2B5EF4-FFF2-40B4-BE49-F238E27FC236}">
                <a16:creationId xmlns:a16="http://schemas.microsoft.com/office/drawing/2014/main" id="{BA866EE4-BDAE-4BB4-9867-3F8E403D8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276601"/>
            <a:ext cx="25717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 12  x  3  =</a:t>
            </a:r>
          </a:p>
        </p:txBody>
      </p:sp>
      <p:sp>
        <p:nvSpPr>
          <p:cNvPr id="29708" name="Text Box 12">
            <a:extLst>
              <a:ext uri="{FF2B5EF4-FFF2-40B4-BE49-F238E27FC236}">
                <a16:creationId xmlns:a16="http://schemas.microsoft.com/office/drawing/2014/main" id="{B0CD4EE1-BF72-4A30-BC94-740F83A33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590801"/>
            <a:ext cx="1066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800000"/>
                </a:solidFill>
              </a:rPr>
              <a:t>  </a:t>
            </a:r>
            <a:r>
              <a:rPr lang="en-US" altLang="en-US" sz="4000" b="1">
                <a:solidFill>
                  <a:srgbClr val="800000"/>
                </a:solidFill>
                <a:latin typeface="Times New Roman" panose="02020603050405020304" pitchFamily="18" charset="0"/>
              </a:rPr>
              <a:t>36</a:t>
            </a:r>
          </a:p>
        </p:txBody>
      </p:sp>
      <p:sp>
        <p:nvSpPr>
          <p:cNvPr id="29709" name="Text Box 13">
            <a:extLst>
              <a:ext uri="{FF2B5EF4-FFF2-40B4-BE49-F238E27FC236}">
                <a16:creationId xmlns:a16="http://schemas.microsoft.com/office/drawing/2014/main" id="{B4F6B081-00F9-404A-BD76-22E0AB100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276601"/>
            <a:ext cx="1219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800000"/>
                </a:solidFill>
              </a:rPr>
              <a:t> </a:t>
            </a:r>
            <a:r>
              <a:rPr lang="en-US" altLang="en-US" sz="4000" b="1">
                <a:solidFill>
                  <a:srgbClr val="800000"/>
                </a:solidFill>
                <a:latin typeface="Times New Roman" panose="02020603050405020304" pitchFamily="18" charset="0"/>
              </a:rPr>
              <a:t>36</a:t>
            </a:r>
          </a:p>
        </p:txBody>
      </p:sp>
      <p:sp>
        <p:nvSpPr>
          <p:cNvPr id="29711" name="Text Box 15">
            <a:extLst>
              <a:ext uri="{FF2B5EF4-FFF2-40B4-BE49-F238E27FC236}">
                <a16:creationId xmlns:a16="http://schemas.microsoft.com/office/drawing/2014/main" id="{8F7A41E6-6ECE-4E45-A56B-E1AED9FA60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209801"/>
            <a:ext cx="19812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0000FF"/>
                </a:solidFill>
              </a:rPr>
              <a:t>      </a:t>
            </a:r>
            <a:r>
              <a:rPr lang="en-US" altLang="en-US" sz="4000" b="1">
                <a:solidFill>
                  <a:srgbClr val="0000FF"/>
                </a:solidFill>
              </a:rPr>
              <a:t>12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</a:rPr>
              <a:t>        3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4000" b="1">
              <a:solidFill>
                <a:srgbClr val="0000FF"/>
              </a:solidFill>
            </a:endParaRPr>
          </a:p>
        </p:txBody>
      </p:sp>
      <p:sp>
        <p:nvSpPr>
          <p:cNvPr id="29712" name="Line 16">
            <a:extLst>
              <a:ext uri="{FF2B5EF4-FFF2-40B4-BE49-F238E27FC236}">
                <a16:creationId xmlns:a16="http://schemas.microsoft.com/office/drawing/2014/main" id="{FC8F742D-D387-48AF-BC26-D6A92896A7C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3810000"/>
            <a:ext cx="762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9713" name="Text Box 17">
            <a:extLst>
              <a:ext uri="{FF2B5EF4-FFF2-40B4-BE49-F238E27FC236}">
                <a16:creationId xmlns:a16="http://schemas.microsoft.com/office/drawing/2014/main" id="{1332244B-7407-4E95-BC65-7B3771710A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667000"/>
            <a:ext cx="30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FF"/>
                </a:solidFill>
              </a:rPr>
              <a:t>x</a:t>
            </a:r>
          </a:p>
        </p:txBody>
      </p:sp>
      <p:sp>
        <p:nvSpPr>
          <p:cNvPr id="29714" name="Text Box 18">
            <a:extLst>
              <a:ext uri="{FF2B5EF4-FFF2-40B4-BE49-F238E27FC236}">
                <a16:creationId xmlns:a16="http://schemas.microsoft.com/office/drawing/2014/main" id="{0525546E-F973-44D0-8CC3-447A2915A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3810001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800000"/>
                </a:solidFill>
                <a:cs typeface="Arial" panose="020B0604020202020204" pitchFamily="34" charset="0"/>
              </a:rPr>
              <a:t>3</a:t>
            </a:r>
          </a:p>
        </p:txBody>
      </p:sp>
      <p:sp>
        <p:nvSpPr>
          <p:cNvPr id="29715" name="Text Box 19">
            <a:extLst>
              <a:ext uri="{FF2B5EF4-FFF2-40B4-BE49-F238E27FC236}">
                <a16:creationId xmlns:a16="http://schemas.microsoft.com/office/drawing/2014/main" id="{E3B6CE37-7912-48A3-83CC-804CC47BDD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2133600"/>
            <a:ext cx="2590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* 3 nhân 2 bằng 6 , viết 6</a:t>
            </a:r>
          </a:p>
        </p:txBody>
      </p:sp>
      <p:sp>
        <p:nvSpPr>
          <p:cNvPr id="29716" name="Text Box 20">
            <a:extLst>
              <a:ext uri="{FF2B5EF4-FFF2-40B4-BE49-F238E27FC236}">
                <a16:creationId xmlns:a16="http://schemas.microsoft.com/office/drawing/2014/main" id="{285D3F47-4061-4DFD-A1F5-18AF9A822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3276600"/>
            <a:ext cx="2514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* 3 nhân 1 bằng 3, viết 3</a:t>
            </a: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4111" name="Text Box 22">
            <a:extLst>
              <a:ext uri="{FF2B5EF4-FFF2-40B4-BE49-F238E27FC236}">
                <a16:creationId xmlns:a16="http://schemas.microsoft.com/office/drawing/2014/main" id="{025716D7-1054-4F25-96D5-0F51078943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33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 	</a:t>
            </a:r>
          </a:p>
        </p:txBody>
      </p:sp>
      <p:sp>
        <p:nvSpPr>
          <p:cNvPr id="29719" name="Text Box 23">
            <a:extLst>
              <a:ext uri="{FF2B5EF4-FFF2-40B4-BE49-F238E27FC236}">
                <a16:creationId xmlns:a16="http://schemas.microsoft.com/office/drawing/2014/main" id="{B7016326-E7F0-4FF8-BDC7-D44AAA8A5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066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20: Nhân số có hai chữ số với số có một chữ số(không nhớ)</a:t>
            </a:r>
          </a:p>
        </p:txBody>
      </p:sp>
      <p:sp>
        <p:nvSpPr>
          <p:cNvPr id="29720" name="Text Box 24">
            <a:extLst>
              <a:ext uri="{FF2B5EF4-FFF2-40B4-BE49-F238E27FC236}">
                <a16:creationId xmlns:a16="http://schemas.microsoft.com/office/drawing/2014/main" id="{50523A73-DE31-4DC9-B4E9-7E32C1DAD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191001"/>
            <a:ext cx="2819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x 3 = 36</a:t>
            </a:r>
          </a:p>
        </p:txBody>
      </p:sp>
      <p:sp>
        <p:nvSpPr>
          <p:cNvPr id="29721" name="Text Box 25">
            <a:extLst>
              <a:ext uri="{FF2B5EF4-FFF2-40B4-BE49-F238E27FC236}">
                <a16:creationId xmlns:a16="http://schemas.microsoft.com/office/drawing/2014/main" id="{B77FE4F2-1ECE-4786-8C73-702EF5E2C8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1054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 Khi nhân số có hai chữ số với số có một chữ số , trước hết ta đặt tính rồi bắt đầu nhân từ phải sang trái .</a:t>
            </a:r>
            <a:endParaRPr lang="en-US" altLang="en-US" sz="32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22" name="Text Box 26">
            <a:extLst>
              <a:ext uri="{FF2B5EF4-FFF2-40B4-BE49-F238E27FC236}">
                <a16:creationId xmlns:a16="http://schemas.microsoft.com/office/drawing/2014/main" id="{C9B6190E-C1E7-46EE-A56C-DC0D8165F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810001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800000"/>
                </a:solidFill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97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97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297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297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760"/>
                            </p:stCondLst>
                            <p:childTnLst>
                              <p:par>
                                <p:cTn id="6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760"/>
                            </p:stCondLst>
                            <p:childTnLst>
                              <p:par>
                                <p:cTn id="7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7" dur="80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8" dur="80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80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4" dur="80"/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5" dur="80"/>
                                        <p:tgtEl>
                                          <p:spTgt spid="297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80"/>
                                        <p:tgtEl>
                                          <p:spTgt spid="297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4" grpId="0"/>
      <p:bldP spid="29706" grpId="0"/>
      <p:bldP spid="29707" grpId="0"/>
      <p:bldP spid="29708" grpId="0"/>
      <p:bldP spid="29709" grpId="0"/>
      <p:bldP spid="29711" grpId="0"/>
      <p:bldP spid="29713" grpId="0"/>
      <p:bldP spid="29714" grpId="0"/>
      <p:bldP spid="29715" grpId="0"/>
      <p:bldP spid="29716" grpId="0"/>
      <p:bldP spid="29719" grpId="0"/>
      <p:bldP spid="29720" grpId="0"/>
      <p:bldP spid="29721" grpId="0"/>
      <p:bldP spid="297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0111">
            <a:extLst>
              <a:ext uri="{FF2B5EF4-FFF2-40B4-BE49-F238E27FC236}">
                <a16:creationId xmlns:a16="http://schemas.microsoft.com/office/drawing/2014/main" id="{C24442D1-9BE0-4628-BCC5-20E766630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5670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3">
            <a:extLst>
              <a:ext uri="{FF2B5EF4-FFF2-40B4-BE49-F238E27FC236}">
                <a16:creationId xmlns:a16="http://schemas.microsoft.com/office/drawing/2014/main" id="{DF0C706B-72C6-4B83-9B84-0E6C7A4DCC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33401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40967" name="Text Box 7">
            <a:extLst>
              <a:ext uri="{FF2B5EF4-FFF2-40B4-BE49-F238E27FC236}">
                <a16:creationId xmlns:a16="http://schemas.microsoft.com/office/drawing/2014/main" id="{C7ED0812-786E-4878-9FEC-8101077B1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200400"/>
            <a:ext cx="1066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FF"/>
                </a:solidFill>
                <a:cs typeface="Arial" panose="020B0604020202020204" pitchFamily="34" charset="0"/>
              </a:rPr>
              <a:t>24</a:t>
            </a:r>
          </a:p>
        </p:txBody>
      </p:sp>
      <p:sp>
        <p:nvSpPr>
          <p:cNvPr id="40968" name="Text Box 8">
            <a:extLst>
              <a:ext uri="{FF2B5EF4-FFF2-40B4-BE49-F238E27FC236}">
                <a16:creationId xmlns:a16="http://schemas.microsoft.com/office/drawing/2014/main" id="{2C098539-1D9C-4EB9-A857-E0BB1CF95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3657600"/>
            <a:ext cx="63976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FF"/>
                </a:solidFill>
                <a:cs typeface="Arial" panose="020B0604020202020204" pitchFamily="34" charset="0"/>
              </a:rPr>
              <a:t>x</a:t>
            </a:r>
          </a:p>
        </p:txBody>
      </p:sp>
      <p:sp>
        <p:nvSpPr>
          <p:cNvPr id="40969" name="Text Box 9">
            <a:extLst>
              <a:ext uri="{FF2B5EF4-FFF2-40B4-BE49-F238E27FC236}">
                <a16:creationId xmlns:a16="http://schemas.microsoft.com/office/drawing/2014/main" id="{02728496-1C2F-41AE-BE1E-9673B79DF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1" y="3810000"/>
            <a:ext cx="7461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FF"/>
                </a:solidFill>
                <a:cs typeface="Arial" panose="020B0604020202020204" pitchFamily="34" charset="0"/>
              </a:rPr>
              <a:t>2</a:t>
            </a:r>
          </a:p>
        </p:txBody>
      </p:sp>
      <p:sp>
        <p:nvSpPr>
          <p:cNvPr id="40970" name="Line 10">
            <a:extLst>
              <a:ext uri="{FF2B5EF4-FFF2-40B4-BE49-F238E27FC236}">
                <a16:creationId xmlns:a16="http://schemas.microsoft.com/office/drawing/2014/main" id="{35AA848E-D677-475F-BB72-48704EE26B7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572000"/>
            <a:ext cx="9906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0971" name="Text Box 11">
            <a:extLst>
              <a:ext uri="{FF2B5EF4-FFF2-40B4-BE49-F238E27FC236}">
                <a16:creationId xmlns:a16="http://schemas.microsoft.com/office/drawing/2014/main" id="{A062BD3A-4DBE-467D-B801-C86BE8CF2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200400"/>
            <a:ext cx="914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FF"/>
                </a:solidFill>
                <a:cs typeface="Arial" panose="020B0604020202020204" pitchFamily="34" charset="0"/>
              </a:rPr>
              <a:t>22</a:t>
            </a:r>
          </a:p>
        </p:txBody>
      </p:sp>
      <p:sp>
        <p:nvSpPr>
          <p:cNvPr id="40972" name="Text Box 12">
            <a:extLst>
              <a:ext uri="{FF2B5EF4-FFF2-40B4-BE49-F238E27FC236}">
                <a16:creationId xmlns:a16="http://schemas.microsoft.com/office/drawing/2014/main" id="{EAF3496A-E05A-47F3-BF8B-35BF95B6E8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1" y="3581400"/>
            <a:ext cx="63976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FF"/>
                </a:solidFill>
                <a:cs typeface="Arial" panose="020B0604020202020204" pitchFamily="34" charset="0"/>
              </a:rPr>
              <a:t>x</a:t>
            </a:r>
          </a:p>
        </p:txBody>
      </p:sp>
      <p:sp>
        <p:nvSpPr>
          <p:cNvPr id="40973" name="Text Box 13">
            <a:extLst>
              <a:ext uri="{FF2B5EF4-FFF2-40B4-BE49-F238E27FC236}">
                <a16:creationId xmlns:a16="http://schemas.microsoft.com/office/drawing/2014/main" id="{E113D95D-28F6-48B8-8417-2A2E50D20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1" y="3886200"/>
            <a:ext cx="63976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FF"/>
                </a:solidFill>
                <a:cs typeface="Arial" panose="020B0604020202020204" pitchFamily="34" charset="0"/>
              </a:rPr>
              <a:t>4</a:t>
            </a:r>
          </a:p>
        </p:txBody>
      </p:sp>
      <p:sp>
        <p:nvSpPr>
          <p:cNvPr id="40974" name="Line 14">
            <a:extLst>
              <a:ext uri="{FF2B5EF4-FFF2-40B4-BE49-F238E27FC236}">
                <a16:creationId xmlns:a16="http://schemas.microsoft.com/office/drawing/2014/main" id="{AB11B326-3EB6-469A-82F1-EA4BCA32493E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4572000"/>
            <a:ext cx="9906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0975" name="Text Box 15">
            <a:extLst>
              <a:ext uri="{FF2B5EF4-FFF2-40B4-BE49-F238E27FC236}">
                <a16:creationId xmlns:a16="http://schemas.microsoft.com/office/drawing/2014/main" id="{2BCE8098-F0C2-43DF-93BE-0AA74DE16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1" y="3124200"/>
            <a:ext cx="11271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FF"/>
                </a:solidFill>
                <a:cs typeface="Arial" panose="020B0604020202020204" pitchFamily="34" charset="0"/>
              </a:rPr>
              <a:t>11</a:t>
            </a:r>
          </a:p>
        </p:txBody>
      </p:sp>
      <p:sp>
        <p:nvSpPr>
          <p:cNvPr id="40976" name="Text Box 16">
            <a:extLst>
              <a:ext uri="{FF2B5EF4-FFF2-40B4-BE49-F238E27FC236}">
                <a16:creationId xmlns:a16="http://schemas.microsoft.com/office/drawing/2014/main" id="{030397FB-5928-4753-8FD0-C4F9D16B4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581400"/>
            <a:ext cx="533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FF"/>
                </a:solidFill>
                <a:cs typeface="Arial" panose="020B0604020202020204" pitchFamily="34" charset="0"/>
              </a:rPr>
              <a:t>x</a:t>
            </a:r>
          </a:p>
        </p:txBody>
      </p:sp>
      <p:sp>
        <p:nvSpPr>
          <p:cNvPr id="40977" name="Text Box 17">
            <a:extLst>
              <a:ext uri="{FF2B5EF4-FFF2-40B4-BE49-F238E27FC236}">
                <a16:creationId xmlns:a16="http://schemas.microsoft.com/office/drawing/2014/main" id="{F9ACD2BC-1533-4063-8B4B-44AB74BA6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810000"/>
            <a:ext cx="533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FF"/>
                </a:solidFill>
                <a:cs typeface="Arial" panose="020B0604020202020204" pitchFamily="34" charset="0"/>
              </a:rPr>
              <a:t>5</a:t>
            </a:r>
          </a:p>
        </p:txBody>
      </p:sp>
      <p:sp>
        <p:nvSpPr>
          <p:cNvPr id="40978" name="Line 18">
            <a:extLst>
              <a:ext uri="{FF2B5EF4-FFF2-40B4-BE49-F238E27FC236}">
                <a16:creationId xmlns:a16="http://schemas.microsoft.com/office/drawing/2014/main" id="{09B676EC-1C2C-4852-AA10-B7D002ADAAF6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4495800"/>
            <a:ext cx="9144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0979" name="Text Box 19">
            <a:extLst>
              <a:ext uri="{FF2B5EF4-FFF2-40B4-BE49-F238E27FC236}">
                <a16:creationId xmlns:a16="http://schemas.microsoft.com/office/drawing/2014/main" id="{A2D39CF6-9EAC-424B-9C9E-59EC7453C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1" y="3124200"/>
            <a:ext cx="117316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FF"/>
                </a:solidFill>
                <a:cs typeface="Arial" panose="020B0604020202020204" pitchFamily="34" charset="0"/>
              </a:rPr>
              <a:t>33</a:t>
            </a:r>
          </a:p>
        </p:txBody>
      </p:sp>
      <p:sp>
        <p:nvSpPr>
          <p:cNvPr id="40980" name="Text Box 20">
            <a:extLst>
              <a:ext uri="{FF2B5EF4-FFF2-40B4-BE49-F238E27FC236}">
                <a16:creationId xmlns:a16="http://schemas.microsoft.com/office/drawing/2014/main" id="{897D2B5F-F72C-4C6F-BC30-D8073D3AA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581400"/>
            <a:ext cx="533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FF"/>
                </a:solidFill>
                <a:cs typeface="Arial" panose="020B0604020202020204" pitchFamily="34" charset="0"/>
              </a:rPr>
              <a:t>x</a:t>
            </a:r>
          </a:p>
        </p:txBody>
      </p:sp>
      <p:sp>
        <p:nvSpPr>
          <p:cNvPr id="40981" name="Text Box 21">
            <a:extLst>
              <a:ext uri="{FF2B5EF4-FFF2-40B4-BE49-F238E27FC236}">
                <a16:creationId xmlns:a16="http://schemas.microsoft.com/office/drawing/2014/main" id="{D64276E1-968A-4D57-9389-B8F7D5E2A3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4724400"/>
            <a:ext cx="99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FF3300"/>
                </a:solidFill>
                <a:cs typeface="Arial" panose="020B0604020202020204" pitchFamily="34" charset="0"/>
              </a:rPr>
              <a:t> 80</a:t>
            </a:r>
          </a:p>
        </p:txBody>
      </p:sp>
      <p:sp>
        <p:nvSpPr>
          <p:cNvPr id="40982" name="Line 22">
            <a:extLst>
              <a:ext uri="{FF2B5EF4-FFF2-40B4-BE49-F238E27FC236}">
                <a16:creationId xmlns:a16="http://schemas.microsoft.com/office/drawing/2014/main" id="{53417E4C-E10A-4192-9F46-F5402AFE8EFD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4495800"/>
            <a:ext cx="1066800" cy="15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0983" name="Text Box 23">
            <a:extLst>
              <a:ext uri="{FF2B5EF4-FFF2-40B4-BE49-F238E27FC236}">
                <a16:creationId xmlns:a16="http://schemas.microsoft.com/office/drawing/2014/main" id="{9686F560-89A4-41C3-9A0A-16E7C27E2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724400"/>
            <a:ext cx="11128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FF3300"/>
                </a:solidFill>
                <a:cs typeface="Arial" panose="020B0604020202020204" pitchFamily="34" charset="0"/>
              </a:rPr>
              <a:t>88</a:t>
            </a:r>
          </a:p>
        </p:txBody>
      </p:sp>
      <p:sp>
        <p:nvSpPr>
          <p:cNvPr id="40984" name="Text Box 24">
            <a:extLst>
              <a:ext uri="{FF2B5EF4-FFF2-40B4-BE49-F238E27FC236}">
                <a16:creationId xmlns:a16="http://schemas.microsoft.com/office/drawing/2014/main" id="{6ED42252-BC8E-47E8-BAAB-4BBAE78EA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3505200"/>
            <a:ext cx="4270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FF"/>
                </a:solidFill>
                <a:cs typeface="Arial" panose="020B0604020202020204" pitchFamily="34" charset="0"/>
              </a:rPr>
              <a:t>x</a:t>
            </a:r>
          </a:p>
        </p:txBody>
      </p:sp>
      <p:sp>
        <p:nvSpPr>
          <p:cNvPr id="40985" name="Text Box 25">
            <a:extLst>
              <a:ext uri="{FF2B5EF4-FFF2-40B4-BE49-F238E27FC236}">
                <a16:creationId xmlns:a16="http://schemas.microsoft.com/office/drawing/2014/main" id="{B647F92C-B745-40C3-9766-5CF7B99FBB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01201" y="3810000"/>
            <a:ext cx="63976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FF"/>
                </a:solidFill>
                <a:cs typeface="Arial" panose="020B0604020202020204" pitchFamily="34" charset="0"/>
              </a:rPr>
              <a:t>4</a:t>
            </a:r>
          </a:p>
        </p:txBody>
      </p:sp>
      <p:sp>
        <p:nvSpPr>
          <p:cNvPr id="40986" name="Line 26">
            <a:extLst>
              <a:ext uri="{FF2B5EF4-FFF2-40B4-BE49-F238E27FC236}">
                <a16:creationId xmlns:a16="http://schemas.microsoft.com/office/drawing/2014/main" id="{78284D33-3597-4E7E-9FB9-960C3AD7DBD4}"/>
              </a:ext>
            </a:extLst>
          </p:cNvPr>
          <p:cNvSpPr>
            <a:spLocks noChangeShapeType="1"/>
          </p:cNvSpPr>
          <p:nvPr/>
        </p:nvSpPr>
        <p:spPr bwMode="auto">
          <a:xfrm>
            <a:off x="9448800" y="4495800"/>
            <a:ext cx="8382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0987" name="Text Box 27">
            <a:extLst>
              <a:ext uri="{FF2B5EF4-FFF2-40B4-BE49-F238E27FC236}">
                <a16:creationId xmlns:a16="http://schemas.microsoft.com/office/drawing/2014/main" id="{53DF5343-BF80-4476-A7A8-C4CBCE6AB8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4724400"/>
            <a:ext cx="10366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FF3300"/>
                </a:solidFill>
                <a:cs typeface="Arial" panose="020B0604020202020204" pitchFamily="34" charset="0"/>
              </a:rPr>
              <a:t>55</a:t>
            </a:r>
          </a:p>
        </p:txBody>
      </p:sp>
      <p:sp>
        <p:nvSpPr>
          <p:cNvPr id="40988" name="Text Box 28">
            <a:extLst>
              <a:ext uri="{FF2B5EF4-FFF2-40B4-BE49-F238E27FC236}">
                <a16:creationId xmlns:a16="http://schemas.microsoft.com/office/drawing/2014/main" id="{A9C820D4-5CFC-449F-A15D-F2A431629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4724400"/>
            <a:ext cx="9604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FF3300"/>
                </a:solidFill>
                <a:cs typeface="Arial" panose="020B0604020202020204" pitchFamily="34" charset="0"/>
              </a:rPr>
              <a:t>99</a:t>
            </a:r>
          </a:p>
        </p:txBody>
      </p:sp>
      <p:sp>
        <p:nvSpPr>
          <p:cNvPr id="40989" name="Text Box 29">
            <a:extLst>
              <a:ext uri="{FF2B5EF4-FFF2-40B4-BE49-F238E27FC236}">
                <a16:creationId xmlns:a16="http://schemas.microsoft.com/office/drawing/2014/main" id="{AD30D30B-8B36-48D7-92C5-2AE76A475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648200"/>
            <a:ext cx="1066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FF3300"/>
                </a:solidFill>
                <a:cs typeface="Arial" panose="020B0604020202020204" pitchFamily="34" charset="0"/>
              </a:rPr>
              <a:t> 48</a:t>
            </a:r>
          </a:p>
        </p:txBody>
      </p:sp>
      <p:sp>
        <p:nvSpPr>
          <p:cNvPr id="40990" name="Text Box 30">
            <a:extLst>
              <a:ext uri="{FF2B5EF4-FFF2-40B4-BE49-F238E27FC236}">
                <a16:creationId xmlns:a16="http://schemas.microsoft.com/office/drawing/2014/main" id="{7A4B1428-D590-4EE5-83FB-62A0304D8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72600" y="3048000"/>
            <a:ext cx="14938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FF"/>
                </a:solidFill>
                <a:cs typeface="Arial" panose="020B0604020202020204" pitchFamily="34" charset="0"/>
              </a:rPr>
              <a:t>20</a:t>
            </a:r>
          </a:p>
        </p:txBody>
      </p:sp>
      <p:sp>
        <p:nvSpPr>
          <p:cNvPr id="40991" name="Text Box 31">
            <a:extLst>
              <a:ext uri="{FF2B5EF4-FFF2-40B4-BE49-F238E27FC236}">
                <a16:creationId xmlns:a16="http://schemas.microsoft.com/office/drawing/2014/main" id="{20209575-B30F-4E3B-AD48-285A74161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1" y="3733800"/>
            <a:ext cx="63976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FF"/>
                </a:solidFill>
                <a:cs typeface="Arial" panose="020B0604020202020204" pitchFamily="34" charset="0"/>
              </a:rPr>
              <a:t>3</a:t>
            </a:r>
          </a:p>
        </p:txBody>
      </p:sp>
      <p:sp>
        <p:nvSpPr>
          <p:cNvPr id="5149" name="Text Box 35">
            <a:extLst>
              <a:ext uri="{FF2B5EF4-FFF2-40B4-BE49-F238E27FC236}">
                <a16:creationId xmlns:a16="http://schemas.microsoft.com/office/drawing/2014/main" id="{6E534C9E-4769-4CCC-8C80-444A0D366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066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20: Nhân số có hai chữ số với số có một chữ số(không nhớ)</a:t>
            </a:r>
          </a:p>
        </p:txBody>
      </p:sp>
      <p:sp>
        <p:nvSpPr>
          <p:cNvPr id="40996" name="Text Box 36">
            <a:extLst>
              <a:ext uri="{FF2B5EF4-FFF2-40B4-BE49-F238E27FC236}">
                <a16:creationId xmlns:a16="http://schemas.microsoft.com/office/drawing/2014/main" id="{2B738D20-8CC5-4605-9902-247F2EFF3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362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 : Tính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09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09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09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0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0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0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09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09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09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09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09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09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0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0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0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09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09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0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0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0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0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0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0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0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09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09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0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09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09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40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09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09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0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0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0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40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09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09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40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09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09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09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09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0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0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0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0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0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0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7" grpId="0"/>
      <p:bldP spid="40968" grpId="0"/>
      <p:bldP spid="40971" grpId="0"/>
      <p:bldP spid="40972" grpId="0"/>
      <p:bldP spid="40973" grpId="0"/>
      <p:bldP spid="40975" grpId="0"/>
      <p:bldP spid="40979" grpId="0"/>
      <p:bldP spid="40983" grpId="0"/>
      <p:bldP spid="40984" grpId="0"/>
      <p:bldP spid="40985" grpId="0"/>
      <p:bldP spid="40989" grpId="0"/>
      <p:bldP spid="40990" grpId="0"/>
      <p:bldP spid="4099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E8893DF-1BC3-4EA1-881C-EC5F0DD9E5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100000">
                <a:srgbClr val="D0FAF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D3F4F9"/>
              </a:solidFill>
            </a:endParaRPr>
          </a:p>
        </p:txBody>
      </p:sp>
      <p:sp>
        <p:nvSpPr>
          <p:cNvPr id="32773" name="Text Box 5">
            <a:extLst>
              <a:ext uri="{FF2B5EF4-FFF2-40B4-BE49-F238E27FC236}">
                <a16:creationId xmlns:a16="http://schemas.microsoft.com/office/drawing/2014/main" id="{EEC46866-F30F-4913-8563-F8B122FD6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286001"/>
            <a:ext cx="9144000" cy="204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u="sng">
                <a:solidFill>
                  <a:srgbClr val="0000FF"/>
                </a:solidFill>
                <a:latin typeface="Times New Roman" panose="02020603050405020304" pitchFamily="18" charset="0"/>
              </a:rPr>
              <a:t>Bài 2 :</a:t>
            </a: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 Đặt tính rồi tính 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en-US" sz="3200" b="1">
                <a:solidFill>
                  <a:srgbClr val="0000FF"/>
                </a:solidFill>
                <a:cs typeface="Arial" panose="020B0604020202020204" pitchFamily="34" charset="0"/>
              </a:rPr>
              <a:t>a,  32  x  3                              b, 42 x 2              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cs typeface="Arial" panose="020B0604020202020204" pitchFamily="34" charset="0"/>
              </a:rPr>
              <a:t>         11  x  6                                   13 x 3 </a:t>
            </a:r>
          </a:p>
        </p:txBody>
      </p:sp>
      <p:sp>
        <p:nvSpPr>
          <p:cNvPr id="32785" name="Text Box 17">
            <a:extLst>
              <a:ext uri="{FF2B5EF4-FFF2-40B4-BE49-F238E27FC236}">
                <a16:creationId xmlns:a16="http://schemas.microsoft.com/office/drawing/2014/main" id="{9ACB5F92-6776-4B80-BD13-E649E9C86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1" y="4495801"/>
            <a:ext cx="10842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</a:rPr>
              <a:t>32</a:t>
            </a:r>
          </a:p>
        </p:txBody>
      </p:sp>
      <p:sp>
        <p:nvSpPr>
          <p:cNvPr id="32786" name="Text Box 18">
            <a:extLst>
              <a:ext uri="{FF2B5EF4-FFF2-40B4-BE49-F238E27FC236}">
                <a16:creationId xmlns:a16="http://schemas.microsoft.com/office/drawing/2014/main" id="{CD7729FE-DC0D-4CC8-B2B4-7D98F5A8C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257801"/>
            <a:ext cx="6429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32787" name="Line 19">
            <a:extLst>
              <a:ext uri="{FF2B5EF4-FFF2-40B4-BE49-F238E27FC236}">
                <a16:creationId xmlns:a16="http://schemas.microsoft.com/office/drawing/2014/main" id="{41EAAA22-D5AF-46DC-B22D-682F2AD041F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943600"/>
            <a:ext cx="10668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2788" name="Text Box 20">
            <a:extLst>
              <a:ext uri="{FF2B5EF4-FFF2-40B4-BE49-F238E27FC236}">
                <a16:creationId xmlns:a16="http://schemas.microsoft.com/office/drawing/2014/main" id="{9488BE1C-0716-4017-BE23-E5971690E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1" y="5029201"/>
            <a:ext cx="6778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</a:rPr>
              <a:t>x</a:t>
            </a:r>
          </a:p>
        </p:txBody>
      </p:sp>
      <p:sp>
        <p:nvSpPr>
          <p:cNvPr id="32789" name="Text Box 21">
            <a:extLst>
              <a:ext uri="{FF2B5EF4-FFF2-40B4-BE49-F238E27FC236}">
                <a16:creationId xmlns:a16="http://schemas.microsoft.com/office/drawing/2014/main" id="{746840A2-1E5B-4731-9D30-A717884A5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6156326"/>
            <a:ext cx="1143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FF33CC"/>
                </a:solidFill>
              </a:rPr>
              <a:t>  96</a:t>
            </a:r>
          </a:p>
        </p:txBody>
      </p:sp>
      <p:sp>
        <p:nvSpPr>
          <p:cNvPr id="32790" name="Text Box 22">
            <a:extLst>
              <a:ext uri="{FF2B5EF4-FFF2-40B4-BE49-F238E27FC236}">
                <a16:creationId xmlns:a16="http://schemas.microsoft.com/office/drawing/2014/main" id="{6EAC73E9-C114-4DC9-BA32-5B1EA544F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487864"/>
            <a:ext cx="9477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</a:rPr>
              <a:t>11</a:t>
            </a:r>
          </a:p>
        </p:txBody>
      </p:sp>
      <p:sp>
        <p:nvSpPr>
          <p:cNvPr id="32791" name="Text Box 23">
            <a:extLst>
              <a:ext uri="{FF2B5EF4-FFF2-40B4-BE49-F238E27FC236}">
                <a16:creationId xmlns:a16="http://schemas.microsoft.com/office/drawing/2014/main" id="{E234776F-CC6B-4947-BD64-93ACF34CC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81601"/>
            <a:ext cx="508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32792" name="Line 24">
            <a:extLst>
              <a:ext uri="{FF2B5EF4-FFF2-40B4-BE49-F238E27FC236}">
                <a16:creationId xmlns:a16="http://schemas.microsoft.com/office/drawing/2014/main" id="{9C0F78AD-247F-468D-8FE8-2B71014C444E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5943600"/>
            <a:ext cx="9144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2793" name="Text Box 25">
            <a:extLst>
              <a:ext uri="{FF2B5EF4-FFF2-40B4-BE49-F238E27FC236}">
                <a16:creationId xmlns:a16="http://schemas.microsoft.com/office/drawing/2014/main" id="{8A4CBA6C-A3A0-46D1-9AAD-BA34D7F9F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6156326"/>
            <a:ext cx="1143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FF33CC"/>
                </a:solidFill>
              </a:rPr>
              <a:t> 66</a:t>
            </a:r>
          </a:p>
        </p:txBody>
      </p:sp>
      <p:sp>
        <p:nvSpPr>
          <p:cNvPr id="32794" name="Text Box 26">
            <a:extLst>
              <a:ext uri="{FF2B5EF4-FFF2-40B4-BE49-F238E27FC236}">
                <a16:creationId xmlns:a16="http://schemas.microsoft.com/office/drawing/2014/main" id="{63972360-1A7D-479E-9A39-4A1505AEF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419601"/>
            <a:ext cx="13541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</a:rPr>
              <a:t>42 </a:t>
            </a:r>
          </a:p>
        </p:txBody>
      </p:sp>
      <p:sp>
        <p:nvSpPr>
          <p:cNvPr id="32795" name="Text Box 27">
            <a:extLst>
              <a:ext uri="{FF2B5EF4-FFF2-40B4-BE49-F238E27FC236}">
                <a16:creationId xmlns:a16="http://schemas.microsoft.com/office/drawing/2014/main" id="{24E52C5C-F4AE-4086-9CEF-E31B4B806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5105401"/>
            <a:ext cx="5667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2796" name="Text Box 28">
            <a:extLst>
              <a:ext uri="{FF2B5EF4-FFF2-40B4-BE49-F238E27FC236}">
                <a16:creationId xmlns:a16="http://schemas.microsoft.com/office/drawing/2014/main" id="{719E6620-3BE4-48C6-B985-80EDDF0BD3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1" y="5029201"/>
            <a:ext cx="6778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</a:rPr>
              <a:t>x</a:t>
            </a:r>
          </a:p>
        </p:txBody>
      </p:sp>
      <p:sp>
        <p:nvSpPr>
          <p:cNvPr id="32797" name="Text Box 29">
            <a:extLst>
              <a:ext uri="{FF2B5EF4-FFF2-40B4-BE49-F238E27FC236}">
                <a16:creationId xmlns:a16="http://schemas.microsoft.com/office/drawing/2014/main" id="{6B54F9D2-BB4C-4345-8520-279BE3C23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029201"/>
            <a:ext cx="5413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</a:rPr>
              <a:t>x</a:t>
            </a:r>
          </a:p>
        </p:txBody>
      </p:sp>
      <p:sp>
        <p:nvSpPr>
          <p:cNvPr id="32798" name="Line 30">
            <a:extLst>
              <a:ext uri="{FF2B5EF4-FFF2-40B4-BE49-F238E27FC236}">
                <a16:creationId xmlns:a16="http://schemas.microsoft.com/office/drawing/2014/main" id="{EB96DB8D-42D1-4591-AAE3-58B64923C3C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5943600"/>
            <a:ext cx="9906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2799" name="Text Box 31">
            <a:extLst>
              <a:ext uri="{FF2B5EF4-FFF2-40B4-BE49-F238E27FC236}">
                <a16:creationId xmlns:a16="http://schemas.microsoft.com/office/drawing/2014/main" id="{46A83A48-AFFE-4FBA-8EC6-C2E20572E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6156326"/>
            <a:ext cx="14287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FF33CC"/>
                </a:solidFill>
              </a:rPr>
              <a:t>  84</a:t>
            </a:r>
          </a:p>
        </p:txBody>
      </p:sp>
      <p:sp>
        <p:nvSpPr>
          <p:cNvPr id="32800" name="Text Box 32">
            <a:extLst>
              <a:ext uri="{FF2B5EF4-FFF2-40B4-BE49-F238E27FC236}">
                <a16:creationId xmlns:a16="http://schemas.microsoft.com/office/drawing/2014/main" id="{1CBB34B8-0EE5-462A-AE3A-20BD025A2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4419601"/>
            <a:ext cx="1219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</a:rPr>
              <a:t>13</a:t>
            </a:r>
          </a:p>
        </p:txBody>
      </p:sp>
      <p:sp>
        <p:nvSpPr>
          <p:cNvPr id="32801" name="Text Box 33">
            <a:extLst>
              <a:ext uri="{FF2B5EF4-FFF2-40B4-BE49-F238E27FC236}">
                <a16:creationId xmlns:a16="http://schemas.microsoft.com/office/drawing/2014/main" id="{8BFF6BAE-5D3C-41F5-8968-49E160FF5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9200" y="5105401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32802" name="Line 34">
            <a:extLst>
              <a:ext uri="{FF2B5EF4-FFF2-40B4-BE49-F238E27FC236}">
                <a16:creationId xmlns:a16="http://schemas.microsoft.com/office/drawing/2014/main" id="{CA860C05-FC70-442A-8ABB-2AB84DAE8E62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0" y="5943600"/>
            <a:ext cx="11430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2803" name="Text Box 35">
            <a:extLst>
              <a:ext uri="{FF2B5EF4-FFF2-40B4-BE49-F238E27FC236}">
                <a16:creationId xmlns:a16="http://schemas.microsoft.com/office/drawing/2014/main" id="{B1AFD414-7CBC-4989-AA45-CF5D3168F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6314" y="6096001"/>
            <a:ext cx="15716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FF33CC"/>
                </a:solidFill>
              </a:rPr>
              <a:t>39</a:t>
            </a:r>
          </a:p>
        </p:txBody>
      </p:sp>
      <p:sp>
        <p:nvSpPr>
          <p:cNvPr id="32804" name="Text Box 36">
            <a:extLst>
              <a:ext uri="{FF2B5EF4-FFF2-40B4-BE49-F238E27FC236}">
                <a16:creationId xmlns:a16="http://schemas.microsoft.com/office/drawing/2014/main" id="{AF7B9DCB-4642-4402-8503-A60794028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4953001"/>
            <a:ext cx="5413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2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2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2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2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2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2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2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2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2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2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2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2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2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2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2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2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2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2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2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2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2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2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/>
      <p:bldP spid="32785" grpId="0"/>
      <p:bldP spid="32786" grpId="0"/>
      <p:bldP spid="32788" grpId="0"/>
      <p:bldP spid="32789" grpId="0"/>
      <p:bldP spid="32790" grpId="0"/>
      <p:bldP spid="32791" grpId="0"/>
      <p:bldP spid="32793" grpId="0"/>
      <p:bldP spid="32794" grpId="0"/>
      <p:bldP spid="32795" grpId="0"/>
      <p:bldP spid="32796" grpId="0"/>
      <p:bldP spid="32797" grpId="0"/>
      <p:bldP spid="32799" grpId="0"/>
      <p:bldP spid="32800" grpId="0"/>
      <p:bldP spid="32801" grpId="0"/>
      <p:bldP spid="32803" grpId="0"/>
      <p:bldP spid="3280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Text Box 5">
            <a:extLst>
              <a:ext uri="{FF2B5EF4-FFF2-40B4-BE49-F238E27FC236}">
                <a16:creationId xmlns:a16="http://schemas.microsoft.com/office/drawing/2014/main" id="{BEFEAF3F-A564-4A24-929F-7C5A87CA3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3622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u="sng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 : 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 hộp có 12 bút chì màu . Hỏi 4 hộp như thế có bao nhiêu bút chì màu ? </a:t>
            </a:r>
          </a:p>
        </p:txBody>
      </p:sp>
      <p:sp>
        <p:nvSpPr>
          <p:cNvPr id="33799" name="Text Box 7">
            <a:extLst>
              <a:ext uri="{FF2B5EF4-FFF2-40B4-BE49-F238E27FC236}">
                <a16:creationId xmlns:a16="http://schemas.microsoft.com/office/drawing/2014/main" id="{63043256-2003-47F8-94D0-9A4A0C717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421063"/>
            <a:ext cx="2895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u="sng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 :</a:t>
            </a:r>
            <a:endParaRPr lang="en-US" altLang="en-US" sz="28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800" name="Text Box 8">
            <a:extLst>
              <a:ext uri="{FF2B5EF4-FFF2-40B4-BE49-F238E27FC236}">
                <a16:creationId xmlns:a16="http://schemas.microsoft.com/office/drawing/2014/main" id="{FC7C90DC-4001-4268-86A4-6A7A03573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62401"/>
            <a:ext cx="4114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hộp   :   12  bút chì </a:t>
            </a:r>
            <a:endParaRPr lang="en-US" altLang="en-US" sz="28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801" name="Text Box 9">
            <a:extLst>
              <a:ext uri="{FF2B5EF4-FFF2-40B4-BE49-F238E27FC236}">
                <a16:creationId xmlns:a16="http://schemas.microsoft.com/office/drawing/2014/main" id="{C187F9FA-46DA-49B1-8BD7-E97C8081F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495801"/>
            <a:ext cx="381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 hộp :   …bút chì? </a:t>
            </a:r>
            <a:endParaRPr lang="en-US" altLang="en-US" sz="28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805" name="Text Box 13">
            <a:extLst>
              <a:ext uri="{FF2B5EF4-FFF2-40B4-BE49-F238E27FC236}">
                <a16:creationId xmlns:a16="http://schemas.microsoft.com/office/drawing/2014/main" id="{CE85816A-6BBC-4CD9-BDC3-4A80A1396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5056188"/>
            <a:ext cx="6705600" cy="180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Số bút chì màu trong 4 hộp có là :</a:t>
            </a: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AutoNum type="arabicPlain" startAt="12"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 x  4  =  48 ( bút chì )</a:t>
            </a: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u="sng">
                <a:solidFill>
                  <a:srgbClr val="0000FF"/>
                </a:solidFill>
                <a:latin typeface="Times New Roman" panose="02020603050405020304" pitchFamily="18" charset="0"/>
              </a:rPr>
              <a:t>Đáp số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 : 48 bút chì </a:t>
            </a:r>
          </a:p>
        </p:txBody>
      </p:sp>
      <p:sp>
        <p:nvSpPr>
          <p:cNvPr id="33806" name="Text Box 14">
            <a:extLst>
              <a:ext uri="{FF2B5EF4-FFF2-40B4-BE49-F238E27FC236}">
                <a16:creationId xmlns:a16="http://schemas.microsoft.com/office/drawing/2014/main" id="{A7F719F5-7656-4694-925A-FE3EEEAF1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4267200"/>
            <a:ext cx="190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u="sng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 :</a:t>
            </a:r>
            <a:endParaRPr lang="en-US" altLang="en-US" sz="3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/>
      <p:bldP spid="33799" grpId="0"/>
      <p:bldP spid="33800" grpId="0"/>
      <p:bldP spid="33801" grpId="0"/>
      <p:bldP spid="33805" grpId="0"/>
      <p:bldP spid="3380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فریم گل بوته">
            <a:extLst>
              <a:ext uri="{FF2B5EF4-FFF2-40B4-BE49-F238E27FC236}">
                <a16:creationId xmlns:a16="http://schemas.microsoft.com/office/drawing/2014/main" id="{A46D5C52-7FFB-4CAC-BD15-2C3C872967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0"/>
            <a:ext cx="11049000" cy="701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WordArt 3">
            <a:extLst>
              <a:ext uri="{FF2B5EF4-FFF2-40B4-BE49-F238E27FC236}">
                <a16:creationId xmlns:a16="http://schemas.microsoft.com/office/drawing/2014/main" id="{43017A78-A947-43AB-B9BB-B074D807657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505200" y="1295400"/>
            <a:ext cx="5486400" cy="3810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CHÀO CÁC EM !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292</Words>
  <Application>Microsoft Office PowerPoint</Application>
  <PresentationFormat>Widescreen</PresentationFormat>
  <Paragraphs>72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Impact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</dc:creator>
  <cp:lastModifiedBy>tu</cp:lastModifiedBy>
  <cp:revision>1</cp:revision>
  <dcterms:created xsi:type="dcterms:W3CDTF">2020-11-01T15:54:39Z</dcterms:created>
  <dcterms:modified xsi:type="dcterms:W3CDTF">2020-11-01T15:54:55Z</dcterms:modified>
</cp:coreProperties>
</file>