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67" r:id="rId3"/>
    <p:sldId id="290" r:id="rId4"/>
    <p:sldId id="291" r:id="rId5"/>
    <p:sldId id="262" r:id="rId6"/>
    <p:sldId id="260" r:id="rId7"/>
    <p:sldId id="265" r:id="rId8"/>
    <p:sldId id="274" r:id="rId9"/>
    <p:sldId id="261" r:id="rId10"/>
    <p:sldId id="258" r:id="rId11"/>
    <p:sldId id="284" r:id="rId12"/>
    <p:sldId id="268" r:id="rId13"/>
    <p:sldId id="269" r:id="rId14"/>
    <p:sldId id="275" r:id="rId15"/>
    <p:sldId id="276" r:id="rId16"/>
    <p:sldId id="266" r:id="rId17"/>
    <p:sldId id="277" r:id="rId18"/>
    <p:sldId id="278" r:id="rId19"/>
    <p:sldId id="257" r:id="rId20"/>
    <p:sldId id="280" r:id="rId21"/>
    <p:sldId id="282" r:id="rId22"/>
    <p:sldId id="283" r:id="rId23"/>
    <p:sldId id="264" r:id="rId24"/>
    <p:sldId id="279" r:id="rId25"/>
    <p:sldId id="263" r:id="rId26"/>
    <p:sldId id="259" r:id="rId27"/>
    <p:sldId id="285" r:id="rId28"/>
    <p:sldId id="286" r:id="rId29"/>
    <p:sldId id="287" r:id="rId30"/>
    <p:sldId id="288" r:id="rId31"/>
    <p:sldId id="289" r:id="rId32"/>
    <p:sldId id="293" r:id="rId33"/>
    <p:sldId id="281" r:id="rId34"/>
    <p:sldId id="273" r:id="rId35"/>
  </p:sldIdLst>
  <p:sldSz cx="18288000" cy="10287000"/>
  <p:notesSz cx="6858000" cy="9144000"/>
  <p:embeddedFontLst>
    <p:embeddedFont>
      <p:font typeface="Marykat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4E3"/>
    <a:srgbClr val="14163C"/>
    <a:srgbClr val="FCD36A"/>
    <a:srgbClr val="F4E9DF"/>
    <a:srgbClr val="B7E0DD"/>
    <a:srgbClr val="6ABCAF"/>
    <a:srgbClr val="008000"/>
    <a:srgbClr val="D16A44"/>
    <a:srgbClr val="515068"/>
    <a:srgbClr val="E19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158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D2CA8-D409-4542-97B0-9A0A45ECA0F1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1B5AA-8373-4BDA-B6C7-303699B88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4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B5AA-8373-4BDA-B6C7-303699B88C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4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8.gif"/><Relationship Id="rId26" Type="http://schemas.openxmlformats.org/officeDocument/2006/relationships/image" Target="../media/image137.sv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5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24" Type="http://schemas.openxmlformats.org/officeDocument/2006/relationships/image" Target="../media/image135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8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6" Type="http://schemas.openxmlformats.org/officeDocument/2006/relationships/image" Target="../media/image125.sv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svg"/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3" Type="http://schemas.openxmlformats.org/officeDocument/2006/relationships/image" Target="../media/image26.svg"/><Relationship Id="rId7" Type="http://schemas.openxmlformats.org/officeDocument/2006/relationships/image" Target="../media/image2.svg"/><Relationship Id="rId12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2.svg"/><Relationship Id="rId5" Type="http://schemas.openxmlformats.org/officeDocument/2006/relationships/image" Target="../media/image98.sv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100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08.svg"/><Relationship Id="rId7" Type="http://schemas.openxmlformats.org/officeDocument/2006/relationships/image" Target="../media/image82.svg"/><Relationship Id="rId12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8.svg"/><Relationship Id="rId5" Type="http://schemas.openxmlformats.org/officeDocument/2006/relationships/image" Target="../media/image106.svg"/><Relationship Id="rId10" Type="http://schemas.openxmlformats.org/officeDocument/2006/relationships/image" Target="../media/image40.png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svg"/><Relationship Id="rId12" Type="http://schemas.openxmlformats.org/officeDocument/2006/relationships/image" Target="../media/image51.png"/><Relationship Id="rId2" Type="http://schemas.openxmlformats.org/officeDocument/2006/relationships/image" Target="../media/image32.pn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15" Type="http://schemas.openxmlformats.org/officeDocument/2006/relationships/image" Target="../media/image53.jpeg"/><Relationship Id="rId1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74.svg"/><Relationship Id="rId17" Type="http://schemas.openxmlformats.org/officeDocument/2006/relationships/image" Target="../media/image90.svg"/><Relationship Id="rId2" Type="http://schemas.openxmlformats.org/officeDocument/2006/relationships/image" Target="../media/image55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7.png"/><Relationship Id="rId18" Type="http://schemas.microsoft.com/office/2007/relationships/hdphoto" Target="../media/hdphoto5.wdp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0.svg"/><Relationship Id="rId17" Type="http://schemas.openxmlformats.org/officeDocument/2006/relationships/image" Target="../media/image59.png"/><Relationship Id="rId2" Type="http://schemas.openxmlformats.org/officeDocument/2006/relationships/image" Target="../media/image55.png"/><Relationship Id="rId16" Type="http://schemas.microsoft.com/office/2007/relationships/hdphoto" Target="../media/hdphoto4.wdp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15" Type="http://schemas.openxmlformats.org/officeDocument/2006/relationships/image" Target="../media/image58.png"/><Relationship Id="rId10" Type="http://schemas.openxmlformats.org/officeDocument/2006/relationships/image" Target="../media/image8.svg"/><Relationship Id="rId19" Type="http://schemas.openxmlformats.org/officeDocument/2006/relationships/image" Target="../media/image60.jpg"/><Relationship Id="rId9" Type="http://schemas.openxmlformats.org/officeDocument/2006/relationships/image" Target="../media/image3.pn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jpeg"/><Relationship Id="rId3" Type="http://schemas.openxmlformats.org/officeDocument/2006/relationships/image" Target="../media/image2.svg"/><Relationship Id="rId12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5" Type="http://schemas.openxmlformats.org/officeDocument/2006/relationships/image" Target="../media/image66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2.svg"/><Relationship Id="rId7" Type="http://schemas.openxmlformats.org/officeDocument/2006/relationships/image" Target="../media/image9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2.svg"/><Relationship Id="rId4" Type="http://schemas.openxmlformats.org/officeDocument/2006/relationships/image" Target="../media/image13.png"/><Relationship Id="rId9" Type="http://schemas.openxmlformats.org/officeDocument/2006/relationships/image" Target="../media/image96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2" Type="http://schemas.openxmlformats.org/officeDocument/2006/relationships/image" Target="../media/image6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image" Target="../media/image94.svg"/><Relationship Id="rId12" Type="http://schemas.openxmlformats.org/officeDocument/2006/relationships/image" Target="../media/image7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10" Type="http://schemas.openxmlformats.org/officeDocument/2006/relationships/image" Target="../media/image69.png"/><Relationship Id="rId9" Type="http://schemas.openxmlformats.org/officeDocument/2006/relationships/image" Target="../media/image9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2.svg"/><Relationship Id="rId7" Type="http://schemas.openxmlformats.org/officeDocument/2006/relationships/image" Target="../media/image9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2.svg"/><Relationship Id="rId10" Type="http://schemas.openxmlformats.org/officeDocument/2006/relationships/image" Target="../media/image71.jpeg"/><Relationship Id="rId4" Type="http://schemas.openxmlformats.org/officeDocument/2006/relationships/image" Target="../media/image13.png"/><Relationship Id="rId9" Type="http://schemas.openxmlformats.org/officeDocument/2006/relationships/image" Target="../media/image9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39.svg"/><Relationship Id="rId7" Type="http://schemas.openxmlformats.org/officeDocument/2006/relationships/image" Target="../media/image74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5" Type="http://schemas.openxmlformats.org/officeDocument/2006/relationships/image" Target="../media/image131.svg"/><Relationship Id="rId10" Type="http://schemas.openxmlformats.org/officeDocument/2006/relationships/image" Target="../media/image20.sv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jpeg"/><Relationship Id="rId3" Type="http://schemas.openxmlformats.org/officeDocument/2006/relationships/image" Target="../media/image2.svg"/><Relationship Id="rId12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8.svg"/><Relationship Id="rId7" Type="http://schemas.openxmlformats.org/officeDocument/2006/relationships/image" Target="../media/image3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0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72.svg"/><Relationship Id="rId27" Type="http://schemas.openxmlformats.org/officeDocument/2006/relationships/image" Target="../media/image15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8.png"/><Relationship Id="rId4" Type="http://schemas.openxmlformats.org/officeDocument/2006/relationships/image" Target="../media/image82.png"/><Relationship Id="rId9" Type="http://schemas.openxmlformats.org/officeDocument/2006/relationships/image" Target="../media/image32.sv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svg"/><Relationship Id="rId18" Type="http://schemas.openxmlformats.org/officeDocument/2006/relationships/slide" Target="slide31.xml"/><Relationship Id="rId3" Type="http://schemas.openxmlformats.org/officeDocument/2006/relationships/audio" Target="../media/audio1.wav"/><Relationship Id="rId21" Type="http://schemas.openxmlformats.org/officeDocument/2006/relationships/image" Target="../media/image85.png"/><Relationship Id="rId12" Type="http://schemas.openxmlformats.org/officeDocument/2006/relationships/image" Target="../media/image32.png"/><Relationship Id="rId7" Type="http://schemas.openxmlformats.org/officeDocument/2006/relationships/image" Target="../media/image30.svg"/><Relationship Id="rId17" Type="http://schemas.openxmlformats.org/officeDocument/2006/relationships/slide" Target="slide28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3.png"/><Relationship Id="rId20" Type="http://schemas.openxmlformats.org/officeDocument/2006/relationships/slide" Target="slide30.xml"/><Relationship Id="rId1" Type="http://schemas.openxmlformats.org/officeDocument/2006/relationships/audio" Target="file:///E:\Tiet%2050%20-%20Hoa%208%20PP\ALIBABA.MP3" TargetMode="External"/><Relationship Id="rId11" Type="http://schemas.openxmlformats.org/officeDocument/2006/relationships/image" Target="../media/image34.svg"/><Relationship Id="rId5" Type="http://schemas.openxmlformats.org/officeDocument/2006/relationships/image" Target="../media/image84.png"/><Relationship Id="rId15" Type="http://schemas.openxmlformats.org/officeDocument/2006/relationships/image" Target="../media/image38.svg"/><Relationship Id="rId10" Type="http://schemas.openxmlformats.org/officeDocument/2006/relationships/image" Target="../media/image38.png"/><Relationship Id="rId19" Type="http://schemas.openxmlformats.org/officeDocument/2006/relationships/slide" Target="slide29.xml"/><Relationship Id="rId4" Type="http://schemas.openxmlformats.org/officeDocument/2006/relationships/audio" Target="../media/audio2.wav"/><Relationship Id="rId9" Type="http://schemas.openxmlformats.org/officeDocument/2006/relationships/image" Target="../media/image32.svg"/><Relationship Id="rId14" Type="http://schemas.openxmlformats.org/officeDocument/2006/relationships/image" Target="../media/image79.png"/><Relationship Id="rId22" Type="http://schemas.openxmlformats.org/officeDocument/2006/relationships/image" Target="../media/image8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.png"/><Relationship Id="rId3" Type="http://schemas.openxmlformats.org/officeDocument/2006/relationships/image" Target="../media/image62.svg"/><Relationship Id="rId17" Type="http://schemas.openxmlformats.org/officeDocument/2006/relationships/image" Target="../media/image3.png"/><Relationship Id="rId2" Type="http://schemas.openxmlformats.org/officeDocument/2006/relationships/image" Target="../media/image16.pn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15" Type="http://schemas.openxmlformats.org/officeDocument/2006/relationships/image" Target="../media/image141.svg"/><Relationship Id="rId19" Type="http://schemas.openxmlformats.org/officeDocument/2006/relationships/image" Target="../media/image19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2" Type="http://schemas.openxmlformats.org/officeDocument/2006/relationships/image" Target="../media/image25.png"/><Relationship Id="rId7" Type="http://schemas.openxmlformats.org/officeDocument/2006/relationships/image" Target="../media/image6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4.svg"/><Relationship Id="rId10" Type="http://schemas.openxmlformats.org/officeDocument/2006/relationships/image" Target="../media/image24.png"/><Relationship Id="rId9" Type="http://schemas.openxmlformats.org/officeDocument/2006/relationships/image" Target="../media/image50.svg"/><Relationship Id="rId1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8.svg"/><Relationship Id="rId26" Type="http://schemas.openxmlformats.org/officeDocument/2006/relationships/image" Target="../media/image11.png"/><Relationship Id="rId7" Type="http://schemas.openxmlformats.org/officeDocument/2006/relationships/image" Target="../media/image44.svg"/><Relationship Id="rId12" Type="http://schemas.openxmlformats.org/officeDocument/2006/relationships/image" Target="../media/image51.png"/><Relationship Id="rId25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svg"/><Relationship Id="rId24" Type="http://schemas.openxmlformats.org/officeDocument/2006/relationships/image" Target="../media/image88.png"/><Relationship Id="rId23" Type="http://schemas.openxmlformats.org/officeDocument/2006/relationships/image" Target="../media/image149.svg"/><Relationship Id="rId19" Type="http://schemas.openxmlformats.org/officeDocument/2006/relationships/image" Target="../media/image145.svg"/><Relationship Id="rId14" Type="http://schemas.openxmlformats.org/officeDocument/2006/relationships/image" Target="../media/image87.png"/><Relationship Id="rId9" Type="http://schemas.openxmlformats.org/officeDocument/2006/relationships/image" Target="../media/image135.svg"/><Relationship Id="rId27" Type="http://schemas.openxmlformats.org/officeDocument/2006/relationships/image" Target="../media/image137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133.svg"/><Relationship Id="rId2" Type="http://schemas.openxmlformats.org/officeDocument/2006/relationships/image" Target="../media/image2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0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2" Type="http://schemas.openxmlformats.org/officeDocument/2006/relationships/image" Target="../media/image25.png"/><Relationship Id="rId7" Type="http://schemas.openxmlformats.org/officeDocument/2006/relationships/image" Target="../media/image6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4.svg"/><Relationship Id="rId10" Type="http://schemas.openxmlformats.org/officeDocument/2006/relationships/image" Target="../media/image24.png"/><Relationship Id="rId9" Type="http://schemas.openxmlformats.org/officeDocument/2006/relationships/image" Target="../media/image50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svg"/><Relationship Id="rId18" Type="http://schemas.openxmlformats.org/officeDocument/2006/relationships/image" Target="../media/image21.png"/><Relationship Id="rId3" Type="http://schemas.openxmlformats.org/officeDocument/2006/relationships/image" Target="../media/image40.svg"/><Relationship Id="rId17" Type="http://schemas.openxmlformats.org/officeDocument/2006/relationships/image" Target="../media/image52.svg"/><Relationship Id="rId7" Type="http://schemas.openxmlformats.org/officeDocument/2006/relationships/image" Target="../media/image44.svg"/><Relationship Id="rId2" Type="http://schemas.openxmlformats.org/officeDocument/2006/relationships/image" Target="../media/image26.png"/><Relationship Id="rId16" Type="http://schemas.openxmlformats.org/officeDocument/2006/relationships/image" Target="../media/image28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svg"/><Relationship Id="rId15" Type="http://schemas.openxmlformats.org/officeDocument/2006/relationships/image" Target="../media/image50.svg"/><Relationship Id="rId19" Type="http://schemas.openxmlformats.org/officeDocument/2006/relationships/image" Target="../media/image29.png"/><Relationship Id="rId4" Type="http://schemas.openxmlformats.org/officeDocument/2006/relationships/image" Target="../media/image27.png"/><Relationship Id="rId14" Type="http://schemas.openxmlformats.org/officeDocument/2006/relationships/image" Target="../media/image22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8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80.svg"/><Relationship Id="rId10" Type="http://schemas.openxmlformats.org/officeDocument/2006/relationships/image" Target="../media/image32.png"/><Relationship Id="rId9" Type="http://schemas.openxmlformats.org/officeDocument/2006/relationships/image" Target="../media/image84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image" Target="../media/image44.svg"/><Relationship Id="rId12" Type="http://schemas.openxmlformats.org/officeDocument/2006/relationships/image" Target="../media/image84.svg"/><Relationship Id="rId17" Type="http://schemas.openxmlformats.org/officeDocument/2006/relationships/image" Target="../media/image88.svg"/><Relationship Id="rId7" Type="http://schemas.openxmlformats.org/officeDocument/2006/relationships/image" Target="../media/image22.svg"/><Relationship Id="rId2" Type="http://schemas.openxmlformats.org/officeDocument/2006/relationships/image" Target="../media/image3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1.png"/><Relationship Id="rId5" Type="http://schemas.openxmlformats.org/officeDocument/2006/relationships/image" Target="../media/image86.svg"/><Relationship Id="rId15" Type="http://schemas.openxmlformats.org/officeDocument/2006/relationships/image" Target="../media/image50.svg"/><Relationship Id="rId10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8.svg"/><Relationship Id="rId3" Type="http://schemas.openxmlformats.org/officeDocument/2006/relationships/image" Target="../media/image26.svg"/><Relationship Id="rId7" Type="http://schemas.openxmlformats.org/officeDocument/2006/relationships/image" Target="../media/image34.svg"/><Relationship Id="rId12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sv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8292465" cy="1028449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 flipH="1">
            <a:off x="16418131" y="172181"/>
            <a:ext cx="2257428" cy="2388336"/>
            <a:chOff x="-457200" y="1079183"/>
            <a:chExt cx="3709088" cy="3924178"/>
          </a:xfrm>
        </p:grpSpPr>
        <p:sp>
          <p:nvSpPr>
            <p:cNvPr id="30" name="Freeform 29"/>
            <p:cNvSpPr/>
            <p:nvPr/>
          </p:nvSpPr>
          <p:spPr>
            <a:xfrm>
              <a:off x="-453938" y="1079184"/>
              <a:ext cx="3705826" cy="3924177"/>
            </a:xfrm>
            <a:custGeom>
              <a:avLst/>
              <a:gdLst>
                <a:gd name="connsiteX0" fmla="*/ 4684 w 3705826"/>
                <a:gd name="connsiteY0" fmla="*/ 3612730 h 3924177"/>
                <a:gd name="connsiteX1" fmla="*/ 113541 w 3705826"/>
                <a:gd name="connsiteY1" fmla="*/ 1587987 h 3924177"/>
                <a:gd name="connsiteX2" fmla="*/ 766684 w 3705826"/>
                <a:gd name="connsiteY2" fmla="*/ 1522673 h 3924177"/>
                <a:gd name="connsiteX3" fmla="*/ 897312 w 3705826"/>
                <a:gd name="connsiteY3" fmla="*/ 2763644 h 3924177"/>
                <a:gd name="connsiteX4" fmla="*/ 1398055 w 3705826"/>
                <a:gd name="connsiteY4" fmla="*/ 2480616 h 3924177"/>
                <a:gd name="connsiteX5" fmla="*/ 1354512 w 3705826"/>
                <a:gd name="connsiteY5" fmla="*/ 281702 h 3924177"/>
                <a:gd name="connsiteX6" fmla="*/ 2094741 w 3705826"/>
                <a:gd name="connsiteY6" fmla="*/ 390559 h 3924177"/>
                <a:gd name="connsiteX7" fmla="*/ 1833484 w 3705826"/>
                <a:gd name="connsiteY7" fmla="*/ 3569187 h 3924177"/>
                <a:gd name="connsiteX8" fmla="*/ 2312455 w 3705826"/>
                <a:gd name="connsiteY8" fmla="*/ 3590959 h 3924177"/>
                <a:gd name="connsiteX9" fmla="*/ 2551941 w 3705826"/>
                <a:gd name="connsiteY9" fmla="*/ 1283187 h 3924177"/>
                <a:gd name="connsiteX10" fmla="*/ 3074455 w 3705826"/>
                <a:gd name="connsiteY10" fmla="*/ 1392044 h 3924177"/>
                <a:gd name="connsiteX11" fmla="*/ 3074455 w 3705826"/>
                <a:gd name="connsiteY11" fmla="*/ 2545930 h 3924177"/>
                <a:gd name="connsiteX12" fmla="*/ 3705826 w 3705826"/>
                <a:gd name="connsiteY12" fmla="*/ 2262902 h 39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5826" h="3924177">
                  <a:moveTo>
                    <a:pt x="4684" y="3612730"/>
                  </a:moveTo>
                  <a:cubicBezTo>
                    <a:pt x="-4388" y="2774530"/>
                    <a:pt x="-13459" y="1936330"/>
                    <a:pt x="113541" y="1587987"/>
                  </a:cubicBezTo>
                  <a:cubicBezTo>
                    <a:pt x="240541" y="1239644"/>
                    <a:pt x="636056" y="1326730"/>
                    <a:pt x="766684" y="1522673"/>
                  </a:cubicBezTo>
                  <a:cubicBezTo>
                    <a:pt x="897313" y="1718616"/>
                    <a:pt x="792084" y="2603987"/>
                    <a:pt x="897312" y="2763644"/>
                  </a:cubicBezTo>
                  <a:cubicBezTo>
                    <a:pt x="1002541" y="2923301"/>
                    <a:pt x="1321855" y="2894273"/>
                    <a:pt x="1398055" y="2480616"/>
                  </a:cubicBezTo>
                  <a:cubicBezTo>
                    <a:pt x="1474255" y="2066959"/>
                    <a:pt x="1238398" y="630045"/>
                    <a:pt x="1354512" y="281702"/>
                  </a:cubicBezTo>
                  <a:cubicBezTo>
                    <a:pt x="1470626" y="-66641"/>
                    <a:pt x="2014912" y="-157355"/>
                    <a:pt x="2094741" y="390559"/>
                  </a:cubicBezTo>
                  <a:cubicBezTo>
                    <a:pt x="2174570" y="938473"/>
                    <a:pt x="1797198" y="3035787"/>
                    <a:pt x="1833484" y="3569187"/>
                  </a:cubicBezTo>
                  <a:cubicBezTo>
                    <a:pt x="1869770" y="4102587"/>
                    <a:pt x="2192712" y="3971959"/>
                    <a:pt x="2312455" y="3590959"/>
                  </a:cubicBezTo>
                  <a:cubicBezTo>
                    <a:pt x="2432198" y="3209959"/>
                    <a:pt x="2424941" y="1649673"/>
                    <a:pt x="2551941" y="1283187"/>
                  </a:cubicBezTo>
                  <a:cubicBezTo>
                    <a:pt x="2678941" y="916701"/>
                    <a:pt x="2987369" y="1181587"/>
                    <a:pt x="3074455" y="1392044"/>
                  </a:cubicBezTo>
                  <a:cubicBezTo>
                    <a:pt x="3161541" y="1602501"/>
                    <a:pt x="2969227" y="2400787"/>
                    <a:pt x="3074455" y="2545930"/>
                  </a:cubicBezTo>
                  <a:cubicBezTo>
                    <a:pt x="3179684" y="2691073"/>
                    <a:pt x="3442755" y="2476987"/>
                    <a:pt x="3705826" y="2262902"/>
                  </a:cubicBezTo>
                </a:path>
              </a:pathLst>
            </a:custGeom>
            <a:noFill/>
            <a:ln w="247650">
              <a:solidFill>
                <a:srgbClr val="74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457200" y="1079183"/>
              <a:ext cx="3705826" cy="3924177"/>
            </a:xfrm>
            <a:custGeom>
              <a:avLst/>
              <a:gdLst>
                <a:gd name="connsiteX0" fmla="*/ 4684 w 3705826"/>
                <a:gd name="connsiteY0" fmla="*/ 3612730 h 3924177"/>
                <a:gd name="connsiteX1" fmla="*/ 113541 w 3705826"/>
                <a:gd name="connsiteY1" fmla="*/ 1587987 h 3924177"/>
                <a:gd name="connsiteX2" fmla="*/ 766684 w 3705826"/>
                <a:gd name="connsiteY2" fmla="*/ 1522673 h 3924177"/>
                <a:gd name="connsiteX3" fmla="*/ 897312 w 3705826"/>
                <a:gd name="connsiteY3" fmla="*/ 2763644 h 3924177"/>
                <a:gd name="connsiteX4" fmla="*/ 1398055 w 3705826"/>
                <a:gd name="connsiteY4" fmla="*/ 2480616 h 3924177"/>
                <a:gd name="connsiteX5" fmla="*/ 1354512 w 3705826"/>
                <a:gd name="connsiteY5" fmla="*/ 281702 h 3924177"/>
                <a:gd name="connsiteX6" fmla="*/ 2094741 w 3705826"/>
                <a:gd name="connsiteY6" fmla="*/ 390559 h 3924177"/>
                <a:gd name="connsiteX7" fmla="*/ 1833484 w 3705826"/>
                <a:gd name="connsiteY7" fmla="*/ 3569187 h 3924177"/>
                <a:gd name="connsiteX8" fmla="*/ 2312455 w 3705826"/>
                <a:gd name="connsiteY8" fmla="*/ 3590959 h 3924177"/>
                <a:gd name="connsiteX9" fmla="*/ 2551941 w 3705826"/>
                <a:gd name="connsiteY9" fmla="*/ 1283187 h 3924177"/>
                <a:gd name="connsiteX10" fmla="*/ 3074455 w 3705826"/>
                <a:gd name="connsiteY10" fmla="*/ 1392044 h 3924177"/>
                <a:gd name="connsiteX11" fmla="*/ 3074455 w 3705826"/>
                <a:gd name="connsiteY11" fmla="*/ 2545930 h 3924177"/>
                <a:gd name="connsiteX12" fmla="*/ 3705826 w 3705826"/>
                <a:gd name="connsiteY12" fmla="*/ 2262902 h 39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5826" h="3924177">
                  <a:moveTo>
                    <a:pt x="4684" y="3612730"/>
                  </a:moveTo>
                  <a:cubicBezTo>
                    <a:pt x="-4388" y="2774530"/>
                    <a:pt x="-13459" y="1936330"/>
                    <a:pt x="113541" y="1587987"/>
                  </a:cubicBezTo>
                  <a:cubicBezTo>
                    <a:pt x="240541" y="1239644"/>
                    <a:pt x="636056" y="1326730"/>
                    <a:pt x="766684" y="1522673"/>
                  </a:cubicBezTo>
                  <a:cubicBezTo>
                    <a:pt x="897313" y="1718616"/>
                    <a:pt x="792084" y="2603987"/>
                    <a:pt x="897312" y="2763644"/>
                  </a:cubicBezTo>
                  <a:cubicBezTo>
                    <a:pt x="1002541" y="2923301"/>
                    <a:pt x="1321855" y="2894273"/>
                    <a:pt x="1398055" y="2480616"/>
                  </a:cubicBezTo>
                  <a:cubicBezTo>
                    <a:pt x="1474255" y="2066959"/>
                    <a:pt x="1238398" y="630045"/>
                    <a:pt x="1354512" y="281702"/>
                  </a:cubicBezTo>
                  <a:cubicBezTo>
                    <a:pt x="1470626" y="-66641"/>
                    <a:pt x="2014912" y="-157355"/>
                    <a:pt x="2094741" y="390559"/>
                  </a:cubicBezTo>
                  <a:cubicBezTo>
                    <a:pt x="2174570" y="938473"/>
                    <a:pt x="1797198" y="3035787"/>
                    <a:pt x="1833484" y="3569187"/>
                  </a:cubicBezTo>
                  <a:cubicBezTo>
                    <a:pt x="1869770" y="4102587"/>
                    <a:pt x="2192712" y="3971959"/>
                    <a:pt x="2312455" y="3590959"/>
                  </a:cubicBezTo>
                  <a:cubicBezTo>
                    <a:pt x="2432198" y="3209959"/>
                    <a:pt x="2424941" y="1649673"/>
                    <a:pt x="2551941" y="1283187"/>
                  </a:cubicBezTo>
                  <a:cubicBezTo>
                    <a:pt x="2678941" y="916701"/>
                    <a:pt x="2987369" y="1181587"/>
                    <a:pt x="3074455" y="1392044"/>
                  </a:cubicBezTo>
                  <a:cubicBezTo>
                    <a:pt x="3161541" y="1602501"/>
                    <a:pt x="2969227" y="2400787"/>
                    <a:pt x="3074455" y="2545930"/>
                  </a:cubicBezTo>
                  <a:cubicBezTo>
                    <a:pt x="3179684" y="2691073"/>
                    <a:pt x="3442755" y="2476987"/>
                    <a:pt x="3705826" y="2262902"/>
                  </a:cubicBezTo>
                </a:path>
              </a:pathLst>
            </a:custGeom>
            <a:noFill/>
            <a:ln w="57150">
              <a:solidFill>
                <a:schemeClr val="bg1">
                  <a:alpha val="22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3802563" y="6058648"/>
            <a:ext cx="11103275" cy="3987767"/>
          </a:xfrm>
          <a:custGeom>
            <a:avLst/>
            <a:gdLst>
              <a:gd name="connsiteX0" fmla="*/ 0 w 11395566"/>
              <a:gd name="connsiteY0" fmla="*/ 2061347 h 4122694"/>
              <a:gd name="connsiteX1" fmla="*/ 2061347 w 11395566"/>
              <a:gd name="connsiteY1" fmla="*/ 0 h 4122694"/>
              <a:gd name="connsiteX2" fmla="*/ 9334219 w 11395566"/>
              <a:gd name="connsiteY2" fmla="*/ 0 h 4122694"/>
              <a:gd name="connsiteX3" fmla="*/ 11395566 w 11395566"/>
              <a:gd name="connsiteY3" fmla="*/ 2061347 h 4122694"/>
              <a:gd name="connsiteX4" fmla="*/ 11395566 w 11395566"/>
              <a:gd name="connsiteY4" fmla="*/ 2061347 h 4122694"/>
              <a:gd name="connsiteX5" fmla="*/ 9334219 w 11395566"/>
              <a:gd name="connsiteY5" fmla="*/ 4122694 h 4122694"/>
              <a:gd name="connsiteX6" fmla="*/ 2061347 w 11395566"/>
              <a:gd name="connsiteY6" fmla="*/ 4122694 h 4122694"/>
              <a:gd name="connsiteX7" fmla="*/ 0 w 11395566"/>
              <a:gd name="connsiteY7" fmla="*/ 2061347 h 4122694"/>
              <a:gd name="connsiteX0" fmla="*/ 0 w 11395566"/>
              <a:gd name="connsiteY0" fmla="*/ 2061347 h 4318637"/>
              <a:gd name="connsiteX1" fmla="*/ 2061347 w 11395566"/>
              <a:gd name="connsiteY1" fmla="*/ 0 h 4318637"/>
              <a:gd name="connsiteX2" fmla="*/ 9334219 w 11395566"/>
              <a:gd name="connsiteY2" fmla="*/ 0 h 4318637"/>
              <a:gd name="connsiteX3" fmla="*/ 11395566 w 11395566"/>
              <a:gd name="connsiteY3" fmla="*/ 2061347 h 4318637"/>
              <a:gd name="connsiteX4" fmla="*/ 11395566 w 11395566"/>
              <a:gd name="connsiteY4" fmla="*/ 2061347 h 4318637"/>
              <a:gd name="connsiteX5" fmla="*/ 9040304 w 11395566"/>
              <a:gd name="connsiteY5" fmla="*/ 4318637 h 4318637"/>
              <a:gd name="connsiteX6" fmla="*/ 2061347 w 11395566"/>
              <a:gd name="connsiteY6" fmla="*/ 4122694 h 4318637"/>
              <a:gd name="connsiteX7" fmla="*/ 0 w 11395566"/>
              <a:gd name="connsiteY7" fmla="*/ 2061347 h 4318637"/>
              <a:gd name="connsiteX0" fmla="*/ 1774 w 11397340"/>
              <a:gd name="connsiteY0" fmla="*/ 2061347 h 4318637"/>
              <a:gd name="connsiteX1" fmla="*/ 2063121 w 11397340"/>
              <a:gd name="connsiteY1" fmla="*/ 0 h 4318637"/>
              <a:gd name="connsiteX2" fmla="*/ 9335993 w 11397340"/>
              <a:gd name="connsiteY2" fmla="*/ 0 h 4318637"/>
              <a:gd name="connsiteX3" fmla="*/ 11397340 w 11397340"/>
              <a:gd name="connsiteY3" fmla="*/ 2061347 h 4318637"/>
              <a:gd name="connsiteX4" fmla="*/ 11397340 w 11397340"/>
              <a:gd name="connsiteY4" fmla="*/ 2061347 h 4318637"/>
              <a:gd name="connsiteX5" fmla="*/ 9042078 w 11397340"/>
              <a:gd name="connsiteY5" fmla="*/ 4318637 h 4318637"/>
              <a:gd name="connsiteX6" fmla="*/ 2357036 w 11397340"/>
              <a:gd name="connsiteY6" fmla="*/ 4285979 h 4318637"/>
              <a:gd name="connsiteX7" fmla="*/ 1774 w 11397340"/>
              <a:gd name="connsiteY7" fmla="*/ 2061347 h 4318637"/>
              <a:gd name="connsiteX0" fmla="*/ 25 w 11395591"/>
              <a:gd name="connsiteY0" fmla="*/ 2061347 h 4318637"/>
              <a:gd name="connsiteX1" fmla="*/ 2061372 w 11395591"/>
              <a:gd name="connsiteY1" fmla="*/ 0 h 4318637"/>
              <a:gd name="connsiteX2" fmla="*/ 9334244 w 11395591"/>
              <a:gd name="connsiteY2" fmla="*/ 0 h 4318637"/>
              <a:gd name="connsiteX3" fmla="*/ 11395591 w 11395591"/>
              <a:gd name="connsiteY3" fmla="*/ 2061347 h 4318637"/>
              <a:gd name="connsiteX4" fmla="*/ 11395591 w 11395591"/>
              <a:gd name="connsiteY4" fmla="*/ 2061347 h 4318637"/>
              <a:gd name="connsiteX5" fmla="*/ 9040329 w 11395591"/>
              <a:gd name="connsiteY5" fmla="*/ 4318637 h 4318637"/>
              <a:gd name="connsiteX6" fmla="*/ 2028716 w 11395591"/>
              <a:gd name="connsiteY6" fmla="*/ 4285979 h 4318637"/>
              <a:gd name="connsiteX7" fmla="*/ 25 w 11395591"/>
              <a:gd name="connsiteY7" fmla="*/ 2061347 h 4318637"/>
              <a:gd name="connsiteX0" fmla="*/ 25 w 11395591"/>
              <a:gd name="connsiteY0" fmla="*/ 2322604 h 4579894"/>
              <a:gd name="connsiteX1" fmla="*/ 2061372 w 11395591"/>
              <a:gd name="connsiteY1" fmla="*/ 261257 h 4579894"/>
              <a:gd name="connsiteX2" fmla="*/ 9105644 w 11395591"/>
              <a:gd name="connsiteY2" fmla="*/ 0 h 4579894"/>
              <a:gd name="connsiteX3" fmla="*/ 11395591 w 11395591"/>
              <a:gd name="connsiteY3" fmla="*/ 2322604 h 4579894"/>
              <a:gd name="connsiteX4" fmla="*/ 11395591 w 11395591"/>
              <a:gd name="connsiteY4" fmla="*/ 2322604 h 4579894"/>
              <a:gd name="connsiteX5" fmla="*/ 9040329 w 11395591"/>
              <a:gd name="connsiteY5" fmla="*/ 4579894 h 4579894"/>
              <a:gd name="connsiteX6" fmla="*/ 2028716 w 11395591"/>
              <a:gd name="connsiteY6" fmla="*/ 4547236 h 4579894"/>
              <a:gd name="connsiteX7" fmla="*/ 25 w 11395591"/>
              <a:gd name="connsiteY7" fmla="*/ 2322604 h 4579894"/>
              <a:gd name="connsiteX0" fmla="*/ 25 w 11395591"/>
              <a:gd name="connsiteY0" fmla="*/ 2328298 h 4585588"/>
              <a:gd name="connsiteX1" fmla="*/ 2061372 w 11395591"/>
              <a:gd name="connsiteY1" fmla="*/ 266951 h 4585588"/>
              <a:gd name="connsiteX2" fmla="*/ 9105644 w 11395591"/>
              <a:gd name="connsiteY2" fmla="*/ 5694 h 4585588"/>
              <a:gd name="connsiteX3" fmla="*/ 11395591 w 11395591"/>
              <a:gd name="connsiteY3" fmla="*/ 2328298 h 4585588"/>
              <a:gd name="connsiteX4" fmla="*/ 11395591 w 11395591"/>
              <a:gd name="connsiteY4" fmla="*/ 2328298 h 4585588"/>
              <a:gd name="connsiteX5" fmla="*/ 9040329 w 11395591"/>
              <a:gd name="connsiteY5" fmla="*/ 4585588 h 4585588"/>
              <a:gd name="connsiteX6" fmla="*/ 2028716 w 11395591"/>
              <a:gd name="connsiteY6" fmla="*/ 4552930 h 4585588"/>
              <a:gd name="connsiteX7" fmla="*/ 25 w 11395591"/>
              <a:gd name="connsiteY7" fmla="*/ 2328298 h 4585588"/>
              <a:gd name="connsiteX0" fmla="*/ 1132 w 11396698"/>
              <a:gd name="connsiteY0" fmla="*/ 2355606 h 4612896"/>
              <a:gd name="connsiteX1" fmla="*/ 2258422 w 11396698"/>
              <a:gd name="connsiteY1" fmla="*/ 65659 h 4612896"/>
              <a:gd name="connsiteX2" fmla="*/ 9106751 w 11396698"/>
              <a:gd name="connsiteY2" fmla="*/ 33002 h 4612896"/>
              <a:gd name="connsiteX3" fmla="*/ 11396698 w 11396698"/>
              <a:gd name="connsiteY3" fmla="*/ 2355606 h 4612896"/>
              <a:gd name="connsiteX4" fmla="*/ 11396698 w 11396698"/>
              <a:gd name="connsiteY4" fmla="*/ 2355606 h 4612896"/>
              <a:gd name="connsiteX5" fmla="*/ 9041436 w 11396698"/>
              <a:gd name="connsiteY5" fmla="*/ 4612896 h 4612896"/>
              <a:gd name="connsiteX6" fmla="*/ 2029823 w 11396698"/>
              <a:gd name="connsiteY6" fmla="*/ 4580238 h 4612896"/>
              <a:gd name="connsiteX7" fmla="*/ 1132 w 11396698"/>
              <a:gd name="connsiteY7" fmla="*/ 2355606 h 4612896"/>
              <a:gd name="connsiteX0" fmla="*/ 1623 w 11103275"/>
              <a:gd name="connsiteY0" fmla="*/ 2257634 h 4612896"/>
              <a:gd name="connsiteX1" fmla="*/ 1964999 w 11103275"/>
              <a:gd name="connsiteY1" fmla="*/ 65659 h 4612896"/>
              <a:gd name="connsiteX2" fmla="*/ 8813328 w 11103275"/>
              <a:gd name="connsiteY2" fmla="*/ 33002 h 4612896"/>
              <a:gd name="connsiteX3" fmla="*/ 11103275 w 11103275"/>
              <a:gd name="connsiteY3" fmla="*/ 2355606 h 4612896"/>
              <a:gd name="connsiteX4" fmla="*/ 11103275 w 11103275"/>
              <a:gd name="connsiteY4" fmla="*/ 2355606 h 4612896"/>
              <a:gd name="connsiteX5" fmla="*/ 8748013 w 11103275"/>
              <a:gd name="connsiteY5" fmla="*/ 4612896 h 4612896"/>
              <a:gd name="connsiteX6" fmla="*/ 1736400 w 11103275"/>
              <a:gd name="connsiteY6" fmla="*/ 4580238 h 4612896"/>
              <a:gd name="connsiteX7" fmla="*/ 1623 w 11103275"/>
              <a:gd name="connsiteY7" fmla="*/ 2257634 h 461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03275" h="4612896">
                <a:moveTo>
                  <a:pt x="1623" y="2257634"/>
                </a:moveTo>
                <a:cubicBezTo>
                  <a:pt x="39723" y="1505204"/>
                  <a:pt x="826548" y="65659"/>
                  <a:pt x="1964999" y="65659"/>
                </a:cubicBezTo>
                <a:cubicBezTo>
                  <a:pt x="4313090" y="-21427"/>
                  <a:pt x="3852666" y="-10541"/>
                  <a:pt x="8813328" y="33002"/>
                </a:cubicBezTo>
                <a:cubicBezTo>
                  <a:pt x="9951779" y="33002"/>
                  <a:pt x="11103275" y="1217155"/>
                  <a:pt x="11103275" y="2355606"/>
                </a:cubicBezTo>
                <a:lnTo>
                  <a:pt x="11103275" y="2355606"/>
                </a:lnTo>
                <a:cubicBezTo>
                  <a:pt x="11103275" y="3494057"/>
                  <a:pt x="9886464" y="4612896"/>
                  <a:pt x="8748013" y="4612896"/>
                </a:cubicBezTo>
                <a:lnTo>
                  <a:pt x="1736400" y="4580238"/>
                </a:lnTo>
                <a:cubicBezTo>
                  <a:pt x="597949" y="4580238"/>
                  <a:pt x="-36477" y="3010064"/>
                  <a:pt x="1623" y="2257634"/>
                </a:cubicBezTo>
                <a:close/>
              </a:path>
            </a:pathLst>
          </a:custGeom>
          <a:solidFill>
            <a:srgbClr val="FCD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53114"/>
          <a:stretch>
            <a:fillRect/>
          </a:stretch>
        </p:blipFill>
        <p:spPr>
          <a:xfrm rot="-208241">
            <a:off x="7393611" y="5413184"/>
            <a:ext cx="3429733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0" y="3368709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95165" y="3368709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40141" y="6276342"/>
            <a:ext cx="334841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8347" y="6172200"/>
            <a:ext cx="320954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40181" y="1656754"/>
            <a:ext cx="2781766" cy="19067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8" y="4709373"/>
            <a:ext cx="6505428" cy="650542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220529" y="172180"/>
            <a:ext cx="2257428" cy="2388336"/>
            <a:chOff x="-457200" y="1079183"/>
            <a:chExt cx="3709088" cy="3924178"/>
          </a:xfrm>
        </p:grpSpPr>
        <p:sp>
          <p:nvSpPr>
            <p:cNvPr id="36" name="Freeform 35"/>
            <p:cNvSpPr/>
            <p:nvPr/>
          </p:nvSpPr>
          <p:spPr>
            <a:xfrm>
              <a:off x="-453938" y="1079184"/>
              <a:ext cx="3705826" cy="3924177"/>
            </a:xfrm>
            <a:custGeom>
              <a:avLst/>
              <a:gdLst>
                <a:gd name="connsiteX0" fmla="*/ 4684 w 3705826"/>
                <a:gd name="connsiteY0" fmla="*/ 3612730 h 3924177"/>
                <a:gd name="connsiteX1" fmla="*/ 113541 w 3705826"/>
                <a:gd name="connsiteY1" fmla="*/ 1587987 h 3924177"/>
                <a:gd name="connsiteX2" fmla="*/ 766684 w 3705826"/>
                <a:gd name="connsiteY2" fmla="*/ 1522673 h 3924177"/>
                <a:gd name="connsiteX3" fmla="*/ 897312 w 3705826"/>
                <a:gd name="connsiteY3" fmla="*/ 2763644 h 3924177"/>
                <a:gd name="connsiteX4" fmla="*/ 1398055 w 3705826"/>
                <a:gd name="connsiteY4" fmla="*/ 2480616 h 3924177"/>
                <a:gd name="connsiteX5" fmla="*/ 1354512 w 3705826"/>
                <a:gd name="connsiteY5" fmla="*/ 281702 h 3924177"/>
                <a:gd name="connsiteX6" fmla="*/ 2094741 w 3705826"/>
                <a:gd name="connsiteY6" fmla="*/ 390559 h 3924177"/>
                <a:gd name="connsiteX7" fmla="*/ 1833484 w 3705826"/>
                <a:gd name="connsiteY7" fmla="*/ 3569187 h 3924177"/>
                <a:gd name="connsiteX8" fmla="*/ 2312455 w 3705826"/>
                <a:gd name="connsiteY8" fmla="*/ 3590959 h 3924177"/>
                <a:gd name="connsiteX9" fmla="*/ 2551941 w 3705826"/>
                <a:gd name="connsiteY9" fmla="*/ 1283187 h 3924177"/>
                <a:gd name="connsiteX10" fmla="*/ 3074455 w 3705826"/>
                <a:gd name="connsiteY10" fmla="*/ 1392044 h 3924177"/>
                <a:gd name="connsiteX11" fmla="*/ 3074455 w 3705826"/>
                <a:gd name="connsiteY11" fmla="*/ 2545930 h 3924177"/>
                <a:gd name="connsiteX12" fmla="*/ 3705826 w 3705826"/>
                <a:gd name="connsiteY12" fmla="*/ 2262902 h 39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5826" h="3924177">
                  <a:moveTo>
                    <a:pt x="4684" y="3612730"/>
                  </a:moveTo>
                  <a:cubicBezTo>
                    <a:pt x="-4388" y="2774530"/>
                    <a:pt x="-13459" y="1936330"/>
                    <a:pt x="113541" y="1587987"/>
                  </a:cubicBezTo>
                  <a:cubicBezTo>
                    <a:pt x="240541" y="1239644"/>
                    <a:pt x="636056" y="1326730"/>
                    <a:pt x="766684" y="1522673"/>
                  </a:cubicBezTo>
                  <a:cubicBezTo>
                    <a:pt x="897313" y="1718616"/>
                    <a:pt x="792084" y="2603987"/>
                    <a:pt x="897312" y="2763644"/>
                  </a:cubicBezTo>
                  <a:cubicBezTo>
                    <a:pt x="1002541" y="2923301"/>
                    <a:pt x="1321855" y="2894273"/>
                    <a:pt x="1398055" y="2480616"/>
                  </a:cubicBezTo>
                  <a:cubicBezTo>
                    <a:pt x="1474255" y="2066959"/>
                    <a:pt x="1238398" y="630045"/>
                    <a:pt x="1354512" y="281702"/>
                  </a:cubicBezTo>
                  <a:cubicBezTo>
                    <a:pt x="1470626" y="-66641"/>
                    <a:pt x="2014912" y="-157355"/>
                    <a:pt x="2094741" y="390559"/>
                  </a:cubicBezTo>
                  <a:cubicBezTo>
                    <a:pt x="2174570" y="938473"/>
                    <a:pt x="1797198" y="3035787"/>
                    <a:pt x="1833484" y="3569187"/>
                  </a:cubicBezTo>
                  <a:cubicBezTo>
                    <a:pt x="1869770" y="4102587"/>
                    <a:pt x="2192712" y="3971959"/>
                    <a:pt x="2312455" y="3590959"/>
                  </a:cubicBezTo>
                  <a:cubicBezTo>
                    <a:pt x="2432198" y="3209959"/>
                    <a:pt x="2424941" y="1649673"/>
                    <a:pt x="2551941" y="1283187"/>
                  </a:cubicBezTo>
                  <a:cubicBezTo>
                    <a:pt x="2678941" y="916701"/>
                    <a:pt x="2987369" y="1181587"/>
                    <a:pt x="3074455" y="1392044"/>
                  </a:cubicBezTo>
                  <a:cubicBezTo>
                    <a:pt x="3161541" y="1602501"/>
                    <a:pt x="2969227" y="2400787"/>
                    <a:pt x="3074455" y="2545930"/>
                  </a:cubicBezTo>
                  <a:cubicBezTo>
                    <a:pt x="3179684" y="2691073"/>
                    <a:pt x="3442755" y="2476987"/>
                    <a:pt x="3705826" y="2262902"/>
                  </a:cubicBezTo>
                </a:path>
              </a:pathLst>
            </a:custGeom>
            <a:noFill/>
            <a:ln w="247650">
              <a:solidFill>
                <a:srgbClr val="74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-457200" y="1079183"/>
              <a:ext cx="3705826" cy="3924177"/>
            </a:xfrm>
            <a:custGeom>
              <a:avLst/>
              <a:gdLst>
                <a:gd name="connsiteX0" fmla="*/ 4684 w 3705826"/>
                <a:gd name="connsiteY0" fmla="*/ 3612730 h 3924177"/>
                <a:gd name="connsiteX1" fmla="*/ 113541 w 3705826"/>
                <a:gd name="connsiteY1" fmla="*/ 1587987 h 3924177"/>
                <a:gd name="connsiteX2" fmla="*/ 766684 w 3705826"/>
                <a:gd name="connsiteY2" fmla="*/ 1522673 h 3924177"/>
                <a:gd name="connsiteX3" fmla="*/ 897312 w 3705826"/>
                <a:gd name="connsiteY3" fmla="*/ 2763644 h 3924177"/>
                <a:gd name="connsiteX4" fmla="*/ 1398055 w 3705826"/>
                <a:gd name="connsiteY4" fmla="*/ 2480616 h 3924177"/>
                <a:gd name="connsiteX5" fmla="*/ 1354512 w 3705826"/>
                <a:gd name="connsiteY5" fmla="*/ 281702 h 3924177"/>
                <a:gd name="connsiteX6" fmla="*/ 2094741 w 3705826"/>
                <a:gd name="connsiteY6" fmla="*/ 390559 h 3924177"/>
                <a:gd name="connsiteX7" fmla="*/ 1833484 w 3705826"/>
                <a:gd name="connsiteY7" fmla="*/ 3569187 h 3924177"/>
                <a:gd name="connsiteX8" fmla="*/ 2312455 w 3705826"/>
                <a:gd name="connsiteY8" fmla="*/ 3590959 h 3924177"/>
                <a:gd name="connsiteX9" fmla="*/ 2551941 w 3705826"/>
                <a:gd name="connsiteY9" fmla="*/ 1283187 h 3924177"/>
                <a:gd name="connsiteX10" fmla="*/ 3074455 w 3705826"/>
                <a:gd name="connsiteY10" fmla="*/ 1392044 h 3924177"/>
                <a:gd name="connsiteX11" fmla="*/ 3074455 w 3705826"/>
                <a:gd name="connsiteY11" fmla="*/ 2545930 h 3924177"/>
                <a:gd name="connsiteX12" fmla="*/ 3705826 w 3705826"/>
                <a:gd name="connsiteY12" fmla="*/ 2262902 h 392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05826" h="3924177">
                  <a:moveTo>
                    <a:pt x="4684" y="3612730"/>
                  </a:moveTo>
                  <a:cubicBezTo>
                    <a:pt x="-4388" y="2774530"/>
                    <a:pt x="-13459" y="1936330"/>
                    <a:pt x="113541" y="1587987"/>
                  </a:cubicBezTo>
                  <a:cubicBezTo>
                    <a:pt x="240541" y="1239644"/>
                    <a:pt x="636056" y="1326730"/>
                    <a:pt x="766684" y="1522673"/>
                  </a:cubicBezTo>
                  <a:cubicBezTo>
                    <a:pt x="897313" y="1718616"/>
                    <a:pt x="792084" y="2603987"/>
                    <a:pt x="897312" y="2763644"/>
                  </a:cubicBezTo>
                  <a:cubicBezTo>
                    <a:pt x="1002541" y="2923301"/>
                    <a:pt x="1321855" y="2894273"/>
                    <a:pt x="1398055" y="2480616"/>
                  </a:cubicBezTo>
                  <a:cubicBezTo>
                    <a:pt x="1474255" y="2066959"/>
                    <a:pt x="1238398" y="630045"/>
                    <a:pt x="1354512" y="281702"/>
                  </a:cubicBezTo>
                  <a:cubicBezTo>
                    <a:pt x="1470626" y="-66641"/>
                    <a:pt x="2014912" y="-157355"/>
                    <a:pt x="2094741" y="390559"/>
                  </a:cubicBezTo>
                  <a:cubicBezTo>
                    <a:pt x="2174570" y="938473"/>
                    <a:pt x="1797198" y="3035787"/>
                    <a:pt x="1833484" y="3569187"/>
                  </a:cubicBezTo>
                  <a:cubicBezTo>
                    <a:pt x="1869770" y="4102587"/>
                    <a:pt x="2192712" y="3971959"/>
                    <a:pt x="2312455" y="3590959"/>
                  </a:cubicBezTo>
                  <a:cubicBezTo>
                    <a:pt x="2432198" y="3209959"/>
                    <a:pt x="2424941" y="1649673"/>
                    <a:pt x="2551941" y="1283187"/>
                  </a:cubicBezTo>
                  <a:cubicBezTo>
                    <a:pt x="2678941" y="916701"/>
                    <a:pt x="2987369" y="1181587"/>
                    <a:pt x="3074455" y="1392044"/>
                  </a:cubicBezTo>
                  <a:cubicBezTo>
                    <a:pt x="3161541" y="1602501"/>
                    <a:pt x="2969227" y="2400787"/>
                    <a:pt x="3074455" y="2545930"/>
                  </a:cubicBezTo>
                  <a:cubicBezTo>
                    <a:pt x="3179684" y="2691073"/>
                    <a:pt x="3442755" y="2476987"/>
                    <a:pt x="3705826" y="2262902"/>
                  </a:cubicBezTo>
                </a:path>
              </a:pathLst>
            </a:custGeom>
            <a:noFill/>
            <a:ln w="57150">
              <a:solidFill>
                <a:schemeClr val="bg1">
                  <a:alpha val="22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87" b="100000" l="0" r="100000">
                        <a14:foregroundMark x1="11125" y1="69403" x2="22375" y2="76679"/>
                        <a14:foregroundMark x1="8625" y1="68843" x2="16125" y2="78731"/>
                        <a14:foregroundMark x1="8375" y1="68097" x2="7875" y2="73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4" t="11223" r="5628" b="9951"/>
          <a:stretch/>
        </p:blipFill>
        <p:spPr>
          <a:xfrm>
            <a:off x="12696166" y="193914"/>
            <a:ext cx="3507357" cy="210787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238168">
            <a:off x="3495062" y="6195494"/>
            <a:ext cx="1339557" cy="1741741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058669" y="7581842"/>
            <a:ext cx="1642179" cy="2057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0444" y="-266700"/>
            <a:ext cx="7575486" cy="3205477"/>
          </a:xfrm>
          <a:custGeom>
            <a:avLst/>
            <a:gdLst>
              <a:gd name="connsiteX0" fmla="*/ 22302 w 7575486"/>
              <a:gd name="connsiteY0" fmla="*/ 165402 h 3205477"/>
              <a:gd name="connsiteX1" fmla="*/ 7225990 w 7575486"/>
              <a:gd name="connsiteY1" fmla="*/ 187704 h 3205477"/>
              <a:gd name="connsiteX2" fmla="*/ 6222380 w 7575486"/>
              <a:gd name="connsiteY2" fmla="*/ 2061109 h 3205477"/>
              <a:gd name="connsiteX3" fmla="*/ 4237463 w 7575486"/>
              <a:gd name="connsiteY3" fmla="*/ 2997812 h 3205477"/>
              <a:gd name="connsiteX4" fmla="*/ 2185639 w 7575486"/>
              <a:gd name="connsiteY4" fmla="*/ 3153929 h 3205477"/>
              <a:gd name="connsiteX5" fmla="*/ 624468 w 7575486"/>
              <a:gd name="connsiteY5" fmla="*/ 2306436 h 3205477"/>
              <a:gd name="connsiteX6" fmla="*/ 0 w 7575486"/>
              <a:gd name="connsiteY6" fmla="*/ 254612 h 320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5486" h="3205477">
                <a:moveTo>
                  <a:pt x="22302" y="165402"/>
                </a:moveTo>
                <a:cubicBezTo>
                  <a:pt x="3107473" y="18577"/>
                  <a:pt x="6192644" y="-128247"/>
                  <a:pt x="7225990" y="187704"/>
                </a:cubicBezTo>
                <a:cubicBezTo>
                  <a:pt x="8259336" y="503655"/>
                  <a:pt x="6720468" y="1592758"/>
                  <a:pt x="6222380" y="2061109"/>
                </a:cubicBezTo>
                <a:cubicBezTo>
                  <a:pt x="5724292" y="2529460"/>
                  <a:pt x="4910253" y="2815675"/>
                  <a:pt x="4237463" y="2997812"/>
                </a:cubicBezTo>
                <a:cubicBezTo>
                  <a:pt x="3564673" y="3179949"/>
                  <a:pt x="2787805" y="3269158"/>
                  <a:pt x="2185639" y="3153929"/>
                </a:cubicBezTo>
                <a:cubicBezTo>
                  <a:pt x="1583473" y="3038700"/>
                  <a:pt x="988741" y="2789656"/>
                  <a:pt x="624468" y="2306436"/>
                </a:cubicBezTo>
                <a:cubicBezTo>
                  <a:pt x="260195" y="1823216"/>
                  <a:pt x="130097" y="1038914"/>
                  <a:pt x="0" y="254612"/>
                </a:cubicBezTo>
              </a:path>
            </a:pathLst>
          </a:custGeom>
          <a:solidFill>
            <a:srgbClr val="6AB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81400" y="1731633"/>
            <a:ext cx="10259732" cy="1746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alt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alt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alt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13405615" y="-425329"/>
            <a:ext cx="5896688" cy="3422495"/>
          </a:xfrm>
          <a:custGeom>
            <a:avLst/>
            <a:gdLst>
              <a:gd name="connsiteX0" fmla="*/ 0 w 5896688"/>
              <a:gd name="connsiteY0" fmla="*/ 2573429 h 3422495"/>
              <a:gd name="connsiteX1" fmla="*/ 579863 w 5896688"/>
              <a:gd name="connsiteY1" fmla="*/ 3331712 h 3422495"/>
              <a:gd name="connsiteX2" fmla="*/ 2921619 w 5896688"/>
              <a:gd name="connsiteY2" fmla="*/ 3376317 h 3422495"/>
              <a:gd name="connsiteX3" fmla="*/ 4951141 w 5896688"/>
              <a:gd name="connsiteY3" fmla="*/ 3354014 h 3422495"/>
              <a:gd name="connsiteX4" fmla="*/ 5754029 w 5896688"/>
              <a:gd name="connsiteY4" fmla="*/ 2551126 h 3422495"/>
              <a:gd name="connsiteX5" fmla="*/ 5843239 w 5896688"/>
              <a:gd name="connsiteY5" fmla="*/ 1346795 h 3422495"/>
              <a:gd name="connsiteX6" fmla="*/ 5174166 w 5896688"/>
              <a:gd name="connsiteY6" fmla="*/ 120161 h 3422495"/>
              <a:gd name="connsiteX7" fmla="*/ 4259766 w 5896688"/>
              <a:gd name="connsiteY7" fmla="*/ 164765 h 3422495"/>
              <a:gd name="connsiteX8" fmla="*/ 2720897 w 5896688"/>
              <a:gd name="connsiteY8" fmla="*/ 1168375 h 3422495"/>
              <a:gd name="connsiteX9" fmla="*/ 1092819 w 5896688"/>
              <a:gd name="connsiteY9" fmla="*/ 1636726 h 3422495"/>
              <a:gd name="connsiteX10" fmla="*/ 579863 w 5896688"/>
              <a:gd name="connsiteY10" fmla="*/ 1815146 h 3422495"/>
              <a:gd name="connsiteX11" fmla="*/ 178419 w 5896688"/>
              <a:gd name="connsiteY11" fmla="*/ 2060473 h 3422495"/>
              <a:gd name="connsiteX12" fmla="*/ 66907 w 5896688"/>
              <a:gd name="connsiteY12" fmla="*/ 2640336 h 342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6688" h="3422495">
                <a:moveTo>
                  <a:pt x="0" y="2573429"/>
                </a:moveTo>
                <a:cubicBezTo>
                  <a:pt x="46463" y="2885663"/>
                  <a:pt x="92927" y="3197897"/>
                  <a:pt x="579863" y="3331712"/>
                </a:cubicBezTo>
                <a:cubicBezTo>
                  <a:pt x="1066800" y="3465527"/>
                  <a:pt x="2921619" y="3376317"/>
                  <a:pt x="2921619" y="3376317"/>
                </a:cubicBezTo>
                <a:cubicBezTo>
                  <a:pt x="3650165" y="3380034"/>
                  <a:pt x="4479073" y="3491546"/>
                  <a:pt x="4951141" y="3354014"/>
                </a:cubicBezTo>
                <a:cubicBezTo>
                  <a:pt x="5423209" y="3216482"/>
                  <a:pt x="5605346" y="2885663"/>
                  <a:pt x="5754029" y="2551126"/>
                </a:cubicBezTo>
                <a:cubicBezTo>
                  <a:pt x="5902712" y="2216589"/>
                  <a:pt x="5939883" y="1751956"/>
                  <a:pt x="5843239" y="1346795"/>
                </a:cubicBezTo>
                <a:cubicBezTo>
                  <a:pt x="5746595" y="941634"/>
                  <a:pt x="5438078" y="317166"/>
                  <a:pt x="5174166" y="120161"/>
                </a:cubicBezTo>
                <a:cubicBezTo>
                  <a:pt x="4910254" y="-76844"/>
                  <a:pt x="4668644" y="-9937"/>
                  <a:pt x="4259766" y="164765"/>
                </a:cubicBezTo>
                <a:cubicBezTo>
                  <a:pt x="3850888" y="339467"/>
                  <a:pt x="3248722" y="923048"/>
                  <a:pt x="2720897" y="1168375"/>
                </a:cubicBezTo>
                <a:cubicBezTo>
                  <a:pt x="2193073" y="1413702"/>
                  <a:pt x="1449658" y="1528931"/>
                  <a:pt x="1092819" y="1636726"/>
                </a:cubicBezTo>
                <a:cubicBezTo>
                  <a:pt x="735980" y="1744521"/>
                  <a:pt x="732263" y="1744522"/>
                  <a:pt x="579863" y="1815146"/>
                </a:cubicBezTo>
                <a:cubicBezTo>
                  <a:pt x="427463" y="1885770"/>
                  <a:pt x="263912" y="1922941"/>
                  <a:pt x="178419" y="2060473"/>
                </a:cubicBezTo>
                <a:cubicBezTo>
                  <a:pt x="92926" y="2198005"/>
                  <a:pt x="79916" y="2419170"/>
                  <a:pt x="66907" y="2640336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4101" y="4535427"/>
            <a:ext cx="57890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 smtClean="0">
                <a:solidFill>
                  <a:srgbClr val="515068"/>
                </a:solidFill>
                <a:latin typeface="+mj-lt"/>
              </a:rPr>
              <a:t>Đó</a:t>
            </a:r>
            <a:r>
              <a:rPr lang="en-US" sz="6000" b="1" dirty="0" smtClean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là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Nhà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 smtClean="0">
                <a:solidFill>
                  <a:srgbClr val="515068"/>
                </a:solidFill>
                <a:latin typeface="+mj-lt"/>
              </a:rPr>
              <a:t>máy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smtClean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 smtClean="0">
                <a:solidFill>
                  <a:srgbClr val="515068"/>
                </a:solidFill>
                <a:latin typeface="+mj-lt"/>
              </a:rPr>
              <a:t>Cơ</a:t>
            </a:r>
            <a:r>
              <a:rPr lang="en-US" sz="6000" b="1" dirty="0" smtClean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khí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515068"/>
                </a:solidFill>
                <a:latin typeface="+mj-lt"/>
              </a:rPr>
              <a:t>Hà</a:t>
            </a:r>
            <a:r>
              <a:rPr lang="en-US" sz="6000" b="1" dirty="0">
                <a:solidFill>
                  <a:srgbClr val="515068"/>
                </a:solidFill>
                <a:latin typeface="+mj-lt"/>
              </a:rPr>
              <a:t> </a:t>
            </a:r>
            <a:r>
              <a:rPr lang="en-US" sz="6000" b="1" dirty="0" err="1" smtClean="0">
                <a:solidFill>
                  <a:srgbClr val="515068"/>
                </a:solidFill>
                <a:latin typeface="+mj-lt"/>
              </a:rPr>
              <a:t>Nội</a:t>
            </a:r>
            <a:r>
              <a:rPr lang="en-US" sz="6000" b="1" dirty="0" smtClean="0">
                <a:solidFill>
                  <a:srgbClr val="515068"/>
                </a:solidFill>
                <a:latin typeface="+mj-lt"/>
              </a:rPr>
              <a:t>.</a:t>
            </a:r>
            <a:endParaRPr lang="en-US" sz="6000" b="1" dirty="0">
              <a:solidFill>
                <a:srgbClr val="515068"/>
              </a:solidFill>
              <a:latin typeface="+mj-lt"/>
            </a:endParaRPr>
          </a:p>
        </p:txBody>
      </p:sp>
      <p:pic>
        <p:nvPicPr>
          <p:cNvPr id="1026" name="Picture 2" descr="http://www.vws.org.vn/Images/News/vws_9cc2cce5-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3" y="4224860"/>
            <a:ext cx="8029575" cy="490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043166" y="1563169"/>
            <a:ext cx="1528551" cy="16747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69798" y="448564"/>
            <a:ext cx="1528551" cy="1674707"/>
          </a:xfrm>
          <a:prstGeom prst="rect">
            <a:avLst/>
          </a:prstGeom>
        </p:spPr>
      </p:pic>
      <p:grpSp>
        <p:nvGrpSpPr>
          <p:cNvPr id="124" name="Google Shape;1919;p39"/>
          <p:cNvGrpSpPr/>
          <p:nvPr/>
        </p:nvGrpSpPr>
        <p:grpSpPr>
          <a:xfrm>
            <a:off x="15493383" y="5257574"/>
            <a:ext cx="2718410" cy="5029426"/>
            <a:chOff x="6958990" y="1640285"/>
            <a:chExt cx="1686166" cy="3119635"/>
          </a:xfrm>
        </p:grpSpPr>
        <p:sp>
          <p:nvSpPr>
            <p:cNvPr id="125" name="Google Shape;1920;p39"/>
            <p:cNvSpPr/>
            <p:nvPr/>
          </p:nvSpPr>
          <p:spPr>
            <a:xfrm>
              <a:off x="7763101" y="4077723"/>
              <a:ext cx="636501" cy="330892"/>
            </a:xfrm>
            <a:custGeom>
              <a:avLst/>
              <a:gdLst/>
              <a:ahLst/>
              <a:cxnLst/>
              <a:rect l="l" t="t" r="r" b="b"/>
              <a:pathLst>
                <a:path w="25099" h="13048" extrusionOk="0">
                  <a:moveTo>
                    <a:pt x="3593" y="0"/>
                  </a:moveTo>
                  <a:cubicBezTo>
                    <a:pt x="3499" y="0"/>
                    <a:pt x="3406" y="32"/>
                    <a:pt x="3334" y="94"/>
                  </a:cubicBezTo>
                  <a:cubicBezTo>
                    <a:pt x="0" y="2898"/>
                    <a:pt x="777" y="8733"/>
                    <a:pt x="1014" y="10106"/>
                  </a:cubicBezTo>
                  <a:cubicBezTo>
                    <a:pt x="1044" y="10282"/>
                    <a:pt x="1186" y="10414"/>
                    <a:pt x="1363" y="10437"/>
                  </a:cubicBezTo>
                  <a:lnTo>
                    <a:pt x="22940" y="13044"/>
                  </a:lnTo>
                  <a:cubicBezTo>
                    <a:pt x="22957" y="13046"/>
                    <a:pt x="22973" y="13047"/>
                    <a:pt x="22989" y="13047"/>
                  </a:cubicBezTo>
                  <a:cubicBezTo>
                    <a:pt x="23199" y="13047"/>
                    <a:pt x="23378" y="12886"/>
                    <a:pt x="23394" y="12672"/>
                  </a:cubicBezTo>
                  <a:cubicBezTo>
                    <a:pt x="23397" y="12578"/>
                    <a:pt x="23404" y="12466"/>
                    <a:pt x="23414" y="12347"/>
                  </a:cubicBezTo>
                  <a:cubicBezTo>
                    <a:pt x="23431" y="12108"/>
                    <a:pt x="23255" y="11895"/>
                    <a:pt x="23018" y="11864"/>
                  </a:cubicBezTo>
                  <a:lnTo>
                    <a:pt x="2232" y="9193"/>
                  </a:lnTo>
                  <a:cubicBezTo>
                    <a:pt x="2015" y="7455"/>
                    <a:pt x="1806" y="3516"/>
                    <a:pt x="3888" y="1403"/>
                  </a:cubicBezTo>
                  <a:lnTo>
                    <a:pt x="24374" y="4710"/>
                  </a:lnTo>
                  <a:cubicBezTo>
                    <a:pt x="24402" y="4714"/>
                    <a:pt x="24429" y="4716"/>
                    <a:pt x="24456" y="4716"/>
                  </a:cubicBezTo>
                  <a:cubicBezTo>
                    <a:pt x="24669" y="4716"/>
                    <a:pt x="24864" y="4578"/>
                    <a:pt x="24936" y="4368"/>
                  </a:cubicBezTo>
                  <a:cubicBezTo>
                    <a:pt x="24966" y="4284"/>
                    <a:pt x="24993" y="4206"/>
                    <a:pt x="25017" y="4135"/>
                  </a:cubicBezTo>
                  <a:cubicBezTo>
                    <a:pt x="25098" y="3898"/>
                    <a:pt x="24949" y="3648"/>
                    <a:pt x="24702" y="3608"/>
                  </a:cubicBezTo>
                  <a:lnTo>
                    <a:pt x="3665" y="6"/>
                  </a:lnTo>
                  <a:cubicBezTo>
                    <a:pt x="3641" y="2"/>
                    <a:pt x="3617" y="0"/>
                    <a:pt x="3593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21;p39"/>
            <p:cNvSpPr/>
            <p:nvPr/>
          </p:nvSpPr>
          <p:spPr>
            <a:xfrm>
              <a:off x="7808874" y="4106062"/>
              <a:ext cx="547742" cy="272936"/>
            </a:xfrm>
            <a:custGeom>
              <a:avLst/>
              <a:gdLst/>
              <a:ahLst/>
              <a:cxnLst/>
              <a:rect l="l" t="t" r="r" b="b"/>
              <a:pathLst>
                <a:path w="21599" h="10195" extrusionOk="0">
                  <a:moveTo>
                    <a:pt x="2083" y="1"/>
                  </a:moveTo>
                  <a:cubicBezTo>
                    <a:pt x="1" y="2114"/>
                    <a:pt x="210" y="6053"/>
                    <a:pt x="427" y="7791"/>
                  </a:cubicBezTo>
                  <a:lnTo>
                    <a:pt x="20321" y="10195"/>
                  </a:lnTo>
                  <a:cubicBezTo>
                    <a:pt x="20382" y="9391"/>
                    <a:pt x="20473" y="8319"/>
                    <a:pt x="20598" y="7334"/>
                  </a:cubicBezTo>
                  <a:cubicBezTo>
                    <a:pt x="20747" y="6148"/>
                    <a:pt x="21204" y="4565"/>
                    <a:pt x="21599" y="3338"/>
                  </a:cubicBezTo>
                  <a:lnTo>
                    <a:pt x="2083" y="1"/>
                  </a:ln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22;p39"/>
            <p:cNvSpPr/>
            <p:nvPr/>
          </p:nvSpPr>
          <p:spPr>
            <a:xfrm>
              <a:off x="7875467" y="4148678"/>
              <a:ext cx="447546" cy="84600"/>
            </a:xfrm>
            <a:custGeom>
              <a:avLst/>
              <a:gdLst/>
              <a:ahLst/>
              <a:cxnLst/>
              <a:rect l="l" t="t" r="r" b="b"/>
              <a:pathLst>
                <a:path w="17648" h="3336" extrusionOk="0">
                  <a:moveTo>
                    <a:pt x="253" y="0"/>
                  </a:moveTo>
                  <a:cubicBezTo>
                    <a:pt x="79" y="0"/>
                    <a:pt x="0" y="241"/>
                    <a:pt x="204" y="289"/>
                  </a:cubicBezTo>
                  <a:cubicBezTo>
                    <a:pt x="3122" y="935"/>
                    <a:pt x="6050" y="1530"/>
                    <a:pt x="8992" y="2050"/>
                  </a:cubicBezTo>
                  <a:cubicBezTo>
                    <a:pt x="11774" y="2544"/>
                    <a:pt x="14625" y="3159"/>
                    <a:pt x="17448" y="3335"/>
                  </a:cubicBezTo>
                  <a:cubicBezTo>
                    <a:pt x="17452" y="3335"/>
                    <a:pt x="17455" y="3335"/>
                    <a:pt x="17459" y="3335"/>
                  </a:cubicBezTo>
                  <a:cubicBezTo>
                    <a:pt x="17609" y="3335"/>
                    <a:pt x="17647" y="3122"/>
                    <a:pt x="17489" y="3088"/>
                  </a:cubicBezTo>
                  <a:cubicBezTo>
                    <a:pt x="14655" y="2469"/>
                    <a:pt x="11727" y="2189"/>
                    <a:pt x="8873" y="1682"/>
                  </a:cubicBezTo>
                  <a:cubicBezTo>
                    <a:pt x="6003" y="1175"/>
                    <a:pt x="3143" y="617"/>
                    <a:pt x="296" y="5"/>
                  </a:cubicBezTo>
                  <a:cubicBezTo>
                    <a:pt x="281" y="2"/>
                    <a:pt x="267" y="0"/>
                    <a:pt x="253" y="0"/>
                  </a:cubicBezTo>
                  <a:close/>
                </a:path>
              </a:pathLst>
            </a:custGeom>
            <a:solidFill>
              <a:srgbClr val="FF9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23;p39"/>
            <p:cNvSpPr/>
            <p:nvPr/>
          </p:nvSpPr>
          <p:spPr>
            <a:xfrm>
              <a:off x="8173310" y="4311941"/>
              <a:ext cx="156545" cy="17600"/>
            </a:xfrm>
            <a:custGeom>
              <a:avLst/>
              <a:gdLst/>
              <a:ahLst/>
              <a:cxnLst/>
              <a:rect l="l" t="t" r="r" b="b"/>
              <a:pathLst>
                <a:path w="6173" h="694" extrusionOk="0">
                  <a:moveTo>
                    <a:pt x="165" y="1"/>
                  </a:moveTo>
                  <a:cubicBezTo>
                    <a:pt x="39" y="1"/>
                    <a:pt x="0" y="181"/>
                    <a:pt x="138" y="207"/>
                  </a:cubicBezTo>
                  <a:cubicBezTo>
                    <a:pt x="2062" y="580"/>
                    <a:pt x="4016" y="653"/>
                    <a:pt x="5970" y="694"/>
                  </a:cubicBezTo>
                  <a:cubicBezTo>
                    <a:pt x="5971" y="694"/>
                    <a:pt x="5973" y="694"/>
                    <a:pt x="5974" y="694"/>
                  </a:cubicBezTo>
                  <a:cubicBezTo>
                    <a:pt x="6173" y="694"/>
                    <a:pt x="6168" y="437"/>
                    <a:pt x="5970" y="427"/>
                  </a:cubicBezTo>
                  <a:cubicBezTo>
                    <a:pt x="4036" y="312"/>
                    <a:pt x="2109" y="85"/>
                    <a:pt x="168" y="1"/>
                  </a:cubicBezTo>
                  <a:cubicBezTo>
                    <a:pt x="167" y="1"/>
                    <a:pt x="166" y="1"/>
                    <a:pt x="165" y="1"/>
                  </a:cubicBezTo>
                  <a:close/>
                </a:path>
              </a:pathLst>
            </a:custGeom>
            <a:solidFill>
              <a:srgbClr val="FF9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24;p39"/>
            <p:cNvSpPr/>
            <p:nvPr/>
          </p:nvSpPr>
          <p:spPr>
            <a:xfrm>
              <a:off x="7948603" y="4226810"/>
              <a:ext cx="391096" cy="60407"/>
            </a:xfrm>
            <a:custGeom>
              <a:avLst/>
              <a:gdLst/>
              <a:ahLst/>
              <a:cxnLst/>
              <a:rect l="l" t="t" r="r" b="b"/>
              <a:pathLst>
                <a:path w="15422" h="2382" extrusionOk="0">
                  <a:moveTo>
                    <a:pt x="207" y="1"/>
                  </a:moveTo>
                  <a:cubicBezTo>
                    <a:pt x="60" y="1"/>
                    <a:pt x="0" y="184"/>
                    <a:pt x="164" y="240"/>
                  </a:cubicBezTo>
                  <a:cubicBezTo>
                    <a:pt x="4928" y="1883"/>
                    <a:pt x="10209" y="1989"/>
                    <a:pt x="15186" y="2381"/>
                  </a:cubicBezTo>
                  <a:cubicBezTo>
                    <a:pt x="15191" y="2381"/>
                    <a:pt x="15196" y="2381"/>
                    <a:pt x="15200" y="2381"/>
                  </a:cubicBezTo>
                  <a:cubicBezTo>
                    <a:pt x="15372" y="2381"/>
                    <a:pt x="15422" y="2126"/>
                    <a:pt x="15230" y="2090"/>
                  </a:cubicBezTo>
                  <a:cubicBezTo>
                    <a:pt x="12755" y="1647"/>
                    <a:pt x="10213" y="1654"/>
                    <a:pt x="7718" y="1356"/>
                  </a:cubicBezTo>
                  <a:cubicBezTo>
                    <a:pt x="5188" y="1056"/>
                    <a:pt x="2740" y="457"/>
                    <a:pt x="242" y="4"/>
                  </a:cubicBezTo>
                  <a:cubicBezTo>
                    <a:pt x="230" y="2"/>
                    <a:pt x="218" y="1"/>
                    <a:pt x="207" y="1"/>
                  </a:cubicBezTo>
                  <a:close/>
                </a:path>
              </a:pathLst>
            </a:custGeom>
            <a:solidFill>
              <a:srgbClr val="FF9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25;p39"/>
            <p:cNvSpPr/>
            <p:nvPr/>
          </p:nvSpPr>
          <p:spPr>
            <a:xfrm>
              <a:off x="7862585" y="4249253"/>
              <a:ext cx="111329" cy="29062"/>
            </a:xfrm>
            <a:custGeom>
              <a:avLst/>
              <a:gdLst/>
              <a:ahLst/>
              <a:cxnLst/>
              <a:rect l="l" t="t" r="r" b="b"/>
              <a:pathLst>
                <a:path w="4390" h="1146" extrusionOk="0">
                  <a:moveTo>
                    <a:pt x="184" y="1"/>
                  </a:moveTo>
                  <a:cubicBezTo>
                    <a:pt x="56" y="1"/>
                    <a:pt x="0" y="180"/>
                    <a:pt x="147" y="215"/>
                  </a:cubicBezTo>
                  <a:cubicBezTo>
                    <a:pt x="1503" y="542"/>
                    <a:pt x="2863" y="945"/>
                    <a:pt x="4242" y="1145"/>
                  </a:cubicBezTo>
                  <a:cubicBezTo>
                    <a:pt x="4247" y="1145"/>
                    <a:pt x="4252" y="1146"/>
                    <a:pt x="4257" y="1146"/>
                  </a:cubicBezTo>
                  <a:cubicBezTo>
                    <a:pt x="4348" y="1146"/>
                    <a:pt x="4389" y="1037"/>
                    <a:pt x="4289" y="1003"/>
                  </a:cubicBezTo>
                  <a:cubicBezTo>
                    <a:pt x="2967" y="563"/>
                    <a:pt x="1571" y="319"/>
                    <a:pt x="216" y="4"/>
                  </a:cubicBezTo>
                  <a:cubicBezTo>
                    <a:pt x="205" y="2"/>
                    <a:pt x="194" y="1"/>
                    <a:pt x="184" y="1"/>
                  </a:cubicBezTo>
                  <a:close/>
                </a:path>
              </a:pathLst>
            </a:custGeom>
            <a:solidFill>
              <a:srgbClr val="FF9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26;p39"/>
            <p:cNvSpPr/>
            <p:nvPr/>
          </p:nvSpPr>
          <p:spPr>
            <a:xfrm>
              <a:off x="7802281" y="3840613"/>
              <a:ext cx="668378" cy="314763"/>
            </a:xfrm>
            <a:custGeom>
              <a:avLst/>
              <a:gdLst/>
              <a:ahLst/>
              <a:cxnLst/>
              <a:rect l="l" t="t" r="r" b="b"/>
              <a:pathLst>
                <a:path w="26356" h="12412" extrusionOk="0">
                  <a:moveTo>
                    <a:pt x="2525" y="1"/>
                  </a:moveTo>
                  <a:cubicBezTo>
                    <a:pt x="2525" y="1"/>
                    <a:pt x="0" y="5783"/>
                    <a:pt x="1934" y="9326"/>
                  </a:cubicBezTo>
                  <a:lnTo>
                    <a:pt x="23539" y="12406"/>
                  </a:lnTo>
                  <a:cubicBezTo>
                    <a:pt x="23568" y="12410"/>
                    <a:pt x="23597" y="12412"/>
                    <a:pt x="23625" y="12412"/>
                  </a:cubicBezTo>
                  <a:cubicBezTo>
                    <a:pt x="23906" y="12412"/>
                    <a:pt x="24157" y="12215"/>
                    <a:pt x="24215" y="11933"/>
                  </a:cubicBezTo>
                  <a:lnTo>
                    <a:pt x="24219" y="11926"/>
                  </a:lnTo>
                  <a:cubicBezTo>
                    <a:pt x="24310" y="11490"/>
                    <a:pt x="24012" y="11064"/>
                    <a:pt x="23570" y="11003"/>
                  </a:cubicBezTo>
                  <a:lnTo>
                    <a:pt x="2850" y="8105"/>
                  </a:lnTo>
                  <a:cubicBezTo>
                    <a:pt x="2143" y="6097"/>
                    <a:pt x="2789" y="3261"/>
                    <a:pt x="3368" y="1543"/>
                  </a:cubicBezTo>
                  <a:lnTo>
                    <a:pt x="24219" y="5664"/>
                  </a:lnTo>
                  <a:cubicBezTo>
                    <a:pt x="24690" y="5809"/>
                    <a:pt x="25245" y="5929"/>
                    <a:pt x="25624" y="5929"/>
                  </a:cubicBezTo>
                  <a:cubicBezTo>
                    <a:pt x="25814" y="5929"/>
                    <a:pt x="25959" y="5899"/>
                    <a:pt x="26028" y="5826"/>
                  </a:cubicBezTo>
                  <a:cubicBezTo>
                    <a:pt x="26356" y="5475"/>
                    <a:pt x="25960" y="4876"/>
                    <a:pt x="25490" y="4778"/>
                  </a:cubicBezTo>
                  <a:lnTo>
                    <a:pt x="2525" y="1"/>
                  </a:ln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27;p39"/>
            <p:cNvSpPr/>
            <p:nvPr/>
          </p:nvSpPr>
          <p:spPr>
            <a:xfrm>
              <a:off x="7856626" y="3850745"/>
              <a:ext cx="562856" cy="268455"/>
            </a:xfrm>
            <a:custGeom>
              <a:avLst/>
              <a:gdLst/>
              <a:ahLst/>
              <a:cxnLst/>
              <a:rect l="l" t="t" r="r" b="b"/>
              <a:pathLst>
                <a:path w="22195" h="9444" extrusionOk="0">
                  <a:moveTo>
                    <a:pt x="1225" y="1"/>
                  </a:moveTo>
                  <a:cubicBezTo>
                    <a:pt x="646" y="1719"/>
                    <a:pt x="0" y="4555"/>
                    <a:pt x="707" y="6563"/>
                  </a:cubicBezTo>
                  <a:lnTo>
                    <a:pt x="20913" y="9444"/>
                  </a:lnTo>
                  <a:cubicBezTo>
                    <a:pt x="21180" y="8234"/>
                    <a:pt x="21582" y="6597"/>
                    <a:pt x="22028" y="5299"/>
                  </a:cubicBezTo>
                  <a:cubicBezTo>
                    <a:pt x="22194" y="4818"/>
                    <a:pt x="21900" y="4302"/>
                    <a:pt x="21400" y="4200"/>
                  </a:cubicBezTo>
                  <a:lnTo>
                    <a:pt x="1225" y="1"/>
                  </a:ln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28;p39"/>
            <p:cNvSpPr/>
            <p:nvPr/>
          </p:nvSpPr>
          <p:spPr>
            <a:xfrm>
              <a:off x="8014486" y="3941416"/>
              <a:ext cx="404181" cy="85665"/>
            </a:xfrm>
            <a:custGeom>
              <a:avLst/>
              <a:gdLst/>
              <a:ahLst/>
              <a:cxnLst/>
              <a:rect l="l" t="t" r="r" b="b"/>
              <a:pathLst>
                <a:path w="15938" h="3378" extrusionOk="0">
                  <a:moveTo>
                    <a:pt x="542" y="1"/>
                  </a:moveTo>
                  <a:cubicBezTo>
                    <a:pt x="422" y="1"/>
                    <a:pt x="302" y="2"/>
                    <a:pt x="183" y="5"/>
                  </a:cubicBezTo>
                  <a:cubicBezTo>
                    <a:pt x="44" y="5"/>
                    <a:pt x="0" y="188"/>
                    <a:pt x="145" y="222"/>
                  </a:cubicBezTo>
                  <a:cubicBezTo>
                    <a:pt x="2701" y="807"/>
                    <a:pt x="5387" y="935"/>
                    <a:pt x="7966" y="1452"/>
                  </a:cubicBezTo>
                  <a:cubicBezTo>
                    <a:pt x="10563" y="1973"/>
                    <a:pt x="13119" y="2646"/>
                    <a:pt x="15661" y="3370"/>
                  </a:cubicBezTo>
                  <a:cubicBezTo>
                    <a:pt x="15680" y="3375"/>
                    <a:pt x="15697" y="3377"/>
                    <a:pt x="15713" y="3377"/>
                  </a:cubicBezTo>
                  <a:cubicBezTo>
                    <a:pt x="15873" y="3377"/>
                    <a:pt x="15937" y="3154"/>
                    <a:pt x="15753" y="3092"/>
                  </a:cubicBezTo>
                  <a:cubicBezTo>
                    <a:pt x="13166" y="2247"/>
                    <a:pt x="10526" y="1588"/>
                    <a:pt x="7858" y="1060"/>
                  </a:cubicBezTo>
                  <a:cubicBezTo>
                    <a:pt x="5510" y="596"/>
                    <a:pt x="2960" y="1"/>
                    <a:pt x="542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29;p39"/>
            <p:cNvSpPr/>
            <p:nvPr/>
          </p:nvSpPr>
          <p:spPr>
            <a:xfrm>
              <a:off x="7921799" y="4030098"/>
              <a:ext cx="171963" cy="25715"/>
            </a:xfrm>
            <a:custGeom>
              <a:avLst/>
              <a:gdLst/>
              <a:ahLst/>
              <a:cxnLst/>
              <a:rect l="l" t="t" r="r" b="b"/>
              <a:pathLst>
                <a:path w="6781" h="1014" extrusionOk="0">
                  <a:moveTo>
                    <a:pt x="175" y="0"/>
                  </a:moveTo>
                  <a:cubicBezTo>
                    <a:pt x="0" y="0"/>
                    <a:pt x="8" y="241"/>
                    <a:pt x="189" y="255"/>
                  </a:cubicBezTo>
                  <a:cubicBezTo>
                    <a:pt x="2344" y="417"/>
                    <a:pt x="4463" y="772"/>
                    <a:pt x="6604" y="1012"/>
                  </a:cubicBezTo>
                  <a:cubicBezTo>
                    <a:pt x="6610" y="1013"/>
                    <a:pt x="6615" y="1013"/>
                    <a:pt x="6620" y="1013"/>
                  </a:cubicBezTo>
                  <a:cubicBezTo>
                    <a:pt x="6752" y="1013"/>
                    <a:pt x="6781" y="819"/>
                    <a:pt x="6640" y="789"/>
                  </a:cubicBezTo>
                  <a:cubicBezTo>
                    <a:pt x="4544" y="316"/>
                    <a:pt x="2330" y="154"/>
                    <a:pt x="189" y="1"/>
                  </a:cubicBezTo>
                  <a:cubicBezTo>
                    <a:pt x="185" y="1"/>
                    <a:pt x="180" y="0"/>
                    <a:pt x="175" y="0"/>
                  </a:cubicBezTo>
                  <a:close/>
                </a:path>
              </a:pathLst>
            </a:custGeom>
            <a:solidFill>
              <a:srgbClr val="875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30;p39"/>
            <p:cNvSpPr/>
            <p:nvPr/>
          </p:nvSpPr>
          <p:spPr>
            <a:xfrm>
              <a:off x="7811791" y="3561052"/>
              <a:ext cx="668378" cy="389092"/>
            </a:xfrm>
            <a:custGeom>
              <a:avLst/>
              <a:gdLst/>
              <a:ahLst/>
              <a:cxnLst/>
              <a:rect l="l" t="t" r="r" b="b"/>
              <a:pathLst>
                <a:path w="26356" h="15343" extrusionOk="0">
                  <a:moveTo>
                    <a:pt x="2816" y="1"/>
                  </a:moveTo>
                  <a:cubicBezTo>
                    <a:pt x="2777" y="1"/>
                    <a:pt x="2742" y="14"/>
                    <a:pt x="2712" y="39"/>
                  </a:cubicBezTo>
                  <a:cubicBezTo>
                    <a:pt x="2411" y="307"/>
                    <a:pt x="1116" y="1632"/>
                    <a:pt x="463" y="5246"/>
                  </a:cubicBezTo>
                  <a:cubicBezTo>
                    <a:pt x="0" y="7820"/>
                    <a:pt x="1826" y="10562"/>
                    <a:pt x="2113" y="10974"/>
                  </a:cubicBezTo>
                  <a:cubicBezTo>
                    <a:pt x="2150" y="10998"/>
                    <a:pt x="2181" y="11014"/>
                    <a:pt x="2215" y="11039"/>
                  </a:cubicBezTo>
                  <a:lnTo>
                    <a:pt x="24554" y="15339"/>
                  </a:lnTo>
                  <a:cubicBezTo>
                    <a:pt x="24565" y="15341"/>
                    <a:pt x="24575" y="15342"/>
                    <a:pt x="24584" y="15342"/>
                  </a:cubicBezTo>
                  <a:cubicBezTo>
                    <a:pt x="24701" y="15342"/>
                    <a:pt x="24786" y="15218"/>
                    <a:pt x="24730" y="15109"/>
                  </a:cubicBezTo>
                  <a:cubicBezTo>
                    <a:pt x="24692" y="15035"/>
                    <a:pt x="24649" y="14943"/>
                    <a:pt x="24608" y="14839"/>
                  </a:cubicBezTo>
                  <a:cubicBezTo>
                    <a:pt x="24352" y="14207"/>
                    <a:pt x="23779" y="13757"/>
                    <a:pt x="23107" y="13628"/>
                  </a:cubicBezTo>
                  <a:lnTo>
                    <a:pt x="2959" y="9821"/>
                  </a:lnTo>
                  <a:cubicBezTo>
                    <a:pt x="2306" y="8759"/>
                    <a:pt x="1512" y="6961"/>
                    <a:pt x="1779" y="5483"/>
                  </a:cubicBezTo>
                  <a:cubicBezTo>
                    <a:pt x="2181" y="3258"/>
                    <a:pt x="2834" y="2044"/>
                    <a:pt x="3239" y="1470"/>
                  </a:cubicBezTo>
                  <a:lnTo>
                    <a:pt x="24280" y="6423"/>
                  </a:lnTo>
                  <a:cubicBezTo>
                    <a:pt x="24435" y="6459"/>
                    <a:pt x="24591" y="6477"/>
                    <a:pt x="24745" y="6477"/>
                  </a:cubicBezTo>
                  <a:cubicBezTo>
                    <a:pt x="25312" y="6477"/>
                    <a:pt x="25861" y="6241"/>
                    <a:pt x="26265" y="5821"/>
                  </a:cubicBezTo>
                  <a:cubicBezTo>
                    <a:pt x="26265" y="5818"/>
                    <a:pt x="26268" y="5818"/>
                    <a:pt x="26268" y="5814"/>
                  </a:cubicBezTo>
                  <a:cubicBezTo>
                    <a:pt x="26356" y="5727"/>
                    <a:pt x="26312" y="5577"/>
                    <a:pt x="26190" y="5547"/>
                  </a:cubicBezTo>
                  <a:lnTo>
                    <a:pt x="2857" y="6"/>
                  </a:lnTo>
                  <a:cubicBezTo>
                    <a:pt x="2843" y="2"/>
                    <a:pt x="2829" y="1"/>
                    <a:pt x="2816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31;p39"/>
            <p:cNvSpPr/>
            <p:nvPr/>
          </p:nvSpPr>
          <p:spPr>
            <a:xfrm>
              <a:off x="7850108" y="3598304"/>
              <a:ext cx="574928" cy="309311"/>
            </a:xfrm>
            <a:custGeom>
              <a:avLst/>
              <a:gdLst/>
              <a:ahLst/>
              <a:cxnLst/>
              <a:rect l="l" t="t" r="r" b="b"/>
              <a:pathLst>
                <a:path w="22671" h="12197" extrusionOk="0">
                  <a:moveTo>
                    <a:pt x="1728" y="1"/>
                  </a:moveTo>
                  <a:cubicBezTo>
                    <a:pt x="1323" y="575"/>
                    <a:pt x="670" y="1789"/>
                    <a:pt x="268" y="4014"/>
                  </a:cubicBezTo>
                  <a:cubicBezTo>
                    <a:pt x="1" y="5492"/>
                    <a:pt x="795" y="7290"/>
                    <a:pt x="1448" y="8352"/>
                  </a:cubicBezTo>
                  <a:lnTo>
                    <a:pt x="21430" y="12196"/>
                  </a:lnTo>
                  <a:cubicBezTo>
                    <a:pt x="21291" y="11189"/>
                    <a:pt x="21285" y="9857"/>
                    <a:pt x="21596" y="8136"/>
                  </a:cubicBezTo>
                  <a:cubicBezTo>
                    <a:pt x="21836" y="6794"/>
                    <a:pt x="22248" y="5756"/>
                    <a:pt x="22671" y="4978"/>
                  </a:cubicBezTo>
                  <a:lnTo>
                    <a:pt x="1728" y="1"/>
                  </a:ln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32;p39"/>
            <p:cNvSpPr/>
            <p:nvPr/>
          </p:nvSpPr>
          <p:spPr>
            <a:xfrm>
              <a:off x="7949617" y="3759970"/>
              <a:ext cx="446608" cy="69790"/>
            </a:xfrm>
            <a:custGeom>
              <a:avLst/>
              <a:gdLst/>
              <a:ahLst/>
              <a:cxnLst/>
              <a:rect l="l" t="t" r="r" b="b"/>
              <a:pathLst>
                <a:path w="17611" h="2752" extrusionOk="0">
                  <a:moveTo>
                    <a:pt x="201" y="1"/>
                  </a:moveTo>
                  <a:cubicBezTo>
                    <a:pt x="65" y="1"/>
                    <a:pt x="1" y="161"/>
                    <a:pt x="154" y="216"/>
                  </a:cubicBezTo>
                  <a:cubicBezTo>
                    <a:pt x="2917" y="1176"/>
                    <a:pt x="6034" y="1521"/>
                    <a:pt x="8918" y="1933"/>
                  </a:cubicBezTo>
                  <a:cubicBezTo>
                    <a:pt x="11566" y="2313"/>
                    <a:pt x="14321" y="2752"/>
                    <a:pt x="17008" y="2752"/>
                  </a:cubicBezTo>
                  <a:cubicBezTo>
                    <a:pt x="17141" y="2752"/>
                    <a:pt x="17275" y="2751"/>
                    <a:pt x="17408" y="2748"/>
                  </a:cubicBezTo>
                  <a:cubicBezTo>
                    <a:pt x="17553" y="2744"/>
                    <a:pt x="17611" y="2535"/>
                    <a:pt x="17445" y="2511"/>
                  </a:cubicBezTo>
                  <a:cubicBezTo>
                    <a:pt x="14582" y="2089"/>
                    <a:pt x="11674" y="1967"/>
                    <a:pt x="8806" y="1544"/>
                  </a:cubicBezTo>
                  <a:cubicBezTo>
                    <a:pt x="5939" y="1121"/>
                    <a:pt x="3096" y="341"/>
                    <a:pt x="225" y="2"/>
                  </a:cubicBezTo>
                  <a:cubicBezTo>
                    <a:pt x="217" y="1"/>
                    <a:pt x="209" y="1"/>
                    <a:pt x="20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33;p39"/>
            <p:cNvSpPr/>
            <p:nvPr/>
          </p:nvSpPr>
          <p:spPr>
            <a:xfrm>
              <a:off x="8131366" y="3713309"/>
              <a:ext cx="273782" cy="55335"/>
            </a:xfrm>
            <a:custGeom>
              <a:avLst/>
              <a:gdLst/>
              <a:ahLst/>
              <a:cxnLst/>
              <a:rect l="l" t="t" r="r" b="b"/>
              <a:pathLst>
                <a:path w="10796" h="2182" extrusionOk="0">
                  <a:moveTo>
                    <a:pt x="233" y="0"/>
                  </a:moveTo>
                  <a:cubicBezTo>
                    <a:pt x="69" y="0"/>
                    <a:pt x="0" y="203"/>
                    <a:pt x="186" y="263"/>
                  </a:cubicBezTo>
                  <a:cubicBezTo>
                    <a:pt x="1917" y="825"/>
                    <a:pt x="3760" y="1140"/>
                    <a:pt x="5548" y="1467"/>
                  </a:cubicBezTo>
                  <a:cubicBezTo>
                    <a:pt x="7209" y="1768"/>
                    <a:pt x="8902" y="2096"/>
                    <a:pt x="10589" y="2181"/>
                  </a:cubicBezTo>
                  <a:cubicBezTo>
                    <a:pt x="10592" y="2181"/>
                    <a:pt x="10596" y="2181"/>
                    <a:pt x="10599" y="2181"/>
                  </a:cubicBezTo>
                  <a:cubicBezTo>
                    <a:pt x="10753" y="2181"/>
                    <a:pt x="10796" y="1960"/>
                    <a:pt x="10630" y="1927"/>
                  </a:cubicBezTo>
                  <a:cubicBezTo>
                    <a:pt x="8913" y="1586"/>
                    <a:pt x="7157" y="1403"/>
                    <a:pt x="5433" y="1085"/>
                  </a:cubicBezTo>
                  <a:cubicBezTo>
                    <a:pt x="3705" y="764"/>
                    <a:pt x="2001" y="304"/>
                    <a:pt x="270" y="4"/>
                  </a:cubicBezTo>
                  <a:cubicBezTo>
                    <a:pt x="257" y="1"/>
                    <a:pt x="245" y="0"/>
                    <a:pt x="233" y="0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34;p39"/>
            <p:cNvSpPr/>
            <p:nvPr/>
          </p:nvSpPr>
          <p:spPr>
            <a:xfrm>
              <a:off x="7821478" y="2933814"/>
              <a:ext cx="743493" cy="454469"/>
            </a:xfrm>
            <a:custGeom>
              <a:avLst/>
              <a:gdLst/>
              <a:ahLst/>
              <a:cxnLst/>
              <a:rect l="l" t="t" r="r" b="b"/>
              <a:pathLst>
                <a:path w="29318" h="17921" extrusionOk="0">
                  <a:moveTo>
                    <a:pt x="2925" y="1"/>
                  </a:moveTo>
                  <a:cubicBezTo>
                    <a:pt x="2822" y="1"/>
                    <a:pt x="2723" y="49"/>
                    <a:pt x="2661" y="135"/>
                  </a:cubicBezTo>
                  <a:cubicBezTo>
                    <a:pt x="2255" y="680"/>
                    <a:pt x="1025" y="2454"/>
                    <a:pt x="447" y="4601"/>
                  </a:cubicBezTo>
                  <a:cubicBezTo>
                    <a:pt x="17" y="6204"/>
                    <a:pt x="0" y="8777"/>
                    <a:pt x="3" y="9575"/>
                  </a:cubicBezTo>
                  <a:cubicBezTo>
                    <a:pt x="3" y="9720"/>
                    <a:pt x="102" y="9846"/>
                    <a:pt x="240" y="9887"/>
                  </a:cubicBezTo>
                  <a:lnTo>
                    <a:pt x="26732" y="17906"/>
                  </a:lnTo>
                  <a:cubicBezTo>
                    <a:pt x="26764" y="17916"/>
                    <a:pt x="26796" y="17921"/>
                    <a:pt x="26828" y="17921"/>
                  </a:cubicBezTo>
                  <a:cubicBezTo>
                    <a:pt x="27017" y="17921"/>
                    <a:pt x="27178" y="17757"/>
                    <a:pt x="27155" y="17555"/>
                  </a:cubicBezTo>
                  <a:lnTo>
                    <a:pt x="27155" y="17548"/>
                  </a:lnTo>
                  <a:cubicBezTo>
                    <a:pt x="27090" y="16950"/>
                    <a:pt x="26677" y="16446"/>
                    <a:pt x="26100" y="16270"/>
                  </a:cubicBezTo>
                  <a:lnTo>
                    <a:pt x="1346" y="8824"/>
                  </a:lnTo>
                  <a:cubicBezTo>
                    <a:pt x="1370" y="7476"/>
                    <a:pt x="1478" y="5917"/>
                    <a:pt x="1738" y="4950"/>
                  </a:cubicBezTo>
                  <a:cubicBezTo>
                    <a:pt x="2130" y="3489"/>
                    <a:pt x="2874" y="2204"/>
                    <a:pt x="3361" y="1468"/>
                  </a:cubicBezTo>
                  <a:lnTo>
                    <a:pt x="28040" y="7151"/>
                  </a:lnTo>
                  <a:cubicBezTo>
                    <a:pt x="28120" y="7170"/>
                    <a:pt x="28200" y="7179"/>
                    <a:pt x="28279" y="7179"/>
                  </a:cubicBezTo>
                  <a:cubicBezTo>
                    <a:pt x="28659" y="7179"/>
                    <a:pt x="29017" y="6971"/>
                    <a:pt x="29210" y="6627"/>
                  </a:cubicBezTo>
                  <a:cubicBezTo>
                    <a:pt x="29210" y="6627"/>
                    <a:pt x="29210" y="6624"/>
                    <a:pt x="29213" y="6624"/>
                  </a:cubicBezTo>
                  <a:cubicBezTo>
                    <a:pt x="29318" y="6430"/>
                    <a:pt x="29210" y="6194"/>
                    <a:pt x="28997" y="6143"/>
                  </a:cubicBezTo>
                  <a:lnTo>
                    <a:pt x="3003" y="10"/>
                  </a:lnTo>
                  <a:cubicBezTo>
                    <a:pt x="2977" y="4"/>
                    <a:pt x="2951" y="1"/>
                    <a:pt x="2925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35;p39"/>
            <p:cNvSpPr/>
            <p:nvPr/>
          </p:nvSpPr>
          <p:spPr>
            <a:xfrm>
              <a:off x="7855586" y="2971016"/>
              <a:ext cx="661632" cy="373623"/>
            </a:xfrm>
            <a:custGeom>
              <a:avLst/>
              <a:gdLst/>
              <a:ahLst/>
              <a:cxnLst/>
              <a:rect l="l" t="t" r="r" b="b"/>
              <a:pathLst>
                <a:path w="26090" h="14733" extrusionOk="0">
                  <a:moveTo>
                    <a:pt x="2016" y="1"/>
                  </a:moveTo>
                  <a:cubicBezTo>
                    <a:pt x="1529" y="737"/>
                    <a:pt x="785" y="2022"/>
                    <a:pt x="393" y="3483"/>
                  </a:cubicBezTo>
                  <a:cubicBezTo>
                    <a:pt x="133" y="4450"/>
                    <a:pt x="25" y="6009"/>
                    <a:pt x="1" y="7357"/>
                  </a:cubicBezTo>
                  <a:lnTo>
                    <a:pt x="24355" y="14732"/>
                  </a:lnTo>
                  <a:cubicBezTo>
                    <a:pt x="24243" y="12825"/>
                    <a:pt x="24254" y="10079"/>
                    <a:pt x="24988" y="8217"/>
                  </a:cubicBezTo>
                  <a:cubicBezTo>
                    <a:pt x="25407" y="7162"/>
                    <a:pt x="25782" y="6319"/>
                    <a:pt x="26090" y="5681"/>
                  </a:cubicBezTo>
                  <a:lnTo>
                    <a:pt x="2016" y="1"/>
                  </a:ln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36;p39"/>
            <p:cNvSpPr/>
            <p:nvPr/>
          </p:nvSpPr>
          <p:spPr>
            <a:xfrm>
              <a:off x="8150715" y="3050086"/>
              <a:ext cx="345119" cy="100297"/>
            </a:xfrm>
            <a:custGeom>
              <a:avLst/>
              <a:gdLst/>
              <a:ahLst/>
              <a:cxnLst/>
              <a:rect l="l" t="t" r="r" b="b"/>
              <a:pathLst>
                <a:path w="13609" h="3955" extrusionOk="0">
                  <a:moveTo>
                    <a:pt x="171" y="0"/>
                  </a:moveTo>
                  <a:cubicBezTo>
                    <a:pt x="50" y="0"/>
                    <a:pt x="1" y="148"/>
                    <a:pt x="136" y="193"/>
                  </a:cubicBezTo>
                  <a:cubicBezTo>
                    <a:pt x="2314" y="909"/>
                    <a:pt x="4592" y="1379"/>
                    <a:pt x="6803" y="2005"/>
                  </a:cubicBezTo>
                  <a:cubicBezTo>
                    <a:pt x="9019" y="2630"/>
                    <a:pt x="11206" y="3398"/>
                    <a:pt x="13437" y="3952"/>
                  </a:cubicBezTo>
                  <a:cubicBezTo>
                    <a:pt x="13445" y="3954"/>
                    <a:pt x="13452" y="3955"/>
                    <a:pt x="13459" y="3955"/>
                  </a:cubicBezTo>
                  <a:cubicBezTo>
                    <a:pt x="13542" y="3955"/>
                    <a:pt x="13608" y="3841"/>
                    <a:pt x="13512" y="3804"/>
                  </a:cubicBezTo>
                  <a:cubicBezTo>
                    <a:pt x="11446" y="2972"/>
                    <a:pt x="9255" y="2396"/>
                    <a:pt x="7118" y="1785"/>
                  </a:cubicBezTo>
                  <a:cubicBezTo>
                    <a:pt x="4846" y="1135"/>
                    <a:pt x="2530" y="392"/>
                    <a:pt x="197" y="3"/>
                  </a:cubicBezTo>
                  <a:cubicBezTo>
                    <a:pt x="188" y="1"/>
                    <a:pt x="179" y="0"/>
                    <a:pt x="171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37;p39"/>
            <p:cNvSpPr/>
            <p:nvPr/>
          </p:nvSpPr>
          <p:spPr>
            <a:xfrm>
              <a:off x="7943709" y="3131363"/>
              <a:ext cx="517209" cy="141659"/>
            </a:xfrm>
            <a:custGeom>
              <a:avLst/>
              <a:gdLst/>
              <a:ahLst/>
              <a:cxnLst/>
              <a:rect l="l" t="t" r="r" b="b"/>
              <a:pathLst>
                <a:path w="20395" h="5586" extrusionOk="0">
                  <a:moveTo>
                    <a:pt x="280" y="1"/>
                  </a:moveTo>
                  <a:cubicBezTo>
                    <a:pt x="92" y="1"/>
                    <a:pt x="1" y="237"/>
                    <a:pt x="218" y="301"/>
                  </a:cubicBezTo>
                  <a:cubicBezTo>
                    <a:pt x="3512" y="1258"/>
                    <a:pt x="6913" y="1894"/>
                    <a:pt x="10230" y="2773"/>
                  </a:cubicBezTo>
                  <a:cubicBezTo>
                    <a:pt x="13554" y="3659"/>
                    <a:pt x="16853" y="4632"/>
                    <a:pt x="20160" y="5579"/>
                  </a:cubicBezTo>
                  <a:cubicBezTo>
                    <a:pt x="20176" y="5583"/>
                    <a:pt x="20191" y="5585"/>
                    <a:pt x="20206" y="5585"/>
                  </a:cubicBezTo>
                  <a:cubicBezTo>
                    <a:pt x="20343" y="5585"/>
                    <a:pt x="20394" y="5398"/>
                    <a:pt x="20238" y="5342"/>
                  </a:cubicBezTo>
                  <a:cubicBezTo>
                    <a:pt x="16982" y="4233"/>
                    <a:pt x="13675" y="3280"/>
                    <a:pt x="10355" y="2394"/>
                  </a:cubicBezTo>
                  <a:cubicBezTo>
                    <a:pt x="7055" y="1515"/>
                    <a:pt x="3691" y="517"/>
                    <a:pt x="313" y="3"/>
                  </a:cubicBezTo>
                  <a:cubicBezTo>
                    <a:pt x="301" y="1"/>
                    <a:pt x="290" y="1"/>
                    <a:pt x="280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38;p39"/>
            <p:cNvSpPr/>
            <p:nvPr/>
          </p:nvSpPr>
          <p:spPr>
            <a:xfrm>
              <a:off x="7898392" y="2670685"/>
              <a:ext cx="746764" cy="415416"/>
            </a:xfrm>
            <a:custGeom>
              <a:avLst/>
              <a:gdLst/>
              <a:ahLst/>
              <a:cxnLst/>
              <a:rect l="l" t="t" r="r" b="b"/>
              <a:pathLst>
                <a:path w="29447" h="16381" extrusionOk="0">
                  <a:moveTo>
                    <a:pt x="2513" y="0"/>
                  </a:moveTo>
                  <a:cubicBezTo>
                    <a:pt x="2357" y="0"/>
                    <a:pt x="2224" y="137"/>
                    <a:pt x="2245" y="303"/>
                  </a:cubicBezTo>
                  <a:cubicBezTo>
                    <a:pt x="2245" y="307"/>
                    <a:pt x="2245" y="310"/>
                    <a:pt x="2248" y="310"/>
                  </a:cubicBezTo>
                  <a:cubicBezTo>
                    <a:pt x="2316" y="895"/>
                    <a:pt x="2732" y="1382"/>
                    <a:pt x="3303" y="1530"/>
                  </a:cubicBezTo>
                  <a:lnTo>
                    <a:pt x="26322" y="7529"/>
                  </a:lnTo>
                  <a:cubicBezTo>
                    <a:pt x="26745" y="8844"/>
                    <a:pt x="27380" y="11995"/>
                    <a:pt x="25071" y="14903"/>
                  </a:cubicBezTo>
                  <a:lnTo>
                    <a:pt x="1538" y="8459"/>
                  </a:lnTo>
                  <a:cubicBezTo>
                    <a:pt x="1426" y="8428"/>
                    <a:pt x="1312" y="8413"/>
                    <a:pt x="1199" y="8413"/>
                  </a:cubicBezTo>
                  <a:cubicBezTo>
                    <a:pt x="758" y="8413"/>
                    <a:pt x="338" y="8643"/>
                    <a:pt x="98" y="9033"/>
                  </a:cubicBezTo>
                  <a:cubicBezTo>
                    <a:pt x="98" y="9037"/>
                    <a:pt x="95" y="9037"/>
                    <a:pt x="95" y="9040"/>
                  </a:cubicBezTo>
                  <a:cubicBezTo>
                    <a:pt x="1" y="9192"/>
                    <a:pt x="82" y="9392"/>
                    <a:pt x="254" y="9439"/>
                  </a:cubicBezTo>
                  <a:lnTo>
                    <a:pt x="25366" y="16371"/>
                  </a:lnTo>
                  <a:cubicBezTo>
                    <a:pt x="25389" y="16377"/>
                    <a:pt x="25414" y="16380"/>
                    <a:pt x="25438" y="16380"/>
                  </a:cubicBezTo>
                  <a:cubicBezTo>
                    <a:pt x="25514" y="16380"/>
                    <a:pt x="25588" y="16349"/>
                    <a:pt x="25639" y="16293"/>
                  </a:cubicBezTo>
                  <a:cubicBezTo>
                    <a:pt x="29446" y="12158"/>
                    <a:pt x="27719" y="7350"/>
                    <a:pt x="27380" y="6532"/>
                  </a:cubicBezTo>
                  <a:cubicBezTo>
                    <a:pt x="27350" y="6454"/>
                    <a:pt x="27282" y="6396"/>
                    <a:pt x="27201" y="6376"/>
                  </a:cubicBezTo>
                  <a:lnTo>
                    <a:pt x="2580" y="9"/>
                  </a:lnTo>
                  <a:cubicBezTo>
                    <a:pt x="2557" y="3"/>
                    <a:pt x="2535" y="0"/>
                    <a:pt x="2513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9F1E"/>
                </a:solidFill>
              </a:endParaRPr>
            </a:p>
          </p:txBody>
        </p:sp>
        <p:sp>
          <p:nvSpPr>
            <p:cNvPr id="144" name="Google Shape;1939;p39"/>
            <p:cNvSpPr/>
            <p:nvPr/>
          </p:nvSpPr>
          <p:spPr>
            <a:xfrm>
              <a:off x="7947360" y="2713162"/>
              <a:ext cx="645402" cy="335457"/>
            </a:xfrm>
            <a:custGeom>
              <a:avLst/>
              <a:gdLst/>
              <a:ahLst/>
              <a:cxnLst/>
              <a:rect l="l" t="t" r="r" b="b"/>
              <a:pathLst>
                <a:path w="25450" h="13228" extrusionOk="0">
                  <a:moveTo>
                    <a:pt x="1748" y="1"/>
                  </a:moveTo>
                  <a:lnTo>
                    <a:pt x="1748" y="1"/>
                  </a:lnTo>
                  <a:cubicBezTo>
                    <a:pt x="1765" y="941"/>
                    <a:pt x="1697" y="2094"/>
                    <a:pt x="1413" y="3264"/>
                  </a:cubicBezTo>
                  <a:cubicBezTo>
                    <a:pt x="1095" y="4576"/>
                    <a:pt x="504" y="5877"/>
                    <a:pt x="0" y="6841"/>
                  </a:cubicBezTo>
                  <a:lnTo>
                    <a:pt x="23140" y="13228"/>
                  </a:lnTo>
                  <a:cubicBezTo>
                    <a:pt x="25449" y="10320"/>
                    <a:pt x="24814" y="7169"/>
                    <a:pt x="24391" y="5854"/>
                  </a:cubicBezTo>
                  <a:lnTo>
                    <a:pt x="1748" y="1"/>
                  </a:ln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40;p39"/>
            <p:cNvSpPr/>
            <p:nvPr/>
          </p:nvSpPr>
          <p:spPr>
            <a:xfrm>
              <a:off x="7978679" y="2848251"/>
              <a:ext cx="315448" cy="73061"/>
            </a:xfrm>
            <a:custGeom>
              <a:avLst/>
              <a:gdLst/>
              <a:ahLst/>
              <a:cxnLst/>
              <a:rect l="l" t="t" r="r" b="b"/>
              <a:pathLst>
                <a:path w="12439" h="2881" extrusionOk="0">
                  <a:moveTo>
                    <a:pt x="249" y="0"/>
                  </a:moveTo>
                  <a:cubicBezTo>
                    <a:pt x="83" y="0"/>
                    <a:pt x="0" y="231"/>
                    <a:pt x="195" y="266"/>
                  </a:cubicBezTo>
                  <a:cubicBezTo>
                    <a:pt x="4205" y="1017"/>
                    <a:pt x="8147" y="2156"/>
                    <a:pt x="12154" y="2877"/>
                  </a:cubicBezTo>
                  <a:cubicBezTo>
                    <a:pt x="12167" y="2879"/>
                    <a:pt x="12180" y="2880"/>
                    <a:pt x="12192" y="2880"/>
                  </a:cubicBezTo>
                  <a:cubicBezTo>
                    <a:pt x="12365" y="2880"/>
                    <a:pt x="12438" y="2666"/>
                    <a:pt x="12245" y="2603"/>
                  </a:cubicBezTo>
                  <a:cubicBezTo>
                    <a:pt x="8422" y="1304"/>
                    <a:pt x="4252" y="679"/>
                    <a:pt x="279" y="3"/>
                  </a:cubicBezTo>
                  <a:cubicBezTo>
                    <a:pt x="269" y="1"/>
                    <a:pt x="259" y="0"/>
                    <a:pt x="249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9F1E"/>
                </a:solidFill>
              </a:endParaRPr>
            </a:p>
          </p:txBody>
        </p:sp>
        <p:sp>
          <p:nvSpPr>
            <p:cNvPr id="146" name="Google Shape;1941;p39"/>
            <p:cNvSpPr/>
            <p:nvPr/>
          </p:nvSpPr>
          <p:spPr>
            <a:xfrm>
              <a:off x="7992322" y="2766138"/>
              <a:ext cx="381079" cy="91776"/>
            </a:xfrm>
            <a:custGeom>
              <a:avLst/>
              <a:gdLst/>
              <a:ahLst/>
              <a:cxnLst/>
              <a:rect l="l" t="t" r="r" b="b"/>
              <a:pathLst>
                <a:path w="15027" h="3619" extrusionOk="0">
                  <a:moveTo>
                    <a:pt x="249" y="0"/>
                  </a:moveTo>
                  <a:cubicBezTo>
                    <a:pt x="76" y="0"/>
                    <a:pt x="1" y="239"/>
                    <a:pt x="201" y="285"/>
                  </a:cubicBezTo>
                  <a:cubicBezTo>
                    <a:pt x="2622" y="861"/>
                    <a:pt x="5047" y="1432"/>
                    <a:pt x="7475" y="1989"/>
                  </a:cubicBezTo>
                  <a:cubicBezTo>
                    <a:pt x="9892" y="2548"/>
                    <a:pt x="12319" y="3237"/>
                    <a:pt x="14771" y="3616"/>
                  </a:cubicBezTo>
                  <a:cubicBezTo>
                    <a:pt x="14781" y="3618"/>
                    <a:pt x="14791" y="3619"/>
                    <a:pt x="14801" y="3619"/>
                  </a:cubicBezTo>
                  <a:cubicBezTo>
                    <a:pt x="14956" y="3619"/>
                    <a:pt x="15027" y="3426"/>
                    <a:pt x="14852" y="3373"/>
                  </a:cubicBezTo>
                  <a:cubicBezTo>
                    <a:pt x="12481" y="2639"/>
                    <a:pt x="10000" y="2203"/>
                    <a:pt x="7582" y="1649"/>
                  </a:cubicBezTo>
                  <a:cubicBezTo>
                    <a:pt x="5155" y="1090"/>
                    <a:pt x="2723" y="546"/>
                    <a:pt x="293" y="5"/>
                  </a:cubicBezTo>
                  <a:cubicBezTo>
                    <a:pt x="278" y="2"/>
                    <a:pt x="263" y="0"/>
                    <a:pt x="249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9F1E"/>
                </a:solidFill>
              </a:endParaRPr>
            </a:p>
          </p:txBody>
        </p:sp>
        <p:sp>
          <p:nvSpPr>
            <p:cNvPr id="147" name="Google Shape;1942;p39"/>
            <p:cNvSpPr/>
            <p:nvPr/>
          </p:nvSpPr>
          <p:spPr>
            <a:xfrm>
              <a:off x="7866972" y="2409560"/>
              <a:ext cx="691379" cy="322549"/>
            </a:xfrm>
            <a:custGeom>
              <a:avLst/>
              <a:gdLst/>
              <a:ahLst/>
              <a:cxnLst/>
              <a:rect l="l" t="t" r="r" b="b"/>
              <a:pathLst>
                <a:path w="27263" h="12719" extrusionOk="0">
                  <a:moveTo>
                    <a:pt x="1475" y="0"/>
                  </a:moveTo>
                  <a:cubicBezTo>
                    <a:pt x="1424" y="0"/>
                    <a:pt x="1373" y="3"/>
                    <a:pt x="1323" y="14"/>
                  </a:cubicBezTo>
                  <a:cubicBezTo>
                    <a:pt x="640" y="115"/>
                    <a:pt x="758" y="1157"/>
                    <a:pt x="1451" y="1157"/>
                  </a:cubicBezTo>
                  <a:lnTo>
                    <a:pt x="22499" y="1157"/>
                  </a:lnTo>
                  <a:cubicBezTo>
                    <a:pt x="24581" y="1715"/>
                    <a:pt x="24906" y="2840"/>
                    <a:pt x="25015" y="4910"/>
                  </a:cubicBezTo>
                  <a:cubicBezTo>
                    <a:pt x="25149" y="7500"/>
                    <a:pt x="24132" y="10012"/>
                    <a:pt x="23577" y="11169"/>
                  </a:cubicBezTo>
                  <a:lnTo>
                    <a:pt x="524" y="7639"/>
                  </a:lnTo>
                  <a:cubicBezTo>
                    <a:pt x="510" y="7637"/>
                    <a:pt x="495" y="7636"/>
                    <a:pt x="481" y="7636"/>
                  </a:cubicBezTo>
                  <a:cubicBezTo>
                    <a:pt x="349" y="7636"/>
                    <a:pt x="229" y="7717"/>
                    <a:pt x="190" y="7848"/>
                  </a:cubicBezTo>
                  <a:lnTo>
                    <a:pt x="187" y="7859"/>
                  </a:lnTo>
                  <a:cubicBezTo>
                    <a:pt x="1" y="8447"/>
                    <a:pt x="386" y="9062"/>
                    <a:pt x="995" y="9157"/>
                  </a:cubicBezTo>
                  <a:lnTo>
                    <a:pt x="24372" y="12707"/>
                  </a:lnTo>
                  <a:cubicBezTo>
                    <a:pt x="24422" y="12715"/>
                    <a:pt x="24472" y="12718"/>
                    <a:pt x="24522" y="12718"/>
                  </a:cubicBezTo>
                  <a:cubicBezTo>
                    <a:pt x="24897" y="12718"/>
                    <a:pt x="25246" y="12509"/>
                    <a:pt x="25416" y="12169"/>
                  </a:cubicBezTo>
                  <a:cubicBezTo>
                    <a:pt x="26039" y="10928"/>
                    <a:pt x="27262" y="8065"/>
                    <a:pt x="27100" y="5018"/>
                  </a:cubicBezTo>
                  <a:cubicBezTo>
                    <a:pt x="26969" y="2530"/>
                    <a:pt x="26536" y="1208"/>
                    <a:pt x="26218" y="555"/>
                  </a:cubicBezTo>
                  <a:cubicBezTo>
                    <a:pt x="26049" y="214"/>
                    <a:pt x="25700" y="0"/>
                    <a:pt x="25319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43;p39"/>
            <p:cNvSpPr/>
            <p:nvPr/>
          </p:nvSpPr>
          <p:spPr>
            <a:xfrm>
              <a:off x="7900750" y="2438876"/>
              <a:ext cx="617050" cy="253926"/>
            </a:xfrm>
            <a:custGeom>
              <a:avLst/>
              <a:gdLst/>
              <a:ahLst/>
              <a:cxnLst/>
              <a:rect l="l" t="t" r="r" b="b"/>
              <a:pathLst>
                <a:path w="24332" h="10013" extrusionOk="0">
                  <a:moveTo>
                    <a:pt x="302" y="1"/>
                  </a:moveTo>
                  <a:cubicBezTo>
                    <a:pt x="583" y="1671"/>
                    <a:pt x="711" y="4031"/>
                    <a:pt x="1" y="6553"/>
                  </a:cubicBezTo>
                  <a:lnTo>
                    <a:pt x="22759" y="10013"/>
                  </a:lnTo>
                  <a:cubicBezTo>
                    <a:pt x="23314" y="8856"/>
                    <a:pt x="24331" y="6344"/>
                    <a:pt x="24197" y="3754"/>
                  </a:cubicBezTo>
                  <a:cubicBezTo>
                    <a:pt x="24122" y="2361"/>
                    <a:pt x="23953" y="1397"/>
                    <a:pt x="23777" y="745"/>
                  </a:cubicBezTo>
                  <a:cubicBezTo>
                    <a:pt x="23662" y="302"/>
                    <a:pt x="23253" y="1"/>
                    <a:pt x="22797" y="1"/>
                  </a:cubicBez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44;p39"/>
            <p:cNvSpPr/>
            <p:nvPr/>
          </p:nvSpPr>
          <p:spPr>
            <a:xfrm>
              <a:off x="7898772" y="2567828"/>
              <a:ext cx="456980" cy="35884"/>
            </a:xfrm>
            <a:custGeom>
              <a:avLst/>
              <a:gdLst/>
              <a:ahLst/>
              <a:cxnLst/>
              <a:rect l="l" t="t" r="r" b="b"/>
              <a:pathLst>
                <a:path w="18020" h="1415" extrusionOk="0">
                  <a:moveTo>
                    <a:pt x="139" y="1"/>
                  </a:moveTo>
                  <a:cubicBezTo>
                    <a:pt x="1" y="1"/>
                    <a:pt x="7" y="184"/>
                    <a:pt x="147" y="197"/>
                  </a:cubicBezTo>
                  <a:cubicBezTo>
                    <a:pt x="3101" y="468"/>
                    <a:pt x="6070" y="636"/>
                    <a:pt x="9032" y="836"/>
                  </a:cubicBezTo>
                  <a:cubicBezTo>
                    <a:pt x="11987" y="1036"/>
                    <a:pt x="14959" y="1354"/>
                    <a:pt x="17918" y="1415"/>
                  </a:cubicBezTo>
                  <a:cubicBezTo>
                    <a:pt x="17995" y="1415"/>
                    <a:pt x="18019" y="1303"/>
                    <a:pt x="17938" y="1293"/>
                  </a:cubicBezTo>
                  <a:cubicBezTo>
                    <a:pt x="15067" y="948"/>
                    <a:pt x="12149" y="843"/>
                    <a:pt x="9265" y="633"/>
                  </a:cubicBezTo>
                  <a:cubicBezTo>
                    <a:pt x="6229" y="407"/>
                    <a:pt x="3190" y="153"/>
                    <a:pt x="147" y="1"/>
                  </a:cubicBezTo>
                  <a:cubicBezTo>
                    <a:pt x="144" y="1"/>
                    <a:pt x="142" y="1"/>
                    <a:pt x="139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45;p39"/>
            <p:cNvSpPr/>
            <p:nvPr/>
          </p:nvSpPr>
          <p:spPr>
            <a:xfrm>
              <a:off x="7895095" y="2487692"/>
              <a:ext cx="318998" cy="21251"/>
            </a:xfrm>
            <a:custGeom>
              <a:avLst/>
              <a:gdLst/>
              <a:ahLst/>
              <a:cxnLst/>
              <a:rect l="l" t="t" r="r" b="b"/>
              <a:pathLst>
                <a:path w="12579" h="838" extrusionOk="0">
                  <a:moveTo>
                    <a:pt x="2680" y="1"/>
                  </a:moveTo>
                  <a:cubicBezTo>
                    <a:pt x="1821" y="1"/>
                    <a:pt x="965" y="12"/>
                    <a:pt x="116" y="34"/>
                  </a:cubicBezTo>
                  <a:cubicBezTo>
                    <a:pt x="0" y="37"/>
                    <a:pt x="0" y="182"/>
                    <a:pt x="116" y="185"/>
                  </a:cubicBezTo>
                  <a:cubicBezTo>
                    <a:pt x="4207" y="379"/>
                    <a:pt x="8298" y="672"/>
                    <a:pt x="12389" y="838"/>
                  </a:cubicBezTo>
                  <a:cubicBezTo>
                    <a:pt x="12392" y="838"/>
                    <a:pt x="12394" y="838"/>
                    <a:pt x="12396" y="838"/>
                  </a:cubicBezTo>
                  <a:cubicBezTo>
                    <a:pt x="12536" y="838"/>
                    <a:pt x="12579" y="628"/>
                    <a:pt x="12426" y="608"/>
                  </a:cubicBezTo>
                  <a:cubicBezTo>
                    <a:pt x="9233" y="167"/>
                    <a:pt x="5933" y="1"/>
                    <a:pt x="2680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46;p39"/>
            <p:cNvSpPr/>
            <p:nvPr/>
          </p:nvSpPr>
          <p:spPr>
            <a:xfrm>
              <a:off x="7664049" y="2117345"/>
              <a:ext cx="766849" cy="280680"/>
            </a:xfrm>
            <a:custGeom>
              <a:avLst/>
              <a:gdLst/>
              <a:ahLst/>
              <a:cxnLst/>
              <a:rect l="l" t="t" r="r" b="b"/>
              <a:pathLst>
                <a:path w="30239" h="11068" extrusionOk="0">
                  <a:moveTo>
                    <a:pt x="3547" y="0"/>
                  </a:moveTo>
                  <a:cubicBezTo>
                    <a:pt x="3399" y="0"/>
                    <a:pt x="3265" y="67"/>
                    <a:pt x="3182" y="190"/>
                  </a:cubicBezTo>
                  <a:cubicBezTo>
                    <a:pt x="2540" y="1147"/>
                    <a:pt x="0" y="5440"/>
                    <a:pt x="3196" y="9552"/>
                  </a:cubicBezTo>
                  <a:cubicBezTo>
                    <a:pt x="3273" y="9650"/>
                    <a:pt x="3388" y="9714"/>
                    <a:pt x="3513" y="9721"/>
                  </a:cubicBezTo>
                  <a:cubicBezTo>
                    <a:pt x="5654" y="9836"/>
                    <a:pt x="24849" y="10874"/>
                    <a:pt x="28365" y="11067"/>
                  </a:cubicBezTo>
                  <a:cubicBezTo>
                    <a:pt x="28372" y="11067"/>
                    <a:pt x="28378" y="11068"/>
                    <a:pt x="28385" y="11068"/>
                  </a:cubicBezTo>
                  <a:cubicBezTo>
                    <a:pt x="28663" y="11068"/>
                    <a:pt x="28874" y="10814"/>
                    <a:pt x="28814" y="10536"/>
                  </a:cubicBezTo>
                  <a:cubicBezTo>
                    <a:pt x="28811" y="10532"/>
                    <a:pt x="28811" y="10529"/>
                    <a:pt x="28811" y="10526"/>
                  </a:cubicBezTo>
                  <a:cubicBezTo>
                    <a:pt x="28740" y="10195"/>
                    <a:pt x="28453" y="9955"/>
                    <a:pt x="28115" y="9934"/>
                  </a:cubicBezTo>
                  <a:lnTo>
                    <a:pt x="4014" y="8410"/>
                  </a:lnTo>
                  <a:cubicBezTo>
                    <a:pt x="2043" y="5549"/>
                    <a:pt x="3277" y="2641"/>
                    <a:pt x="4031" y="1350"/>
                  </a:cubicBezTo>
                  <a:lnTo>
                    <a:pt x="29210" y="1955"/>
                  </a:lnTo>
                  <a:cubicBezTo>
                    <a:pt x="29218" y="1955"/>
                    <a:pt x="29225" y="1955"/>
                    <a:pt x="29233" y="1955"/>
                  </a:cubicBezTo>
                  <a:cubicBezTo>
                    <a:pt x="29639" y="1955"/>
                    <a:pt x="30007" y="1694"/>
                    <a:pt x="30140" y="1306"/>
                  </a:cubicBezTo>
                  <a:cubicBezTo>
                    <a:pt x="30140" y="1302"/>
                    <a:pt x="30143" y="1302"/>
                    <a:pt x="30143" y="1299"/>
                  </a:cubicBezTo>
                  <a:cubicBezTo>
                    <a:pt x="30238" y="1022"/>
                    <a:pt x="30036" y="731"/>
                    <a:pt x="29741" y="721"/>
                  </a:cubicBezTo>
                  <a:lnTo>
                    <a:pt x="3557" y="0"/>
                  </a:lnTo>
                  <a:cubicBezTo>
                    <a:pt x="3554" y="0"/>
                    <a:pt x="3550" y="0"/>
                    <a:pt x="3547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47;p39"/>
            <p:cNvSpPr/>
            <p:nvPr/>
          </p:nvSpPr>
          <p:spPr>
            <a:xfrm>
              <a:off x="7715832" y="2151555"/>
              <a:ext cx="670635" cy="211043"/>
            </a:xfrm>
            <a:custGeom>
              <a:avLst/>
              <a:gdLst/>
              <a:ahLst/>
              <a:cxnLst/>
              <a:rect l="l" t="t" r="r" b="b"/>
              <a:pathLst>
                <a:path w="26445" h="8322" extrusionOk="0">
                  <a:moveTo>
                    <a:pt x="1989" y="1"/>
                  </a:moveTo>
                  <a:cubicBezTo>
                    <a:pt x="1235" y="1292"/>
                    <a:pt x="1" y="4200"/>
                    <a:pt x="1972" y="7061"/>
                  </a:cubicBezTo>
                  <a:lnTo>
                    <a:pt x="25265" y="8322"/>
                  </a:lnTo>
                  <a:cubicBezTo>
                    <a:pt x="25085" y="6939"/>
                    <a:pt x="25032" y="5025"/>
                    <a:pt x="25636" y="3145"/>
                  </a:cubicBezTo>
                  <a:cubicBezTo>
                    <a:pt x="25965" y="2128"/>
                    <a:pt x="26232" y="1312"/>
                    <a:pt x="26444" y="677"/>
                  </a:cubicBezTo>
                  <a:lnTo>
                    <a:pt x="1989" y="1"/>
                  </a:ln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48;p39"/>
            <p:cNvSpPr/>
            <p:nvPr/>
          </p:nvSpPr>
          <p:spPr>
            <a:xfrm>
              <a:off x="7963108" y="2298715"/>
              <a:ext cx="390918" cy="29087"/>
            </a:xfrm>
            <a:custGeom>
              <a:avLst/>
              <a:gdLst/>
              <a:ahLst/>
              <a:cxnLst/>
              <a:rect l="l" t="t" r="r" b="b"/>
              <a:pathLst>
                <a:path w="15415" h="1147" extrusionOk="0">
                  <a:moveTo>
                    <a:pt x="2018" y="0"/>
                  </a:moveTo>
                  <a:cubicBezTo>
                    <a:pt x="1402" y="0"/>
                    <a:pt x="787" y="9"/>
                    <a:pt x="173" y="27"/>
                  </a:cubicBezTo>
                  <a:cubicBezTo>
                    <a:pt x="1" y="30"/>
                    <a:pt x="5" y="243"/>
                    <a:pt x="173" y="253"/>
                  </a:cubicBezTo>
                  <a:cubicBezTo>
                    <a:pt x="5191" y="618"/>
                    <a:pt x="10219" y="733"/>
                    <a:pt x="15240" y="1146"/>
                  </a:cubicBezTo>
                  <a:cubicBezTo>
                    <a:pt x="15245" y="1146"/>
                    <a:pt x="15250" y="1146"/>
                    <a:pt x="15255" y="1146"/>
                  </a:cubicBezTo>
                  <a:cubicBezTo>
                    <a:pt x="15415" y="1146"/>
                    <a:pt x="15404" y="925"/>
                    <a:pt x="15240" y="905"/>
                  </a:cubicBezTo>
                  <a:cubicBezTo>
                    <a:pt x="10892" y="428"/>
                    <a:pt x="6419" y="0"/>
                    <a:pt x="2018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49;p39"/>
            <p:cNvSpPr/>
            <p:nvPr/>
          </p:nvSpPr>
          <p:spPr>
            <a:xfrm>
              <a:off x="7852492" y="2246069"/>
              <a:ext cx="380318" cy="14354"/>
            </a:xfrm>
            <a:custGeom>
              <a:avLst/>
              <a:gdLst/>
              <a:ahLst/>
              <a:cxnLst/>
              <a:rect l="l" t="t" r="r" b="b"/>
              <a:pathLst>
                <a:path w="14997" h="566" extrusionOk="0">
                  <a:moveTo>
                    <a:pt x="2112" y="1"/>
                  </a:moveTo>
                  <a:cubicBezTo>
                    <a:pt x="1435" y="1"/>
                    <a:pt x="759" y="15"/>
                    <a:pt x="86" y="54"/>
                  </a:cubicBezTo>
                  <a:cubicBezTo>
                    <a:pt x="1" y="57"/>
                    <a:pt x="5" y="158"/>
                    <a:pt x="86" y="166"/>
                  </a:cubicBezTo>
                  <a:cubicBezTo>
                    <a:pt x="2527" y="415"/>
                    <a:pt x="5022" y="351"/>
                    <a:pt x="7474" y="409"/>
                  </a:cubicBezTo>
                  <a:cubicBezTo>
                    <a:pt x="9372" y="450"/>
                    <a:pt x="11286" y="565"/>
                    <a:pt x="13189" y="565"/>
                  </a:cubicBezTo>
                  <a:cubicBezTo>
                    <a:pt x="13748" y="565"/>
                    <a:pt x="14305" y="555"/>
                    <a:pt x="14861" y="531"/>
                  </a:cubicBezTo>
                  <a:cubicBezTo>
                    <a:pt x="14997" y="523"/>
                    <a:pt x="14993" y="361"/>
                    <a:pt x="14861" y="351"/>
                  </a:cubicBezTo>
                  <a:cubicBezTo>
                    <a:pt x="12416" y="135"/>
                    <a:pt x="9928" y="196"/>
                    <a:pt x="7474" y="141"/>
                  </a:cubicBezTo>
                  <a:cubicBezTo>
                    <a:pt x="5696" y="102"/>
                    <a:pt x="3899" y="1"/>
                    <a:pt x="2112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50;p39"/>
            <p:cNvSpPr/>
            <p:nvPr/>
          </p:nvSpPr>
          <p:spPr>
            <a:xfrm>
              <a:off x="7964047" y="2181225"/>
              <a:ext cx="412829" cy="25410"/>
            </a:xfrm>
            <a:custGeom>
              <a:avLst/>
              <a:gdLst/>
              <a:ahLst/>
              <a:cxnLst/>
              <a:rect l="l" t="t" r="r" b="b"/>
              <a:pathLst>
                <a:path w="16279" h="1002" extrusionOk="0">
                  <a:moveTo>
                    <a:pt x="133" y="0"/>
                  </a:moveTo>
                  <a:cubicBezTo>
                    <a:pt x="35" y="0"/>
                    <a:pt x="1" y="142"/>
                    <a:pt x="106" y="159"/>
                  </a:cubicBezTo>
                  <a:cubicBezTo>
                    <a:pt x="5357" y="961"/>
                    <a:pt x="10814" y="964"/>
                    <a:pt x="16112" y="1001"/>
                  </a:cubicBezTo>
                  <a:cubicBezTo>
                    <a:pt x="16113" y="1001"/>
                    <a:pt x="16114" y="1001"/>
                    <a:pt x="16116" y="1001"/>
                  </a:cubicBezTo>
                  <a:cubicBezTo>
                    <a:pt x="16278" y="1001"/>
                    <a:pt x="16277" y="785"/>
                    <a:pt x="16112" y="781"/>
                  </a:cubicBezTo>
                  <a:cubicBezTo>
                    <a:pt x="10776" y="670"/>
                    <a:pt x="5461" y="126"/>
                    <a:pt x="133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51;p39"/>
            <p:cNvSpPr/>
            <p:nvPr/>
          </p:nvSpPr>
          <p:spPr>
            <a:xfrm>
              <a:off x="7487220" y="1771621"/>
              <a:ext cx="688640" cy="387977"/>
            </a:xfrm>
            <a:custGeom>
              <a:avLst/>
              <a:gdLst/>
              <a:ahLst/>
              <a:cxnLst/>
              <a:rect l="l" t="t" r="r" b="b"/>
              <a:pathLst>
                <a:path w="27155" h="15299" extrusionOk="0">
                  <a:moveTo>
                    <a:pt x="24061" y="0"/>
                  </a:moveTo>
                  <a:cubicBezTo>
                    <a:pt x="24031" y="0"/>
                    <a:pt x="24001" y="5"/>
                    <a:pt x="23969" y="14"/>
                  </a:cubicBezTo>
                  <a:lnTo>
                    <a:pt x="1776" y="6581"/>
                  </a:lnTo>
                  <a:cubicBezTo>
                    <a:pt x="1278" y="6726"/>
                    <a:pt x="900" y="7132"/>
                    <a:pt x="775" y="7632"/>
                  </a:cubicBezTo>
                  <a:cubicBezTo>
                    <a:pt x="0" y="10705"/>
                    <a:pt x="1968" y="13589"/>
                    <a:pt x="2979" y="14817"/>
                  </a:cubicBezTo>
                  <a:cubicBezTo>
                    <a:pt x="3232" y="15126"/>
                    <a:pt x="3602" y="15298"/>
                    <a:pt x="3990" y="15298"/>
                  </a:cubicBezTo>
                  <a:cubicBezTo>
                    <a:pt x="4090" y="15298"/>
                    <a:pt x="4191" y="15287"/>
                    <a:pt x="4291" y="15263"/>
                  </a:cubicBezTo>
                  <a:cubicBezTo>
                    <a:pt x="7841" y="14418"/>
                    <a:pt x="22863" y="10847"/>
                    <a:pt x="26830" y="9904"/>
                  </a:cubicBezTo>
                  <a:cubicBezTo>
                    <a:pt x="27120" y="9836"/>
                    <a:pt x="27155" y="9448"/>
                    <a:pt x="26891" y="9315"/>
                  </a:cubicBezTo>
                  <a:cubicBezTo>
                    <a:pt x="26810" y="9275"/>
                    <a:pt x="26732" y="9234"/>
                    <a:pt x="26654" y="9190"/>
                  </a:cubicBezTo>
                  <a:cubicBezTo>
                    <a:pt x="26331" y="9007"/>
                    <a:pt x="25967" y="8917"/>
                    <a:pt x="25600" y="8917"/>
                  </a:cubicBezTo>
                  <a:cubicBezTo>
                    <a:pt x="25426" y="8917"/>
                    <a:pt x="25251" y="8938"/>
                    <a:pt x="25079" y="8978"/>
                  </a:cubicBezTo>
                  <a:lnTo>
                    <a:pt x="4007" y="13955"/>
                  </a:lnTo>
                  <a:cubicBezTo>
                    <a:pt x="4004" y="13955"/>
                    <a:pt x="4001" y="13955"/>
                    <a:pt x="3997" y="13951"/>
                  </a:cubicBezTo>
                  <a:cubicBezTo>
                    <a:pt x="3185" y="12960"/>
                    <a:pt x="1414" y="10425"/>
                    <a:pt x="2083" y="7899"/>
                  </a:cubicBezTo>
                  <a:cubicBezTo>
                    <a:pt x="2086" y="7895"/>
                    <a:pt x="2110" y="7875"/>
                    <a:pt x="2147" y="7865"/>
                  </a:cubicBezTo>
                  <a:lnTo>
                    <a:pt x="23283" y="1529"/>
                  </a:lnTo>
                  <a:cubicBezTo>
                    <a:pt x="23817" y="1370"/>
                    <a:pt x="24230" y="937"/>
                    <a:pt x="24365" y="393"/>
                  </a:cubicBezTo>
                  <a:cubicBezTo>
                    <a:pt x="24415" y="188"/>
                    <a:pt x="24256" y="0"/>
                    <a:pt x="24061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52;p39"/>
            <p:cNvSpPr/>
            <p:nvPr/>
          </p:nvSpPr>
          <p:spPr>
            <a:xfrm>
              <a:off x="7523052" y="1816634"/>
              <a:ext cx="583195" cy="308880"/>
            </a:xfrm>
            <a:custGeom>
              <a:avLst/>
              <a:gdLst/>
              <a:ahLst/>
              <a:cxnLst/>
              <a:rect l="l" t="t" r="r" b="b"/>
              <a:pathLst>
                <a:path w="22997" h="12180" extrusionOk="0">
                  <a:moveTo>
                    <a:pt x="21323" y="0"/>
                  </a:moveTo>
                  <a:cubicBezTo>
                    <a:pt x="21322" y="0"/>
                    <a:pt x="21320" y="0"/>
                    <a:pt x="21319" y="1"/>
                  </a:cubicBezTo>
                  <a:lnTo>
                    <a:pt x="734" y="6090"/>
                  </a:lnTo>
                  <a:cubicBezTo>
                    <a:pt x="697" y="6100"/>
                    <a:pt x="673" y="6120"/>
                    <a:pt x="670" y="6124"/>
                  </a:cubicBezTo>
                  <a:cubicBezTo>
                    <a:pt x="1" y="8650"/>
                    <a:pt x="1772" y="11185"/>
                    <a:pt x="2584" y="12176"/>
                  </a:cubicBezTo>
                  <a:cubicBezTo>
                    <a:pt x="2588" y="12180"/>
                    <a:pt x="2591" y="12180"/>
                    <a:pt x="2594" y="12180"/>
                  </a:cubicBezTo>
                  <a:lnTo>
                    <a:pt x="22986" y="7334"/>
                  </a:lnTo>
                  <a:cubicBezTo>
                    <a:pt x="22992" y="7331"/>
                    <a:pt x="22996" y="7321"/>
                    <a:pt x="22992" y="7314"/>
                  </a:cubicBezTo>
                  <a:cubicBezTo>
                    <a:pt x="21085" y="5187"/>
                    <a:pt x="21062" y="2097"/>
                    <a:pt x="21333" y="11"/>
                  </a:cubicBezTo>
                  <a:cubicBezTo>
                    <a:pt x="21335" y="5"/>
                    <a:pt x="21329" y="0"/>
                    <a:pt x="213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53;p39"/>
            <p:cNvSpPr/>
            <p:nvPr/>
          </p:nvSpPr>
          <p:spPr>
            <a:xfrm>
              <a:off x="7642468" y="1965113"/>
              <a:ext cx="404384" cy="105876"/>
            </a:xfrm>
            <a:custGeom>
              <a:avLst/>
              <a:gdLst/>
              <a:ahLst/>
              <a:cxnLst/>
              <a:rect l="l" t="t" r="r" b="b"/>
              <a:pathLst>
                <a:path w="15946" h="4175" extrusionOk="0">
                  <a:moveTo>
                    <a:pt x="15728" y="0"/>
                  </a:moveTo>
                  <a:cubicBezTo>
                    <a:pt x="15714" y="0"/>
                    <a:pt x="15700" y="2"/>
                    <a:pt x="15684" y="6"/>
                  </a:cubicBezTo>
                  <a:cubicBezTo>
                    <a:pt x="13091" y="644"/>
                    <a:pt x="10511" y="1365"/>
                    <a:pt x="7922" y="2020"/>
                  </a:cubicBezTo>
                  <a:cubicBezTo>
                    <a:pt x="5335" y="2676"/>
                    <a:pt x="2708" y="3231"/>
                    <a:pt x="141" y="3971"/>
                  </a:cubicBezTo>
                  <a:cubicBezTo>
                    <a:pt x="1" y="4012"/>
                    <a:pt x="54" y="4174"/>
                    <a:pt x="178" y="4174"/>
                  </a:cubicBezTo>
                  <a:cubicBezTo>
                    <a:pt x="188" y="4174"/>
                    <a:pt x="198" y="4173"/>
                    <a:pt x="209" y="4171"/>
                  </a:cubicBezTo>
                  <a:cubicBezTo>
                    <a:pt x="5422" y="3187"/>
                    <a:pt x="10674" y="1743"/>
                    <a:pt x="15769" y="259"/>
                  </a:cubicBezTo>
                  <a:cubicBezTo>
                    <a:pt x="15946" y="209"/>
                    <a:pt x="15881" y="0"/>
                    <a:pt x="15728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54;p39"/>
            <p:cNvSpPr/>
            <p:nvPr/>
          </p:nvSpPr>
          <p:spPr>
            <a:xfrm>
              <a:off x="7634632" y="1950100"/>
              <a:ext cx="306268" cy="80948"/>
            </a:xfrm>
            <a:custGeom>
              <a:avLst/>
              <a:gdLst/>
              <a:ahLst/>
              <a:cxnLst/>
              <a:rect l="l" t="t" r="r" b="b"/>
              <a:pathLst>
                <a:path w="12077" h="3192" extrusionOk="0">
                  <a:moveTo>
                    <a:pt x="11930" y="0"/>
                  </a:moveTo>
                  <a:cubicBezTo>
                    <a:pt x="11923" y="0"/>
                    <a:pt x="11916" y="1"/>
                    <a:pt x="11908" y="2"/>
                  </a:cubicBezTo>
                  <a:cubicBezTo>
                    <a:pt x="7955" y="756"/>
                    <a:pt x="4054" y="1963"/>
                    <a:pt x="159" y="2964"/>
                  </a:cubicBezTo>
                  <a:cubicBezTo>
                    <a:pt x="0" y="3004"/>
                    <a:pt x="58" y="3192"/>
                    <a:pt x="191" y="3192"/>
                  </a:cubicBezTo>
                  <a:cubicBezTo>
                    <a:pt x="203" y="3192"/>
                    <a:pt x="216" y="3190"/>
                    <a:pt x="229" y="3187"/>
                  </a:cubicBezTo>
                  <a:cubicBezTo>
                    <a:pt x="4128" y="2204"/>
                    <a:pt x="8135" y="1399"/>
                    <a:pt x="11963" y="168"/>
                  </a:cubicBezTo>
                  <a:cubicBezTo>
                    <a:pt x="12076" y="130"/>
                    <a:pt x="12033" y="0"/>
                    <a:pt x="119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55;p39"/>
            <p:cNvSpPr/>
            <p:nvPr/>
          </p:nvSpPr>
          <p:spPr>
            <a:xfrm>
              <a:off x="7464118" y="1640285"/>
              <a:ext cx="699443" cy="306927"/>
            </a:xfrm>
            <a:custGeom>
              <a:avLst/>
              <a:gdLst/>
              <a:ahLst/>
              <a:cxnLst/>
              <a:rect l="l" t="t" r="r" b="b"/>
              <a:pathLst>
                <a:path w="27581" h="12103" extrusionOk="0">
                  <a:moveTo>
                    <a:pt x="24528" y="0"/>
                  </a:moveTo>
                  <a:cubicBezTo>
                    <a:pt x="24432" y="0"/>
                    <a:pt x="24336" y="8"/>
                    <a:pt x="24240" y="23"/>
                  </a:cubicBezTo>
                  <a:lnTo>
                    <a:pt x="302" y="3793"/>
                  </a:lnTo>
                  <a:cubicBezTo>
                    <a:pt x="68" y="3827"/>
                    <a:pt x="1" y="4132"/>
                    <a:pt x="200" y="4260"/>
                  </a:cubicBezTo>
                  <a:lnTo>
                    <a:pt x="207" y="4266"/>
                  </a:lnTo>
                  <a:cubicBezTo>
                    <a:pt x="730" y="4614"/>
                    <a:pt x="1343" y="4796"/>
                    <a:pt x="1965" y="4796"/>
                  </a:cubicBezTo>
                  <a:cubicBezTo>
                    <a:pt x="2124" y="4796"/>
                    <a:pt x="2283" y="4785"/>
                    <a:pt x="2441" y="4761"/>
                  </a:cubicBezTo>
                  <a:lnTo>
                    <a:pt x="23489" y="1562"/>
                  </a:lnTo>
                  <a:cubicBezTo>
                    <a:pt x="23575" y="1549"/>
                    <a:pt x="23660" y="1543"/>
                    <a:pt x="23745" y="1543"/>
                  </a:cubicBezTo>
                  <a:cubicBezTo>
                    <a:pt x="24335" y="1543"/>
                    <a:pt x="24896" y="1846"/>
                    <a:pt x="25200" y="2367"/>
                  </a:cubicBezTo>
                  <a:cubicBezTo>
                    <a:pt x="25532" y="2928"/>
                    <a:pt x="25839" y="3716"/>
                    <a:pt x="25958" y="4777"/>
                  </a:cubicBezTo>
                  <a:cubicBezTo>
                    <a:pt x="26055" y="5653"/>
                    <a:pt x="25464" y="6461"/>
                    <a:pt x="24599" y="6634"/>
                  </a:cubicBezTo>
                  <a:cubicBezTo>
                    <a:pt x="20311" y="7482"/>
                    <a:pt x="7365" y="10048"/>
                    <a:pt x="3886" y="10738"/>
                  </a:cubicBezTo>
                  <a:cubicBezTo>
                    <a:pt x="3351" y="10843"/>
                    <a:pt x="2928" y="11245"/>
                    <a:pt x="2790" y="11769"/>
                  </a:cubicBezTo>
                  <a:lnTo>
                    <a:pt x="2790" y="11776"/>
                  </a:lnTo>
                  <a:cubicBezTo>
                    <a:pt x="2744" y="11945"/>
                    <a:pt x="2870" y="12102"/>
                    <a:pt x="3035" y="12102"/>
                  </a:cubicBezTo>
                  <a:cubicBezTo>
                    <a:pt x="3052" y="12102"/>
                    <a:pt x="3070" y="12101"/>
                    <a:pt x="3087" y="12097"/>
                  </a:cubicBezTo>
                  <a:lnTo>
                    <a:pt x="25775" y="7695"/>
                  </a:lnTo>
                  <a:cubicBezTo>
                    <a:pt x="26816" y="7495"/>
                    <a:pt x="27581" y="6582"/>
                    <a:pt x="27574" y="5524"/>
                  </a:cubicBezTo>
                  <a:cubicBezTo>
                    <a:pt x="27553" y="2857"/>
                    <a:pt x="26546" y="1315"/>
                    <a:pt x="25809" y="541"/>
                  </a:cubicBezTo>
                  <a:cubicBezTo>
                    <a:pt x="25473" y="189"/>
                    <a:pt x="25007" y="0"/>
                    <a:pt x="24528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9F1E"/>
                </a:solidFill>
              </a:endParaRPr>
            </a:p>
          </p:txBody>
        </p:sp>
        <p:sp>
          <p:nvSpPr>
            <p:cNvPr id="161" name="Google Shape;1956;p39"/>
            <p:cNvSpPr/>
            <p:nvPr/>
          </p:nvSpPr>
          <p:spPr>
            <a:xfrm>
              <a:off x="7527236" y="1678400"/>
              <a:ext cx="596965" cy="230620"/>
            </a:xfrm>
            <a:custGeom>
              <a:avLst/>
              <a:gdLst/>
              <a:ahLst/>
              <a:cxnLst/>
              <a:rect l="l" t="t" r="r" b="b"/>
              <a:pathLst>
                <a:path w="23540" h="9094" extrusionOk="0">
                  <a:moveTo>
                    <a:pt x="21503" y="0"/>
                  </a:moveTo>
                  <a:cubicBezTo>
                    <a:pt x="21439" y="0"/>
                    <a:pt x="21375" y="5"/>
                    <a:pt x="21311" y="15"/>
                  </a:cubicBezTo>
                  <a:lnTo>
                    <a:pt x="0" y="3369"/>
                  </a:lnTo>
                  <a:cubicBezTo>
                    <a:pt x="470" y="3951"/>
                    <a:pt x="910" y="4667"/>
                    <a:pt x="1210" y="5536"/>
                  </a:cubicBezTo>
                  <a:cubicBezTo>
                    <a:pt x="1664" y="6838"/>
                    <a:pt x="1725" y="8086"/>
                    <a:pt x="1640" y="9093"/>
                  </a:cubicBezTo>
                  <a:lnTo>
                    <a:pt x="22528" y="5043"/>
                  </a:lnTo>
                  <a:cubicBezTo>
                    <a:pt x="23124" y="4928"/>
                    <a:pt x="23540" y="4386"/>
                    <a:pt x="23510" y="3781"/>
                  </a:cubicBezTo>
                  <a:cubicBezTo>
                    <a:pt x="23428" y="2169"/>
                    <a:pt x="22924" y="1117"/>
                    <a:pt x="22461" y="478"/>
                  </a:cubicBezTo>
                  <a:cubicBezTo>
                    <a:pt x="22238" y="169"/>
                    <a:pt x="21878" y="0"/>
                    <a:pt x="21503" y="0"/>
                  </a:cubicBez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957;p39"/>
            <p:cNvSpPr/>
            <p:nvPr/>
          </p:nvSpPr>
          <p:spPr>
            <a:xfrm>
              <a:off x="7628546" y="1779381"/>
              <a:ext cx="411257" cy="84422"/>
            </a:xfrm>
            <a:custGeom>
              <a:avLst/>
              <a:gdLst/>
              <a:ahLst/>
              <a:cxnLst/>
              <a:rect l="l" t="t" r="r" b="b"/>
              <a:pathLst>
                <a:path w="16217" h="3329" extrusionOk="0">
                  <a:moveTo>
                    <a:pt x="16058" y="1"/>
                  </a:moveTo>
                  <a:cubicBezTo>
                    <a:pt x="16050" y="1"/>
                    <a:pt x="16042" y="1"/>
                    <a:pt x="16033" y="3"/>
                  </a:cubicBezTo>
                  <a:cubicBezTo>
                    <a:pt x="10714" y="950"/>
                    <a:pt x="5447" y="2194"/>
                    <a:pt x="129" y="3155"/>
                  </a:cubicBezTo>
                  <a:cubicBezTo>
                    <a:pt x="1" y="3177"/>
                    <a:pt x="53" y="3328"/>
                    <a:pt x="165" y="3328"/>
                  </a:cubicBezTo>
                  <a:cubicBezTo>
                    <a:pt x="171" y="3328"/>
                    <a:pt x="178" y="3328"/>
                    <a:pt x="185" y="3327"/>
                  </a:cubicBezTo>
                  <a:cubicBezTo>
                    <a:pt x="5488" y="2471"/>
                    <a:pt x="10904" y="1602"/>
                    <a:pt x="16090" y="179"/>
                  </a:cubicBezTo>
                  <a:cubicBezTo>
                    <a:pt x="16217" y="144"/>
                    <a:pt x="16167" y="1"/>
                    <a:pt x="1605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9F1E"/>
                </a:solidFill>
              </a:endParaRPr>
            </a:p>
          </p:txBody>
        </p:sp>
        <p:sp>
          <p:nvSpPr>
            <p:cNvPr id="163" name="Google Shape;1958;p39"/>
            <p:cNvSpPr/>
            <p:nvPr/>
          </p:nvSpPr>
          <p:spPr>
            <a:xfrm>
              <a:off x="7617692" y="1714765"/>
              <a:ext cx="457639" cy="91092"/>
            </a:xfrm>
            <a:custGeom>
              <a:avLst/>
              <a:gdLst/>
              <a:ahLst/>
              <a:cxnLst/>
              <a:rect l="l" t="t" r="r" b="b"/>
              <a:pathLst>
                <a:path w="18046" h="3592" extrusionOk="0">
                  <a:moveTo>
                    <a:pt x="17859" y="1"/>
                  </a:moveTo>
                  <a:cubicBezTo>
                    <a:pt x="17852" y="1"/>
                    <a:pt x="17844" y="1"/>
                    <a:pt x="17837" y="2"/>
                  </a:cubicBezTo>
                  <a:cubicBezTo>
                    <a:pt x="11903" y="823"/>
                    <a:pt x="6010" y="2240"/>
                    <a:pt x="137" y="3400"/>
                  </a:cubicBezTo>
                  <a:cubicBezTo>
                    <a:pt x="1" y="3429"/>
                    <a:pt x="55" y="3592"/>
                    <a:pt x="174" y="3592"/>
                  </a:cubicBezTo>
                  <a:cubicBezTo>
                    <a:pt x="182" y="3592"/>
                    <a:pt x="190" y="3591"/>
                    <a:pt x="198" y="3590"/>
                  </a:cubicBezTo>
                  <a:cubicBezTo>
                    <a:pt x="6084" y="2494"/>
                    <a:pt x="12086" y="1632"/>
                    <a:pt x="17898" y="198"/>
                  </a:cubicBezTo>
                  <a:cubicBezTo>
                    <a:pt x="18045" y="163"/>
                    <a:pt x="17983" y="1"/>
                    <a:pt x="1785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9F1E"/>
                </a:solidFill>
              </a:endParaRPr>
            </a:p>
          </p:txBody>
        </p:sp>
        <p:sp>
          <p:nvSpPr>
            <p:cNvPr id="164" name="Google Shape;1959;p39"/>
            <p:cNvSpPr/>
            <p:nvPr/>
          </p:nvSpPr>
          <p:spPr>
            <a:xfrm>
              <a:off x="7755620" y="3202090"/>
              <a:ext cx="785615" cy="487564"/>
            </a:xfrm>
            <a:custGeom>
              <a:avLst/>
              <a:gdLst/>
              <a:ahLst/>
              <a:cxnLst/>
              <a:rect l="l" t="t" r="r" b="b"/>
              <a:pathLst>
                <a:path w="30979" h="19226" extrusionOk="0">
                  <a:moveTo>
                    <a:pt x="3210" y="1"/>
                  </a:moveTo>
                  <a:cubicBezTo>
                    <a:pt x="3055" y="1"/>
                    <a:pt x="2918" y="124"/>
                    <a:pt x="2915" y="288"/>
                  </a:cubicBezTo>
                  <a:cubicBezTo>
                    <a:pt x="2912" y="514"/>
                    <a:pt x="2905" y="853"/>
                    <a:pt x="2892" y="1258"/>
                  </a:cubicBezTo>
                  <a:lnTo>
                    <a:pt x="29037" y="9028"/>
                  </a:lnTo>
                  <a:cubicBezTo>
                    <a:pt x="29373" y="9126"/>
                    <a:pt x="29596" y="9451"/>
                    <a:pt x="29569" y="9799"/>
                  </a:cubicBezTo>
                  <a:cubicBezTo>
                    <a:pt x="29468" y="11101"/>
                    <a:pt x="29132" y="12578"/>
                    <a:pt x="28575" y="14188"/>
                  </a:cubicBezTo>
                  <a:cubicBezTo>
                    <a:pt x="27645" y="16865"/>
                    <a:pt x="26732" y="17630"/>
                    <a:pt x="26387" y="17833"/>
                  </a:cubicBezTo>
                  <a:lnTo>
                    <a:pt x="440" y="10834"/>
                  </a:lnTo>
                  <a:cubicBezTo>
                    <a:pt x="311" y="11057"/>
                    <a:pt x="194" y="11249"/>
                    <a:pt x="105" y="11395"/>
                  </a:cubicBezTo>
                  <a:cubicBezTo>
                    <a:pt x="1" y="11561"/>
                    <a:pt x="88" y="11780"/>
                    <a:pt x="278" y="11831"/>
                  </a:cubicBezTo>
                  <a:lnTo>
                    <a:pt x="26397" y="19225"/>
                  </a:lnTo>
                  <a:cubicBezTo>
                    <a:pt x="26397" y="19225"/>
                    <a:pt x="26397" y="19225"/>
                    <a:pt x="26397" y="19225"/>
                  </a:cubicBezTo>
                  <a:cubicBezTo>
                    <a:pt x="26424" y="19225"/>
                    <a:pt x="28248" y="19208"/>
                    <a:pt x="29836" y="14627"/>
                  </a:cubicBezTo>
                  <a:cubicBezTo>
                    <a:pt x="30424" y="12933"/>
                    <a:pt x="30789" y="11344"/>
                    <a:pt x="30904" y="9904"/>
                  </a:cubicBezTo>
                  <a:cubicBezTo>
                    <a:pt x="30979" y="8924"/>
                    <a:pt x="30360" y="8024"/>
                    <a:pt x="29416" y="7747"/>
                  </a:cubicBezTo>
                  <a:lnTo>
                    <a:pt x="3284" y="10"/>
                  </a:lnTo>
                  <a:cubicBezTo>
                    <a:pt x="3259" y="4"/>
                    <a:pt x="3234" y="1"/>
                    <a:pt x="3210" y="1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960;p39"/>
            <p:cNvSpPr/>
            <p:nvPr/>
          </p:nvSpPr>
          <p:spPr>
            <a:xfrm>
              <a:off x="7804589" y="3244618"/>
              <a:ext cx="701573" cy="409710"/>
            </a:xfrm>
            <a:custGeom>
              <a:avLst/>
              <a:gdLst/>
              <a:ahLst/>
              <a:cxnLst/>
              <a:rect l="l" t="t" r="r" b="b"/>
              <a:pathLst>
                <a:path w="27665" h="16156" extrusionOk="0">
                  <a:moveTo>
                    <a:pt x="2279" y="0"/>
                  </a:moveTo>
                  <a:cubicBezTo>
                    <a:pt x="2239" y="941"/>
                    <a:pt x="2161" y="2205"/>
                    <a:pt x="2005" y="3622"/>
                  </a:cubicBezTo>
                  <a:cubicBezTo>
                    <a:pt x="1788" y="5624"/>
                    <a:pt x="791" y="7787"/>
                    <a:pt x="0" y="9235"/>
                  </a:cubicBezTo>
                  <a:lnTo>
                    <a:pt x="24456" y="16156"/>
                  </a:lnTo>
                  <a:cubicBezTo>
                    <a:pt x="24801" y="15953"/>
                    <a:pt x="25714" y="15188"/>
                    <a:pt x="26644" y="12511"/>
                  </a:cubicBezTo>
                  <a:cubicBezTo>
                    <a:pt x="27201" y="10901"/>
                    <a:pt x="27537" y="9424"/>
                    <a:pt x="27638" y="8122"/>
                  </a:cubicBezTo>
                  <a:cubicBezTo>
                    <a:pt x="27665" y="7774"/>
                    <a:pt x="27442" y="7449"/>
                    <a:pt x="27106" y="7351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61;p39"/>
            <p:cNvSpPr/>
            <p:nvPr/>
          </p:nvSpPr>
          <p:spPr>
            <a:xfrm>
              <a:off x="7838088" y="3425836"/>
              <a:ext cx="407301" cy="109477"/>
            </a:xfrm>
            <a:custGeom>
              <a:avLst/>
              <a:gdLst/>
              <a:ahLst/>
              <a:cxnLst/>
              <a:rect l="l" t="t" r="r" b="b"/>
              <a:pathLst>
                <a:path w="16061" h="4317" extrusionOk="0">
                  <a:moveTo>
                    <a:pt x="190" y="0"/>
                  </a:moveTo>
                  <a:cubicBezTo>
                    <a:pt x="61" y="0"/>
                    <a:pt x="0" y="173"/>
                    <a:pt x="147" y="202"/>
                  </a:cubicBezTo>
                  <a:cubicBezTo>
                    <a:pt x="5516" y="1233"/>
                    <a:pt x="10672" y="2829"/>
                    <a:pt x="15920" y="4313"/>
                  </a:cubicBezTo>
                  <a:cubicBezTo>
                    <a:pt x="15927" y="4315"/>
                    <a:pt x="15934" y="4316"/>
                    <a:pt x="15941" y="4316"/>
                  </a:cubicBezTo>
                  <a:cubicBezTo>
                    <a:pt x="16009" y="4316"/>
                    <a:pt x="16060" y="4222"/>
                    <a:pt x="15984" y="4191"/>
                  </a:cubicBezTo>
                  <a:cubicBezTo>
                    <a:pt x="10973" y="2150"/>
                    <a:pt x="5519" y="949"/>
                    <a:pt x="214" y="2"/>
                  </a:cubicBez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962;p39"/>
            <p:cNvSpPr/>
            <p:nvPr/>
          </p:nvSpPr>
          <p:spPr>
            <a:xfrm>
              <a:off x="7855079" y="3338042"/>
              <a:ext cx="492407" cy="150332"/>
            </a:xfrm>
            <a:custGeom>
              <a:avLst/>
              <a:gdLst/>
              <a:ahLst/>
              <a:cxnLst/>
              <a:rect l="l" t="t" r="r" b="b"/>
              <a:pathLst>
                <a:path w="19417" h="5928" extrusionOk="0">
                  <a:moveTo>
                    <a:pt x="195" y="0"/>
                  </a:moveTo>
                  <a:cubicBezTo>
                    <a:pt x="87" y="0"/>
                    <a:pt x="0" y="159"/>
                    <a:pt x="129" y="208"/>
                  </a:cubicBezTo>
                  <a:cubicBezTo>
                    <a:pt x="3162" y="1378"/>
                    <a:pt x="6263" y="2375"/>
                    <a:pt x="9377" y="3315"/>
                  </a:cubicBezTo>
                  <a:cubicBezTo>
                    <a:pt x="12598" y="4293"/>
                    <a:pt x="15899" y="5331"/>
                    <a:pt x="19219" y="5926"/>
                  </a:cubicBezTo>
                  <a:cubicBezTo>
                    <a:pt x="19228" y="5927"/>
                    <a:pt x="19236" y="5928"/>
                    <a:pt x="19245" y="5928"/>
                  </a:cubicBezTo>
                  <a:cubicBezTo>
                    <a:pt x="19362" y="5928"/>
                    <a:pt x="19416" y="5777"/>
                    <a:pt x="19280" y="5733"/>
                  </a:cubicBezTo>
                  <a:cubicBezTo>
                    <a:pt x="16128" y="4719"/>
                    <a:pt x="12883" y="3968"/>
                    <a:pt x="9711" y="3018"/>
                  </a:cubicBezTo>
                  <a:cubicBezTo>
                    <a:pt x="6533" y="2068"/>
                    <a:pt x="3388" y="1013"/>
                    <a:pt x="228" y="5"/>
                  </a:cubicBezTo>
                  <a:cubicBezTo>
                    <a:pt x="217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963;p39"/>
            <p:cNvSpPr/>
            <p:nvPr/>
          </p:nvSpPr>
          <p:spPr>
            <a:xfrm>
              <a:off x="7973049" y="3332767"/>
              <a:ext cx="325643" cy="76180"/>
            </a:xfrm>
            <a:custGeom>
              <a:avLst/>
              <a:gdLst/>
              <a:ahLst/>
              <a:cxnLst/>
              <a:rect l="l" t="t" r="r" b="b"/>
              <a:pathLst>
                <a:path w="12841" h="3004" extrusionOk="0">
                  <a:moveTo>
                    <a:pt x="255" y="1"/>
                  </a:moveTo>
                  <a:cubicBezTo>
                    <a:pt x="84" y="1"/>
                    <a:pt x="0" y="239"/>
                    <a:pt x="201" y="277"/>
                  </a:cubicBezTo>
                  <a:cubicBezTo>
                    <a:pt x="4383" y="1035"/>
                    <a:pt x="8474" y="2123"/>
                    <a:pt x="12626" y="3000"/>
                  </a:cubicBezTo>
                  <a:cubicBezTo>
                    <a:pt x="12638" y="3002"/>
                    <a:pt x="12650" y="3004"/>
                    <a:pt x="12661" y="3004"/>
                  </a:cubicBezTo>
                  <a:cubicBezTo>
                    <a:pt x="12789" y="3004"/>
                    <a:pt x="12840" y="2837"/>
                    <a:pt x="12694" y="2789"/>
                  </a:cubicBezTo>
                  <a:cubicBezTo>
                    <a:pt x="8681" y="1505"/>
                    <a:pt x="4434" y="744"/>
                    <a:pt x="289" y="4"/>
                  </a:cubicBezTo>
                  <a:cubicBezTo>
                    <a:pt x="277" y="2"/>
                    <a:pt x="266" y="1"/>
                    <a:pt x="255" y="1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964;p39"/>
            <p:cNvSpPr/>
            <p:nvPr/>
          </p:nvSpPr>
          <p:spPr>
            <a:xfrm>
              <a:off x="7102776" y="4171248"/>
              <a:ext cx="669519" cy="588672"/>
            </a:xfrm>
            <a:custGeom>
              <a:avLst/>
              <a:gdLst/>
              <a:ahLst/>
              <a:cxnLst/>
              <a:rect l="l" t="t" r="r" b="b"/>
              <a:pathLst>
                <a:path w="26401" h="23213" extrusionOk="0">
                  <a:moveTo>
                    <a:pt x="8014" y="1"/>
                  </a:moveTo>
                  <a:cubicBezTo>
                    <a:pt x="8014" y="1"/>
                    <a:pt x="169" y="15212"/>
                    <a:pt x="0" y="23212"/>
                  </a:cubicBezTo>
                  <a:lnTo>
                    <a:pt x="26400" y="23212"/>
                  </a:lnTo>
                  <a:lnTo>
                    <a:pt x="23235" y="670"/>
                  </a:lnTo>
                  <a:lnTo>
                    <a:pt x="8014" y="1"/>
                  </a:ln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965;p39"/>
            <p:cNvSpPr/>
            <p:nvPr/>
          </p:nvSpPr>
          <p:spPr>
            <a:xfrm>
              <a:off x="6958990" y="3496791"/>
              <a:ext cx="1271581" cy="707812"/>
            </a:xfrm>
            <a:custGeom>
              <a:avLst/>
              <a:gdLst/>
              <a:ahLst/>
              <a:cxnLst/>
              <a:rect l="l" t="t" r="r" b="b"/>
              <a:pathLst>
                <a:path w="50142" h="27911" extrusionOk="0">
                  <a:moveTo>
                    <a:pt x="21495" y="0"/>
                  </a:moveTo>
                  <a:cubicBezTo>
                    <a:pt x="10909" y="0"/>
                    <a:pt x="8380" y="2606"/>
                    <a:pt x="6614" y="6624"/>
                  </a:cubicBezTo>
                  <a:cubicBezTo>
                    <a:pt x="4545" y="11331"/>
                    <a:pt x="1" y="21082"/>
                    <a:pt x="11331" y="25558"/>
                  </a:cubicBezTo>
                  <a:cubicBezTo>
                    <a:pt x="15706" y="27289"/>
                    <a:pt x="19642" y="27911"/>
                    <a:pt x="23040" y="27911"/>
                  </a:cubicBezTo>
                  <a:cubicBezTo>
                    <a:pt x="31723" y="27911"/>
                    <a:pt x="36889" y="23848"/>
                    <a:pt x="36889" y="23848"/>
                  </a:cubicBezTo>
                  <a:cubicBezTo>
                    <a:pt x="36889" y="23848"/>
                    <a:pt x="38740" y="24734"/>
                    <a:pt x="41044" y="24734"/>
                  </a:cubicBezTo>
                  <a:cubicBezTo>
                    <a:pt x="42998" y="24734"/>
                    <a:pt x="45279" y="24096"/>
                    <a:pt x="47032" y="21738"/>
                  </a:cubicBezTo>
                  <a:cubicBezTo>
                    <a:pt x="50141" y="17558"/>
                    <a:pt x="47229" y="14120"/>
                    <a:pt x="43659" y="14120"/>
                  </a:cubicBezTo>
                  <a:cubicBezTo>
                    <a:pt x="42842" y="14120"/>
                    <a:pt x="41991" y="14300"/>
                    <a:pt x="41169" y="14692"/>
                  </a:cubicBezTo>
                  <a:cubicBezTo>
                    <a:pt x="41169" y="14692"/>
                    <a:pt x="42552" y="1187"/>
                    <a:pt x="27137" y="200"/>
                  </a:cubicBezTo>
                  <a:cubicBezTo>
                    <a:pt x="25037" y="65"/>
                    <a:pt x="23165" y="0"/>
                    <a:pt x="2149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966;p39"/>
            <p:cNvSpPr/>
            <p:nvPr/>
          </p:nvSpPr>
          <p:spPr>
            <a:xfrm>
              <a:off x="6967789" y="3013848"/>
              <a:ext cx="1205190" cy="936555"/>
            </a:xfrm>
            <a:custGeom>
              <a:avLst/>
              <a:gdLst/>
              <a:ahLst/>
              <a:cxnLst/>
              <a:rect l="l" t="t" r="r" b="b"/>
              <a:pathLst>
                <a:path w="47524" h="36931" extrusionOk="0">
                  <a:moveTo>
                    <a:pt x="18610" y="0"/>
                  </a:moveTo>
                  <a:cubicBezTo>
                    <a:pt x="17705" y="0"/>
                    <a:pt x="16687" y="120"/>
                    <a:pt x="15542" y="391"/>
                  </a:cubicBezTo>
                  <a:cubicBezTo>
                    <a:pt x="6044" y="2633"/>
                    <a:pt x="7833" y="10206"/>
                    <a:pt x="8170" y="11372"/>
                  </a:cubicBezTo>
                  <a:cubicBezTo>
                    <a:pt x="8083" y="11489"/>
                    <a:pt x="7841" y="11527"/>
                    <a:pt x="7496" y="11527"/>
                  </a:cubicBezTo>
                  <a:cubicBezTo>
                    <a:pt x="7170" y="11527"/>
                    <a:pt x="6751" y="11493"/>
                    <a:pt x="6283" y="11461"/>
                  </a:cubicBezTo>
                  <a:cubicBezTo>
                    <a:pt x="5814" y="11427"/>
                    <a:pt x="5295" y="11393"/>
                    <a:pt x="4770" y="11393"/>
                  </a:cubicBezTo>
                  <a:cubicBezTo>
                    <a:pt x="2451" y="11393"/>
                    <a:pt x="0" y="12050"/>
                    <a:pt x="1114" y="16261"/>
                  </a:cubicBezTo>
                  <a:cubicBezTo>
                    <a:pt x="2267" y="20628"/>
                    <a:pt x="6366" y="21802"/>
                    <a:pt x="10439" y="21802"/>
                  </a:cubicBezTo>
                  <a:cubicBezTo>
                    <a:pt x="15171" y="21802"/>
                    <a:pt x="19869" y="20217"/>
                    <a:pt x="19869" y="20217"/>
                  </a:cubicBezTo>
                  <a:lnTo>
                    <a:pt x="19869" y="20217"/>
                  </a:lnTo>
                  <a:cubicBezTo>
                    <a:pt x="19869" y="20217"/>
                    <a:pt x="19061" y="21205"/>
                    <a:pt x="21394" y="23934"/>
                  </a:cubicBezTo>
                  <a:cubicBezTo>
                    <a:pt x="23123" y="25956"/>
                    <a:pt x="25021" y="26550"/>
                    <a:pt x="26851" y="26550"/>
                  </a:cubicBezTo>
                  <a:cubicBezTo>
                    <a:pt x="28152" y="26550"/>
                    <a:pt x="29417" y="26249"/>
                    <a:pt x="30564" y="25949"/>
                  </a:cubicBezTo>
                  <a:cubicBezTo>
                    <a:pt x="31709" y="25650"/>
                    <a:pt x="32736" y="25351"/>
                    <a:pt x="33559" y="25351"/>
                  </a:cubicBezTo>
                  <a:cubicBezTo>
                    <a:pt x="34030" y="25351"/>
                    <a:pt x="34435" y="25450"/>
                    <a:pt x="34756" y="25702"/>
                  </a:cubicBezTo>
                  <a:cubicBezTo>
                    <a:pt x="36988" y="27453"/>
                    <a:pt x="38053" y="36930"/>
                    <a:pt x="38053" y="36930"/>
                  </a:cubicBezTo>
                  <a:lnTo>
                    <a:pt x="40822" y="33736"/>
                  </a:lnTo>
                  <a:cubicBezTo>
                    <a:pt x="47523" y="26824"/>
                    <a:pt x="41813" y="22050"/>
                    <a:pt x="41813" y="22050"/>
                  </a:cubicBezTo>
                  <a:cubicBezTo>
                    <a:pt x="41813" y="22050"/>
                    <a:pt x="46296" y="17397"/>
                    <a:pt x="39544" y="9905"/>
                  </a:cubicBezTo>
                  <a:cubicBezTo>
                    <a:pt x="36737" y="6792"/>
                    <a:pt x="33901" y="5882"/>
                    <a:pt x="31545" y="5882"/>
                  </a:cubicBezTo>
                  <a:cubicBezTo>
                    <a:pt x="29142" y="5882"/>
                    <a:pt x="27238" y="6828"/>
                    <a:pt x="26375" y="7349"/>
                  </a:cubicBezTo>
                  <a:cubicBezTo>
                    <a:pt x="26316" y="7384"/>
                    <a:pt x="26252" y="7401"/>
                    <a:pt x="26190" y="7401"/>
                  </a:cubicBezTo>
                  <a:cubicBezTo>
                    <a:pt x="26014" y="7401"/>
                    <a:pt x="25850" y="7270"/>
                    <a:pt x="25830" y="7075"/>
                  </a:cubicBezTo>
                  <a:cubicBezTo>
                    <a:pt x="25651" y="5266"/>
                    <a:pt x="24607" y="0"/>
                    <a:pt x="1861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967;p39"/>
            <p:cNvSpPr/>
            <p:nvPr/>
          </p:nvSpPr>
          <p:spPr>
            <a:xfrm>
              <a:off x="7056546" y="3851340"/>
              <a:ext cx="705453" cy="353209"/>
            </a:xfrm>
            <a:custGeom>
              <a:avLst/>
              <a:gdLst/>
              <a:ahLst/>
              <a:cxnLst/>
              <a:rect l="l" t="t" r="r" b="b"/>
              <a:pathLst>
                <a:path w="27818" h="13928" extrusionOk="0">
                  <a:moveTo>
                    <a:pt x="1574" y="1"/>
                  </a:moveTo>
                  <a:cubicBezTo>
                    <a:pt x="494" y="1"/>
                    <a:pt x="165" y="1488"/>
                    <a:pt x="110" y="1775"/>
                  </a:cubicBezTo>
                  <a:cubicBezTo>
                    <a:pt x="1" y="5502"/>
                    <a:pt x="1597" y="9251"/>
                    <a:pt x="7484" y="11577"/>
                  </a:cubicBezTo>
                  <a:cubicBezTo>
                    <a:pt x="11801" y="13285"/>
                    <a:pt x="15686" y="13910"/>
                    <a:pt x="19054" y="13927"/>
                  </a:cubicBezTo>
                  <a:cubicBezTo>
                    <a:pt x="25221" y="12203"/>
                    <a:pt x="27817" y="9785"/>
                    <a:pt x="27750" y="6705"/>
                  </a:cubicBezTo>
                  <a:cubicBezTo>
                    <a:pt x="27684" y="3752"/>
                    <a:pt x="26362" y="3157"/>
                    <a:pt x="21834" y="3157"/>
                  </a:cubicBezTo>
                  <a:cubicBezTo>
                    <a:pt x="20401" y="3157"/>
                    <a:pt x="18646" y="3216"/>
                    <a:pt x="16508" y="3280"/>
                  </a:cubicBezTo>
                  <a:cubicBezTo>
                    <a:pt x="16020" y="3294"/>
                    <a:pt x="15549" y="3301"/>
                    <a:pt x="15094" y="3301"/>
                  </a:cubicBezTo>
                  <a:cubicBezTo>
                    <a:pt x="7259" y="3301"/>
                    <a:pt x="4217" y="1245"/>
                    <a:pt x="2412" y="251"/>
                  </a:cubicBezTo>
                  <a:cubicBezTo>
                    <a:pt x="2092" y="74"/>
                    <a:pt x="1815" y="1"/>
                    <a:pt x="1574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968;p39"/>
            <p:cNvSpPr/>
            <p:nvPr/>
          </p:nvSpPr>
          <p:spPr>
            <a:xfrm>
              <a:off x="7165692" y="3888466"/>
              <a:ext cx="195649" cy="97254"/>
            </a:xfrm>
            <a:custGeom>
              <a:avLst/>
              <a:gdLst/>
              <a:ahLst/>
              <a:cxnLst/>
              <a:rect l="l" t="t" r="r" b="b"/>
              <a:pathLst>
                <a:path w="7715" h="3835" extrusionOk="0">
                  <a:moveTo>
                    <a:pt x="417" y="1"/>
                  </a:moveTo>
                  <a:cubicBezTo>
                    <a:pt x="177" y="839"/>
                    <a:pt x="1" y="1904"/>
                    <a:pt x="343" y="2327"/>
                  </a:cubicBezTo>
                  <a:cubicBezTo>
                    <a:pt x="623" y="2672"/>
                    <a:pt x="968" y="2783"/>
                    <a:pt x="1290" y="2783"/>
                  </a:cubicBezTo>
                  <a:cubicBezTo>
                    <a:pt x="1861" y="2783"/>
                    <a:pt x="2368" y="2442"/>
                    <a:pt x="2368" y="2441"/>
                  </a:cubicBezTo>
                  <a:lnTo>
                    <a:pt x="2368" y="2441"/>
                  </a:lnTo>
                  <a:cubicBezTo>
                    <a:pt x="2368" y="2442"/>
                    <a:pt x="2151" y="3212"/>
                    <a:pt x="3555" y="3710"/>
                  </a:cubicBezTo>
                  <a:cubicBezTo>
                    <a:pt x="3808" y="3797"/>
                    <a:pt x="4042" y="3835"/>
                    <a:pt x="4255" y="3835"/>
                  </a:cubicBezTo>
                  <a:cubicBezTo>
                    <a:pt x="5205" y="3835"/>
                    <a:pt x="5706" y="3084"/>
                    <a:pt x="5706" y="3084"/>
                  </a:cubicBezTo>
                  <a:cubicBezTo>
                    <a:pt x="5706" y="3084"/>
                    <a:pt x="5773" y="3246"/>
                    <a:pt x="5921" y="3476"/>
                  </a:cubicBezTo>
                  <a:cubicBezTo>
                    <a:pt x="6672" y="2979"/>
                    <a:pt x="7257" y="2374"/>
                    <a:pt x="7714" y="1718"/>
                  </a:cubicBezTo>
                  <a:cubicBezTo>
                    <a:pt x="7301" y="1688"/>
                    <a:pt x="6906" y="1647"/>
                    <a:pt x="6527" y="1603"/>
                  </a:cubicBezTo>
                  <a:lnTo>
                    <a:pt x="6524" y="1603"/>
                  </a:lnTo>
                  <a:cubicBezTo>
                    <a:pt x="6520" y="1600"/>
                    <a:pt x="6513" y="1600"/>
                    <a:pt x="6507" y="1600"/>
                  </a:cubicBezTo>
                  <a:cubicBezTo>
                    <a:pt x="6503" y="1600"/>
                    <a:pt x="6497" y="1600"/>
                    <a:pt x="6490" y="1597"/>
                  </a:cubicBezTo>
                  <a:lnTo>
                    <a:pt x="6469" y="1597"/>
                  </a:lnTo>
                  <a:cubicBezTo>
                    <a:pt x="6466" y="1597"/>
                    <a:pt x="6463" y="1593"/>
                    <a:pt x="6456" y="1593"/>
                  </a:cubicBezTo>
                  <a:lnTo>
                    <a:pt x="6442" y="1593"/>
                  </a:lnTo>
                  <a:cubicBezTo>
                    <a:pt x="6439" y="1593"/>
                    <a:pt x="6439" y="1593"/>
                    <a:pt x="6436" y="1589"/>
                  </a:cubicBezTo>
                  <a:lnTo>
                    <a:pt x="6408" y="1589"/>
                  </a:lnTo>
                  <a:cubicBezTo>
                    <a:pt x="6399" y="1586"/>
                    <a:pt x="6388" y="1586"/>
                    <a:pt x="6378" y="1583"/>
                  </a:cubicBezTo>
                  <a:lnTo>
                    <a:pt x="6375" y="1583"/>
                  </a:lnTo>
                  <a:cubicBezTo>
                    <a:pt x="6365" y="1583"/>
                    <a:pt x="6355" y="1580"/>
                    <a:pt x="6341" y="1580"/>
                  </a:cubicBezTo>
                  <a:cubicBezTo>
                    <a:pt x="3646" y="1241"/>
                    <a:pt x="1783" y="616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969;p39"/>
            <p:cNvSpPr/>
            <p:nvPr/>
          </p:nvSpPr>
          <p:spPr>
            <a:xfrm>
              <a:off x="7165692" y="3888466"/>
              <a:ext cx="515206" cy="126595"/>
            </a:xfrm>
            <a:custGeom>
              <a:avLst/>
              <a:gdLst/>
              <a:ahLst/>
              <a:cxnLst/>
              <a:rect l="l" t="t" r="r" b="b"/>
              <a:pathLst>
                <a:path w="20316" h="4992" extrusionOk="0">
                  <a:moveTo>
                    <a:pt x="417" y="1"/>
                  </a:moveTo>
                  <a:cubicBezTo>
                    <a:pt x="177" y="839"/>
                    <a:pt x="1" y="1904"/>
                    <a:pt x="343" y="2327"/>
                  </a:cubicBezTo>
                  <a:cubicBezTo>
                    <a:pt x="623" y="2674"/>
                    <a:pt x="966" y="2784"/>
                    <a:pt x="1289" y="2784"/>
                  </a:cubicBezTo>
                  <a:cubicBezTo>
                    <a:pt x="1859" y="2784"/>
                    <a:pt x="2368" y="2442"/>
                    <a:pt x="2368" y="2441"/>
                  </a:cubicBezTo>
                  <a:lnTo>
                    <a:pt x="2368" y="2441"/>
                  </a:lnTo>
                  <a:cubicBezTo>
                    <a:pt x="2368" y="2442"/>
                    <a:pt x="2151" y="3212"/>
                    <a:pt x="3555" y="3710"/>
                  </a:cubicBezTo>
                  <a:cubicBezTo>
                    <a:pt x="3809" y="3799"/>
                    <a:pt x="4042" y="3835"/>
                    <a:pt x="4252" y="3835"/>
                  </a:cubicBezTo>
                  <a:cubicBezTo>
                    <a:pt x="5206" y="3835"/>
                    <a:pt x="5706" y="3084"/>
                    <a:pt x="5706" y="3084"/>
                  </a:cubicBezTo>
                  <a:cubicBezTo>
                    <a:pt x="5706" y="3084"/>
                    <a:pt x="6314" y="4528"/>
                    <a:pt x="7738" y="4835"/>
                  </a:cubicBezTo>
                  <a:cubicBezTo>
                    <a:pt x="7840" y="4857"/>
                    <a:pt x="7944" y="4867"/>
                    <a:pt x="8047" y="4867"/>
                  </a:cubicBezTo>
                  <a:cubicBezTo>
                    <a:pt x="8793" y="4867"/>
                    <a:pt x="9531" y="4339"/>
                    <a:pt x="9982" y="3852"/>
                  </a:cubicBezTo>
                  <a:cubicBezTo>
                    <a:pt x="9982" y="3852"/>
                    <a:pt x="10140" y="4991"/>
                    <a:pt x="12156" y="4991"/>
                  </a:cubicBezTo>
                  <a:cubicBezTo>
                    <a:pt x="12162" y="4991"/>
                    <a:pt x="12167" y="4991"/>
                    <a:pt x="12173" y="4991"/>
                  </a:cubicBezTo>
                  <a:cubicBezTo>
                    <a:pt x="14290" y="4988"/>
                    <a:pt x="14209" y="3923"/>
                    <a:pt x="14209" y="3922"/>
                  </a:cubicBezTo>
                  <a:lnTo>
                    <a:pt x="14209" y="3922"/>
                  </a:lnTo>
                  <a:cubicBezTo>
                    <a:pt x="14209" y="3923"/>
                    <a:pt x="14431" y="4925"/>
                    <a:pt x="15705" y="4925"/>
                  </a:cubicBezTo>
                  <a:cubicBezTo>
                    <a:pt x="15914" y="4925"/>
                    <a:pt x="16151" y="4898"/>
                    <a:pt x="16420" y="4835"/>
                  </a:cubicBezTo>
                  <a:cubicBezTo>
                    <a:pt x="17374" y="4612"/>
                    <a:pt x="17482" y="3568"/>
                    <a:pt x="17482" y="3568"/>
                  </a:cubicBezTo>
                  <a:cubicBezTo>
                    <a:pt x="17482" y="3568"/>
                    <a:pt x="17908" y="3867"/>
                    <a:pt x="18599" y="3867"/>
                  </a:cubicBezTo>
                  <a:cubicBezTo>
                    <a:pt x="18796" y="3867"/>
                    <a:pt x="19014" y="3843"/>
                    <a:pt x="19250" y="3780"/>
                  </a:cubicBezTo>
                  <a:cubicBezTo>
                    <a:pt x="20315" y="3496"/>
                    <a:pt x="19811" y="1772"/>
                    <a:pt x="19811" y="1772"/>
                  </a:cubicBezTo>
                  <a:cubicBezTo>
                    <a:pt x="19162" y="1716"/>
                    <a:pt x="18408" y="1694"/>
                    <a:pt x="17534" y="1694"/>
                  </a:cubicBezTo>
                  <a:cubicBezTo>
                    <a:pt x="16100" y="1694"/>
                    <a:pt x="14345" y="1753"/>
                    <a:pt x="12204" y="1816"/>
                  </a:cubicBezTo>
                  <a:cubicBezTo>
                    <a:pt x="11721" y="1830"/>
                    <a:pt x="11255" y="1837"/>
                    <a:pt x="10805" y="1837"/>
                  </a:cubicBezTo>
                  <a:cubicBezTo>
                    <a:pt x="5536" y="1837"/>
                    <a:pt x="2433" y="910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970;p39"/>
            <p:cNvSpPr/>
            <p:nvPr/>
          </p:nvSpPr>
          <p:spPr>
            <a:xfrm>
              <a:off x="7284727" y="4090073"/>
              <a:ext cx="307764" cy="114473"/>
            </a:xfrm>
            <a:custGeom>
              <a:avLst/>
              <a:gdLst/>
              <a:ahLst/>
              <a:cxnLst/>
              <a:rect l="l" t="t" r="r" b="b"/>
              <a:pathLst>
                <a:path w="12136" h="4514" extrusionOk="0">
                  <a:moveTo>
                    <a:pt x="8395" y="1"/>
                  </a:moveTo>
                  <a:cubicBezTo>
                    <a:pt x="6077" y="1"/>
                    <a:pt x="5664" y="1768"/>
                    <a:pt x="5664" y="1768"/>
                  </a:cubicBezTo>
                  <a:cubicBezTo>
                    <a:pt x="5664" y="1768"/>
                    <a:pt x="5270" y="22"/>
                    <a:pt x="3175" y="22"/>
                  </a:cubicBezTo>
                  <a:cubicBezTo>
                    <a:pt x="3006" y="22"/>
                    <a:pt x="2826" y="33"/>
                    <a:pt x="2635" y="57"/>
                  </a:cubicBezTo>
                  <a:cubicBezTo>
                    <a:pt x="886" y="281"/>
                    <a:pt x="237" y="1785"/>
                    <a:pt x="1" y="2725"/>
                  </a:cubicBezTo>
                  <a:cubicBezTo>
                    <a:pt x="3716" y="4009"/>
                    <a:pt x="7087" y="4500"/>
                    <a:pt x="10056" y="4513"/>
                  </a:cubicBezTo>
                  <a:cubicBezTo>
                    <a:pt x="10800" y="4304"/>
                    <a:pt x="11493" y="4087"/>
                    <a:pt x="12135" y="3858"/>
                  </a:cubicBezTo>
                  <a:cubicBezTo>
                    <a:pt x="11976" y="1869"/>
                    <a:pt x="10786" y="189"/>
                    <a:pt x="8825" y="20"/>
                  </a:cubicBezTo>
                  <a:cubicBezTo>
                    <a:pt x="8675" y="7"/>
                    <a:pt x="8532" y="1"/>
                    <a:pt x="8395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971;p39"/>
            <p:cNvSpPr/>
            <p:nvPr/>
          </p:nvSpPr>
          <p:spPr>
            <a:xfrm>
              <a:off x="7969854" y="3366647"/>
              <a:ext cx="28783" cy="99993"/>
            </a:xfrm>
            <a:custGeom>
              <a:avLst/>
              <a:gdLst/>
              <a:ahLst/>
              <a:cxnLst/>
              <a:rect l="l" t="t" r="r" b="b"/>
              <a:pathLst>
                <a:path w="1135" h="3943" extrusionOk="0">
                  <a:moveTo>
                    <a:pt x="171" y="1"/>
                  </a:moveTo>
                  <a:cubicBezTo>
                    <a:pt x="85" y="1"/>
                    <a:pt x="1" y="56"/>
                    <a:pt x="39" y="145"/>
                  </a:cubicBezTo>
                  <a:cubicBezTo>
                    <a:pt x="560" y="1346"/>
                    <a:pt x="702" y="2556"/>
                    <a:pt x="722" y="3851"/>
                  </a:cubicBezTo>
                  <a:cubicBezTo>
                    <a:pt x="724" y="3913"/>
                    <a:pt x="772" y="3942"/>
                    <a:pt x="823" y="3942"/>
                  </a:cubicBezTo>
                  <a:cubicBezTo>
                    <a:pt x="875" y="3942"/>
                    <a:pt x="930" y="3911"/>
                    <a:pt x="939" y="3851"/>
                  </a:cubicBezTo>
                  <a:cubicBezTo>
                    <a:pt x="1134" y="2563"/>
                    <a:pt x="841" y="1261"/>
                    <a:pt x="313" y="81"/>
                  </a:cubicBezTo>
                  <a:cubicBezTo>
                    <a:pt x="289" y="26"/>
                    <a:pt x="229" y="1"/>
                    <a:pt x="171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972;p39"/>
            <p:cNvSpPr/>
            <p:nvPr/>
          </p:nvSpPr>
          <p:spPr>
            <a:xfrm>
              <a:off x="7943100" y="3341693"/>
              <a:ext cx="34590" cy="78133"/>
            </a:xfrm>
            <a:custGeom>
              <a:avLst/>
              <a:gdLst/>
              <a:ahLst/>
              <a:cxnLst/>
              <a:rect l="l" t="t" r="r" b="b"/>
              <a:pathLst>
                <a:path w="1364" h="3081" extrusionOk="0">
                  <a:moveTo>
                    <a:pt x="184" y="0"/>
                  </a:moveTo>
                  <a:cubicBezTo>
                    <a:pt x="92" y="0"/>
                    <a:pt x="1" y="60"/>
                    <a:pt x="39" y="159"/>
                  </a:cubicBezTo>
                  <a:cubicBezTo>
                    <a:pt x="398" y="1126"/>
                    <a:pt x="725" y="2106"/>
                    <a:pt x="1182" y="3029"/>
                  </a:cubicBezTo>
                  <a:cubicBezTo>
                    <a:pt x="1198" y="3064"/>
                    <a:pt x="1236" y="3081"/>
                    <a:pt x="1271" y="3081"/>
                  </a:cubicBezTo>
                  <a:cubicBezTo>
                    <a:pt x="1319" y="3081"/>
                    <a:pt x="1363" y="3051"/>
                    <a:pt x="1348" y="2993"/>
                  </a:cubicBezTo>
                  <a:cubicBezTo>
                    <a:pt x="1091" y="1998"/>
                    <a:pt x="692" y="1048"/>
                    <a:pt x="334" y="92"/>
                  </a:cubicBezTo>
                  <a:cubicBezTo>
                    <a:pt x="310" y="28"/>
                    <a:pt x="247" y="0"/>
                    <a:pt x="184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973;p39"/>
            <p:cNvSpPr/>
            <p:nvPr/>
          </p:nvSpPr>
          <p:spPr>
            <a:xfrm>
              <a:off x="7701707" y="3209876"/>
              <a:ext cx="104329" cy="46941"/>
            </a:xfrm>
            <a:custGeom>
              <a:avLst/>
              <a:gdLst/>
              <a:ahLst/>
              <a:cxnLst/>
              <a:rect l="l" t="t" r="r" b="b"/>
              <a:pathLst>
                <a:path w="4114" h="1851" extrusionOk="0">
                  <a:moveTo>
                    <a:pt x="151" y="0"/>
                  </a:moveTo>
                  <a:cubicBezTo>
                    <a:pt x="0" y="0"/>
                    <a:pt x="9" y="211"/>
                    <a:pt x="169" y="228"/>
                  </a:cubicBezTo>
                  <a:cubicBezTo>
                    <a:pt x="1610" y="393"/>
                    <a:pt x="2705" y="1009"/>
                    <a:pt x="3871" y="1827"/>
                  </a:cubicBezTo>
                  <a:cubicBezTo>
                    <a:pt x="3895" y="1843"/>
                    <a:pt x="3921" y="1850"/>
                    <a:pt x="3948" y="1850"/>
                  </a:cubicBezTo>
                  <a:cubicBezTo>
                    <a:pt x="4035" y="1850"/>
                    <a:pt x="4114" y="1771"/>
                    <a:pt x="4033" y="1688"/>
                  </a:cubicBezTo>
                  <a:cubicBezTo>
                    <a:pt x="3053" y="654"/>
                    <a:pt x="1555" y="146"/>
                    <a:pt x="169" y="1"/>
                  </a:cubicBezTo>
                  <a:cubicBezTo>
                    <a:pt x="163" y="1"/>
                    <a:pt x="157" y="0"/>
                    <a:pt x="151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974;p39"/>
            <p:cNvSpPr/>
            <p:nvPr/>
          </p:nvSpPr>
          <p:spPr>
            <a:xfrm>
              <a:off x="7719230" y="3227957"/>
              <a:ext cx="80644" cy="51024"/>
            </a:xfrm>
            <a:custGeom>
              <a:avLst/>
              <a:gdLst/>
              <a:ahLst/>
              <a:cxnLst/>
              <a:rect l="l" t="t" r="r" b="b"/>
              <a:pathLst>
                <a:path w="3180" h="2012" extrusionOk="0">
                  <a:moveTo>
                    <a:pt x="238" y="1"/>
                  </a:moveTo>
                  <a:cubicBezTo>
                    <a:pt x="108" y="1"/>
                    <a:pt x="0" y="165"/>
                    <a:pt x="154" y="235"/>
                  </a:cubicBezTo>
                  <a:cubicBezTo>
                    <a:pt x="1182" y="702"/>
                    <a:pt x="2017" y="1364"/>
                    <a:pt x="2943" y="1993"/>
                  </a:cubicBezTo>
                  <a:cubicBezTo>
                    <a:pt x="2961" y="2005"/>
                    <a:pt x="2986" y="2011"/>
                    <a:pt x="3012" y="2011"/>
                  </a:cubicBezTo>
                  <a:cubicBezTo>
                    <a:pt x="3090" y="2011"/>
                    <a:pt x="3180" y="1958"/>
                    <a:pt x="3116" y="1882"/>
                  </a:cubicBezTo>
                  <a:cubicBezTo>
                    <a:pt x="2389" y="1047"/>
                    <a:pt x="1300" y="462"/>
                    <a:pt x="303" y="15"/>
                  </a:cubicBezTo>
                  <a:cubicBezTo>
                    <a:pt x="281" y="5"/>
                    <a:pt x="259" y="1"/>
                    <a:pt x="238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975;p39"/>
            <p:cNvSpPr/>
            <p:nvPr/>
          </p:nvSpPr>
          <p:spPr>
            <a:xfrm>
              <a:off x="7467237" y="3095125"/>
              <a:ext cx="42249" cy="83611"/>
            </a:xfrm>
            <a:custGeom>
              <a:avLst/>
              <a:gdLst/>
              <a:ahLst/>
              <a:cxnLst/>
              <a:rect l="l" t="t" r="r" b="b"/>
              <a:pathLst>
                <a:path w="1666" h="3297" extrusionOk="0">
                  <a:moveTo>
                    <a:pt x="207" y="0"/>
                  </a:moveTo>
                  <a:cubicBezTo>
                    <a:pt x="105" y="0"/>
                    <a:pt x="0" y="86"/>
                    <a:pt x="69" y="191"/>
                  </a:cubicBezTo>
                  <a:cubicBezTo>
                    <a:pt x="384" y="689"/>
                    <a:pt x="661" y="1202"/>
                    <a:pt x="891" y="1744"/>
                  </a:cubicBezTo>
                  <a:cubicBezTo>
                    <a:pt x="1098" y="2230"/>
                    <a:pt x="1219" y="2755"/>
                    <a:pt x="1443" y="3231"/>
                  </a:cubicBezTo>
                  <a:cubicBezTo>
                    <a:pt x="1462" y="3272"/>
                    <a:pt x="1516" y="3296"/>
                    <a:pt x="1565" y="3296"/>
                  </a:cubicBezTo>
                  <a:cubicBezTo>
                    <a:pt x="1618" y="3296"/>
                    <a:pt x="1665" y="3269"/>
                    <a:pt x="1662" y="3204"/>
                  </a:cubicBezTo>
                  <a:cubicBezTo>
                    <a:pt x="1588" y="2112"/>
                    <a:pt x="911" y="962"/>
                    <a:pt x="330" y="63"/>
                  </a:cubicBezTo>
                  <a:cubicBezTo>
                    <a:pt x="302" y="19"/>
                    <a:pt x="255" y="0"/>
                    <a:pt x="207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976;p39"/>
            <p:cNvSpPr/>
            <p:nvPr/>
          </p:nvSpPr>
          <p:spPr>
            <a:xfrm>
              <a:off x="7453670" y="3130298"/>
              <a:ext cx="38749" cy="79147"/>
            </a:xfrm>
            <a:custGeom>
              <a:avLst/>
              <a:gdLst/>
              <a:ahLst/>
              <a:cxnLst/>
              <a:rect l="l" t="t" r="r" b="b"/>
              <a:pathLst>
                <a:path w="1528" h="3121" extrusionOk="0">
                  <a:moveTo>
                    <a:pt x="216" y="1"/>
                  </a:moveTo>
                  <a:cubicBezTo>
                    <a:pt x="109" y="1"/>
                    <a:pt x="1" y="87"/>
                    <a:pt x="80" y="187"/>
                  </a:cubicBezTo>
                  <a:cubicBezTo>
                    <a:pt x="760" y="1073"/>
                    <a:pt x="970" y="1983"/>
                    <a:pt x="1213" y="3041"/>
                  </a:cubicBezTo>
                  <a:cubicBezTo>
                    <a:pt x="1226" y="3096"/>
                    <a:pt x="1276" y="3121"/>
                    <a:pt x="1328" y="3121"/>
                  </a:cubicBezTo>
                  <a:cubicBezTo>
                    <a:pt x="1393" y="3121"/>
                    <a:pt x="1463" y="3081"/>
                    <a:pt x="1466" y="3011"/>
                  </a:cubicBezTo>
                  <a:cubicBezTo>
                    <a:pt x="1527" y="1962"/>
                    <a:pt x="973" y="864"/>
                    <a:pt x="344" y="59"/>
                  </a:cubicBezTo>
                  <a:cubicBezTo>
                    <a:pt x="313" y="18"/>
                    <a:pt x="264" y="1"/>
                    <a:pt x="216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977;p39"/>
            <p:cNvSpPr/>
            <p:nvPr/>
          </p:nvSpPr>
          <p:spPr>
            <a:xfrm>
              <a:off x="7483568" y="3931425"/>
              <a:ext cx="197323" cy="81912"/>
            </a:xfrm>
            <a:custGeom>
              <a:avLst/>
              <a:gdLst/>
              <a:ahLst/>
              <a:cxnLst/>
              <a:rect l="l" t="t" r="r" b="b"/>
              <a:pathLst>
                <a:path w="7781" h="3230" extrusionOk="0">
                  <a:moveTo>
                    <a:pt x="4978" y="0"/>
                  </a:moveTo>
                  <a:cubicBezTo>
                    <a:pt x="3622" y="0"/>
                    <a:pt x="1982" y="51"/>
                    <a:pt x="0" y="112"/>
                  </a:cubicBezTo>
                  <a:cubicBezTo>
                    <a:pt x="226" y="1089"/>
                    <a:pt x="579" y="2097"/>
                    <a:pt x="1119" y="3010"/>
                  </a:cubicBezTo>
                  <a:cubicBezTo>
                    <a:pt x="1711" y="2695"/>
                    <a:pt x="1674" y="2229"/>
                    <a:pt x="1674" y="2228"/>
                  </a:cubicBezTo>
                  <a:lnTo>
                    <a:pt x="1674" y="2228"/>
                  </a:lnTo>
                  <a:cubicBezTo>
                    <a:pt x="1674" y="2229"/>
                    <a:pt x="1897" y="3230"/>
                    <a:pt x="3168" y="3230"/>
                  </a:cubicBezTo>
                  <a:cubicBezTo>
                    <a:pt x="3378" y="3230"/>
                    <a:pt x="3614" y="3202"/>
                    <a:pt x="3885" y="3141"/>
                  </a:cubicBezTo>
                  <a:cubicBezTo>
                    <a:pt x="4839" y="2918"/>
                    <a:pt x="4947" y="1874"/>
                    <a:pt x="4947" y="1874"/>
                  </a:cubicBezTo>
                  <a:cubicBezTo>
                    <a:pt x="4947" y="1874"/>
                    <a:pt x="5373" y="2175"/>
                    <a:pt x="6063" y="2175"/>
                  </a:cubicBezTo>
                  <a:cubicBezTo>
                    <a:pt x="6262" y="2175"/>
                    <a:pt x="6479" y="2147"/>
                    <a:pt x="6715" y="2086"/>
                  </a:cubicBezTo>
                  <a:cubicBezTo>
                    <a:pt x="7780" y="1802"/>
                    <a:pt x="7276" y="78"/>
                    <a:pt x="7276" y="78"/>
                  </a:cubicBezTo>
                  <a:cubicBezTo>
                    <a:pt x="6621" y="20"/>
                    <a:pt x="5860" y="0"/>
                    <a:pt x="49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978;p39"/>
            <p:cNvSpPr/>
            <p:nvPr/>
          </p:nvSpPr>
          <p:spPr>
            <a:xfrm>
              <a:off x="7409900" y="3752386"/>
              <a:ext cx="57415" cy="32943"/>
            </a:xfrm>
            <a:custGeom>
              <a:avLst/>
              <a:gdLst/>
              <a:ahLst/>
              <a:cxnLst/>
              <a:rect l="l" t="t" r="r" b="b"/>
              <a:pathLst>
                <a:path w="2264" h="1299" extrusionOk="0">
                  <a:moveTo>
                    <a:pt x="143" y="0"/>
                  </a:moveTo>
                  <a:lnTo>
                    <a:pt x="1" y="1005"/>
                  </a:lnTo>
                  <a:lnTo>
                    <a:pt x="2121" y="1299"/>
                  </a:lnTo>
                  <a:lnTo>
                    <a:pt x="2263" y="295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979;p39"/>
            <p:cNvSpPr/>
            <p:nvPr/>
          </p:nvSpPr>
          <p:spPr>
            <a:xfrm>
              <a:off x="7348531" y="3824079"/>
              <a:ext cx="83966" cy="104101"/>
            </a:xfrm>
            <a:custGeom>
              <a:avLst/>
              <a:gdLst/>
              <a:ahLst/>
              <a:cxnLst/>
              <a:rect l="l" t="t" r="r" b="b"/>
              <a:pathLst>
                <a:path w="3311" h="4105" extrusionOk="0">
                  <a:moveTo>
                    <a:pt x="3310" y="0"/>
                  </a:moveTo>
                  <a:lnTo>
                    <a:pt x="2931" y="995"/>
                  </a:lnTo>
                  <a:cubicBezTo>
                    <a:pt x="2931" y="995"/>
                    <a:pt x="1903" y="477"/>
                    <a:pt x="1154" y="477"/>
                  </a:cubicBezTo>
                  <a:cubicBezTo>
                    <a:pt x="956" y="477"/>
                    <a:pt x="777" y="514"/>
                    <a:pt x="642" y="606"/>
                  </a:cubicBezTo>
                  <a:cubicBezTo>
                    <a:pt x="0" y="1042"/>
                    <a:pt x="2258" y="4105"/>
                    <a:pt x="2258" y="4105"/>
                  </a:cubicBezTo>
                  <a:lnTo>
                    <a:pt x="3310" y="0"/>
                  </a:ln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980;p39"/>
            <p:cNvSpPr/>
            <p:nvPr/>
          </p:nvSpPr>
          <p:spPr>
            <a:xfrm>
              <a:off x="7320813" y="4188010"/>
              <a:ext cx="879268" cy="330917"/>
            </a:xfrm>
            <a:custGeom>
              <a:avLst/>
              <a:gdLst/>
              <a:ahLst/>
              <a:cxnLst/>
              <a:rect l="l" t="t" r="r" b="b"/>
              <a:pathLst>
                <a:path w="34672" h="13049" extrusionOk="0">
                  <a:moveTo>
                    <a:pt x="29732" y="1"/>
                  </a:moveTo>
                  <a:cubicBezTo>
                    <a:pt x="29710" y="1"/>
                    <a:pt x="29687" y="3"/>
                    <a:pt x="29663" y="9"/>
                  </a:cubicBezTo>
                  <a:cubicBezTo>
                    <a:pt x="28974" y="181"/>
                    <a:pt x="29451" y="2251"/>
                    <a:pt x="27145" y="2785"/>
                  </a:cubicBezTo>
                  <a:cubicBezTo>
                    <a:pt x="25146" y="3252"/>
                    <a:pt x="20477" y="3759"/>
                    <a:pt x="16770" y="3759"/>
                  </a:cubicBezTo>
                  <a:cubicBezTo>
                    <a:pt x="16206" y="3759"/>
                    <a:pt x="15665" y="3747"/>
                    <a:pt x="15158" y="3722"/>
                  </a:cubicBezTo>
                  <a:cubicBezTo>
                    <a:pt x="11608" y="3541"/>
                    <a:pt x="7251" y="1394"/>
                    <a:pt x="4271" y="1394"/>
                  </a:cubicBezTo>
                  <a:cubicBezTo>
                    <a:pt x="3170" y="1394"/>
                    <a:pt x="2256" y="1687"/>
                    <a:pt x="1641" y="2480"/>
                  </a:cubicBezTo>
                  <a:cubicBezTo>
                    <a:pt x="0" y="4594"/>
                    <a:pt x="2267" y="13049"/>
                    <a:pt x="12348" y="13049"/>
                  </a:cubicBezTo>
                  <a:cubicBezTo>
                    <a:pt x="13280" y="13049"/>
                    <a:pt x="14279" y="12976"/>
                    <a:pt x="15347" y="12820"/>
                  </a:cubicBezTo>
                  <a:cubicBezTo>
                    <a:pt x="27980" y="10977"/>
                    <a:pt x="34181" y="4009"/>
                    <a:pt x="34485" y="3397"/>
                  </a:cubicBezTo>
                  <a:cubicBezTo>
                    <a:pt x="34597" y="3175"/>
                    <a:pt x="34466" y="3104"/>
                    <a:pt x="34255" y="3104"/>
                  </a:cubicBezTo>
                  <a:cubicBezTo>
                    <a:pt x="33883" y="3104"/>
                    <a:pt x="33261" y="3323"/>
                    <a:pt x="33261" y="3323"/>
                  </a:cubicBezTo>
                  <a:cubicBezTo>
                    <a:pt x="33261" y="3323"/>
                    <a:pt x="34671" y="1791"/>
                    <a:pt x="34080" y="1639"/>
                  </a:cubicBezTo>
                  <a:cubicBezTo>
                    <a:pt x="34034" y="1627"/>
                    <a:pt x="33984" y="1621"/>
                    <a:pt x="33931" y="1621"/>
                  </a:cubicBezTo>
                  <a:cubicBezTo>
                    <a:pt x="33308" y="1621"/>
                    <a:pt x="32267" y="2403"/>
                    <a:pt x="32267" y="2403"/>
                  </a:cubicBezTo>
                  <a:cubicBezTo>
                    <a:pt x="32267" y="2403"/>
                    <a:pt x="32956" y="665"/>
                    <a:pt x="32419" y="654"/>
                  </a:cubicBezTo>
                  <a:cubicBezTo>
                    <a:pt x="32417" y="654"/>
                    <a:pt x="32416" y="654"/>
                    <a:pt x="32414" y="654"/>
                  </a:cubicBezTo>
                  <a:cubicBezTo>
                    <a:pt x="32104" y="654"/>
                    <a:pt x="31480" y="1181"/>
                    <a:pt x="30999" y="1636"/>
                  </a:cubicBezTo>
                  <a:cubicBezTo>
                    <a:pt x="30917" y="1713"/>
                    <a:pt x="30817" y="1748"/>
                    <a:pt x="30719" y="1748"/>
                  </a:cubicBezTo>
                  <a:cubicBezTo>
                    <a:pt x="30522" y="1748"/>
                    <a:pt x="30331" y="1606"/>
                    <a:pt x="30306" y="1378"/>
                  </a:cubicBezTo>
                  <a:cubicBezTo>
                    <a:pt x="30239" y="742"/>
                    <a:pt x="30085" y="1"/>
                    <a:pt x="29732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981;p39"/>
            <p:cNvSpPr/>
            <p:nvPr/>
          </p:nvSpPr>
          <p:spPr>
            <a:xfrm>
              <a:off x="7671834" y="4434427"/>
              <a:ext cx="201026" cy="82824"/>
            </a:xfrm>
            <a:custGeom>
              <a:avLst/>
              <a:gdLst/>
              <a:ahLst/>
              <a:cxnLst/>
              <a:rect l="l" t="t" r="r" b="b"/>
              <a:pathLst>
                <a:path w="7927" h="3266" extrusionOk="0">
                  <a:moveTo>
                    <a:pt x="4223" y="0"/>
                  </a:moveTo>
                  <a:cubicBezTo>
                    <a:pt x="3948" y="0"/>
                    <a:pt x="3662" y="24"/>
                    <a:pt x="3365" y="74"/>
                  </a:cubicBezTo>
                  <a:cubicBezTo>
                    <a:pt x="937" y="486"/>
                    <a:pt x="214" y="2146"/>
                    <a:pt x="1" y="3265"/>
                  </a:cubicBezTo>
                  <a:cubicBezTo>
                    <a:pt x="488" y="3228"/>
                    <a:pt x="989" y="3181"/>
                    <a:pt x="1505" y="3103"/>
                  </a:cubicBezTo>
                  <a:cubicBezTo>
                    <a:pt x="3873" y="2758"/>
                    <a:pt x="6009" y="2234"/>
                    <a:pt x="7927" y="1605"/>
                  </a:cubicBezTo>
                  <a:cubicBezTo>
                    <a:pt x="7096" y="813"/>
                    <a:pt x="5852" y="0"/>
                    <a:pt x="4223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982;p39"/>
            <p:cNvSpPr/>
            <p:nvPr/>
          </p:nvSpPr>
          <p:spPr>
            <a:xfrm>
              <a:off x="7325457" y="4214721"/>
              <a:ext cx="277168" cy="253529"/>
            </a:xfrm>
            <a:custGeom>
              <a:avLst/>
              <a:gdLst/>
              <a:ahLst/>
              <a:cxnLst/>
              <a:rect l="l" t="t" r="r" b="b"/>
              <a:pathLst>
                <a:path w="10185" h="9318" extrusionOk="0">
                  <a:moveTo>
                    <a:pt x="3716" y="1"/>
                  </a:moveTo>
                  <a:cubicBezTo>
                    <a:pt x="2615" y="1"/>
                    <a:pt x="1702" y="294"/>
                    <a:pt x="1086" y="1087"/>
                  </a:cubicBezTo>
                  <a:cubicBezTo>
                    <a:pt x="0" y="2484"/>
                    <a:pt x="629" y="6653"/>
                    <a:pt x="4092" y="9317"/>
                  </a:cubicBezTo>
                  <a:lnTo>
                    <a:pt x="10184" y="1457"/>
                  </a:lnTo>
                  <a:cubicBezTo>
                    <a:pt x="7846" y="794"/>
                    <a:pt x="5527" y="1"/>
                    <a:pt x="371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983;p39"/>
            <p:cNvSpPr/>
            <p:nvPr/>
          </p:nvSpPr>
          <p:spPr>
            <a:xfrm>
              <a:off x="7976955" y="3929827"/>
              <a:ext cx="177745" cy="107956"/>
            </a:xfrm>
            <a:custGeom>
              <a:avLst/>
              <a:gdLst/>
              <a:ahLst/>
              <a:cxnLst/>
              <a:rect l="l" t="t" r="r" b="b"/>
              <a:pathLst>
                <a:path w="7009" h="4257" extrusionOk="0">
                  <a:moveTo>
                    <a:pt x="3617" y="0"/>
                  </a:moveTo>
                  <a:cubicBezTo>
                    <a:pt x="2052" y="0"/>
                    <a:pt x="623" y="1061"/>
                    <a:pt x="91" y="2589"/>
                  </a:cubicBezTo>
                  <a:cubicBezTo>
                    <a:pt x="63" y="2664"/>
                    <a:pt x="101" y="2714"/>
                    <a:pt x="158" y="2738"/>
                  </a:cubicBezTo>
                  <a:cubicBezTo>
                    <a:pt x="81" y="2818"/>
                    <a:pt x="177" y="2935"/>
                    <a:pt x="290" y="2935"/>
                  </a:cubicBezTo>
                  <a:cubicBezTo>
                    <a:pt x="310" y="2935"/>
                    <a:pt x="331" y="2932"/>
                    <a:pt x="351" y="2924"/>
                  </a:cubicBezTo>
                  <a:cubicBezTo>
                    <a:pt x="573" y="2835"/>
                    <a:pt x="838" y="2736"/>
                    <a:pt x="1093" y="2736"/>
                  </a:cubicBezTo>
                  <a:cubicBezTo>
                    <a:pt x="1176" y="2736"/>
                    <a:pt x="1259" y="2747"/>
                    <a:pt x="1338" y="2772"/>
                  </a:cubicBezTo>
                  <a:cubicBezTo>
                    <a:pt x="1581" y="2846"/>
                    <a:pt x="1818" y="3083"/>
                    <a:pt x="1761" y="3357"/>
                  </a:cubicBezTo>
                  <a:cubicBezTo>
                    <a:pt x="1706" y="3630"/>
                    <a:pt x="1355" y="3786"/>
                    <a:pt x="1108" y="3847"/>
                  </a:cubicBezTo>
                  <a:cubicBezTo>
                    <a:pt x="1030" y="3865"/>
                    <a:pt x="956" y="3873"/>
                    <a:pt x="885" y="3873"/>
                  </a:cubicBezTo>
                  <a:cubicBezTo>
                    <a:pt x="682" y="3873"/>
                    <a:pt x="498" y="3813"/>
                    <a:pt x="280" y="3772"/>
                  </a:cubicBezTo>
                  <a:cubicBezTo>
                    <a:pt x="273" y="3771"/>
                    <a:pt x="265" y="3771"/>
                    <a:pt x="257" y="3771"/>
                  </a:cubicBezTo>
                  <a:cubicBezTo>
                    <a:pt x="156" y="3771"/>
                    <a:pt x="0" y="3869"/>
                    <a:pt x="97" y="3975"/>
                  </a:cubicBezTo>
                  <a:cubicBezTo>
                    <a:pt x="271" y="4168"/>
                    <a:pt x="553" y="4256"/>
                    <a:pt x="855" y="4256"/>
                  </a:cubicBezTo>
                  <a:cubicBezTo>
                    <a:pt x="1446" y="4256"/>
                    <a:pt x="2111" y="3920"/>
                    <a:pt x="2180" y="3380"/>
                  </a:cubicBezTo>
                  <a:cubicBezTo>
                    <a:pt x="2231" y="2984"/>
                    <a:pt x="1923" y="2630"/>
                    <a:pt x="1575" y="2491"/>
                  </a:cubicBezTo>
                  <a:cubicBezTo>
                    <a:pt x="1446" y="2440"/>
                    <a:pt x="1315" y="2419"/>
                    <a:pt x="1183" y="2419"/>
                  </a:cubicBezTo>
                  <a:cubicBezTo>
                    <a:pt x="929" y="2419"/>
                    <a:pt x="674" y="2499"/>
                    <a:pt x="436" y="2599"/>
                  </a:cubicBezTo>
                  <a:cubicBezTo>
                    <a:pt x="1014" y="1322"/>
                    <a:pt x="2201" y="431"/>
                    <a:pt x="3630" y="431"/>
                  </a:cubicBezTo>
                  <a:cubicBezTo>
                    <a:pt x="3662" y="431"/>
                    <a:pt x="3694" y="431"/>
                    <a:pt x="3725" y="432"/>
                  </a:cubicBezTo>
                  <a:cubicBezTo>
                    <a:pt x="4050" y="442"/>
                    <a:pt x="4648" y="506"/>
                    <a:pt x="4916" y="712"/>
                  </a:cubicBezTo>
                  <a:cubicBezTo>
                    <a:pt x="5470" y="1146"/>
                    <a:pt x="5517" y="1633"/>
                    <a:pt x="5183" y="2204"/>
                  </a:cubicBezTo>
                  <a:cubicBezTo>
                    <a:pt x="4865" y="2755"/>
                    <a:pt x="4287" y="3171"/>
                    <a:pt x="3844" y="3624"/>
                  </a:cubicBezTo>
                  <a:cubicBezTo>
                    <a:pt x="3728" y="3745"/>
                    <a:pt x="3844" y="3903"/>
                    <a:pt x="3981" y="3903"/>
                  </a:cubicBezTo>
                  <a:cubicBezTo>
                    <a:pt x="4012" y="3903"/>
                    <a:pt x="4043" y="3895"/>
                    <a:pt x="4074" y="3877"/>
                  </a:cubicBezTo>
                  <a:cubicBezTo>
                    <a:pt x="5375" y="3076"/>
                    <a:pt x="7009" y="1004"/>
                    <a:pt x="4814" y="212"/>
                  </a:cubicBezTo>
                  <a:cubicBezTo>
                    <a:pt x="4415" y="68"/>
                    <a:pt x="4011" y="0"/>
                    <a:pt x="3617" y="0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984;p39"/>
            <p:cNvSpPr/>
            <p:nvPr/>
          </p:nvSpPr>
          <p:spPr>
            <a:xfrm>
              <a:off x="7497642" y="4114367"/>
              <a:ext cx="59392" cy="31801"/>
            </a:xfrm>
            <a:custGeom>
              <a:avLst/>
              <a:gdLst/>
              <a:ahLst/>
              <a:cxnLst/>
              <a:rect l="l" t="t" r="r" b="b"/>
              <a:pathLst>
                <a:path w="2342" h="1254" extrusionOk="0">
                  <a:moveTo>
                    <a:pt x="177" y="1"/>
                  </a:moveTo>
                  <a:cubicBezTo>
                    <a:pt x="152" y="1"/>
                    <a:pt x="126" y="1"/>
                    <a:pt x="101" y="2"/>
                  </a:cubicBezTo>
                  <a:cubicBezTo>
                    <a:pt x="0" y="5"/>
                    <a:pt x="0" y="134"/>
                    <a:pt x="101" y="137"/>
                  </a:cubicBezTo>
                  <a:cubicBezTo>
                    <a:pt x="980" y="164"/>
                    <a:pt x="1575" y="621"/>
                    <a:pt x="2157" y="1225"/>
                  </a:cubicBezTo>
                  <a:cubicBezTo>
                    <a:pt x="2175" y="1245"/>
                    <a:pt x="2198" y="1253"/>
                    <a:pt x="2221" y="1253"/>
                  </a:cubicBezTo>
                  <a:cubicBezTo>
                    <a:pt x="2282" y="1253"/>
                    <a:pt x="2341" y="1194"/>
                    <a:pt x="2309" y="1128"/>
                  </a:cubicBezTo>
                  <a:cubicBezTo>
                    <a:pt x="1932" y="367"/>
                    <a:pt x="986" y="1"/>
                    <a:pt x="177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85;p39"/>
            <p:cNvSpPr/>
            <p:nvPr/>
          </p:nvSpPr>
          <p:spPr>
            <a:xfrm>
              <a:off x="7388497" y="4338746"/>
              <a:ext cx="42629" cy="68217"/>
            </a:xfrm>
            <a:custGeom>
              <a:avLst/>
              <a:gdLst/>
              <a:ahLst/>
              <a:cxnLst/>
              <a:rect l="l" t="t" r="r" b="b"/>
              <a:pathLst>
                <a:path w="1681" h="2690" extrusionOk="0">
                  <a:moveTo>
                    <a:pt x="133" y="1"/>
                  </a:moveTo>
                  <a:cubicBezTo>
                    <a:pt x="70" y="1"/>
                    <a:pt x="1" y="46"/>
                    <a:pt x="13" y="121"/>
                  </a:cubicBezTo>
                  <a:cubicBezTo>
                    <a:pt x="169" y="1051"/>
                    <a:pt x="625" y="2115"/>
                    <a:pt x="1427" y="2670"/>
                  </a:cubicBezTo>
                  <a:cubicBezTo>
                    <a:pt x="1446" y="2683"/>
                    <a:pt x="1472" y="2689"/>
                    <a:pt x="1500" y="2689"/>
                  </a:cubicBezTo>
                  <a:cubicBezTo>
                    <a:pt x="1584" y="2689"/>
                    <a:pt x="1680" y="2632"/>
                    <a:pt x="1609" y="2549"/>
                  </a:cubicBezTo>
                  <a:cubicBezTo>
                    <a:pt x="966" y="1767"/>
                    <a:pt x="429" y="1094"/>
                    <a:pt x="226" y="70"/>
                  </a:cubicBezTo>
                  <a:cubicBezTo>
                    <a:pt x="217" y="22"/>
                    <a:pt x="176" y="1"/>
                    <a:pt x="133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B833A"/>
                </a:solidFill>
              </a:endParaRPr>
            </a:p>
          </p:txBody>
        </p:sp>
        <p:sp>
          <p:nvSpPr>
            <p:cNvPr id="191" name="Google Shape;1986;p39"/>
            <p:cNvSpPr/>
            <p:nvPr/>
          </p:nvSpPr>
          <p:spPr>
            <a:xfrm>
              <a:off x="7345336" y="4458442"/>
              <a:ext cx="216698" cy="108793"/>
            </a:xfrm>
            <a:custGeom>
              <a:avLst/>
              <a:gdLst/>
              <a:ahLst/>
              <a:cxnLst/>
              <a:rect l="l" t="t" r="r" b="b"/>
              <a:pathLst>
                <a:path w="8545" h="4290" extrusionOk="0">
                  <a:moveTo>
                    <a:pt x="200" y="1"/>
                  </a:moveTo>
                  <a:cubicBezTo>
                    <a:pt x="99" y="1"/>
                    <a:pt x="0" y="111"/>
                    <a:pt x="92" y="205"/>
                  </a:cubicBezTo>
                  <a:cubicBezTo>
                    <a:pt x="2233" y="2396"/>
                    <a:pt x="5235" y="4100"/>
                    <a:pt x="8342" y="4289"/>
                  </a:cubicBezTo>
                  <a:cubicBezTo>
                    <a:pt x="8346" y="4290"/>
                    <a:pt x="8349" y="4290"/>
                    <a:pt x="8353" y="4290"/>
                  </a:cubicBezTo>
                  <a:cubicBezTo>
                    <a:pt x="8503" y="4290"/>
                    <a:pt x="8545" y="4073"/>
                    <a:pt x="8383" y="4043"/>
                  </a:cubicBezTo>
                  <a:cubicBezTo>
                    <a:pt x="5262" y="3420"/>
                    <a:pt x="2574" y="2329"/>
                    <a:pt x="292" y="40"/>
                  </a:cubicBezTo>
                  <a:cubicBezTo>
                    <a:pt x="265" y="12"/>
                    <a:pt x="233" y="1"/>
                    <a:pt x="200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DB833A"/>
                </a:solidFill>
              </a:endParaRPr>
            </a:p>
          </p:txBody>
        </p:sp>
        <p:sp>
          <p:nvSpPr>
            <p:cNvPr id="192" name="Google Shape;1987;p39"/>
            <p:cNvSpPr/>
            <p:nvPr/>
          </p:nvSpPr>
          <p:spPr>
            <a:xfrm>
              <a:off x="7183715" y="3712930"/>
              <a:ext cx="178615" cy="92329"/>
            </a:xfrm>
            <a:custGeom>
              <a:avLst/>
              <a:gdLst/>
              <a:ahLst/>
              <a:cxnLst/>
              <a:rect l="l" t="t" r="r" b="b"/>
              <a:pathLst>
                <a:path w="2985" h="1543" extrusionOk="0">
                  <a:moveTo>
                    <a:pt x="1773" y="0"/>
                  </a:moveTo>
                  <a:cubicBezTo>
                    <a:pt x="1158" y="0"/>
                    <a:pt x="266" y="292"/>
                    <a:pt x="29" y="809"/>
                  </a:cubicBezTo>
                  <a:cubicBezTo>
                    <a:pt x="1" y="870"/>
                    <a:pt x="55" y="926"/>
                    <a:pt x="105" y="926"/>
                  </a:cubicBezTo>
                  <a:cubicBezTo>
                    <a:pt x="127" y="926"/>
                    <a:pt x="149" y="915"/>
                    <a:pt x="162" y="887"/>
                  </a:cubicBezTo>
                  <a:cubicBezTo>
                    <a:pt x="377" y="423"/>
                    <a:pt x="1277" y="153"/>
                    <a:pt x="1767" y="153"/>
                  </a:cubicBezTo>
                  <a:cubicBezTo>
                    <a:pt x="1782" y="153"/>
                    <a:pt x="1797" y="153"/>
                    <a:pt x="1811" y="154"/>
                  </a:cubicBezTo>
                  <a:cubicBezTo>
                    <a:pt x="2183" y="170"/>
                    <a:pt x="2589" y="313"/>
                    <a:pt x="2736" y="707"/>
                  </a:cubicBezTo>
                  <a:cubicBezTo>
                    <a:pt x="2821" y="942"/>
                    <a:pt x="2787" y="1225"/>
                    <a:pt x="2763" y="1468"/>
                  </a:cubicBezTo>
                  <a:cubicBezTo>
                    <a:pt x="2758" y="1517"/>
                    <a:pt x="2795" y="1542"/>
                    <a:pt x="2834" y="1542"/>
                  </a:cubicBezTo>
                  <a:cubicBezTo>
                    <a:pt x="2873" y="1542"/>
                    <a:pt x="2915" y="1517"/>
                    <a:pt x="2920" y="1468"/>
                  </a:cubicBezTo>
                  <a:cubicBezTo>
                    <a:pt x="2985" y="740"/>
                    <a:pt x="2811" y="143"/>
                    <a:pt x="2008" y="17"/>
                  </a:cubicBezTo>
                  <a:cubicBezTo>
                    <a:pt x="1937" y="6"/>
                    <a:pt x="1858" y="0"/>
                    <a:pt x="1773" y="0"/>
                  </a:cubicBezTo>
                  <a:close/>
                </a:path>
              </a:pathLst>
            </a:custGeom>
            <a:solidFill>
              <a:srgbClr val="5B4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88;p39"/>
            <p:cNvSpPr/>
            <p:nvPr/>
          </p:nvSpPr>
          <p:spPr>
            <a:xfrm>
              <a:off x="7551395" y="3781381"/>
              <a:ext cx="186334" cy="111776"/>
            </a:xfrm>
            <a:custGeom>
              <a:avLst/>
              <a:gdLst/>
              <a:ahLst/>
              <a:cxnLst/>
              <a:rect l="l" t="t" r="r" b="b"/>
              <a:pathLst>
                <a:path w="3114" h="1868" extrusionOk="0">
                  <a:moveTo>
                    <a:pt x="1701" y="1"/>
                  </a:moveTo>
                  <a:cubicBezTo>
                    <a:pt x="1044" y="1"/>
                    <a:pt x="259" y="415"/>
                    <a:pt x="21" y="1008"/>
                  </a:cubicBezTo>
                  <a:cubicBezTo>
                    <a:pt x="0" y="1064"/>
                    <a:pt x="47" y="1101"/>
                    <a:pt x="95" y="1101"/>
                  </a:cubicBezTo>
                  <a:cubicBezTo>
                    <a:pt x="126" y="1101"/>
                    <a:pt x="158" y="1085"/>
                    <a:pt x="171" y="1049"/>
                  </a:cubicBezTo>
                  <a:cubicBezTo>
                    <a:pt x="380" y="528"/>
                    <a:pt x="1160" y="155"/>
                    <a:pt x="1708" y="155"/>
                  </a:cubicBezTo>
                  <a:cubicBezTo>
                    <a:pt x="1716" y="155"/>
                    <a:pt x="1723" y="155"/>
                    <a:pt x="1731" y="155"/>
                  </a:cubicBezTo>
                  <a:cubicBezTo>
                    <a:pt x="2598" y="175"/>
                    <a:pt x="2956" y="1025"/>
                    <a:pt x="2738" y="1773"/>
                  </a:cubicBezTo>
                  <a:cubicBezTo>
                    <a:pt x="2720" y="1830"/>
                    <a:pt x="2767" y="1868"/>
                    <a:pt x="2814" y="1868"/>
                  </a:cubicBezTo>
                  <a:cubicBezTo>
                    <a:pt x="2845" y="1868"/>
                    <a:pt x="2876" y="1852"/>
                    <a:pt x="2888" y="1814"/>
                  </a:cubicBezTo>
                  <a:cubicBezTo>
                    <a:pt x="3114" y="1042"/>
                    <a:pt x="2796" y="158"/>
                    <a:pt x="1926" y="18"/>
                  </a:cubicBezTo>
                  <a:cubicBezTo>
                    <a:pt x="1853" y="6"/>
                    <a:pt x="1778" y="1"/>
                    <a:pt x="1701" y="1"/>
                  </a:cubicBezTo>
                  <a:close/>
                </a:path>
              </a:pathLst>
            </a:custGeom>
            <a:solidFill>
              <a:srgbClr val="5B4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89;p39"/>
            <p:cNvSpPr/>
            <p:nvPr/>
          </p:nvSpPr>
          <p:spPr>
            <a:xfrm rot="-1799961">
              <a:off x="7356151" y="3825112"/>
              <a:ext cx="114048" cy="54750"/>
            </a:xfrm>
            <a:custGeom>
              <a:avLst/>
              <a:gdLst/>
              <a:ahLst/>
              <a:cxnLst/>
              <a:rect l="l" t="t" r="r" b="b"/>
              <a:pathLst>
                <a:path w="1906" h="915" extrusionOk="0">
                  <a:moveTo>
                    <a:pt x="1669" y="0"/>
                  </a:moveTo>
                  <a:cubicBezTo>
                    <a:pt x="1616" y="0"/>
                    <a:pt x="1562" y="56"/>
                    <a:pt x="1598" y="116"/>
                  </a:cubicBezTo>
                  <a:cubicBezTo>
                    <a:pt x="1687" y="269"/>
                    <a:pt x="1584" y="406"/>
                    <a:pt x="1441" y="470"/>
                  </a:cubicBezTo>
                  <a:cubicBezTo>
                    <a:pt x="1407" y="485"/>
                    <a:pt x="1372" y="492"/>
                    <a:pt x="1336" y="492"/>
                  </a:cubicBezTo>
                  <a:cubicBezTo>
                    <a:pt x="1226" y="492"/>
                    <a:pt x="1113" y="429"/>
                    <a:pt x="1038" y="355"/>
                  </a:cubicBezTo>
                  <a:cubicBezTo>
                    <a:pt x="959" y="276"/>
                    <a:pt x="915" y="177"/>
                    <a:pt x="820" y="109"/>
                  </a:cubicBezTo>
                  <a:cubicBezTo>
                    <a:pt x="744" y="58"/>
                    <a:pt x="658" y="33"/>
                    <a:pt x="570" y="33"/>
                  </a:cubicBezTo>
                  <a:cubicBezTo>
                    <a:pt x="522" y="33"/>
                    <a:pt x="474" y="40"/>
                    <a:pt x="427" y="54"/>
                  </a:cubicBezTo>
                  <a:cubicBezTo>
                    <a:pt x="75" y="163"/>
                    <a:pt x="1" y="546"/>
                    <a:pt x="96" y="859"/>
                  </a:cubicBezTo>
                  <a:cubicBezTo>
                    <a:pt x="107" y="898"/>
                    <a:pt x="137" y="914"/>
                    <a:pt x="168" y="914"/>
                  </a:cubicBezTo>
                  <a:cubicBezTo>
                    <a:pt x="215" y="914"/>
                    <a:pt x="263" y="876"/>
                    <a:pt x="246" y="818"/>
                  </a:cubicBezTo>
                  <a:cubicBezTo>
                    <a:pt x="178" y="593"/>
                    <a:pt x="209" y="293"/>
                    <a:pt x="472" y="215"/>
                  </a:cubicBezTo>
                  <a:cubicBezTo>
                    <a:pt x="504" y="205"/>
                    <a:pt x="534" y="201"/>
                    <a:pt x="562" y="201"/>
                  </a:cubicBezTo>
                  <a:cubicBezTo>
                    <a:pt x="708" y="201"/>
                    <a:pt x="808" y="316"/>
                    <a:pt x="905" y="433"/>
                  </a:cubicBezTo>
                  <a:cubicBezTo>
                    <a:pt x="1016" y="567"/>
                    <a:pt x="1142" y="642"/>
                    <a:pt x="1309" y="642"/>
                  </a:cubicBezTo>
                  <a:cubicBezTo>
                    <a:pt x="1333" y="642"/>
                    <a:pt x="1357" y="640"/>
                    <a:pt x="1383" y="637"/>
                  </a:cubicBezTo>
                  <a:cubicBezTo>
                    <a:pt x="1693" y="601"/>
                    <a:pt x="1905" y="334"/>
                    <a:pt x="1731" y="37"/>
                  </a:cubicBezTo>
                  <a:cubicBezTo>
                    <a:pt x="1715" y="11"/>
                    <a:pt x="1692" y="0"/>
                    <a:pt x="1669" y="0"/>
                  </a:cubicBezTo>
                  <a:close/>
                </a:path>
              </a:pathLst>
            </a:custGeom>
            <a:solidFill>
              <a:srgbClr val="C685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90;p39"/>
            <p:cNvSpPr/>
            <p:nvPr/>
          </p:nvSpPr>
          <p:spPr>
            <a:xfrm rot="568351" flipH="1">
              <a:off x="7217559" y="3598783"/>
              <a:ext cx="110928" cy="59317"/>
            </a:xfrm>
            <a:custGeom>
              <a:avLst/>
              <a:gdLst/>
              <a:ahLst/>
              <a:cxnLst/>
              <a:rect l="l" t="t" r="r" b="b"/>
              <a:pathLst>
                <a:path w="2287" h="1223" extrusionOk="0">
                  <a:moveTo>
                    <a:pt x="776" y="0"/>
                  </a:moveTo>
                  <a:cubicBezTo>
                    <a:pt x="526" y="0"/>
                    <a:pt x="310" y="70"/>
                    <a:pt x="200" y="236"/>
                  </a:cubicBezTo>
                  <a:cubicBezTo>
                    <a:pt x="1" y="534"/>
                    <a:pt x="1114" y="1223"/>
                    <a:pt x="1747" y="1223"/>
                  </a:cubicBezTo>
                  <a:cubicBezTo>
                    <a:pt x="1947" y="1223"/>
                    <a:pt x="2099" y="1154"/>
                    <a:pt x="2146" y="983"/>
                  </a:cubicBezTo>
                  <a:cubicBezTo>
                    <a:pt x="2286" y="467"/>
                    <a:pt x="1419" y="0"/>
                    <a:pt x="776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91;p39"/>
            <p:cNvSpPr/>
            <p:nvPr/>
          </p:nvSpPr>
          <p:spPr>
            <a:xfrm flipH="1">
              <a:off x="7634619" y="3690819"/>
              <a:ext cx="171505" cy="68579"/>
            </a:xfrm>
            <a:custGeom>
              <a:avLst/>
              <a:gdLst/>
              <a:ahLst/>
              <a:cxnLst/>
              <a:rect l="l" t="t" r="r" b="b"/>
              <a:pathLst>
                <a:path w="3536" h="1414" extrusionOk="0">
                  <a:moveTo>
                    <a:pt x="2647" y="1"/>
                  </a:moveTo>
                  <a:cubicBezTo>
                    <a:pt x="1698" y="1"/>
                    <a:pt x="1" y="660"/>
                    <a:pt x="373" y="1356"/>
                  </a:cubicBezTo>
                  <a:cubicBezTo>
                    <a:pt x="395" y="1396"/>
                    <a:pt x="468" y="1414"/>
                    <a:pt x="578" y="1414"/>
                  </a:cubicBezTo>
                  <a:cubicBezTo>
                    <a:pt x="1288" y="1414"/>
                    <a:pt x="3535" y="651"/>
                    <a:pt x="3210" y="175"/>
                  </a:cubicBezTo>
                  <a:cubicBezTo>
                    <a:pt x="3126" y="54"/>
                    <a:pt x="2917" y="1"/>
                    <a:pt x="2647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92;p39"/>
            <p:cNvSpPr/>
            <p:nvPr/>
          </p:nvSpPr>
          <p:spPr>
            <a:xfrm>
              <a:off x="6985800" y="3458000"/>
              <a:ext cx="446700" cy="446700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19050" cap="flat" cmpd="sng">
              <a:solidFill>
                <a:srgbClr val="0095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93;p39"/>
            <p:cNvSpPr/>
            <p:nvPr/>
          </p:nvSpPr>
          <p:spPr>
            <a:xfrm>
              <a:off x="7467700" y="3545125"/>
              <a:ext cx="446700" cy="446700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19050" cap="flat" cmpd="sng">
              <a:solidFill>
                <a:srgbClr val="0095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9" name="Google Shape;1994;p39"/>
            <p:cNvCxnSpPr/>
            <p:nvPr/>
          </p:nvCxnSpPr>
          <p:spPr>
            <a:xfrm>
              <a:off x="7893100" y="3869325"/>
              <a:ext cx="96000" cy="19500"/>
            </a:xfrm>
            <a:prstGeom prst="straightConnector1">
              <a:avLst/>
            </a:prstGeom>
            <a:noFill/>
            <a:ln w="19050" cap="flat" cmpd="sng">
              <a:solidFill>
                <a:srgbClr val="00959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Rectangle 1"/>
          <p:cNvSpPr/>
          <p:nvPr/>
        </p:nvSpPr>
        <p:spPr>
          <a:xfrm>
            <a:off x="9688158" y="7312396"/>
            <a:ext cx="54678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i="1" dirty="0"/>
              <a:t>**</a:t>
            </a:r>
            <a:r>
              <a:rPr lang="en-US" altLang="en-US" sz="3200" i="1" dirty="0" err="1"/>
              <a:t>Hiện</a:t>
            </a:r>
            <a:r>
              <a:rPr lang="en-US" altLang="en-US" sz="3200" i="1" dirty="0"/>
              <a:t> nay: </a:t>
            </a:r>
            <a:r>
              <a:rPr lang="en-US" altLang="en-US" sz="3200" i="1" dirty="0" err="1"/>
              <a:t>Nhà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máy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Cơ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khí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Hà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Nội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được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đổi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tên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là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Công</a:t>
            </a:r>
            <a:r>
              <a:rPr lang="en-US" altLang="en-US" sz="3200" i="1" dirty="0"/>
              <a:t> ty </a:t>
            </a:r>
            <a:r>
              <a:rPr lang="en-US" altLang="en-US" sz="3200" i="1" dirty="0" err="1"/>
              <a:t>Cơ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khí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Hà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Nội</a:t>
            </a:r>
            <a:r>
              <a:rPr lang="en-US" altLang="en-US" sz="3200" i="1" dirty="0"/>
              <a:t>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661" y="854578"/>
            <a:ext cx="17522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Hoàn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cảnh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đời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Nhà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máy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Cơ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khí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Nội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pic>
        <p:nvPicPr>
          <p:cNvPr id="3" name="video-16418796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628900"/>
            <a:ext cx="14173200" cy="673227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237649" y="-3554347"/>
            <a:ext cx="6756390" cy="7108694"/>
            <a:chOff x="-3237649" y="-3554347"/>
            <a:chExt cx="6756390" cy="7108694"/>
          </a:xfrm>
        </p:grpSpPr>
        <p:pic>
          <p:nvPicPr>
            <p:cNvPr id="5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18343">
              <a:off x="-103588" y="-703652"/>
              <a:ext cx="1036536" cy="110416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-3237649" y="-3554347"/>
              <a:ext cx="6756390" cy="7108694"/>
            </a:xfrm>
            <a:custGeom>
              <a:avLst/>
              <a:gdLst>
                <a:gd name="connsiteX0" fmla="*/ 3203882 w 6756390"/>
                <a:gd name="connsiteY0" fmla="*/ 63486 h 7108694"/>
                <a:gd name="connsiteX1" fmla="*/ 4070155 w 6756390"/>
                <a:gd name="connsiteY1" fmla="*/ 1844160 h 7108694"/>
                <a:gd name="connsiteX2" fmla="*/ 6332092 w 6756390"/>
                <a:gd name="connsiteY2" fmla="*/ 2277297 h 7108694"/>
                <a:gd name="connsiteX3" fmla="*/ 6668976 w 6756390"/>
                <a:gd name="connsiteY3" fmla="*/ 3961718 h 7108694"/>
                <a:gd name="connsiteX4" fmla="*/ 5273313 w 6756390"/>
                <a:gd name="connsiteY4" fmla="*/ 4876118 h 7108694"/>
                <a:gd name="connsiteX5" fmla="*/ 4118282 w 6756390"/>
                <a:gd name="connsiteY5" fmla="*/ 6945549 h 7108694"/>
                <a:gd name="connsiteX6" fmla="*/ 2481987 w 6756390"/>
                <a:gd name="connsiteY6" fmla="*/ 6801170 h 7108694"/>
                <a:gd name="connsiteX7" fmla="*/ 2145103 w 6756390"/>
                <a:gd name="connsiteY7" fmla="*/ 5405507 h 7108694"/>
                <a:gd name="connsiteX8" fmla="*/ 797566 w 6756390"/>
                <a:gd name="connsiteY8" fmla="*/ 5116749 h 7108694"/>
                <a:gd name="connsiteX9" fmla="*/ 27545 w 6756390"/>
                <a:gd name="connsiteY9" fmla="*/ 4009844 h 7108694"/>
                <a:gd name="connsiteX10" fmla="*/ 1760092 w 6756390"/>
                <a:gd name="connsiteY10" fmla="*/ 2951065 h 7108694"/>
                <a:gd name="connsiteX11" fmla="*/ 2000724 w 6756390"/>
                <a:gd name="connsiteY11" fmla="*/ 641002 h 7108694"/>
                <a:gd name="connsiteX12" fmla="*/ 3203882 w 6756390"/>
                <a:gd name="connsiteY12" fmla="*/ 63486 h 71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56390" h="7108694">
                  <a:moveTo>
                    <a:pt x="3203882" y="63486"/>
                  </a:moveTo>
                  <a:cubicBezTo>
                    <a:pt x="3548787" y="264012"/>
                    <a:pt x="3548787" y="1475192"/>
                    <a:pt x="4070155" y="1844160"/>
                  </a:cubicBezTo>
                  <a:cubicBezTo>
                    <a:pt x="4591523" y="2213128"/>
                    <a:pt x="5898955" y="1924371"/>
                    <a:pt x="6332092" y="2277297"/>
                  </a:cubicBezTo>
                  <a:cubicBezTo>
                    <a:pt x="6765229" y="2630223"/>
                    <a:pt x="6845439" y="3528581"/>
                    <a:pt x="6668976" y="3961718"/>
                  </a:cubicBezTo>
                  <a:cubicBezTo>
                    <a:pt x="6492513" y="4394855"/>
                    <a:pt x="5698429" y="4378813"/>
                    <a:pt x="5273313" y="4876118"/>
                  </a:cubicBezTo>
                  <a:cubicBezTo>
                    <a:pt x="4848197" y="5373423"/>
                    <a:pt x="4583503" y="6624707"/>
                    <a:pt x="4118282" y="6945549"/>
                  </a:cubicBezTo>
                  <a:cubicBezTo>
                    <a:pt x="3653061" y="7266391"/>
                    <a:pt x="2810850" y="7057844"/>
                    <a:pt x="2481987" y="6801170"/>
                  </a:cubicBezTo>
                  <a:cubicBezTo>
                    <a:pt x="2153124" y="6544496"/>
                    <a:pt x="2425840" y="5686244"/>
                    <a:pt x="2145103" y="5405507"/>
                  </a:cubicBezTo>
                  <a:cubicBezTo>
                    <a:pt x="1864366" y="5124770"/>
                    <a:pt x="1150492" y="5349359"/>
                    <a:pt x="797566" y="5116749"/>
                  </a:cubicBezTo>
                  <a:cubicBezTo>
                    <a:pt x="444640" y="4884139"/>
                    <a:pt x="-132876" y="4370791"/>
                    <a:pt x="27545" y="4009844"/>
                  </a:cubicBezTo>
                  <a:cubicBezTo>
                    <a:pt x="187966" y="3648897"/>
                    <a:pt x="1431229" y="3512539"/>
                    <a:pt x="1760092" y="2951065"/>
                  </a:cubicBezTo>
                  <a:cubicBezTo>
                    <a:pt x="2088955" y="2389591"/>
                    <a:pt x="1760092" y="1122265"/>
                    <a:pt x="2000724" y="641002"/>
                  </a:cubicBezTo>
                  <a:cubicBezTo>
                    <a:pt x="2241356" y="159739"/>
                    <a:pt x="2858977" y="-137040"/>
                    <a:pt x="3203882" y="63486"/>
                  </a:cubicBezTo>
                  <a:close/>
                </a:path>
              </a:pathLst>
            </a:custGeom>
            <a:solidFill>
              <a:srgbClr val="6AB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138820" y="-3296955"/>
              <a:ext cx="4042610" cy="3416968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11015507">
              <a:off x="-1368588" y="-1368057"/>
              <a:ext cx="3581184" cy="2685964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669186" y="-477555"/>
              <a:ext cx="3398582" cy="2244932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2654654" y="202056"/>
              <a:ext cx="3929194" cy="2520790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585776" y="-3773639"/>
            <a:ext cx="6756390" cy="7108694"/>
            <a:chOff x="15585776" y="-3773639"/>
            <a:chExt cx="6756390" cy="7108694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9181657" flipH="1">
              <a:off x="18171569" y="-922944"/>
              <a:ext cx="1036536" cy="1104167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 flipH="1">
              <a:off x="15585776" y="-3773639"/>
              <a:ext cx="6756390" cy="7108694"/>
            </a:xfrm>
            <a:custGeom>
              <a:avLst/>
              <a:gdLst>
                <a:gd name="connsiteX0" fmla="*/ 3203882 w 6756390"/>
                <a:gd name="connsiteY0" fmla="*/ 63486 h 7108694"/>
                <a:gd name="connsiteX1" fmla="*/ 4070155 w 6756390"/>
                <a:gd name="connsiteY1" fmla="*/ 1844160 h 7108694"/>
                <a:gd name="connsiteX2" fmla="*/ 6332092 w 6756390"/>
                <a:gd name="connsiteY2" fmla="*/ 2277297 h 7108694"/>
                <a:gd name="connsiteX3" fmla="*/ 6668976 w 6756390"/>
                <a:gd name="connsiteY3" fmla="*/ 3961718 h 7108694"/>
                <a:gd name="connsiteX4" fmla="*/ 5273313 w 6756390"/>
                <a:gd name="connsiteY4" fmla="*/ 4876118 h 7108694"/>
                <a:gd name="connsiteX5" fmla="*/ 4118282 w 6756390"/>
                <a:gd name="connsiteY5" fmla="*/ 6945549 h 7108694"/>
                <a:gd name="connsiteX6" fmla="*/ 2481987 w 6756390"/>
                <a:gd name="connsiteY6" fmla="*/ 6801170 h 7108694"/>
                <a:gd name="connsiteX7" fmla="*/ 2145103 w 6756390"/>
                <a:gd name="connsiteY7" fmla="*/ 5405507 h 7108694"/>
                <a:gd name="connsiteX8" fmla="*/ 797566 w 6756390"/>
                <a:gd name="connsiteY8" fmla="*/ 5116749 h 7108694"/>
                <a:gd name="connsiteX9" fmla="*/ 27545 w 6756390"/>
                <a:gd name="connsiteY9" fmla="*/ 4009844 h 7108694"/>
                <a:gd name="connsiteX10" fmla="*/ 1760092 w 6756390"/>
                <a:gd name="connsiteY10" fmla="*/ 2951065 h 7108694"/>
                <a:gd name="connsiteX11" fmla="*/ 2000724 w 6756390"/>
                <a:gd name="connsiteY11" fmla="*/ 641002 h 7108694"/>
                <a:gd name="connsiteX12" fmla="*/ 3203882 w 6756390"/>
                <a:gd name="connsiteY12" fmla="*/ 63486 h 71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56390" h="7108694">
                  <a:moveTo>
                    <a:pt x="3203882" y="63486"/>
                  </a:moveTo>
                  <a:cubicBezTo>
                    <a:pt x="3548787" y="264012"/>
                    <a:pt x="3548787" y="1475192"/>
                    <a:pt x="4070155" y="1844160"/>
                  </a:cubicBezTo>
                  <a:cubicBezTo>
                    <a:pt x="4591523" y="2213128"/>
                    <a:pt x="5898955" y="1924371"/>
                    <a:pt x="6332092" y="2277297"/>
                  </a:cubicBezTo>
                  <a:cubicBezTo>
                    <a:pt x="6765229" y="2630223"/>
                    <a:pt x="6845439" y="3528581"/>
                    <a:pt x="6668976" y="3961718"/>
                  </a:cubicBezTo>
                  <a:cubicBezTo>
                    <a:pt x="6492513" y="4394855"/>
                    <a:pt x="5698429" y="4378813"/>
                    <a:pt x="5273313" y="4876118"/>
                  </a:cubicBezTo>
                  <a:cubicBezTo>
                    <a:pt x="4848197" y="5373423"/>
                    <a:pt x="4583503" y="6624707"/>
                    <a:pt x="4118282" y="6945549"/>
                  </a:cubicBezTo>
                  <a:cubicBezTo>
                    <a:pt x="3653061" y="7266391"/>
                    <a:pt x="2810850" y="7057844"/>
                    <a:pt x="2481987" y="6801170"/>
                  </a:cubicBezTo>
                  <a:cubicBezTo>
                    <a:pt x="2153124" y="6544496"/>
                    <a:pt x="2425840" y="5686244"/>
                    <a:pt x="2145103" y="5405507"/>
                  </a:cubicBezTo>
                  <a:cubicBezTo>
                    <a:pt x="1864366" y="5124770"/>
                    <a:pt x="1150492" y="5349359"/>
                    <a:pt x="797566" y="5116749"/>
                  </a:cubicBezTo>
                  <a:cubicBezTo>
                    <a:pt x="444640" y="4884139"/>
                    <a:pt x="-132876" y="4370791"/>
                    <a:pt x="27545" y="4009844"/>
                  </a:cubicBezTo>
                  <a:cubicBezTo>
                    <a:pt x="187966" y="3648897"/>
                    <a:pt x="1431229" y="3512539"/>
                    <a:pt x="1760092" y="2951065"/>
                  </a:cubicBezTo>
                  <a:cubicBezTo>
                    <a:pt x="2088955" y="2389591"/>
                    <a:pt x="1760092" y="1122265"/>
                    <a:pt x="2000724" y="641002"/>
                  </a:cubicBezTo>
                  <a:cubicBezTo>
                    <a:pt x="2241356" y="159739"/>
                    <a:pt x="2858977" y="-137040"/>
                    <a:pt x="3203882" y="63486"/>
                  </a:cubicBezTo>
                  <a:close/>
                </a:path>
              </a:pathLst>
            </a:custGeom>
            <a:solidFill>
              <a:srgbClr val="6AB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flipH="1">
              <a:off x="15839771" y="-3454344"/>
              <a:ext cx="4042610" cy="3416968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0584493" flipH="1">
              <a:off x="16891921" y="-1587349"/>
              <a:ext cx="3581184" cy="2685964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H="1">
              <a:off x="17375121" y="-696847"/>
              <a:ext cx="3398582" cy="2244932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17829977" y="-17236"/>
              <a:ext cx="3929194" cy="2520790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22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60418">
            <a:off x="-4358907" y="-1320705"/>
            <a:ext cx="11709109" cy="13251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80002" y="2504229"/>
            <a:ext cx="11962669" cy="67441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1874870"/>
            <a:ext cx="3429733" cy="385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82872" y="1771139"/>
            <a:ext cx="1320154" cy="17752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53114"/>
          <a:stretch>
            <a:fillRect/>
          </a:stretch>
        </p:blipFill>
        <p:spPr>
          <a:xfrm rot="-208241">
            <a:off x="1194502" y="7854628"/>
            <a:ext cx="3429733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850249">
            <a:off x="15307902" y="7608904"/>
            <a:ext cx="2792458" cy="26547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4850" t="35483"/>
          <a:stretch>
            <a:fillRect/>
          </a:stretch>
        </p:blipFill>
        <p:spPr>
          <a:xfrm rot="-9270246">
            <a:off x="7676262" y="545571"/>
            <a:ext cx="2792458" cy="26547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4196" y="2605011"/>
            <a:ext cx="526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Hoàn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cảnh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đời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Nhà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máy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Cơ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khí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Nội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01539" y="4445158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xây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dựng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hội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trở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hậu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mạng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miền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Nam,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chúng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nghiệp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hóa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nền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xuất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nhà.Việc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xây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dựng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thiết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pic>
        <p:nvPicPr>
          <p:cNvPr id="1026" name="Picture 2" descr="Factory Building Gear Symbol Drawing Stock Illustration - Download Image  Now - i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340" y1="13945" x2="16699" y2="17839"/>
                        <a14:foregroundMark x1="50195" y1="10804" x2="30469" y2="14322"/>
                        <a14:foregroundMark x1="27539" y1="12060" x2="23828" y2="13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754" y="57408"/>
            <a:ext cx="4613076" cy="35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30340" y="5379855"/>
            <a:ext cx="2284436" cy="5081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ord 16"/>
          <p:cNvSpPr/>
          <p:nvPr/>
        </p:nvSpPr>
        <p:spPr>
          <a:xfrm rot="6762656">
            <a:off x="352416" y="7844414"/>
            <a:ext cx="17583165" cy="16922813"/>
          </a:xfrm>
          <a:prstGeom prst="chord">
            <a:avLst>
              <a:gd name="adj1" fmla="val 4768474"/>
              <a:gd name="adj2" fmla="val 14193405"/>
            </a:avLst>
          </a:prstGeom>
          <a:solidFill>
            <a:srgbClr val="141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68620" y="3233594"/>
            <a:ext cx="10550761" cy="5775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5985465" y="3311154"/>
            <a:ext cx="6377511" cy="417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53114"/>
          <a:stretch>
            <a:fillRect/>
          </a:stretch>
        </p:blipFill>
        <p:spPr>
          <a:xfrm rot="-208241">
            <a:off x="6982437" y="7518184"/>
            <a:ext cx="3429733" cy="3857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0546">
            <a:off x="13619612" y="6936896"/>
            <a:ext cx="2714233" cy="2999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92524" y="3726220"/>
            <a:ext cx="1036536" cy="1104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418343">
            <a:off x="17235136" y="7951392"/>
            <a:ext cx="1036536" cy="11041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82455" y="4591417"/>
            <a:ext cx="1036536" cy="110416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-3237649" y="-3554347"/>
            <a:ext cx="6756390" cy="7108694"/>
            <a:chOff x="-1846294" y="-1560872"/>
            <a:chExt cx="6756390" cy="710869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18343">
              <a:off x="1287767" y="1289823"/>
              <a:ext cx="1036536" cy="1104167"/>
            </a:xfrm>
            <a:prstGeom prst="rect">
              <a:avLst/>
            </a:prstGeom>
          </p:spPr>
        </p:pic>
        <p:sp>
          <p:nvSpPr>
            <p:cNvPr id="18" name="Freeform 17"/>
            <p:cNvSpPr/>
            <p:nvPr/>
          </p:nvSpPr>
          <p:spPr>
            <a:xfrm>
              <a:off x="-1846294" y="-1560872"/>
              <a:ext cx="6756390" cy="7108694"/>
            </a:xfrm>
            <a:custGeom>
              <a:avLst/>
              <a:gdLst>
                <a:gd name="connsiteX0" fmla="*/ 3203882 w 6756390"/>
                <a:gd name="connsiteY0" fmla="*/ 63486 h 7108694"/>
                <a:gd name="connsiteX1" fmla="*/ 4070155 w 6756390"/>
                <a:gd name="connsiteY1" fmla="*/ 1844160 h 7108694"/>
                <a:gd name="connsiteX2" fmla="*/ 6332092 w 6756390"/>
                <a:gd name="connsiteY2" fmla="*/ 2277297 h 7108694"/>
                <a:gd name="connsiteX3" fmla="*/ 6668976 w 6756390"/>
                <a:gd name="connsiteY3" fmla="*/ 3961718 h 7108694"/>
                <a:gd name="connsiteX4" fmla="*/ 5273313 w 6756390"/>
                <a:gd name="connsiteY4" fmla="*/ 4876118 h 7108694"/>
                <a:gd name="connsiteX5" fmla="*/ 4118282 w 6756390"/>
                <a:gd name="connsiteY5" fmla="*/ 6945549 h 7108694"/>
                <a:gd name="connsiteX6" fmla="*/ 2481987 w 6756390"/>
                <a:gd name="connsiteY6" fmla="*/ 6801170 h 7108694"/>
                <a:gd name="connsiteX7" fmla="*/ 2145103 w 6756390"/>
                <a:gd name="connsiteY7" fmla="*/ 5405507 h 7108694"/>
                <a:gd name="connsiteX8" fmla="*/ 797566 w 6756390"/>
                <a:gd name="connsiteY8" fmla="*/ 5116749 h 7108694"/>
                <a:gd name="connsiteX9" fmla="*/ 27545 w 6756390"/>
                <a:gd name="connsiteY9" fmla="*/ 4009844 h 7108694"/>
                <a:gd name="connsiteX10" fmla="*/ 1760092 w 6756390"/>
                <a:gd name="connsiteY10" fmla="*/ 2951065 h 7108694"/>
                <a:gd name="connsiteX11" fmla="*/ 2000724 w 6756390"/>
                <a:gd name="connsiteY11" fmla="*/ 641002 h 7108694"/>
                <a:gd name="connsiteX12" fmla="*/ 3203882 w 6756390"/>
                <a:gd name="connsiteY12" fmla="*/ 63486 h 71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56390" h="7108694">
                  <a:moveTo>
                    <a:pt x="3203882" y="63486"/>
                  </a:moveTo>
                  <a:cubicBezTo>
                    <a:pt x="3548787" y="264012"/>
                    <a:pt x="3548787" y="1475192"/>
                    <a:pt x="4070155" y="1844160"/>
                  </a:cubicBezTo>
                  <a:cubicBezTo>
                    <a:pt x="4591523" y="2213128"/>
                    <a:pt x="5898955" y="1924371"/>
                    <a:pt x="6332092" y="2277297"/>
                  </a:cubicBezTo>
                  <a:cubicBezTo>
                    <a:pt x="6765229" y="2630223"/>
                    <a:pt x="6845439" y="3528581"/>
                    <a:pt x="6668976" y="3961718"/>
                  </a:cubicBezTo>
                  <a:cubicBezTo>
                    <a:pt x="6492513" y="4394855"/>
                    <a:pt x="5698429" y="4378813"/>
                    <a:pt x="5273313" y="4876118"/>
                  </a:cubicBezTo>
                  <a:cubicBezTo>
                    <a:pt x="4848197" y="5373423"/>
                    <a:pt x="4583503" y="6624707"/>
                    <a:pt x="4118282" y="6945549"/>
                  </a:cubicBezTo>
                  <a:cubicBezTo>
                    <a:pt x="3653061" y="7266391"/>
                    <a:pt x="2810850" y="7057844"/>
                    <a:pt x="2481987" y="6801170"/>
                  </a:cubicBezTo>
                  <a:cubicBezTo>
                    <a:pt x="2153124" y="6544496"/>
                    <a:pt x="2425840" y="5686244"/>
                    <a:pt x="2145103" y="5405507"/>
                  </a:cubicBezTo>
                  <a:cubicBezTo>
                    <a:pt x="1864366" y="5124770"/>
                    <a:pt x="1150492" y="5349359"/>
                    <a:pt x="797566" y="5116749"/>
                  </a:cubicBezTo>
                  <a:cubicBezTo>
                    <a:pt x="444640" y="4884139"/>
                    <a:pt x="-132876" y="4370791"/>
                    <a:pt x="27545" y="4009844"/>
                  </a:cubicBezTo>
                  <a:cubicBezTo>
                    <a:pt x="187966" y="3648897"/>
                    <a:pt x="1431229" y="3512539"/>
                    <a:pt x="1760092" y="2951065"/>
                  </a:cubicBezTo>
                  <a:cubicBezTo>
                    <a:pt x="2088955" y="2389591"/>
                    <a:pt x="1760092" y="1122265"/>
                    <a:pt x="2000724" y="641002"/>
                  </a:cubicBezTo>
                  <a:cubicBezTo>
                    <a:pt x="2241356" y="159739"/>
                    <a:pt x="2858977" y="-137040"/>
                    <a:pt x="3203882" y="63486"/>
                  </a:cubicBezTo>
                  <a:close/>
                </a:path>
              </a:pathLst>
            </a:custGeom>
            <a:solidFill>
              <a:srgbClr val="D16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52535" y="-1303480"/>
              <a:ext cx="4042610" cy="3416968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11015507">
              <a:off x="22767" y="625418"/>
              <a:ext cx="3581184" cy="2685964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-277831" y="1515920"/>
              <a:ext cx="3398582" cy="2244932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-1263299" y="2195531"/>
              <a:ext cx="3929194" cy="2520790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 flipH="1">
            <a:off x="15585776" y="-3773639"/>
            <a:ext cx="6756390" cy="7108694"/>
            <a:chOff x="-1846294" y="-1560872"/>
            <a:chExt cx="6756390" cy="7108694"/>
          </a:xfrm>
        </p:grpSpPr>
        <p:pic>
          <p:nvPicPr>
            <p:cNvPr id="35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2418343">
              <a:off x="1287767" y="1289823"/>
              <a:ext cx="1036536" cy="1104167"/>
            </a:xfrm>
            <a:prstGeom prst="rect">
              <a:avLst/>
            </a:prstGeom>
          </p:spPr>
        </p:pic>
        <p:sp>
          <p:nvSpPr>
            <p:cNvPr id="36" name="Freeform 35"/>
            <p:cNvSpPr/>
            <p:nvPr/>
          </p:nvSpPr>
          <p:spPr>
            <a:xfrm>
              <a:off x="-1846294" y="-1560872"/>
              <a:ext cx="6756390" cy="7108694"/>
            </a:xfrm>
            <a:custGeom>
              <a:avLst/>
              <a:gdLst>
                <a:gd name="connsiteX0" fmla="*/ 3203882 w 6756390"/>
                <a:gd name="connsiteY0" fmla="*/ 63486 h 7108694"/>
                <a:gd name="connsiteX1" fmla="*/ 4070155 w 6756390"/>
                <a:gd name="connsiteY1" fmla="*/ 1844160 h 7108694"/>
                <a:gd name="connsiteX2" fmla="*/ 6332092 w 6756390"/>
                <a:gd name="connsiteY2" fmla="*/ 2277297 h 7108694"/>
                <a:gd name="connsiteX3" fmla="*/ 6668976 w 6756390"/>
                <a:gd name="connsiteY3" fmla="*/ 3961718 h 7108694"/>
                <a:gd name="connsiteX4" fmla="*/ 5273313 w 6756390"/>
                <a:gd name="connsiteY4" fmla="*/ 4876118 h 7108694"/>
                <a:gd name="connsiteX5" fmla="*/ 4118282 w 6756390"/>
                <a:gd name="connsiteY5" fmla="*/ 6945549 h 7108694"/>
                <a:gd name="connsiteX6" fmla="*/ 2481987 w 6756390"/>
                <a:gd name="connsiteY6" fmla="*/ 6801170 h 7108694"/>
                <a:gd name="connsiteX7" fmla="*/ 2145103 w 6756390"/>
                <a:gd name="connsiteY7" fmla="*/ 5405507 h 7108694"/>
                <a:gd name="connsiteX8" fmla="*/ 797566 w 6756390"/>
                <a:gd name="connsiteY8" fmla="*/ 5116749 h 7108694"/>
                <a:gd name="connsiteX9" fmla="*/ 27545 w 6756390"/>
                <a:gd name="connsiteY9" fmla="*/ 4009844 h 7108694"/>
                <a:gd name="connsiteX10" fmla="*/ 1760092 w 6756390"/>
                <a:gd name="connsiteY10" fmla="*/ 2951065 h 7108694"/>
                <a:gd name="connsiteX11" fmla="*/ 2000724 w 6756390"/>
                <a:gd name="connsiteY11" fmla="*/ 641002 h 7108694"/>
                <a:gd name="connsiteX12" fmla="*/ 3203882 w 6756390"/>
                <a:gd name="connsiteY12" fmla="*/ 63486 h 710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56390" h="7108694">
                  <a:moveTo>
                    <a:pt x="3203882" y="63486"/>
                  </a:moveTo>
                  <a:cubicBezTo>
                    <a:pt x="3548787" y="264012"/>
                    <a:pt x="3548787" y="1475192"/>
                    <a:pt x="4070155" y="1844160"/>
                  </a:cubicBezTo>
                  <a:cubicBezTo>
                    <a:pt x="4591523" y="2213128"/>
                    <a:pt x="5898955" y="1924371"/>
                    <a:pt x="6332092" y="2277297"/>
                  </a:cubicBezTo>
                  <a:cubicBezTo>
                    <a:pt x="6765229" y="2630223"/>
                    <a:pt x="6845439" y="3528581"/>
                    <a:pt x="6668976" y="3961718"/>
                  </a:cubicBezTo>
                  <a:cubicBezTo>
                    <a:pt x="6492513" y="4394855"/>
                    <a:pt x="5698429" y="4378813"/>
                    <a:pt x="5273313" y="4876118"/>
                  </a:cubicBezTo>
                  <a:cubicBezTo>
                    <a:pt x="4848197" y="5373423"/>
                    <a:pt x="4583503" y="6624707"/>
                    <a:pt x="4118282" y="6945549"/>
                  </a:cubicBezTo>
                  <a:cubicBezTo>
                    <a:pt x="3653061" y="7266391"/>
                    <a:pt x="2810850" y="7057844"/>
                    <a:pt x="2481987" y="6801170"/>
                  </a:cubicBezTo>
                  <a:cubicBezTo>
                    <a:pt x="2153124" y="6544496"/>
                    <a:pt x="2425840" y="5686244"/>
                    <a:pt x="2145103" y="5405507"/>
                  </a:cubicBezTo>
                  <a:cubicBezTo>
                    <a:pt x="1864366" y="5124770"/>
                    <a:pt x="1150492" y="5349359"/>
                    <a:pt x="797566" y="5116749"/>
                  </a:cubicBezTo>
                  <a:cubicBezTo>
                    <a:pt x="444640" y="4884139"/>
                    <a:pt x="-132876" y="4370791"/>
                    <a:pt x="27545" y="4009844"/>
                  </a:cubicBezTo>
                  <a:cubicBezTo>
                    <a:pt x="187966" y="3648897"/>
                    <a:pt x="1431229" y="3512539"/>
                    <a:pt x="1760092" y="2951065"/>
                  </a:cubicBezTo>
                  <a:cubicBezTo>
                    <a:pt x="2088955" y="2389591"/>
                    <a:pt x="1760092" y="1122265"/>
                    <a:pt x="2000724" y="641002"/>
                  </a:cubicBezTo>
                  <a:cubicBezTo>
                    <a:pt x="2241356" y="159739"/>
                    <a:pt x="2858977" y="-137040"/>
                    <a:pt x="3203882" y="63486"/>
                  </a:cubicBezTo>
                  <a:close/>
                </a:path>
              </a:pathLst>
            </a:custGeom>
            <a:solidFill>
              <a:srgbClr val="D16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613491" y="-1241577"/>
              <a:ext cx="4042610" cy="3416968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 rot="11015507">
              <a:off x="22767" y="625418"/>
              <a:ext cx="3581184" cy="2685964"/>
            </a:xfrm>
            <a:custGeom>
              <a:avLst/>
              <a:gdLst>
                <a:gd name="connsiteX0" fmla="*/ 0 w 4042610"/>
                <a:gd name="connsiteY0" fmla="*/ 0 h 3416968"/>
                <a:gd name="connsiteX1" fmla="*/ 577515 w 4042610"/>
                <a:gd name="connsiteY1" fmla="*/ 1010652 h 3416968"/>
                <a:gd name="connsiteX2" fmla="*/ 1780673 w 4042610"/>
                <a:gd name="connsiteY2" fmla="*/ 1732547 h 3416968"/>
                <a:gd name="connsiteX3" fmla="*/ 2598821 w 4042610"/>
                <a:gd name="connsiteY3" fmla="*/ 2839452 h 3416968"/>
                <a:gd name="connsiteX4" fmla="*/ 4042610 w 4042610"/>
                <a:gd name="connsiteY4" fmla="*/ 3416968 h 341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610" h="3416968">
                  <a:moveTo>
                    <a:pt x="0" y="0"/>
                  </a:moveTo>
                  <a:cubicBezTo>
                    <a:pt x="140368" y="360947"/>
                    <a:pt x="280736" y="721894"/>
                    <a:pt x="577515" y="1010652"/>
                  </a:cubicBezTo>
                  <a:cubicBezTo>
                    <a:pt x="874294" y="1299410"/>
                    <a:pt x="1443789" y="1427747"/>
                    <a:pt x="1780673" y="1732547"/>
                  </a:cubicBezTo>
                  <a:cubicBezTo>
                    <a:pt x="2117557" y="2037347"/>
                    <a:pt x="2221832" y="2558715"/>
                    <a:pt x="2598821" y="2839452"/>
                  </a:cubicBezTo>
                  <a:cubicBezTo>
                    <a:pt x="2975810" y="3120189"/>
                    <a:pt x="3509210" y="3268578"/>
                    <a:pt x="4042610" y="3416968"/>
                  </a:cubicBez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-277831" y="1515920"/>
              <a:ext cx="3398582" cy="2244932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-1263299" y="2195531"/>
              <a:ext cx="3929194" cy="2520790"/>
            </a:xfrm>
            <a:custGeom>
              <a:avLst/>
              <a:gdLst>
                <a:gd name="connsiteX0" fmla="*/ 0 w 3705726"/>
                <a:gd name="connsiteY0" fmla="*/ 0 h 2455333"/>
                <a:gd name="connsiteX1" fmla="*/ 1251284 w 3705726"/>
                <a:gd name="connsiteY1" fmla="*/ 529390 h 2455333"/>
                <a:gd name="connsiteX2" fmla="*/ 2310063 w 3705726"/>
                <a:gd name="connsiteY2" fmla="*/ 2165685 h 2455333"/>
                <a:gd name="connsiteX3" fmla="*/ 3705726 w 3705726"/>
                <a:gd name="connsiteY3" fmla="*/ 2454442 h 2455333"/>
                <a:gd name="connsiteX4" fmla="*/ 3705726 w 3705726"/>
                <a:gd name="connsiteY4" fmla="*/ 2454442 h 2455333"/>
                <a:gd name="connsiteX5" fmla="*/ 3705726 w 3705726"/>
                <a:gd name="connsiteY5" fmla="*/ 2454442 h 245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5726" h="2455333">
                  <a:moveTo>
                    <a:pt x="0" y="0"/>
                  </a:moveTo>
                  <a:cubicBezTo>
                    <a:pt x="433137" y="84221"/>
                    <a:pt x="866274" y="168443"/>
                    <a:pt x="1251284" y="529390"/>
                  </a:cubicBezTo>
                  <a:cubicBezTo>
                    <a:pt x="1636295" y="890338"/>
                    <a:pt x="1900989" y="1844843"/>
                    <a:pt x="2310063" y="2165685"/>
                  </a:cubicBezTo>
                  <a:cubicBezTo>
                    <a:pt x="2719137" y="2486527"/>
                    <a:pt x="3705726" y="2454442"/>
                    <a:pt x="3705726" y="2454442"/>
                  </a:cubicBezTo>
                  <a:lnTo>
                    <a:pt x="3705726" y="2454442"/>
                  </a:lnTo>
                  <a:lnTo>
                    <a:pt x="3705726" y="2454442"/>
                  </a:lnTo>
                </a:path>
              </a:pathLst>
            </a:custGeom>
            <a:noFill/>
            <a:ln w="180975"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1432602" y="1384746"/>
            <a:ext cx="165108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Quá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trình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xây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dựng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Nhà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máy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Cơ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khí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600" b="1" dirty="0" err="1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Nội</a:t>
            </a:r>
            <a:r>
              <a:rPr lang="en-US" sz="6600" b="1" dirty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02484" y="4583030"/>
            <a:ext cx="990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 smtClean="0"/>
              <a:t>Đọc</a:t>
            </a:r>
            <a:r>
              <a:rPr lang="en-GB" sz="5400" dirty="0" smtClean="0"/>
              <a:t> SGK </a:t>
            </a:r>
            <a:r>
              <a:rPr lang="en-GB" sz="5400" dirty="0" err="1" smtClean="0"/>
              <a:t>trang</a:t>
            </a:r>
            <a:r>
              <a:rPr lang="en-GB" sz="5400" dirty="0" smtClean="0"/>
              <a:t> 45 </a:t>
            </a:r>
            <a:r>
              <a:rPr lang="en-GB" sz="5400" dirty="0" err="1" smtClean="0"/>
              <a:t>và</a:t>
            </a:r>
            <a:r>
              <a:rPr lang="en-GB" sz="5400" dirty="0" smtClean="0"/>
              <a:t> </a:t>
            </a:r>
            <a:r>
              <a:rPr lang="en-GB" sz="5400" dirty="0" err="1" smtClean="0"/>
              <a:t>điền</a:t>
            </a:r>
            <a:r>
              <a:rPr lang="en-GB" sz="5400" dirty="0" smtClean="0"/>
              <a:t> </a:t>
            </a:r>
            <a:r>
              <a:rPr lang="en-GB" sz="5400" dirty="0" err="1" smtClean="0"/>
              <a:t>thông</a:t>
            </a:r>
            <a:r>
              <a:rPr lang="en-GB" sz="5400" dirty="0" smtClean="0"/>
              <a:t> tin </a:t>
            </a:r>
            <a:r>
              <a:rPr lang="en-GB" sz="5400" dirty="0" err="1" smtClean="0"/>
              <a:t>thích</a:t>
            </a:r>
            <a:r>
              <a:rPr lang="en-GB" sz="5400" dirty="0" smtClean="0"/>
              <a:t> </a:t>
            </a:r>
            <a:r>
              <a:rPr lang="en-GB" sz="5400" dirty="0" err="1" smtClean="0"/>
              <a:t>hợp</a:t>
            </a:r>
            <a:r>
              <a:rPr lang="en-GB" sz="5400" dirty="0" smtClean="0"/>
              <a:t> </a:t>
            </a:r>
            <a:r>
              <a:rPr lang="en-GB" sz="5400" dirty="0" err="1" smtClean="0"/>
              <a:t>vào</a:t>
            </a:r>
            <a:r>
              <a:rPr lang="en-GB" sz="5400" dirty="0" smtClean="0"/>
              <a:t> </a:t>
            </a:r>
            <a:r>
              <a:rPr lang="en-GB" sz="5400" dirty="0" err="1" smtClean="0"/>
              <a:t>phiếu</a:t>
            </a:r>
            <a:r>
              <a:rPr lang="en-GB" sz="5400" dirty="0" smtClean="0"/>
              <a:t> </a:t>
            </a:r>
            <a:r>
              <a:rPr lang="en-GB" sz="5400" dirty="0" err="1" smtClean="0"/>
              <a:t>bài</a:t>
            </a:r>
            <a:r>
              <a:rPr lang="en-GB" sz="5400" dirty="0" smtClean="0"/>
              <a:t> </a:t>
            </a:r>
            <a:r>
              <a:rPr lang="en-GB" sz="5400" dirty="0" err="1" smtClean="0"/>
              <a:t>tập</a:t>
            </a:r>
            <a:r>
              <a:rPr lang="en-GB" sz="5400" dirty="0" smtClean="0"/>
              <a:t> </a:t>
            </a:r>
            <a:r>
              <a:rPr lang="en-GB" sz="5400" dirty="0" err="1" smtClean="0"/>
              <a:t>sau</a:t>
            </a:r>
            <a:r>
              <a:rPr lang="en-GB" sz="5400" dirty="0" smtClean="0"/>
              <a:t>.</a:t>
            </a:r>
            <a:endParaRPr lang="en-US" sz="5400" dirty="0"/>
          </a:p>
        </p:txBody>
      </p:sp>
      <p:grpSp>
        <p:nvGrpSpPr>
          <p:cNvPr id="160" name="Google Shape;777;p29"/>
          <p:cNvGrpSpPr/>
          <p:nvPr/>
        </p:nvGrpSpPr>
        <p:grpSpPr>
          <a:xfrm>
            <a:off x="-71625" y="5373707"/>
            <a:ext cx="5071450" cy="5259707"/>
            <a:chOff x="755856" y="1978199"/>
            <a:chExt cx="3078801" cy="2763652"/>
          </a:xfrm>
        </p:grpSpPr>
        <p:sp>
          <p:nvSpPr>
            <p:cNvPr id="161" name="Google Shape;778;p29"/>
            <p:cNvSpPr/>
            <p:nvPr/>
          </p:nvSpPr>
          <p:spPr>
            <a:xfrm>
              <a:off x="1368680" y="3485360"/>
              <a:ext cx="1335134" cy="1076407"/>
            </a:xfrm>
            <a:custGeom>
              <a:avLst/>
              <a:gdLst/>
              <a:ahLst/>
              <a:cxnLst/>
              <a:rect l="l" t="t" r="r" b="b"/>
              <a:pathLst>
                <a:path w="37965" h="30608" extrusionOk="0">
                  <a:moveTo>
                    <a:pt x="2551" y="0"/>
                  </a:moveTo>
                  <a:cubicBezTo>
                    <a:pt x="0" y="0"/>
                    <a:pt x="1410" y="11200"/>
                    <a:pt x="1190" y="13802"/>
                  </a:cubicBezTo>
                  <a:cubicBezTo>
                    <a:pt x="961" y="16579"/>
                    <a:pt x="5280" y="30454"/>
                    <a:pt x="11444" y="30606"/>
                  </a:cubicBezTo>
                  <a:cubicBezTo>
                    <a:pt x="11492" y="30607"/>
                    <a:pt x="11541" y="30608"/>
                    <a:pt x="11589" y="30608"/>
                  </a:cubicBezTo>
                  <a:cubicBezTo>
                    <a:pt x="17757" y="30608"/>
                    <a:pt x="26883" y="20806"/>
                    <a:pt x="28560" y="19659"/>
                  </a:cubicBezTo>
                  <a:cubicBezTo>
                    <a:pt x="29584" y="18960"/>
                    <a:pt x="30646" y="18372"/>
                    <a:pt x="31218" y="18372"/>
                  </a:cubicBezTo>
                  <a:cubicBezTo>
                    <a:pt x="31465" y="18372"/>
                    <a:pt x="31621" y="18481"/>
                    <a:pt x="31644" y="18736"/>
                  </a:cubicBezTo>
                  <a:cubicBezTo>
                    <a:pt x="31686" y="19221"/>
                    <a:pt x="32104" y="20972"/>
                    <a:pt x="32801" y="20972"/>
                  </a:cubicBezTo>
                  <a:cubicBezTo>
                    <a:pt x="33248" y="20972"/>
                    <a:pt x="33535" y="20230"/>
                    <a:pt x="33683" y="19704"/>
                  </a:cubicBezTo>
                  <a:cubicBezTo>
                    <a:pt x="33702" y="19637"/>
                    <a:pt x="33759" y="19603"/>
                    <a:pt x="33816" y="19603"/>
                  </a:cubicBezTo>
                  <a:cubicBezTo>
                    <a:pt x="33871" y="19603"/>
                    <a:pt x="33925" y="19634"/>
                    <a:pt x="33945" y="19696"/>
                  </a:cubicBezTo>
                  <a:cubicBezTo>
                    <a:pt x="34117" y="20196"/>
                    <a:pt x="34437" y="20894"/>
                    <a:pt x="34880" y="20894"/>
                  </a:cubicBezTo>
                  <a:cubicBezTo>
                    <a:pt x="35368" y="20894"/>
                    <a:pt x="35664" y="20249"/>
                    <a:pt x="35799" y="19865"/>
                  </a:cubicBezTo>
                  <a:cubicBezTo>
                    <a:pt x="35814" y="19818"/>
                    <a:pt x="35854" y="19794"/>
                    <a:pt x="35895" y="19794"/>
                  </a:cubicBezTo>
                  <a:cubicBezTo>
                    <a:pt x="35934" y="19794"/>
                    <a:pt x="35972" y="19814"/>
                    <a:pt x="35992" y="19856"/>
                  </a:cubicBezTo>
                  <a:cubicBezTo>
                    <a:pt x="36152" y="20196"/>
                    <a:pt x="36491" y="20742"/>
                    <a:pt x="37034" y="20742"/>
                  </a:cubicBezTo>
                  <a:cubicBezTo>
                    <a:pt x="37061" y="20742"/>
                    <a:pt x="37088" y="20740"/>
                    <a:pt x="37115" y="20738"/>
                  </a:cubicBezTo>
                  <a:cubicBezTo>
                    <a:pt x="37965" y="20664"/>
                    <a:pt x="37501" y="17966"/>
                    <a:pt x="37501" y="17966"/>
                  </a:cubicBezTo>
                  <a:cubicBezTo>
                    <a:pt x="37261" y="16219"/>
                    <a:pt x="35560" y="15271"/>
                    <a:pt x="32620" y="15271"/>
                  </a:cubicBezTo>
                  <a:cubicBezTo>
                    <a:pt x="31798" y="15271"/>
                    <a:pt x="30879" y="15345"/>
                    <a:pt x="29869" y="15496"/>
                  </a:cubicBezTo>
                  <a:cubicBezTo>
                    <a:pt x="25891" y="16096"/>
                    <a:pt x="15345" y="23714"/>
                    <a:pt x="11547" y="23714"/>
                  </a:cubicBezTo>
                  <a:cubicBezTo>
                    <a:pt x="10931" y="23714"/>
                    <a:pt x="10492" y="23514"/>
                    <a:pt x="10288" y="23051"/>
                  </a:cubicBezTo>
                  <a:cubicBezTo>
                    <a:pt x="8824" y="19738"/>
                    <a:pt x="6432" y="1855"/>
                    <a:pt x="3119" y="157"/>
                  </a:cubicBezTo>
                  <a:cubicBezTo>
                    <a:pt x="2911" y="50"/>
                    <a:pt x="2722" y="0"/>
                    <a:pt x="2551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79;p29"/>
            <p:cNvSpPr/>
            <p:nvPr/>
          </p:nvSpPr>
          <p:spPr>
            <a:xfrm>
              <a:off x="1361928" y="3455046"/>
              <a:ext cx="332649" cy="604424"/>
            </a:xfrm>
            <a:custGeom>
              <a:avLst/>
              <a:gdLst/>
              <a:ahLst/>
              <a:cxnLst/>
              <a:rect l="l" t="t" r="r" b="b"/>
              <a:pathLst>
                <a:path w="9459" h="17187" extrusionOk="0">
                  <a:moveTo>
                    <a:pt x="2918" y="0"/>
                  </a:moveTo>
                  <a:cubicBezTo>
                    <a:pt x="1187" y="0"/>
                    <a:pt x="710" y="3076"/>
                    <a:pt x="369" y="6194"/>
                  </a:cubicBezTo>
                  <a:cubicBezTo>
                    <a:pt x="0" y="9579"/>
                    <a:pt x="1321" y="17187"/>
                    <a:pt x="1321" y="17187"/>
                  </a:cubicBezTo>
                  <a:lnTo>
                    <a:pt x="9459" y="14492"/>
                  </a:lnTo>
                  <a:cubicBezTo>
                    <a:pt x="9459" y="14492"/>
                    <a:pt x="5497" y="649"/>
                    <a:pt x="3380" y="67"/>
                  </a:cubicBezTo>
                  <a:cubicBezTo>
                    <a:pt x="3217" y="22"/>
                    <a:pt x="3063" y="0"/>
                    <a:pt x="2918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80;p29"/>
            <p:cNvSpPr/>
            <p:nvPr/>
          </p:nvSpPr>
          <p:spPr>
            <a:xfrm>
              <a:off x="2948709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8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8" y="1301"/>
                  </a:cubicBezTo>
                  <a:lnTo>
                    <a:pt x="2153" y="1301"/>
                  </a:lnTo>
                  <a:cubicBezTo>
                    <a:pt x="2157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7" y="0"/>
                    <a:pt x="2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81;p29"/>
            <p:cNvSpPr/>
            <p:nvPr/>
          </p:nvSpPr>
          <p:spPr>
            <a:xfrm>
              <a:off x="2840816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13" y="1301"/>
                  </a:cubicBezTo>
                  <a:lnTo>
                    <a:pt x="2154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82;p29"/>
            <p:cNvSpPr/>
            <p:nvPr/>
          </p:nvSpPr>
          <p:spPr>
            <a:xfrm>
              <a:off x="269986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4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4" y="1301"/>
                  </a:cubicBezTo>
                  <a:lnTo>
                    <a:pt x="2155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83;p29"/>
            <p:cNvSpPr/>
            <p:nvPr/>
          </p:nvSpPr>
          <p:spPr>
            <a:xfrm>
              <a:off x="259587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9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9" y="1301"/>
                  </a:cubicBezTo>
                  <a:lnTo>
                    <a:pt x="2155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84;p29"/>
            <p:cNvSpPr/>
            <p:nvPr/>
          </p:nvSpPr>
          <p:spPr>
            <a:xfrm>
              <a:off x="249174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3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3" y="1301"/>
                  </a:cubicBezTo>
                  <a:lnTo>
                    <a:pt x="2154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85;p29"/>
            <p:cNvSpPr/>
            <p:nvPr/>
          </p:nvSpPr>
          <p:spPr>
            <a:xfrm>
              <a:off x="2339437" y="4237727"/>
              <a:ext cx="125653" cy="45753"/>
            </a:xfrm>
            <a:custGeom>
              <a:avLst/>
              <a:gdLst/>
              <a:ahLst/>
              <a:cxnLst/>
              <a:rect l="l" t="t" r="r" b="b"/>
              <a:pathLst>
                <a:path w="3573" h="1301" extrusionOk="0">
                  <a:moveTo>
                    <a:pt x="12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2" y="1301"/>
                  </a:cubicBezTo>
                  <a:lnTo>
                    <a:pt x="3565" y="1301"/>
                  </a:lnTo>
                  <a:cubicBezTo>
                    <a:pt x="3569" y="1301"/>
                    <a:pt x="3573" y="1297"/>
                    <a:pt x="3573" y="1288"/>
                  </a:cubicBezTo>
                  <a:lnTo>
                    <a:pt x="3573" y="12"/>
                  </a:lnTo>
                  <a:cubicBezTo>
                    <a:pt x="3573" y="4"/>
                    <a:pt x="3569" y="0"/>
                    <a:pt x="35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86;p29"/>
            <p:cNvSpPr/>
            <p:nvPr/>
          </p:nvSpPr>
          <p:spPr>
            <a:xfrm>
              <a:off x="2322416" y="4281862"/>
              <a:ext cx="741120" cy="130858"/>
            </a:xfrm>
            <a:custGeom>
              <a:avLst/>
              <a:gdLst/>
              <a:ahLst/>
              <a:cxnLst/>
              <a:rect l="l" t="t" r="r" b="b"/>
              <a:pathLst>
                <a:path w="21074" h="372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3708"/>
                  </a:lnTo>
                  <a:cubicBezTo>
                    <a:pt x="0" y="3712"/>
                    <a:pt x="4" y="3720"/>
                    <a:pt x="13" y="3720"/>
                  </a:cubicBezTo>
                  <a:lnTo>
                    <a:pt x="21062" y="3720"/>
                  </a:lnTo>
                  <a:cubicBezTo>
                    <a:pt x="21070" y="3720"/>
                    <a:pt x="21073" y="3712"/>
                    <a:pt x="21073" y="3708"/>
                  </a:cubicBezTo>
                  <a:lnTo>
                    <a:pt x="21073" y="12"/>
                  </a:lnTo>
                  <a:cubicBezTo>
                    <a:pt x="21073" y="4"/>
                    <a:pt x="21070" y="0"/>
                    <a:pt x="210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87;p29"/>
            <p:cNvSpPr/>
            <p:nvPr/>
          </p:nvSpPr>
          <p:spPr>
            <a:xfrm>
              <a:off x="763769" y="3400783"/>
              <a:ext cx="993412" cy="1338475"/>
            </a:xfrm>
            <a:custGeom>
              <a:avLst/>
              <a:gdLst/>
              <a:ahLst/>
              <a:cxnLst/>
              <a:rect l="l" t="t" r="r" b="b"/>
              <a:pathLst>
                <a:path w="28248" h="38060" extrusionOk="0">
                  <a:moveTo>
                    <a:pt x="15584" y="0"/>
                  </a:moveTo>
                  <a:cubicBezTo>
                    <a:pt x="14397" y="0"/>
                    <a:pt x="13573" y="309"/>
                    <a:pt x="13573" y="309"/>
                  </a:cubicBezTo>
                  <a:cubicBezTo>
                    <a:pt x="10340" y="494"/>
                    <a:pt x="5172" y="7508"/>
                    <a:pt x="2588" y="16002"/>
                  </a:cubicBezTo>
                  <a:cubicBezTo>
                    <a:pt x="0" y="24492"/>
                    <a:pt x="1297" y="38060"/>
                    <a:pt x="1297" y="38060"/>
                  </a:cubicBezTo>
                  <a:lnTo>
                    <a:pt x="28248" y="38060"/>
                  </a:lnTo>
                  <a:cubicBezTo>
                    <a:pt x="28248" y="38060"/>
                    <a:pt x="22911" y="4375"/>
                    <a:pt x="19954" y="1700"/>
                  </a:cubicBezTo>
                  <a:cubicBezTo>
                    <a:pt x="18449" y="335"/>
                    <a:pt x="16820" y="0"/>
                    <a:pt x="15584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88;p29"/>
            <p:cNvSpPr/>
            <p:nvPr/>
          </p:nvSpPr>
          <p:spPr>
            <a:xfrm>
              <a:off x="821478" y="2419724"/>
              <a:ext cx="1580744" cy="1183035"/>
            </a:xfrm>
            <a:custGeom>
              <a:avLst/>
              <a:gdLst/>
              <a:ahLst/>
              <a:cxnLst/>
              <a:rect l="l" t="t" r="r" b="b"/>
              <a:pathLst>
                <a:path w="44949" h="33640" extrusionOk="0">
                  <a:moveTo>
                    <a:pt x="43609" y="0"/>
                  </a:moveTo>
                  <a:cubicBezTo>
                    <a:pt x="43604" y="0"/>
                    <a:pt x="43600" y="0"/>
                    <a:pt x="43595" y="1"/>
                  </a:cubicBezTo>
                  <a:cubicBezTo>
                    <a:pt x="37127" y="83"/>
                    <a:pt x="9491" y="440"/>
                    <a:pt x="3101" y="521"/>
                  </a:cubicBezTo>
                  <a:cubicBezTo>
                    <a:pt x="2367" y="530"/>
                    <a:pt x="1776" y="1129"/>
                    <a:pt x="1776" y="1859"/>
                  </a:cubicBezTo>
                  <a:lnTo>
                    <a:pt x="1776" y="11945"/>
                  </a:lnTo>
                  <a:cubicBezTo>
                    <a:pt x="1776" y="11945"/>
                    <a:pt x="0" y="14828"/>
                    <a:pt x="1407" y="19426"/>
                  </a:cubicBezTo>
                  <a:cubicBezTo>
                    <a:pt x="2502" y="22989"/>
                    <a:pt x="8125" y="23462"/>
                    <a:pt x="10603" y="23490"/>
                  </a:cubicBezTo>
                  <a:cubicBezTo>
                    <a:pt x="11251" y="23498"/>
                    <a:pt x="11771" y="24036"/>
                    <a:pt x="11771" y="24683"/>
                  </a:cubicBezTo>
                  <a:lnTo>
                    <a:pt x="11771" y="29359"/>
                  </a:lnTo>
                  <a:cubicBezTo>
                    <a:pt x="11771" y="29359"/>
                    <a:pt x="13305" y="31812"/>
                    <a:pt x="15512" y="33223"/>
                  </a:cubicBezTo>
                  <a:cubicBezTo>
                    <a:pt x="15970" y="33515"/>
                    <a:pt x="16399" y="33639"/>
                    <a:pt x="16791" y="33639"/>
                  </a:cubicBezTo>
                  <a:cubicBezTo>
                    <a:pt x="18291" y="33639"/>
                    <a:pt x="19252" y="31827"/>
                    <a:pt x="19252" y="30709"/>
                  </a:cubicBezTo>
                  <a:lnTo>
                    <a:pt x="19252" y="26353"/>
                  </a:lnTo>
                  <a:cubicBezTo>
                    <a:pt x="19252" y="26353"/>
                    <a:pt x="29679" y="25742"/>
                    <a:pt x="36487" y="25188"/>
                  </a:cubicBezTo>
                  <a:cubicBezTo>
                    <a:pt x="43296" y="24638"/>
                    <a:pt x="44948" y="19733"/>
                    <a:pt x="44948" y="17522"/>
                  </a:cubicBezTo>
                  <a:lnTo>
                    <a:pt x="44948" y="1342"/>
                  </a:lnTo>
                  <a:cubicBezTo>
                    <a:pt x="44948" y="600"/>
                    <a:pt x="44350" y="0"/>
                    <a:pt x="43609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89;p29"/>
            <p:cNvSpPr/>
            <p:nvPr/>
          </p:nvSpPr>
          <p:spPr>
            <a:xfrm>
              <a:off x="960353" y="2923986"/>
              <a:ext cx="247122" cy="185966"/>
            </a:xfrm>
            <a:custGeom>
              <a:avLst/>
              <a:gdLst/>
              <a:ahLst/>
              <a:cxnLst/>
              <a:rect l="l" t="t" r="r" b="b"/>
              <a:pathLst>
                <a:path w="7027" h="5288" extrusionOk="0">
                  <a:moveTo>
                    <a:pt x="4091" y="1"/>
                  </a:moveTo>
                  <a:cubicBezTo>
                    <a:pt x="3610" y="1"/>
                    <a:pt x="3088" y="172"/>
                    <a:pt x="2539" y="608"/>
                  </a:cubicBezTo>
                  <a:cubicBezTo>
                    <a:pt x="1" y="2626"/>
                    <a:pt x="2539" y="4836"/>
                    <a:pt x="2539" y="4836"/>
                  </a:cubicBezTo>
                  <a:cubicBezTo>
                    <a:pt x="3152" y="5177"/>
                    <a:pt x="3829" y="5288"/>
                    <a:pt x="4449" y="5288"/>
                  </a:cubicBezTo>
                  <a:cubicBezTo>
                    <a:pt x="5607" y="5288"/>
                    <a:pt x="6571" y="4902"/>
                    <a:pt x="6571" y="4902"/>
                  </a:cubicBezTo>
                  <a:lnTo>
                    <a:pt x="6571" y="4902"/>
                  </a:lnTo>
                  <a:cubicBezTo>
                    <a:pt x="6425" y="4945"/>
                    <a:pt x="6268" y="4965"/>
                    <a:pt x="6106" y="4965"/>
                  </a:cubicBezTo>
                  <a:cubicBezTo>
                    <a:pt x="5047" y="4965"/>
                    <a:pt x="3812" y="4099"/>
                    <a:pt x="4492" y="3081"/>
                  </a:cubicBezTo>
                  <a:cubicBezTo>
                    <a:pt x="4993" y="2329"/>
                    <a:pt x="5899" y="2195"/>
                    <a:pt x="6481" y="2195"/>
                  </a:cubicBezTo>
                  <a:cubicBezTo>
                    <a:pt x="6804" y="2195"/>
                    <a:pt x="7027" y="2236"/>
                    <a:pt x="7027" y="2236"/>
                  </a:cubicBezTo>
                  <a:cubicBezTo>
                    <a:pt x="7027" y="2236"/>
                    <a:pt x="5828" y="1"/>
                    <a:pt x="4091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90;p29"/>
            <p:cNvSpPr/>
            <p:nvPr/>
          </p:nvSpPr>
          <p:spPr>
            <a:xfrm>
              <a:off x="1998455" y="3157391"/>
              <a:ext cx="66959" cy="32600"/>
            </a:xfrm>
            <a:custGeom>
              <a:avLst/>
              <a:gdLst/>
              <a:ahLst/>
              <a:cxnLst/>
              <a:rect l="l" t="t" r="r" b="b"/>
              <a:pathLst>
                <a:path w="1904" h="927" extrusionOk="0">
                  <a:moveTo>
                    <a:pt x="1" y="0"/>
                  </a:moveTo>
                  <a:lnTo>
                    <a:pt x="771" y="92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91;p29"/>
            <p:cNvSpPr/>
            <p:nvPr/>
          </p:nvSpPr>
          <p:spPr>
            <a:xfrm>
              <a:off x="1450655" y="2940163"/>
              <a:ext cx="384838" cy="336694"/>
            </a:xfrm>
            <a:custGeom>
              <a:avLst/>
              <a:gdLst/>
              <a:ahLst/>
              <a:cxnLst/>
              <a:rect l="l" t="t" r="r" b="b"/>
              <a:pathLst>
                <a:path w="10943" h="9574" extrusionOk="0">
                  <a:moveTo>
                    <a:pt x="5471" y="0"/>
                  </a:moveTo>
                  <a:cubicBezTo>
                    <a:pt x="2448" y="0"/>
                    <a:pt x="0" y="2141"/>
                    <a:pt x="0" y="4786"/>
                  </a:cubicBezTo>
                  <a:cubicBezTo>
                    <a:pt x="0" y="7427"/>
                    <a:pt x="2448" y="9573"/>
                    <a:pt x="5471" y="9573"/>
                  </a:cubicBezTo>
                  <a:cubicBezTo>
                    <a:pt x="8494" y="9573"/>
                    <a:pt x="10942" y="7427"/>
                    <a:pt x="10942" y="4786"/>
                  </a:cubicBezTo>
                  <a:cubicBezTo>
                    <a:pt x="10942" y="2141"/>
                    <a:pt x="8494" y="0"/>
                    <a:pt x="5471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92;p29"/>
            <p:cNvSpPr/>
            <p:nvPr/>
          </p:nvSpPr>
          <p:spPr>
            <a:xfrm>
              <a:off x="2189589" y="2945614"/>
              <a:ext cx="214803" cy="258376"/>
            </a:xfrm>
            <a:custGeom>
              <a:avLst/>
              <a:gdLst/>
              <a:ahLst/>
              <a:cxnLst/>
              <a:rect l="l" t="t" r="r" b="b"/>
              <a:pathLst>
                <a:path w="6108" h="7347" extrusionOk="0">
                  <a:moveTo>
                    <a:pt x="4528" y="1"/>
                  </a:moveTo>
                  <a:cubicBezTo>
                    <a:pt x="2026" y="1"/>
                    <a:pt x="0" y="1650"/>
                    <a:pt x="0" y="3679"/>
                  </a:cubicBezTo>
                  <a:cubicBezTo>
                    <a:pt x="0" y="5612"/>
                    <a:pt x="1829" y="7191"/>
                    <a:pt x="4154" y="7346"/>
                  </a:cubicBezTo>
                  <a:cubicBezTo>
                    <a:pt x="5631" y="5702"/>
                    <a:pt x="6107" y="3749"/>
                    <a:pt x="6107" y="2568"/>
                  </a:cubicBezTo>
                  <a:lnTo>
                    <a:pt x="6107" y="234"/>
                  </a:lnTo>
                  <a:cubicBezTo>
                    <a:pt x="5615" y="87"/>
                    <a:pt x="5085" y="1"/>
                    <a:pt x="4528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93;p29"/>
            <p:cNvSpPr/>
            <p:nvPr/>
          </p:nvSpPr>
          <p:spPr>
            <a:xfrm>
              <a:off x="755856" y="1978199"/>
              <a:ext cx="1943497" cy="926031"/>
            </a:xfrm>
            <a:custGeom>
              <a:avLst/>
              <a:gdLst/>
              <a:ahLst/>
              <a:cxnLst/>
              <a:rect l="l" t="t" r="r" b="b"/>
              <a:pathLst>
                <a:path w="55264" h="26332" extrusionOk="0">
                  <a:moveTo>
                    <a:pt x="15341" y="1"/>
                  </a:moveTo>
                  <a:cubicBezTo>
                    <a:pt x="14337" y="1"/>
                    <a:pt x="12723" y="2528"/>
                    <a:pt x="12723" y="2528"/>
                  </a:cubicBezTo>
                  <a:cubicBezTo>
                    <a:pt x="12723" y="2528"/>
                    <a:pt x="12326" y="696"/>
                    <a:pt x="10697" y="696"/>
                  </a:cubicBezTo>
                  <a:cubicBezTo>
                    <a:pt x="10498" y="696"/>
                    <a:pt x="10281" y="723"/>
                    <a:pt x="10044" y="785"/>
                  </a:cubicBezTo>
                  <a:cubicBezTo>
                    <a:pt x="8592" y="1158"/>
                    <a:pt x="9885" y="2556"/>
                    <a:pt x="10902" y="3446"/>
                  </a:cubicBezTo>
                  <a:cubicBezTo>
                    <a:pt x="4053" y="3491"/>
                    <a:pt x="0" y="10919"/>
                    <a:pt x="0" y="15989"/>
                  </a:cubicBezTo>
                  <a:cubicBezTo>
                    <a:pt x="0" y="21074"/>
                    <a:pt x="2912" y="26160"/>
                    <a:pt x="2912" y="26160"/>
                  </a:cubicBezTo>
                  <a:cubicBezTo>
                    <a:pt x="2912" y="26160"/>
                    <a:pt x="3663" y="23724"/>
                    <a:pt x="5369" y="22547"/>
                  </a:cubicBezTo>
                  <a:cubicBezTo>
                    <a:pt x="6732" y="21606"/>
                    <a:pt x="8352" y="21206"/>
                    <a:pt x="9502" y="21206"/>
                  </a:cubicBezTo>
                  <a:cubicBezTo>
                    <a:pt x="9694" y="21206"/>
                    <a:pt x="9874" y="21217"/>
                    <a:pt x="10037" y="21239"/>
                  </a:cubicBezTo>
                  <a:cubicBezTo>
                    <a:pt x="11685" y="21456"/>
                    <a:pt x="14084" y="24385"/>
                    <a:pt x="15368" y="26103"/>
                  </a:cubicBezTo>
                  <a:cubicBezTo>
                    <a:pt x="15483" y="26260"/>
                    <a:pt x="15649" y="26331"/>
                    <a:pt x="15812" y="26331"/>
                  </a:cubicBezTo>
                  <a:cubicBezTo>
                    <a:pt x="16084" y="26331"/>
                    <a:pt x="16352" y="26135"/>
                    <a:pt x="16377" y="25812"/>
                  </a:cubicBezTo>
                  <a:lnTo>
                    <a:pt x="17029" y="17846"/>
                  </a:lnTo>
                  <a:lnTo>
                    <a:pt x="33120" y="17846"/>
                  </a:lnTo>
                  <a:lnTo>
                    <a:pt x="34604" y="13229"/>
                  </a:lnTo>
                  <a:lnTo>
                    <a:pt x="36015" y="18003"/>
                  </a:lnTo>
                  <a:lnTo>
                    <a:pt x="53541" y="18003"/>
                  </a:lnTo>
                  <a:cubicBezTo>
                    <a:pt x="53541" y="18003"/>
                    <a:pt x="55264" y="3368"/>
                    <a:pt x="38284" y="3368"/>
                  </a:cubicBezTo>
                  <a:cubicBezTo>
                    <a:pt x="24289" y="3368"/>
                    <a:pt x="19482" y="3422"/>
                    <a:pt x="14372" y="3438"/>
                  </a:cubicBezTo>
                  <a:cubicBezTo>
                    <a:pt x="15065" y="2511"/>
                    <a:pt x="16344" y="612"/>
                    <a:pt x="15647" y="99"/>
                  </a:cubicBezTo>
                  <a:cubicBezTo>
                    <a:pt x="15555" y="31"/>
                    <a:pt x="15452" y="1"/>
                    <a:pt x="15341" y="1"/>
                  </a:cubicBezTo>
                  <a:close/>
                </a:path>
              </a:pathLst>
            </a:custGeom>
            <a:solidFill>
              <a:srgbClr val="FF7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94;p29"/>
            <p:cNvSpPr/>
            <p:nvPr/>
          </p:nvSpPr>
          <p:spPr>
            <a:xfrm>
              <a:off x="887548" y="2723523"/>
              <a:ext cx="399257" cy="173235"/>
            </a:xfrm>
            <a:custGeom>
              <a:avLst/>
              <a:gdLst/>
              <a:ahLst/>
              <a:cxnLst/>
              <a:rect l="l" t="t" r="r" b="b"/>
              <a:pathLst>
                <a:path w="11353" h="4926" extrusionOk="0">
                  <a:moveTo>
                    <a:pt x="5356" y="1"/>
                  </a:moveTo>
                  <a:cubicBezTo>
                    <a:pt x="1674" y="1"/>
                    <a:pt x="0" y="3232"/>
                    <a:pt x="0" y="3232"/>
                  </a:cubicBezTo>
                  <a:cubicBezTo>
                    <a:pt x="0" y="3232"/>
                    <a:pt x="1129" y="1113"/>
                    <a:pt x="4425" y="1113"/>
                  </a:cubicBezTo>
                  <a:cubicBezTo>
                    <a:pt x="4634" y="1113"/>
                    <a:pt x="4851" y="1122"/>
                    <a:pt x="5078" y="1140"/>
                  </a:cubicBezTo>
                  <a:cubicBezTo>
                    <a:pt x="8880" y="1448"/>
                    <a:pt x="11353" y="4926"/>
                    <a:pt x="11353" y="4926"/>
                  </a:cubicBezTo>
                  <a:cubicBezTo>
                    <a:pt x="11353" y="4926"/>
                    <a:pt x="8551" y="144"/>
                    <a:pt x="5652" y="8"/>
                  </a:cubicBezTo>
                  <a:cubicBezTo>
                    <a:pt x="5552" y="3"/>
                    <a:pt x="5453" y="1"/>
                    <a:pt x="5356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95;p2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96;p2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97;p29"/>
            <p:cNvSpPr/>
            <p:nvPr/>
          </p:nvSpPr>
          <p:spPr>
            <a:xfrm>
              <a:off x="1628461" y="2624045"/>
              <a:ext cx="196938" cy="96886"/>
            </a:xfrm>
            <a:custGeom>
              <a:avLst/>
              <a:gdLst/>
              <a:ahLst/>
              <a:cxnLst/>
              <a:rect l="l" t="t" r="r" b="b"/>
              <a:pathLst>
                <a:path w="5600" h="2755" extrusionOk="0">
                  <a:moveTo>
                    <a:pt x="3706" y="0"/>
                  </a:moveTo>
                  <a:cubicBezTo>
                    <a:pt x="2062" y="0"/>
                    <a:pt x="1" y="989"/>
                    <a:pt x="99" y="2754"/>
                  </a:cubicBezTo>
                  <a:lnTo>
                    <a:pt x="5600" y="905"/>
                  </a:lnTo>
                  <a:cubicBezTo>
                    <a:pt x="5365" y="291"/>
                    <a:pt x="4597" y="0"/>
                    <a:pt x="3706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98;p29"/>
            <p:cNvSpPr/>
            <p:nvPr/>
          </p:nvSpPr>
          <p:spPr>
            <a:xfrm>
              <a:off x="2247439" y="2639800"/>
              <a:ext cx="160891" cy="91471"/>
            </a:xfrm>
            <a:custGeom>
              <a:avLst/>
              <a:gdLst/>
              <a:ahLst/>
              <a:cxnLst/>
              <a:rect l="l" t="t" r="r" b="b"/>
              <a:pathLst>
                <a:path w="4575" h="2601" extrusionOk="0">
                  <a:moveTo>
                    <a:pt x="1426" y="1"/>
                  </a:moveTo>
                  <a:cubicBezTo>
                    <a:pt x="1008" y="1"/>
                    <a:pt x="646" y="161"/>
                    <a:pt x="434" y="559"/>
                  </a:cubicBezTo>
                  <a:cubicBezTo>
                    <a:pt x="1" y="1378"/>
                    <a:pt x="2043" y="2600"/>
                    <a:pt x="3277" y="2600"/>
                  </a:cubicBezTo>
                  <a:cubicBezTo>
                    <a:pt x="3607" y="2600"/>
                    <a:pt x="3880" y="2513"/>
                    <a:pt x="4031" y="2306"/>
                  </a:cubicBezTo>
                  <a:cubicBezTo>
                    <a:pt x="4575" y="1567"/>
                    <a:pt x="2731" y="1"/>
                    <a:pt x="1426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99;p29"/>
            <p:cNvSpPr/>
            <p:nvPr/>
          </p:nvSpPr>
          <p:spPr>
            <a:xfrm>
              <a:off x="1990367" y="3055652"/>
              <a:ext cx="99278" cy="80815"/>
            </a:xfrm>
            <a:custGeom>
              <a:avLst/>
              <a:gdLst/>
              <a:ahLst/>
              <a:cxnLst/>
              <a:rect l="l" t="t" r="r" b="b"/>
              <a:pathLst>
                <a:path w="2823" h="2298" extrusionOk="0">
                  <a:moveTo>
                    <a:pt x="225" y="0"/>
                  </a:moveTo>
                  <a:cubicBezTo>
                    <a:pt x="217" y="0"/>
                    <a:pt x="210" y="0"/>
                    <a:pt x="202" y="1"/>
                  </a:cubicBezTo>
                  <a:cubicBezTo>
                    <a:pt x="87" y="18"/>
                    <a:pt x="0" y="120"/>
                    <a:pt x="17" y="239"/>
                  </a:cubicBezTo>
                  <a:cubicBezTo>
                    <a:pt x="25" y="297"/>
                    <a:pt x="197" y="1663"/>
                    <a:pt x="870" y="2134"/>
                  </a:cubicBezTo>
                  <a:cubicBezTo>
                    <a:pt x="1030" y="2241"/>
                    <a:pt x="1202" y="2298"/>
                    <a:pt x="1383" y="2298"/>
                  </a:cubicBezTo>
                  <a:cubicBezTo>
                    <a:pt x="1457" y="2298"/>
                    <a:pt x="1535" y="2286"/>
                    <a:pt x="1613" y="2269"/>
                  </a:cubicBezTo>
                  <a:cubicBezTo>
                    <a:pt x="2601" y="2036"/>
                    <a:pt x="2822" y="949"/>
                    <a:pt x="2802" y="412"/>
                  </a:cubicBezTo>
                  <a:cubicBezTo>
                    <a:pt x="2798" y="295"/>
                    <a:pt x="2711" y="206"/>
                    <a:pt x="2592" y="206"/>
                  </a:cubicBezTo>
                  <a:cubicBezTo>
                    <a:pt x="2589" y="206"/>
                    <a:pt x="2587" y="206"/>
                    <a:pt x="2584" y="206"/>
                  </a:cubicBezTo>
                  <a:cubicBezTo>
                    <a:pt x="2466" y="211"/>
                    <a:pt x="2376" y="309"/>
                    <a:pt x="2379" y="427"/>
                  </a:cubicBezTo>
                  <a:cubicBezTo>
                    <a:pt x="2379" y="440"/>
                    <a:pt x="2412" y="1642"/>
                    <a:pt x="1514" y="1855"/>
                  </a:cubicBezTo>
                  <a:cubicBezTo>
                    <a:pt x="1469" y="1866"/>
                    <a:pt x="1426" y="1872"/>
                    <a:pt x="1384" y="1872"/>
                  </a:cubicBezTo>
                  <a:cubicBezTo>
                    <a:pt x="1288" y="1872"/>
                    <a:pt x="1199" y="1843"/>
                    <a:pt x="1117" y="1786"/>
                  </a:cubicBezTo>
                  <a:cubicBezTo>
                    <a:pt x="685" y="1486"/>
                    <a:pt x="481" y="531"/>
                    <a:pt x="435" y="186"/>
                  </a:cubicBezTo>
                  <a:cubicBezTo>
                    <a:pt x="424" y="79"/>
                    <a:pt x="333" y="0"/>
                    <a:pt x="225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00;p29"/>
            <p:cNvSpPr/>
            <p:nvPr/>
          </p:nvSpPr>
          <p:spPr>
            <a:xfrm>
              <a:off x="1292543" y="2484537"/>
              <a:ext cx="1358063" cy="709821"/>
            </a:xfrm>
            <a:custGeom>
              <a:avLst/>
              <a:gdLst/>
              <a:ahLst/>
              <a:cxnLst/>
              <a:rect l="l" t="t" r="r" b="b"/>
              <a:pathLst>
                <a:path w="38617" h="20184" extrusionOk="0">
                  <a:moveTo>
                    <a:pt x="30875" y="1656"/>
                  </a:moveTo>
                  <a:cubicBezTo>
                    <a:pt x="31113" y="1656"/>
                    <a:pt x="31351" y="1675"/>
                    <a:pt x="31591" y="1714"/>
                  </a:cubicBezTo>
                  <a:cubicBezTo>
                    <a:pt x="34999" y="2276"/>
                    <a:pt x="34695" y="6750"/>
                    <a:pt x="34593" y="8531"/>
                  </a:cubicBezTo>
                  <a:cubicBezTo>
                    <a:pt x="34491" y="10310"/>
                    <a:pt x="34186" y="15954"/>
                    <a:pt x="28895" y="16209"/>
                  </a:cubicBezTo>
                  <a:cubicBezTo>
                    <a:pt x="28766" y="16215"/>
                    <a:pt x="28641" y="16218"/>
                    <a:pt x="28518" y="16218"/>
                  </a:cubicBezTo>
                  <a:cubicBezTo>
                    <a:pt x="23604" y="16218"/>
                    <a:pt x="23528" y="11342"/>
                    <a:pt x="24421" y="7817"/>
                  </a:cubicBezTo>
                  <a:cubicBezTo>
                    <a:pt x="25267" y="4480"/>
                    <a:pt x="27973" y="1656"/>
                    <a:pt x="30875" y="1656"/>
                  </a:cubicBezTo>
                  <a:close/>
                  <a:moveTo>
                    <a:pt x="11542" y="1612"/>
                  </a:moveTo>
                  <a:cubicBezTo>
                    <a:pt x="15840" y="1612"/>
                    <a:pt x="19967" y="8208"/>
                    <a:pt x="15881" y="14121"/>
                  </a:cubicBezTo>
                  <a:cubicBezTo>
                    <a:pt x="14224" y="16520"/>
                    <a:pt x="12269" y="17582"/>
                    <a:pt x="10450" y="17582"/>
                  </a:cubicBezTo>
                  <a:cubicBezTo>
                    <a:pt x="7660" y="17582"/>
                    <a:pt x="5190" y="15084"/>
                    <a:pt x="4606" y="11081"/>
                  </a:cubicBezTo>
                  <a:cubicBezTo>
                    <a:pt x="3828" y="5741"/>
                    <a:pt x="6062" y="2079"/>
                    <a:pt x="11181" y="1627"/>
                  </a:cubicBezTo>
                  <a:cubicBezTo>
                    <a:pt x="11301" y="1617"/>
                    <a:pt x="11421" y="1612"/>
                    <a:pt x="11542" y="1612"/>
                  </a:cubicBezTo>
                  <a:close/>
                  <a:moveTo>
                    <a:pt x="10398" y="0"/>
                  </a:moveTo>
                  <a:cubicBezTo>
                    <a:pt x="4018" y="0"/>
                    <a:pt x="1" y="2661"/>
                    <a:pt x="1" y="2661"/>
                  </a:cubicBezTo>
                  <a:lnTo>
                    <a:pt x="112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4"/>
                    <a:pt x="9638" y="20184"/>
                  </a:cubicBezTo>
                  <a:cubicBezTo>
                    <a:pt x="9837" y="20184"/>
                    <a:pt x="10041" y="20177"/>
                    <a:pt x="10251" y="20162"/>
                  </a:cubicBezTo>
                  <a:cubicBezTo>
                    <a:pt x="19138" y="19539"/>
                    <a:pt x="19593" y="10479"/>
                    <a:pt x="19593" y="10479"/>
                  </a:cubicBezTo>
                  <a:lnTo>
                    <a:pt x="22018" y="10511"/>
                  </a:lnTo>
                  <a:cubicBezTo>
                    <a:pt x="22018" y="10511"/>
                    <a:pt x="20676" y="18474"/>
                    <a:pt x="28371" y="18474"/>
                  </a:cubicBezTo>
                  <a:cubicBezTo>
                    <a:pt x="28555" y="18474"/>
                    <a:pt x="28743" y="18469"/>
                    <a:pt x="28937" y="18460"/>
                  </a:cubicBezTo>
                  <a:cubicBezTo>
                    <a:pt x="37259" y="18066"/>
                    <a:pt x="36467" y="8497"/>
                    <a:pt x="36467" y="8497"/>
                  </a:cubicBezTo>
                  <a:lnTo>
                    <a:pt x="37940" y="8100"/>
                  </a:lnTo>
                  <a:lnTo>
                    <a:pt x="38616" y="3457"/>
                  </a:lnTo>
                  <a:cubicBezTo>
                    <a:pt x="38616" y="3457"/>
                    <a:pt x="36877" y="487"/>
                    <a:pt x="31063" y="487"/>
                  </a:cubicBezTo>
                  <a:cubicBezTo>
                    <a:pt x="30762" y="487"/>
                    <a:pt x="30449" y="495"/>
                    <a:pt x="30126" y="512"/>
                  </a:cubicBezTo>
                  <a:cubicBezTo>
                    <a:pt x="23555" y="853"/>
                    <a:pt x="22186" y="8018"/>
                    <a:pt x="22186" y="8018"/>
                  </a:cubicBezTo>
                  <a:lnTo>
                    <a:pt x="19646" y="7985"/>
                  </a:lnTo>
                  <a:cubicBezTo>
                    <a:pt x="19646" y="7985"/>
                    <a:pt x="19311" y="569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01;p29"/>
            <p:cNvSpPr/>
            <p:nvPr/>
          </p:nvSpPr>
          <p:spPr>
            <a:xfrm>
              <a:off x="1284877" y="2477152"/>
              <a:ext cx="1373502" cy="724697"/>
            </a:xfrm>
            <a:custGeom>
              <a:avLst/>
              <a:gdLst/>
              <a:ahLst/>
              <a:cxnLst/>
              <a:rect l="l" t="t" r="r" b="b"/>
              <a:pathLst>
                <a:path w="39056" h="20607" extrusionOk="0">
                  <a:moveTo>
                    <a:pt x="31080" y="1652"/>
                  </a:moveTo>
                  <a:cubicBezTo>
                    <a:pt x="27945" y="1652"/>
                    <a:pt x="25243" y="4781"/>
                    <a:pt x="24434" y="7978"/>
                  </a:cubicBezTo>
                  <a:cubicBezTo>
                    <a:pt x="24065" y="9434"/>
                    <a:pt x="23392" y="13047"/>
                    <a:pt x="25111" y="15151"/>
                  </a:cubicBezTo>
                  <a:cubicBezTo>
                    <a:pt x="25923" y="16139"/>
                    <a:pt x="27141" y="16640"/>
                    <a:pt x="28736" y="16640"/>
                  </a:cubicBezTo>
                  <a:cubicBezTo>
                    <a:pt x="28863" y="16640"/>
                    <a:pt x="28994" y="16640"/>
                    <a:pt x="29126" y="16631"/>
                  </a:cubicBezTo>
                  <a:cubicBezTo>
                    <a:pt x="34586" y="16370"/>
                    <a:pt x="34913" y="10651"/>
                    <a:pt x="35020" y="8769"/>
                  </a:cubicBezTo>
                  <a:lnTo>
                    <a:pt x="34811" y="8741"/>
                  </a:lnTo>
                  <a:lnTo>
                    <a:pt x="34597" y="8745"/>
                  </a:lnTo>
                  <a:cubicBezTo>
                    <a:pt x="34495" y="10533"/>
                    <a:pt x="34187" y="15963"/>
                    <a:pt x="29106" y="16209"/>
                  </a:cubicBezTo>
                  <a:cubicBezTo>
                    <a:pt x="28983" y="16215"/>
                    <a:pt x="28863" y="16218"/>
                    <a:pt x="28746" y="16218"/>
                  </a:cubicBezTo>
                  <a:cubicBezTo>
                    <a:pt x="27277" y="16218"/>
                    <a:pt x="26168" y="15769"/>
                    <a:pt x="25443" y="14880"/>
                  </a:cubicBezTo>
                  <a:cubicBezTo>
                    <a:pt x="23843" y="12928"/>
                    <a:pt x="24491" y="9475"/>
                    <a:pt x="24844" y="8080"/>
                  </a:cubicBezTo>
                  <a:cubicBezTo>
                    <a:pt x="25615" y="5049"/>
                    <a:pt x="28146" y="2076"/>
                    <a:pt x="31074" y="2076"/>
                  </a:cubicBezTo>
                  <a:cubicBezTo>
                    <a:pt x="31304" y="2076"/>
                    <a:pt x="31542" y="2096"/>
                    <a:pt x="31775" y="2137"/>
                  </a:cubicBezTo>
                  <a:cubicBezTo>
                    <a:pt x="34946" y="2653"/>
                    <a:pt x="34709" y="6858"/>
                    <a:pt x="34601" y="8654"/>
                  </a:cubicBezTo>
                  <a:lnTo>
                    <a:pt x="34597" y="8728"/>
                  </a:lnTo>
                  <a:lnTo>
                    <a:pt x="34811" y="8741"/>
                  </a:lnTo>
                  <a:lnTo>
                    <a:pt x="35024" y="8753"/>
                  </a:lnTo>
                  <a:lnTo>
                    <a:pt x="35029" y="8679"/>
                  </a:lnTo>
                  <a:cubicBezTo>
                    <a:pt x="35135" y="6768"/>
                    <a:pt x="35393" y="2297"/>
                    <a:pt x="31845" y="1714"/>
                  </a:cubicBezTo>
                  <a:cubicBezTo>
                    <a:pt x="31588" y="1672"/>
                    <a:pt x="31332" y="1652"/>
                    <a:pt x="31080" y="1652"/>
                  </a:cubicBezTo>
                  <a:close/>
                  <a:moveTo>
                    <a:pt x="11756" y="2034"/>
                  </a:moveTo>
                  <a:cubicBezTo>
                    <a:pt x="13532" y="2034"/>
                    <a:pt x="15361" y="3236"/>
                    <a:pt x="16489" y="5180"/>
                  </a:cubicBezTo>
                  <a:cubicBezTo>
                    <a:pt x="18113" y="7969"/>
                    <a:pt x="17905" y="11345"/>
                    <a:pt x="15923" y="14208"/>
                  </a:cubicBezTo>
                  <a:cubicBezTo>
                    <a:pt x="14412" y="16396"/>
                    <a:pt x="12542" y="17581"/>
                    <a:pt x="10670" y="17581"/>
                  </a:cubicBezTo>
                  <a:cubicBezTo>
                    <a:pt x="10332" y="17581"/>
                    <a:pt x="9993" y="17543"/>
                    <a:pt x="9657" y="17464"/>
                  </a:cubicBezTo>
                  <a:cubicBezTo>
                    <a:pt x="7281" y="16907"/>
                    <a:pt x="5513" y="14532"/>
                    <a:pt x="5034" y="11259"/>
                  </a:cubicBezTo>
                  <a:cubicBezTo>
                    <a:pt x="4620" y="8433"/>
                    <a:pt x="5074" y="6087"/>
                    <a:pt x="6342" y="4483"/>
                  </a:cubicBezTo>
                  <a:cubicBezTo>
                    <a:pt x="7461" y="3064"/>
                    <a:pt x="9172" y="2248"/>
                    <a:pt x="11420" y="2051"/>
                  </a:cubicBezTo>
                  <a:cubicBezTo>
                    <a:pt x="11531" y="2043"/>
                    <a:pt x="11645" y="2034"/>
                    <a:pt x="11756" y="2034"/>
                  </a:cubicBezTo>
                  <a:close/>
                  <a:moveTo>
                    <a:pt x="11752" y="1613"/>
                  </a:moveTo>
                  <a:cubicBezTo>
                    <a:pt x="11629" y="1613"/>
                    <a:pt x="11506" y="1618"/>
                    <a:pt x="11383" y="1629"/>
                  </a:cubicBezTo>
                  <a:cubicBezTo>
                    <a:pt x="9012" y="1833"/>
                    <a:pt x="7208" y="2708"/>
                    <a:pt x="6010" y="4221"/>
                  </a:cubicBezTo>
                  <a:cubicBezTo>
                    <a:pt x="4665" y="5919"/>
                    <a:pt x="4185" y="8376"/>
                    <a:pt x="4616" y="11321"/>
                  </a:cubicBezTo>
                  <a:cubicBezTo>
                    <a:pt x="5120" y="14770"/>
                    <a:pt x="7015" y="17280"/>
                    <a:pt x="9562" y="17875"/>
                  </a:cubicBezTo>
                  <a:cubicBezTo>
                    <a:pt x="9931" y="17965"/>
                    <a:pt x="10304" y="18006"/>
                    <a:pt x="10677" y="18006"/>
                  </a:cubicBezTo>
                  <a:cubicBezTo>
                    <a:pt x="12687" y="18006"/>
                    <a:pt x="14681" y="16754"/>
                    <a:pt x="16272" y="14450"/>
                  </a:cubicBezTo>
                  <a:cubicBezTo>
                    <a:pt x="18348" y="11448"/>
                    <a:pt x="18565" y="7904"/>
                    <a:pt x="16858" y="4967"/>
                  </a:cubicBezTo>
                  <a:cubicBezTo>
                    <a:pt x="15652" y="2893"/>
                    <a:pt x="13681" y="1613"/>
                    <a:pt x="11752" y="1613"/>
                  </a:cubicBezTo>
                  <a:close/>
                  <a:moveTo>
                    <a:pt x="10625" y="425"/>
                  </a:moveTo>
                  <a:cubicBezTo>
                    <a:pt x="11138" y="425"/>
                    <a:pt x="11665" y="442"/>
                    <a:pt x="12207" y="480"/>
                  </a:cubicBezTo>
                  <a:cubicBezTo>
                    <a:pt x="19233" y="972"/>
                    <a:pt x="19639" y="7912"/>
                    <a:pt x="19656" y="8207"/>
                  </a:cubicBezTo>
                  <a:lnTo>
                    <a:pt x="19664" y="8404"/>
                  </a:lnTo>
                  <a:lnTo>
                    <a:pt x="22576" y="8441"/>
                  </a:lnTo>
                  <a:lnTo>
                    <a:pt x="22609" y="8264"/>
                  </a:lnTo>
                  <a:cubicBezTo>
                    <a:pt x="22626" y="8195"/>
                    <a:pt x="24032" y="1260"/>
                    <a:pt x="30353" y="936"/>
                  </a:cubicBezTo>
                  <a:cubicBezTo>
                    <a:pt x="30673" y="919"/>
                    <a:pt x="30981" y="911"/>
                    <a:pt x="31279" y="911"/>
                  </a:cubicBezTo>
                  <a:cubicBezTo>
                    <a:pt x="36441" y="911"/>
                    <a:pt x="38330" y="3309"/>
                    <a:pt x="38613" y="3717"/>
                  </a:cubicBezTo>
                  <a:lnTo>
                    <a:pt x="37969" y="8141"/>
                  </a:lnTo>
                  <a:lnTo>
                    <a:pt x="36460" y="8548"/>
                  </a:lnTo>
                  <a:lnTo>
                    <a:pt x="36472" y="8724"/>
                  </a:lnTo>
                  <a:cubicBezTo>
                    <a:pt x="36476" y="8769"/>
                    <a:pt x="36820" y="13326"/>
                    <a:pt x="34319" y="16173"/>
                  </a:cubicBezTo>
                  <a:cubicBezTo>
                    <a:pt x="33079" y="17587"/>
                    <a:pt x="31337" y="18354"/>
                    <a:pt x="29142" y="18461"/>
                  </a:cubicBezTo>
                  <a:cubicBezTo>
                    <a:pt x="28957" y="18470"/>
                    <a:pt x="28776" y="18474"/>
                    <a:pt x="28598" y="18474"/>
                  </a:cubicBezTo>
                  <a:cubicBezTo>
                    <a:pt x="26505" y="18474"/>
                    <a:pt x="24910" y="17876"/>
                    <a:pt x="23851" y="16685"/>
                  </a:cubicBezTo>
                  <a:cubicBezTo>
                    <a:pt x="21854" y="14437"/>
                    <a:pt x="22440" y="10795"/>
                    <a:pt x="22444" y="10759"/>
                  </a:cubicBezTo>
                  <a:lnTo>
                    <a:pt x="22486" y="10513"/>
                  </a:lnTo>
                  <a:lnTo>
                    <a:pt x="19607" y="10471"/>
                  </a:lnTo>
                  <a:lnTo>
                    <a:pt x="19599" y="10676"/>
                  </a:lnTo>
                  <a:cubicBezTo>
                    <a:pt x="19594" y="10767"/>
                    <a:pt x="19057" y="19556"/>
                    <a:pt x="10452" y="20159"/>
                  </a:cubicBezTo>
                  <a:cubicBezTo>
                    <a:pt x="10253" y="20173"/>
                    <a:pt x="10058" y="20180"/>
                    <a:pt x="9866" y="20180"/>
                  </a:cubicBezTo>
                  <a:cubicBezTo>
                    <a:pt x="8109" y="20180"/>
                    <a:pt x="6638" y="19608"/>
                    <a:pt x="5481" y="18473"/>
                  </a:cubicBezTo>
                  <a:cubicBezTo>
                    <a:pt x="2138" y="15188"/>
                    <a:pt x="2462" y="8220"/>
                    <a:pt x="2466" y="8150"/>
                  </a:cubicBezTo>
                  <a:lnTo>
                    <a:pt x="2479" y="7912"/>
                  </a:lnTo>
                  <a:lnTo>
                    <a:pt x="538" y="8027"/>
                  </a:lnTo>
                  <a:lnTo>
                    <a:pt x="432" y="2990"/>
                  </a:lnTo>
                  <a:cubicBezTo>
                    <a:pt x="1083" y="2595"/>
                    <a:pt x="4918" y="425"/>
                    <a:pt x="10625" y="425"/>
                  </a:cubicBezTo>
                  <a:close/>
                  <a:moveTo>
                    <a:pt x="10620" y="1"/>
                  </a:moveTo>
                  <a:cubicBezTo>
                    <a:pt x="4243" y="1"/>
                    <a:pt x="145" y="2668"/>
                    <a:pt x="99" y="2695"/>
                  </a:cubicBezTo>
                  <a:lnTo>
                    <a:pt x="1" y="2761"/>
                  </a:lnTo>
                  <a:lnTo>
                    <a:pt x="124" y="8478"/>
                  </a:lnTo>
                  <a:lnTo>
                    <a:pt x="2036" y="8363"/>
                  </a:lnTo>
                  <a:lnTo>
                    <a:pt x="2036" y="8363"/>
                  </a:lnTo>
                  <a:cubicBezTo>
                    <a:pt x="2003" y="9651"/>
                    <a:pt x="2019" y="15668"/>
                    <a:pt x="5186" y="18777"/>
                  </a:cubicBezTo>
                  <a:cubicBezTo>
                    <a:pt x="6420" y="19991"/>
                    <a:pt x="7987" y="20606"/>
                    <a:pt x="9853" y="20606"/>
                  </a:cubicBezTo>
                  <a:cubicBezTo>
                    <a:pt x="10058" y="20606"/>
                    <a:pt x="10267" y="20598"/>
                    <a:pt x="10481" y="20582"/>
                  </a:cubicBezTo>
                  <a:cubicBezTo>
                    <a:pt x="18704" y="20008"/>
                    <a:pt x="19864" y="12268"/>
                    <a:pt x="20004" y="10902"/>
                  </a:cubicBezTo>
                  <a:lnTo>
                    <a:pt x="21994" y="10931"/>
                  </a:lnTo>
                  <a:cubicBezTo>
                    <a:pt x="21891" y="11817"/>
                    <a:pt x="21690" y="14884"/>
                    <a:pt x="23536" y="16964"/>
                  </a:cubicBezTo>
                  <a:cubicBezTo>
                    <a:pt x="24674" y="18250"/>
                    <a:pt x="26370" y="18898"/>
                    <a:pt x="28588" y="18898"/>
                  </a:cubicBezTo>
                  <a:cubicBezTo>
                    <a:pt x="28776" y="18898"/>
                    <a:pt x="28967" y="18893"/>
                    <a:pt x="29163" y="18884"/>
                  </a:cubicBezTo>
                  <a:cubicBezTo>
                    <a:pt x="31476" y="18772"/>
                    <a:pt x="33318" y="17956"/>
                    <a:pt x="34639" y="16451"/>
                  </a:cubicBezTo>
                  <a:cubicBezTo>
                    <a:pt x="37001" y="13757"/>
                    <a:pt x="36952" y="9761"/>
                    <a:pt x="36907" y="8868"/>
                  </a:cubicBezTo>
                  <a:lnTo>
                    <a:pt x="38346" y="8478"/>
                  </a:lnTo>
                  <a:lnTo>
                    <a:pt x="39056" y="3622"/>
                  </a:lnTo>
                  <a:lnTo>
                    <a:pt x="39019" y="3560"/>
                  </a:lnTo>
                  <a:cubicBezTo>
                    <a:pt x="38940" y="3428"/>
                    <a:pt x="37146" y="484"/>
                    <a:pt x="31274" y="484"/>
                  </a:cubicBezTo>
                  <a:cubicBezTo>
                    <a:pt x="30971" y="484"/>
                    <a:pt x="30657" y="492"/>
                    <a:pt x="30332" y="508"/>
                  </a:cubicBezTo>
                  <a:cubicBezTo>
                    <a:pt x="24254" y="824"/>
                    <a:pt x="22503" y="6899"/>
                    <a:pt x="22236" y="8010"/>
                  </a:cubicBezTo>
                  <a:lnTo>
                    <a:pt x="20061" y="7986"/>
                  </a:lnTo>
                  <a:cubicBezTo>
                    <a:pt x="19934" y="6780"/>
                    <a:pt x="18963" y="525"/>
                    <a:pt x="12236" y="58"/>
                  </a:cubicBezTo>
                  <a:cubicBezTo>
                    <a:pt x="11682" y="19"/>
                    <a:pt x="11143" y="1"/>
                    <a:pt x="10620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02;p29"/>
            <p:cNvSpPr/>
            <p:nvPr/>
          </p:nvSpPr>
          <p:spPr>
            <a:xfrm>
              <a:off x="1337276" y="2469696"/>
              <a:ext cx="1358169" cy="709680"/>
            </a:xfrm>
            <a:custGeom>
              <a:avLst/>
              <a:gdLst/>
              <a:ahLst/>
              <a:cxnLst/>
              <a:rect l="l" t="t" r="r" b="b"/>
              <a:pathLst>
                <a:path w="38620" h="20180" extrusionOk="0">
                  <a:moveTo>
                    <a:pt x="30907" y="2078"/>
                  </a:moveTo>
                  <a:cubicBezTo>
                    <a:pt x="31145" y="2078"/>
                    <a:pt x="31384" y="2097"/>
                    <a:pt x="31623" y="2136"/>
                  </a:cubicBezTo>
                  <a:cubicBezTo>
                    <a:pt x="35027" y="2698"/>
                    <a:pt x="34724" y="7172"/>
                    <a:pt x="34621" y="8953"/>
                  </a:cubicBezTo>
                  <a:cubicBezTo>
                    <a:pt x="34518" y="10732"/>
                    <a:pt x="34215" y="16376"/>
                    <a:pt x="28924" y="16631"/>
                  </a:cubicBezTo>
                  <a:cubicBezTo>
                    <a:pt x="28795" y="16637"/>
                    <a:pt x="28669" y="16640"/>
                    <a:pt x="28546" y="16640"/>
                  </a:cubicBezTo>
                  <a:cubicBezTo>
                    <a:pt x="23632" y="16640"/>
                    <a:pt x="23557" y="11764"/>
                    <a:pt x="24449" y="8239"/>
                  </a:cubicBezTo>
                  <a:cubicBezTo>
                    <a:pt x="25294" y="4902"/>
                    <a:pt x="28004" y="2078"/>
                    <a:pt x="30907" y="2078"/>
                  </a:cubicBezTo>
                  <a:close/>
                  <a:moveTo>
                    <a:pt x="11574" y="2034"/>
                  </a:moveTo>
                  <a:cubicBezTo>
                    <a:pt x="15872" y="2034"/>
                    <a:pt x="19996" y="8630"/>
                    <a:pt x="15910" y="14543"/>
                  </a:cubicBezTo>
                  <a:cubicBezTo>
                    <a:pt x="14252" y="16942"/>
                    <a:pt x="12298" y="18004"/>
                    <a:pt x="10479" y="18004"/>
                  </a:cubicBezTo>
                  <a:cubicBezTo>
                    <a:pt x="7690" y="18004"/>
                    <a:pt x="5220" y="15506"/>
                    <a:pt x="4635" y="11503"/>
                  </a:cubicBezTo>
                  <a:cubicBezTo>
                    <a:pt x="3855" y="6163"/>
                    <a:pt x="6091" y="2501"/>
                    <a:pt x="11213" y="2049"/>
                  </a:cubicBezTo>
                  <a:cubicBezTo>
                    <a:pt x="11333" y="2039"/>
                    <a:pt x="11454" y="2034"/>
                    <a:pt x="11574" y="2034"/>
                  </a:cubicBezTo>
                  <a:close/>
                  <a:moveTo>
                    <a:pt x="10398" y="0"/>
                  </a:moveTo>
                  <a:cubicBezTo>
                    <a:pt x="4018" y="0"/>
                    <a:pt x="0" y="2661"/>
                    <a:pt x="0" y="2661"/>
                  </a:cubicBezTo>
                  <a:lnTo>
                    <a:pt x="115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0"/>
                    <a:pt x="9634" y="20180"/>
                  </a:cubicBezTo>
                  <a:cubicBezTo>
                    <a:pt x="9834" y="20180"/>
                    <a:pt x="10039" y="20172"/>
                    <a:pt x="10250" y="20158"/>
                  </a:cubicBezTo>
                  <a:cubicBezTo>
                    <a:pt x="19137" y="19535"/>
                    <a:pt x="19593" y="10475"/>
                    <a:pt x="19593" y="10475"/>
                  </a:cubicBezTo>
                  <a:lnTo>
                    <a:pt x="22017" y="10511"/>
                  </a:lnTo>
                  <a:cubicBezTo>
                    <a:pt x="22017" y="10511"/>
                    <a:pt x="20675" y="18473"/>
                    <a:pt x="28371" y="18473"/>
                  </a:cubicBezTo>
                  <a:cubicBezTo>
                    <a:pt x="28554" y="18473"/>
                    <a:pt x="28743" y="18469"/>
                    <a:pt x="28937" y="18460"/>
                  </a:cubicBezTo>
                  <a:cubicBezTo>
                    <a:pt x="37258" y="18062"/>
                    <a:pt x="36467" y="8493"/>
                    <a:pt x="36467" y="8493"/>
                  </a:cubicBezTo>
                  <a:lnTo>
                    <a:pt x="37939" y="8095"/>
                  </a:lnTo>
                  <a:lnTo>
                    <a:pt x="38620" y="3452"/>
                  </a:lnTo>
                  <a:cubicBezTo>
                    <a:pt x="38620" y="3452"/>
                    <a:pt x="36876" y="484"/>
                    <a:pt x="31054" y="484"/>
                  </a:cubicBezTo>
                  <a:cubicBezTo>
                    <a:pt x="30756" y="484"/>
                    <a:pt x="30446" y="491"/>
                    <a:pt x="30126" y="508"/>
                  </a:cubicBezTo>
                  <a:cubicBezTo>
                    <a:pt x="23555" y="847"/>
                    <a:pt x="22185" y="8014"/>
                    <a:pt x="22185" y="8014"/>
                  </a:cubicBezTo>
                  <a:lnTo>
                    <a:pt x="19650" y="7984"/>
                  </a:lnTo>
                  <a:cubicBezTo>
                    <a:pt x="19650" y="7984"/>
                    <a:pt x="19310" y="565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03;p29"/>
            <p:cNvSpPr/>
            <p:nvPr/>
          </p:nvSpPr>
          <p:spPr>
            <a:xfrm>
              <a:off x="1034908" y="2579559"/>
              <a:ext cx="261576" cy="195180"/>
            </a:xfrm>
            <a:custGeom>
              <a:avLst/>
              <a:gdLst/>
              <a:ahLst/>
              <a:cxnLst/>
              <a:rect l="l" t="t" r="r" b="b"/>
              <a:pathLst>
                <a:path w="7438" h="5550" extrusionOk="0">
                  <a:moveTo>
                    <a:pt x="7315" y="0"/>
                  </a:moveTo>
                  <a:lnTo>
                    <a:pt x="1" y="4171"/>
                  </a:lnTo>
                  <a:lnTo>
                    <a:pt x="1" y="4171"/>
                  </a:lnTo>
                  <a:lnTo>
                    <a:pt x="604" y="4118"/>
                  </a:lnTo>
                  <a:cubicBezTo>
                    <a:pt x="753" y="4105"/>
                    <a:pt x="901" y="4099"/>
                    <a:pt x="1049" y="4099"/>
                  </a:cubicBezTo>
                  <a:cubicBezTo>
                    <a:pt x="2395" y="4099"/>
                    <a:pt x="3692" y="4614"/>
                    <a:pt x="4652" y="5549"/>
                  </a:cubicBezTo>
                  <a:lnTo>
                    <a:pt x="7438" y="5242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04;p29"/>
            <p:cNvSpPr/>
            <p:nvPr/>
          </p:nvSpPr>
          <p:spPr>
            <a:xfrm>
              <a:off x="1001886" y="2566969"/>
              <a:ext cx="302229" cy="215401"/>
            </a:xfrm>
            <a:custGeom>
              <a:avLst/>
              <a:gdLst/>
              <a:ahLst/>
              <a:cxnLst/>
              <a:rect l="l" t="t" r="r" b="b"/>
              <a:pathLst>
                <a:path w="8594" h="6125" extrusionOk="0">
                  <a:moveTo>
                    <a:pt x="8052" y="715"/>
                  </a:moveTo>
                  <a:lnTo>
                    <a:pt x="8163" y="5411"/>
                  </a:lnTo>
                  <a:lnTo>
                    <a:pt x="5670" y="5686"/>
                  </a:lnTo>
                  <a:cubicBezTo>
                    <a:pt x="4673" y="4759"/>
                    <a:pt x="3364" y="4247"/>
                    <a:pt x="2003" y="4247"/>
                  </a:cubicBezTo>
                  <a:cubicBezTo>
                    <a:pt x="1954" y="4247"/>
                    <a:pt x="1905" y="4247"/>
                    <a:pt x="1855" y="4250"/>
                  </a:cubicBezTo>
                  <a:lnTo>
                    <a:pt x="8052" y="715"/>
                  </a:lnTo>
                  <a:close/>
                  <a:moveTo>
                    <a:pt x="8458" y="1"/>
                  </a:moveTo>
                  <a:lnTo>
                    <a:pt x="1" y="4824"/>
                  </a:lnTo>
                  <a:lnTo>
                    <a:pt x="1564" y="4686"/>
                  </a:lnTo>
                  <a:cubicBezTo>
                    <a:pt x="1708" y="4673"/>
                    <a:pt x="1851" y="4667"/>
                    <a:pt x="1994" y="4667"/>
                  </a:cubicBezTo>
                  <a:cubicBezTo>
                    <a:pt x="3282" y="4667"/>
                    <a:pt x="4521" y="5162"/>
                    <a:pt x="5448" y="6060"/>
                  </a:cubicBezTo>
                  <a:lnTo>
                    <a:pt x="5517" y="6125"/>
                  </a:lnTo>
                  <a:lnTo>
                    <a:pt x="8593" y="5789"/>
                  </a:lnTo>
                  <a:lnTo>
                    <a:pt x="8458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05;p29"/>
            <p:cNvSpPr/>
            <p:nvPr/>
          </p:nvSpPr>
          <p:spPr>
            <a:xfrm>
              <a:off x="1187252" y="2717555"/>
              <a:ext cx="109230" cy="61684"/>
            </a:xfrm>
            <a:custGeom>
              <a:avLst/>
              <a:gdLst/>
              <a:ahLst/>
              <a:cxnLst/>
              <a:rect l="l" t="t" r="r" b="b"/>
              <a:pathLst>
                <a:path w="3106" h="1754" extrusionOk="0">
                  <a:moveTo>
                    <a:pt x="2921" y="1"/>
                  </a:moveTo>
                  <a:lnTo>
                    <a:pt x="0" y="1187"/>
                  </a:lnTo>
                  <a:lnTo>
                    <a:pt x="542" y="1753"/>
                  </a:lnTo>
                  <a:lnTo>
                    <a:pt x="3106" y="1416"/>
                  </a:lnTo>
                  <a:lnTo>
                    <a:pt x="2921" y="1"/>
                  </a:ln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06;p29"/>
            <p:cNvSpPr/>
            <p:nvPr/>
          </p:nvSpPr>
          <p:spPr>
            <a:xfrm>
              <a:off x="1174241" y="2707040"/>
              <a:ext cx="130577" cy="79971"/>
            </a:xfrm>
            <a:custGeom>
              <a:avLst/>
              <a:gdLst/>
              <a:ahLst/>
              <a:cxnLst/>
              <a:rect l="l" t="t" r="r" b="b"/>
              <a:pathLst>
                <a:path w="3713" h="2274" extrusionOk="0">
                  <a:moveTo>
                    <a:pt x="3115" y="600"/>
                  </a:moveTo>
                  <a:lnTo>
                    <a:pt x="3238" y="1535"/>
                  </a:lnTo>
                  <a:lnTo>
                    <a:pt x="990" y="1826"/>
                  </a:lnTo>
                  <a:lnTo>
                    <a:pt x="739" y="1564"/>
                  </a:lnTo>
                  <a:lnTo>
                    <a:pt x="3115" y="600"/>
                  </a:lnTo>
                  <a:close/>
                  <a:moveTo>
                    <a:pt x="3463" y="1"/>
                  </a:moveTo>
                  <a:lnTo>
                    <a:pt x="1" y="1407"/>
                  </a:lnTo>
                  <a:lnTo>
                    <a:pt x="834" y="2274"/>
                  </a:lnTo>
                  <a:lnTo>
                    <a:pt x="3713" y="1900"/>
                  </a:lnTo>
                  <a:lnTo>
                    <a:pt x="3463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07;p29"/>
            <p:cNvSpPr/>
            <p:nvPr/>
          </p:nvSpPr>
          <p:spPr>
            <a:xfrm>
              <a:off x="2402175" y="2611279"/>
              <a:ext cx="106909" cy="406642"/>
            </a:xfrm>
            <a:custGeom>
              <a:avLst/>
              <a:gdLst/>
              <a:ahLst/>
              <a:cxnLst/>
              <a:rect l="l" t="t" r="r" b="b"/>
              <a:pathLst>
                <a:path w="3040" h="11563" extrusionOk="0">
                  <a:moveTo>
                    <a:pt x="0" y="1"/>
                  </a:moveTo>
                  <a:lnTo>
                    <a:pt x="0" y="9725"/>
                  </a:lnTo>
                  <a:cubicBezTo>
                    <a:pt x="21" y="9729"/>
                    <a:pt x="42" y="9733"/>
                    <a:pt x="62" y="9741"/>
                  </a:cubicBezTo>
                  <a:lnTo>
                    <a:pt x="62" y="11562"/>
                  </a:lnTo>
                  <a:cubicBezTo>
                    <a:pt x="2544" y="9918"/>
                    <a:pt x="2749" y="6321"/>
                    <a:pt x="2826" y="4931"/>
                  </a:cubicBezTo>
                  <a:lnTo>
                    <a:pt x="3040" y="4927"/>
                  </a:lnTo>
                  <a:lnTo>
                    <a:pt x="2826" y="4914"/>
                  </a:lnTo>
                  <a:lnTo>
                    <a:pt x="2830" y="4840"/>
                  </a:lnTo>
                  <a:cubicBezTo>
                    <a:pt x="2900" y="3683"/>
                    <a:pt x="3023" y="1527"/>
                    <a:pt x="2252" y="1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08;p29"/>
            <p:cNvSpPr/>
            <p:nvPr/>
          </p:nvSpPr>
          <p:spPr>
            <a:xfrm>
              <a:off x="2170529" y="2611279"/>
              <a:ext cx="237873" cy="390922"/>
            </a:xfrm>
            <a:custGeom>
              <a:avLst/>
              <a:gdLst/>
              <a:ahLst/>
              <a:cxnLst/>
              <a:rect l="l" t="t" r="r" b="b"/>
              <a:pathLst>
                <a:path w="6764" h="11116" extrusionOk="0">
                  <a:moveTo>
                    <a:pt x="3613" y="813"/>
                  </a:moveTo>
                  <a:cubicBezTo>
                    <a:pt x="4918" y="813"/>
                    <a:pt x="6763" y="2379"/>
                    <a:pt x="6218" y="3117"/>
                  </a:cubicBezTo>
                  <a:cubicBezTo>
                    <a:pt x="6067" y="3323"/>
                    <a:pt x="5796" y="3413"/>
                    <a:pt x="5464" y="3413"/>
                  </a:cubicBezTo>
                  <a:cubicBezTo>
                    <a:pt x="4229" y="3413"/>
                    <a:pt x="2186" y="2186"/>
                    <a:pt x="2621" y="1370"/>
                  </a:cubicBezTo>
                  <a:cubicBezTo>
                    <a:pt x="2835" y="973"/>
                    <a:pt x="3195" y="813"/>
                    <a:pt x="3613" y="813"/>
                  </a:cubicBezTo>
                  <a:close/>
                  <a:moveTo>
                    <a:pt x="3651" y="4865"/>
                  </a:moveTo>
                  <a:cubicBezTo>
                    <a:pt x="4361" y="4865"/>
                    <a:pt x="4935" y="5833"/>
                    <a:pt x="4935" y="7022"/>
                  </a:cubicBezTo>
                  <a:cubicBezTo>
                    <a:pt x="4935" y="8215"/>
                    <a:pt x="4361" y="9184"/>
                    <a:pt x="3651" y="9184"/>
                  </a:cubicBezTo>
                  <a:cubicBezTo>
                    <a:pt x="2941" y="9184"/>
                    <a:pt x="2363" y="8215"/>
                    <a:pt x="2363" y="7022"/>
                  </a:cubicBezTo>
                  <a:cubicBezTo>
                    <a:pt x="2363" y="5833"/>
                    <a:pt x="2941" y="4865"/>
                    <a:pt x="3651" y="4865"/>
                  </a:cubicBezTo>
                  <a:close/>
                  <a:moveTo>
                    <a:pt x="3093" y="1"/>
                  </a:moveTo>
                  <a:cubicBezTo>
                    <a:pt x="2019" y="1100"/>
                    <a:pt x="1186" y="2568"/>
                    <a:pt x="772" y="4155"/>
                  </a:cubicBezTo>
                  <a:cubicBezTo>
                    <a:pt x="768" y="4164"/>
                    <a:pt x="768" y="4172"/>
                    <a:pt x="764" y="4180"/>
                  </a:cubicBezTo>
                  <a:cubicBezTo>
                    <a:pt x="764" y="4188"/>
                    <a:pt x="764" y="4192"/>
                    <a:pt x="759" y="4196"/>
                  </a:cubicBezTo>
                  <a:cubicBezTo>
                    <a:pt x="759" y="4204"/>
                    <a:pt x="755" y="4209"/>
                    <a:pt x="755" y="4213"/>
                  </a:cubicBezTo>
                  <a:cubicBezTo>
                    <a:pt x="173" y="6517"/>
                    <a:pt x="1" y="9397"/>
                    <a:pt x="1325" y="11115"/>
                  </a:cubicBezTo>
                  <a:cubicBezTo>
                    <a:pt x="2142" y="10144"/>
                    <a:pt x="3515" y="9508"/>
                    <a:pt x="5070" y="9508"/>
                  </a:cubicBezTo>
                  <a:cubicBezTo>
                    <a:pt x="5603" y="9508"/>
                    <a:pt x="6112" y="9586"/>
                    <a:pt x="6587" y="9725"/>
                  </a:cubicBezTo>
                  <a:lnTo>
                    <a:pt x="6587" y="1"/>
                  </a:ln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09;p29"/>
            <p:cNvSpPr/>
            <p:nvPr/>
          </p:nvSpPr>
          <p:spPr>
            <a:xfrm>
              <a:off x="2217090" y="2945614"/>
              <a:ext cx="187302" cy="101880"/>
            </a:xfrm>
            <a:custGeom>
              <a:avLst/>
              <a:gdLst/>
              <a:ahLst/>
              <a:cxnLst/>
              <a:rect l="l" t="t" r="r" b="b"/>
              <a:pathLst>
                <a:path w="5326" h="2897" extrusionOk="0">
                  <a:moveTo>
                    <a:pt x="3746" y="1"/>
                  </a:moveTo>
                  <a:cubicBezTo>
                    <a:pt x="2191" y="1"/>
                    <a:pt x="818" y="637"/>
                    <a:pt x="1" y="1608"/>
                  </a:cubicBezTo>
                  <a:cubicBezTo>
                    <a:pt x="449" y="2191"/>
                    <a:pt x="1064" y="2638"/>
                    <a:pt x="1892" y="2888"/>
                  </a:cubicBezTo>
                  <a:cubicBezTo>
                    <a:pt x="2003" y="2892"/>
                    <a:pt x="2117" y="2897"/>
                    <a:pt x="2232" y="2897"/>
                  </a:cubicBezTo>
                  <a:cubicBezTo>
                    <a:pt x="2352" y="2897"/>
                    <a:pt x="2475" y="2892"/>
                    <a:pt x="2598" y="2888"/>
                  </a:cubicBezTo>
                  <a:cubicBezTo>
                    <a:pt x="3726" y="2831"/>
                    <a:pt x="4619" y="2523"/>
                    <a:pt x="5325" y="2055"/>
                  </a:cubicBezTo>
                  <a:lnTo>
                    <a:pt x="5325" y="234"/>
                  </a:lnTo>
                  <a:cubicBezTo>
                    <a:pt x="5305" y="226"/>
                    <a:pt x="5284" y="222"/>
                    <a:pt x="5263" y="218"/>
                  </a:cubicBezTo>
                  <a:cubicBezTo>
                    <a:pt x="4788" y="79"/>
                    <a:pt x="4279" y="1"/>
                    <a:pt x="3746" y="1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10;p29"/>
            <p:cNvSpPr/>
            <p:nvPr/>
          </p:nvSpPr>
          <p:spPr>
            <a:xfrm>
              <a:off x="2279266" y="2550124"/>
              <a:ext cx="202143" cy="61191"/>
            </a:xfrm>
            <a:custGeom>
              <a:avLst/>
              <a:gdLst/>
              <a:ahLst/>
              <a:cxnLst/>
              <a:rect l="l" t="t" r="r" b="b"/>
              <a:pathLst>
                <a:path w="5748" h="1740" extrusionOk="0">
                  <a:moveTo>
                    <a:pt x="2798" y="1"/>
                  </a:moveTo>
                  <a:cubicBezTo>
                    <a:pt x="2778" y="1"/>
                    <a:pt x="2757" y="5"/>
                    <a:pt x="2736" y="5"/>
                  </a:cubicBezTo>
                  <a:cubicBezTo>
                    <a:pt x="1740" y="304"/>
                    <a:pt x="805" y="919"/>
                    <a:pt x="1" y="1740"/>
                  </a:cubicBezTo>
                  <a:lnTo>
                    <a:pt x="5747" y="1740"/>
                  </a:lnTo>
                  <a:cubicBezTo>
                    <a:pt x="5325" y="894"/>
                    <a:pt x="4627" y="247"/>
                    <a:pt x="3499" y="62"/>
                  </a:cubicBezTo>
                  <a:cubicBezTo>
                    <a:pt x="3266" y="21"/>
                    <a:pt x="3028" y="1"/>
                    <a:pt x="2798" y="1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11;p29"/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12;p29"/>
            <p:cNvSpPr/>
            <p:nvPr/>
          </p:nvSpPr>
          <p:spPr>
            <a:xfrm>
              <a:off x="2247404" y="2639870"/>
              <a:ext cx="160997" cy="91435"/>
            </a:xfrm>
            <a:custGeom>
              <a:avLst/>
              <a:gdLst/>
              <a:ahLst/>
              <a:cxnLst/>
              <a:rect l="l" t="t" r="r" b="b"/>
              <a:pathLst>
                <a:path w="4578" h="2600" extrusionOk="0">
                  <a:moveTo>
                    <a:pt x="1427" y="0"/>
                  </a:moveTo>
                  <a:cubicBezTo>
                    <a:pt x="1009" y="0"/>
                    <a:pt x="649" y="160"/>
                    <a:pt x="435" y="557"/>
                  </a:cubicBezTo>
                  <a:cubicBezTo>
                    <a:pt x="0" y="1373"/>
                    <a:pt x="2043" y="2600"/>
                    <a:pt x="3278" y="2600"/>
                  </a:cubicBezTo>
                  <a:cubicBezTo>
                    <a:pt x="3610" y="2600"/>
                    <a:pt x="3881" y="2510"/>
                    <a:pt x="4032" y="2304"/>
                  </a:cubicBezTo>
                  <a:cubicBezTo>
                    <a:pt x="4577" y="1566"/>
                    <a:pt x="2732" y="0"/>
                    <a:pt x="1427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13;p29"/>
            <p:cNvSpPr/>
            <p:nvPr/>
          </p:nvSpPr>
          <p:spPr>
            <a:xfrm>
              <a:off x="2359904" y="2542739"/>
              <a:ext cx="209176" cy="511511"/>
            </a:xfrm>
            <a:custGeom>
              <a:avLst/>
              <a:gdLst/>
              <a:ahLst/>
              <a:cxnLst/>
              <a:rect l="l" t="t" r="r" b="b"/>
              <a:pathLst>
                <a:path w="5948" h="14545" extrusionOk="0">
                  <a:moveTo>
                    <a:pt x="1891" y="1"/>
                  </a:moveTo>
                  <a:lnTo>
                    <a:pt x="1891" y="1"/>
                  </a:lnTo>
                  <a:cubicBezTo>
                    <a:pt x="4791" y="977"/>
                    <a:pt x="4562" y="5021"/>
                    <a:pt x="4460" y="6814"/>
                  </a:cubicBezTo>
                  <a:lnTo>
                    <a:pt x="4455" y="6888"/>
                  </a:lnTo>
                  <a:lnTo>
                    <a:pt x="4242" y="6876"/>
                  </a:lnTo>
                  <a:lnTo>
                    <a:pt x="4451" y="6904"/>
                  </a:lnTo>
                  <a:cubicBezTo>
                    <a:pt x="4356" y="8602"/>
                    <a:pt x="4078" y="13434"/>
                    <a:pt x="0" y="14545"/>
                  </a:cubicBezTo>
                  <a:cubicBezTo>
                    <a:pt x="1547" y="14439"/>
                    <a:pt x="2654" y="13861"/>
                    <a:pt x="3451" y="13060"/>
                  </a:cubicBezTo>
                  <a:cubicBezTo>
                    <a:pt x="5226" y="11268"/>
                    <a:pt x="5456" y="8360"/>
                    <a:pt x="5533" y="7035"/>
                  </a:cubicBezTo>
                  <a:cubicBezTo>
                    <a:pt x="5533" y="7011"/>
                    <a:pt x="5533" y="6990"/>
                    <a:pt x="5537" y="6965"/>
                  </a:cubicBezTo>
                  <a:cubicBezTo>
                    <a:pt x="5537" y="6937"/>
                    <a:pt x="5542" y="6904"/>
                    <a:pt x="5542" y="6876"/>
                  </a:cubicBezTo>
                  <a:cubicBezTo>
                    <a:pt x="5645" y="5095"/>
                    <a:pt x="5948" y="621"/>
                    <a:pt x="2544" y="59"/>
                  </a:cubicBezTo>
                  <a:cubicBezTo>
                    <a:pt x="2326" y="26"/>
                    <a:pt x="2109" y="6"/>
                    <a:pt x="1891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14;p29"/>
            <p:cNvSpPr/>
            <p:nvPr/>
          </p:nvSpPr>
          <p:spPr>
            <a:xfrm>
              <a:off x="2283591" y="2542739"/>
              <a:ext cx="244836" cy="512250"/>
            </a:xfrm>
            <a:custGeom>
              <a:avLst/>
              <a:gdLst/>
              <a:ahLst/>
              <a:cxnLst/>
              <a:rect l="l" t="t" r="r" b="b"/>
              <a:pathLst>
                <a:path w="6962" h="14566" extrusionOk="0">
                  <a:moveTo>
                    <a:pt x="3991" y="1"/>
                  </a:moveTo>
                  <a:cubicBezTo>
                    <a:pt x="3524" y="1"/>
                    <a:pt x="3061" y="75"/>
                    <a:pt x="2613" y="215"/>
                  </a:cubicBezTo>
                  <a:cubicBezTo>
                    <a:pt x="2634" y="215"/>
                    <a:pt x="2655" y="211"/>
                    <a:pt x="2675" y="211"/>
                  </a:cubicBezTo>
                  <a:cubicBezTo>
                    <a:pt x="2905" y="211"/>
                    <a:pt x="3143" y="231"/>
                    <a:pt x="3376" y="272"/>
                  </a:cubicBezTo>
                  <a:cubicBezTo>
                    <a:pt x="4504" y="457"/>
                    <a:pt x="5202" y="1104"/>
                    <a:pt x="5624" y="1950"/>
                  </a:cubicBezTo>
                  <a:cubicBezTo>
                    <a:pt x="6395" y="3476"/>
                    <a:pt x="6272" y="5632"/>
                    <a:pt x="6202" y="6789"/>
                  </a:cubicBezTo>
                  <a:lnTo>
                    <a:pt x="6198" y="6863"/>
                  </a:lnTo>
                  <a:lnTo>
                    <a:pt x="6412" y="6876"/>
                  </a:lnTo>
                  <a:lnTo>
                    <a:pt x="6625" y="6888"/>
                  </a:lnTo>
                  <a:lnTo>
                    <a:pt x="6630" y="6814"/>
                  </a:lnTo>
                  <a:cubicBezTo>
                    <a:pt x="6732" y="5021"/>
                    <a:pt x="6961" y="977"/>
                    <a:pt x="4061" y="1"/>
                  </a:cubicBezTo>
                  <a:close/>
                  <a:moveTo>
                    <a:pt x="6412" y="6876"/>
                  </a:moveTo>
                  <a:lnTo>
                    <a:pt x="6198" y="6880"/>
                  </a:lnTo>
                  <a:cubicBezTo>
                    <a:pt x="6121" y="8270"/>
                    <a:pt x="5916" y="11867"/>
                    <a:pt x="3434" y="13511"/>
                  </a:cubicBezTo>
                  <a:cubicBezTo>
                    <a:pt x="2728" y="13979"/>
                    <a:pt x="1835" y="14287"/>
                    <a:pt x="707" y="14344"/>
                  </a:cubicBezTo>
                  <a:cubicBezTo>
                    <a:pt x="584" y="14348"/>
                    <a:pt x="461" y="14353"/>
                    <a:pt x="341" y="14353"/>
                  </a:cubicBezTo>
                  <a:cubicBezTo>
                    <a:pt x="226" y="14353"/>
                    <a:pt x="112" y="14348"/>
                    <a:pt x="1" y="14344"/>
                  </a:cubicBezTo>
                  <a:lnTo>
                    <a:pt x="1" y="14344"/>
                  </a:lnTo>
                  <a:cubicBezTo>
                    <a:pt x="453" y="14480"/>
                    <a:pt x="969" y="14558"/>
                    <a:pt x="1551" y="14562"/>
                  </a:cubicBezTo>
                  <a:cubicBezTo>
                    <a:pt x="1580" y="14566"/>
                    <a:pt x="1609" y="14566"/>
                    <a:pt x="1638" y="14566"/>
                  </a:cubicBezTo>
                  <a:cubicBezTo>
                    <a:pt x="1761" y="14566"/>
                    <a:pt x="1888" y="14562"/>
                    <a:pt x="2015" y="14554"/>
                  </a:cubicBezTo>
                  <a:lnTo>
                    <a:pt x="2032" y="14554"/>
                  </a:lnTo>
                  <a:cubicBezTo>
                    <a:pt x="2081" y="14554"/>
                    <a:pt x="2126" y="14550"/>
                    <a:pt x="2170" y="14545"/>
                  </a:cubicBezTo>
                  <a:cubicBezTo>
                    <a:pt x="6248" y="13434"/>
                    <a:pt x="6526" y="8602"/>
                    <a:pt x="6621" y="6904"/>
                  </a:cubicBezTo>
                  <a:lnTo>
                    <a:pt x="6412" y="6876"/>
                  </a:ln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15;p29"/>
            <p:cNvSpPr/>
            <p:nvPr/>
          </p:nvSpPr>
          <p:spPr>
            <a:xfrm>
              <a:off x="2197643" y="2542739"/>
              <a:ext cx="283626" cy="511828"/>
            </a:xfrm>
            <a:custGeom>
              <a:avLst/>
              <a:gdLst/>
              <a:ahLst/>
              <a:cxnLst/>
              <a:rect l="l" t="t" r="r" b="b"/>
              <a:pathLst>
                <a:path w="8065" h="14554" extrusionOk="0">
                  <a:moveTo>
                    <a:pt x="6435" y="1"/>
                  </a:moveTo>
                  <a:cubicBezTo>
                    <a:pt x="3552" y="1"/>
                    <a:pt x="862" y="2795"/>
                    <a:pt x="1" y="6104"/>
                  </a:cubicBezTo>
                  <a:cubicBezTo>
                    <a:pt x="415" y="4517"/>
                    <a:pt x="1248" y="3049"/>
                    <a:pt x="2322" y="1950"/>
                  </a:cubicBezTo>
                  <a:cubicBezTo>
                    <a:pt x="3126" y="1129"/>
                    <a:pt x="4061" y="514"/>
                    <a:pt x="5057" y="215"/>
                  </a:cubicBezTo>
                  <a:cubicBezTo>
                    <a:pt x="5505" y="75"/>
                    <a:pt x="5968" y="1"/>
                    <a:pt x="6435" y="1"/>
                  </a:cubicBezTo>
                  <a:close/>
                  <a:moveTo>
                    <a:pt x="8064" y="13061"/>
                  </a:moveTo>
                  <a:cubicBezTo>
                    <a:pt x="7358" y="13771"/>
                    <a:pt x="6408" y="14304"/>
                    <a:pt x="5124" y="14491"/>
                  </a:cubicBezTo>
                  <a:lnTo>
                    <a:pt x="5124" y="14491"/>
                  </a:lnTo>
                  <a:cubicBezTo>
                    <a:pt x="6408" y="14305"/>
                    <a:pt x="7358" y="13770"/>
                    <a:pt x="8064" y="13061"/>
                  </a:cubicBezTo>
                  <a:close/>
                  <a:moveTo>
                    <a:pt x="5124" y="14491"/>
                  </a:moveTo>
                  <a:lnTo>
                    <a:pt x="5124" y="14491"/>
                  </a:lnTo>
                  <a:cubicBezTo>
                    <a:pt x="4960" y="14515"/>
                    <a:pt x="4790" y="14533"/>
                    <a:pt x="4614" y="14545"/>
                  </a:cubicBezTo>
                  <a:cubicBezTo>
                    <a:pt x="4610" y="14545"/>
                    <a:pt x="4606" y="14546"/>
                    <a:pt x="4602" y="14546"/>
                  </a:cubicBezTo>
                  <a:lnTo>
                    <a:pt x="4602" y="14546"/>
                  </a:lnTo>
                  <a:cubicBezTo>
                    <a:pt x="4782" y="14534"/>
                    <a:pt x="4956" y="14515"/>
                    <a:pt x="5124" y="14491"/>
                  </a:cubicBezTo>
                  <a:close/>
                  <a:moveTo>
                    <a:pt x="4602" y="14546"/>
                  </a:moveTo>
                  <a:cubicBezTo>
                    <a:pt x="4560" y="14549"/>
                    <a:pt x="4518" y="14552"/>
                    <a:pt x="4476" y="14554"/>
                  </a:cubicBezTo>
                  <a:cubicBezTo>
                    <a:pt x="4520" y="14554"/>
                    <a:pt x="4562" y="14550"/>
                    <a:pt x="4602" y="14546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16;p29"/>
            <p:cNvSpPr/>
            <p:nvPr/>
          </p:nvSpPr>
          <p:spPr>
            <a:xfrm>
              <a:off x="1494931" y="2605793"/>
              <a:ext cx="426969" cy="416454"/>
            </a:xfrm>
            <a:custGeom>
              <a:avLst/>
              <a:gdLst/>
              <a:ahLst/>
              <a:cxnLst/>
              <a:rect l="l" t="t" r="r" b="b"/>
              <a:pathLst>
                <a:path w="12141" h="11842" extrusionOk="0">
                  <a:moveTo>
                    <a:pt x="7502" y="517"/>
                  </a:moveTo>
                  <a:cubicBezTo>
                    <a:pt x="8392" y="517"/>
                    <a:pt x="9163" y="809"/>
                    <a:pt x="9397" y="1424"/>
                  </a:cubicBezTo>
                  <a:lnTo>
                    <a:pt x="3896" y="3273"/>
                  </a:lnTo>
                  <a:cubicBezTo>
                    <a:pt x="3798" y="1506"/>
                    <a:pt x="5857" y="517"/>
                    <a:pt x="7502" y="517"/>
                  </a:cubicBezTo>
                  <a:close/>
                  <a:moveTo>
                    <a:pt x="7288" y="5021"/>
                  </a:moveTo>
                  <a:cubicBezTo>
                    <a:pt x="7998" y="5021"/>
                    <a:pt x="8572" y="5989"/>
                    <a:pt x="8572" y="7178"/>
                  </a:cubicBezTo>
                  <a:cubicBezTo>
                    <a:pt x="8572" y="8371"/>
                    <a:pt x="7998" y="9340"/>
                    <a:pt x="7288" y="9340"/>
                  </a:cubicBezTo>
                  <a:cubicBezTo>
                    <a:pt x="6579" y="9340"/>
                    <a:pt x="6005" y="8371"/>
                    <a:pt x="6005" y="7178"/>
                  </a:cubicBezTo>
                  <a:cubicBezTo>
                    <a:pt x="6005" y="5989"/>
                    <a:pt x="6579" y="5021"/>
                    <a:pt x="7288" y="5021"/>
                  </a:cubicBezTo>
                  <a:close/>
                  <a:moveTo>
                    <a:pt x="2149" y="0"/>
                  </a:moveTo>
                  <a:cubicBezTo>
                    <a:pt x="722" y="1309"/>
                    <a:pt x="0" y="3249"/>
                    <a:pt x="0" y="5640"/>
                  </a:cubicBezTo>
                  <a:cubicBezTo>
                    <a:pt x="0" y="6272"/>
                    <a:pt x="49" y="6940"/>
                    <a:pt x="152" y="7633"/>
                  </a:cubicBezTo>
                  <a:cubicBezTo>
                    <a:pt x="184" y="7855"/>
                    <a:pt x="222" y="8072"/>
                    <a:pt x="267" y="8282"/>
                  </a:cubicBezTo>
                  <a:cubicBezTo>
                    <a:pt x="426" y="9069"/>
                    <a:pt x="665" y="9791"/>
                    <a:pt x="968" y="10439"/>
                  </a:cubicBezTo>
                  <a:cubicBezTo>
                    <a:pt x="1874" y="9853"/>
                    <a:pt x="2998" y="9508"/>
                    <a:pt x="4212" y="9508"/>
                  </a:cubicBezTo>
                  <a:cubicBezTo>
                    <a:pt x="6209" y="9508"/>
                    <a:pt x="7957" y="10444"/>
                    <a:pt x="8913" y="11841"/>
                  </a:cubicBezTo>
                  <a:cubicBezTo>
                    <a:pt x="9274" y="11460"/>
                    <a:pt x="9622" y="11029"/>
                    <a:pt x="9950" y="10550"/>
                  </a:cubicBezTo>
                  <a:cubicBezTo>
                    <a:pt x="11932" y="7687"/>
                    <a:pt x="12140" y="4311"/>
                    <a:pt x="10516" y="1522"/>
                  </a:cubicBezTo>
                  <a:cubicBezTo>
                    <a:pt x="10184" y="944"/>
                    <a:pt x="9787" y="436"/>
                    <a:pt x="9348" y="0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17;p29"/>
            <p:cNvSpPr/>
            <p:nvPr/>
          </p:nvSpPr>
          <p:spPr>
            <a:xfrm>
              <a:off x="1528937" y="2940163"/>
              <a:ext cx="279441" cy="155229"/>
            </a:xfrm>
            <a:custGeom>
              <a:avLst/>
              <a:gdLst/>
              <a:ahLst/>
              <a:cxnLst/>
              <a:rect l="l" t="t" r="r" b="b"/>
              <a:pathLst>
                <a:path w="7946" h="4414" extrusionOk="0">
                  <a:moveTo>
                    <a:pt x="3245" y="0"/>
                  </a:moveTo>
                  <a:cubicBezTo>
                    <a:pt x="2031" y="0"/>
                    <a:pt x="907" y="345"/>
                    <a:pt x="1" y="931"/>
                  </a:cubicBezTo>
                  <a:cubicBezTo>
                    <a:pt x="830" y="2723"/>
                    <a:pt x="2142" y="3946"/>
                    <a:pt x="3639" y="4413"/>
                  </a:cubicBezTo>
                  <a:lnTo>
                    <a:pt x="3733" y="4413"/>
                  </a:lnTo>
                  <a:cubicBezTo>
                    <a:pt x="5193" y="4413"/>
                    <a:pt x="6654" y="3692"/>
                    <a:pt x="7946" y="2333"/>
                  </a:cubicBezTo>
                  <a:cubicBezTo>
                    <a:pt x="6990" y="936"/>
                    <a:pt x="5242" y="0"/>
                    <a:pt x="3245" y="0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18;p29"/>
            <p:cNvSpPr/>
            <p:nvPr/>
          </p:nvSpPr>
          <p:spPr>
            <a:xfrm>
              <a:off x="1570470" y="2548682"/>
              <a:ext cx="253206" cy="57147"/>
            </a:xfrm>
            <a:custGeom>
              <a:avLst/>
              <a:gdLst/>
              <a:ahLst/>
              <a:cxnLst/>
              <a:rect l="l" t="t" r="r" b="b"/>
              <a:pathLst>
                <a:path w="7200" h="1625" extrusionOk="0">
                  <a:moveTo>
                    <a:pt x="3635" y="0"/>
                  </a:moveTo>
                  <a:cubicBezTo>
                    <a:pt x="3524" y="0"/>
                    <a:pt x="3410" y="9"/>
                    <a:pt x="3299" y="17"/>
                  </a:cubicBezTo>
                  <a:cubicBezTo>
                    <a:pt x="3249" y="21"/>
                    <a:pt x="3196" y="25"/>
                    <a:pt x="3147" y="29"/>
                  </a:cubicBezTo>
                  <a:cubicBezTo>
                    <a:pt x="1867" y="333"/>
                    <a:pt x="817" y="874"/>
                    <a:pt x="1" y="1624"/>
                  </a:cubicBezTo>
                  <a:lnTo>
                    <a:pt x="7200" y="1624"/>
                  </a:lnTo>
                  <a:cubicBezTo>
                    <a:pt x="6162" y="595"/>
                    <a:pt x="4886" y="0"/>
                    <a:pt x="3635" y="0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19;p29"/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20;p29"/>
            <p:cNvSpPr/>
            <p:nvPr/>
          </p:nvSpPr>
          <p:spPr>
            <a:xfrm>
              <a:off x="1628461" y="2623975"/>
              <a:ext cx="196938" cy="96957"/>
            </a:xfrm>
            <a:custGeom>
              <a:avLst/>
              <a:gdLst/>
              <a:ahLst/>
              <a:cxnLst/>
              <a:rect l="l" t="t" r="r" b="b"/>
              <a:pathLst>
                <a:path w="5600" h="2757" extrusionOk="0">
                  <a:moveTo>
                    <a:pt x="3705" y="0"/>
                  </a:moveTo>
                  <a:cubicBezTo>
                    <a:pt x="2060" y="0"/>
                    <a:pt x="1" y="989"/>
                    <a:pt x="99" y="2756"/>
                  </a:cubicBezTo>
                  <a:lnTo>
                    <a:pt x="5600" y="907"/>
                  </a:lnTo>
                  <a:cubicBezTo>
                    <a:pt x="5366" y="292"/>
                    <a:pt x="4595" y="0"/>
                    <a:pt x="3705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21;p29"/>
            <p:cNvSpPr/>
            <p:nvPr/>
          </p:nvSpPr>
          <p:spPr>
            <a:xfrm>
              <a:off x="1711420" y="2541332"/>
              <a:ext cx="299592" cy="561379"/>
            </a:xfrm>
            <a:custGeom>
              <a:avLst/>
              <a:gdLst/>
              <a:ahLst/>
              <a:cxnLst/>
              <a:rect l="l" t="t" r="r" b="b"/>
              <a:pathLst>
                <a:path w="8519" h="15963" extrusionOk="0">
                  <a:moveTo>
                    <a:pt x="997" y="1"/>
                  </a:moveTo>
                  <a:lnTo>
                    <a:pt x="997" y="1"/>
                  </a:lnTo>
                  <a:cubicBezTo>
                    <a:pt x="2449" y="444"/>
                    <a:pt x="3811" y="1563"/>
                    <a:pt x="4729" y="3142"/>
                  </a:cubicBezTo>
                  <a:cubicBezTo>
                    <a:pt x="6436" y="6079"/>
                    <a:pt x="6219" y="9623"/>
                    <a:pt x="4143" y="12625"/>
                  </a:cubicBezTo>
                  <a:cubicBezTo>
                    <a:pt x="2937" y="14372"/>
                    <a:pt x="1501" y="15512"/>
                    <a:pt x="0" y="15963"/>
                  </a:cubicBezTo>
                  <a:cubicBezTo>
                    <a:pt x="1772" y="15902"/>
                    <a:pt x="3663" y="14836"/>
                    <a:pt x="5271" y="12506"/>
                  </a:cubicBezTo>
                  <a:cubicBezTo>
                    <a:pt x="5677" y="11915"/>
                    <a:pt x="6001" y="11321"/>
                    <a:pt x="6255" y="10726"/>
                  </a:cubicBezTo>
                  <a:cubicBezTo>
                    <a:pt x="8519" y="5373"/>
                    <a:pt x="4844" y="58"/>
                    <a:pt x="997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22;p29"/>
            <p:cNvSpPr/>
            <p:nvPr/>
          </p:nvSpPr>
          <p:spPr>
            <a:xfrm>
              <a:off x="1656876" y="2541332"/>
              <a:ext cx="280918" cy="561555"/>
            </a:xfrm>
            <a:custGeom>
              <a:avLst/>
              <a:gdLst/>
              <a:ahLst/>
              <a:cxnLst/>
              <a:rect l="l" t="t" r="r" b="b"/>
              <a:pathLst>
                <a:path w="7988" h="15968" extrusionOk="0">
                  <a:moveTo>
                    <a:pt x="2486" y="1"/>
                  </a:moveTo>
                  <a:cubicBezTo>
                    <a:pt x="2363" y="1"/>
                    <a:pt x="2244" y="5"/>
                    <a:pt x="2125" y="12"/>
                  </a:cubicBezTo>
                  <a:cubicBezTo>
                    <a:pt x="1617" y="58"/>
                    <a:pt x="1141" y="135"/>
                    <a:pt x="690" y="238"/>
                  </a:cubicBezTo>
                  <a:cubicBezTo>
                    <a:pt x="739" y="234"/>
                    <a:pt x="792" y="230"/>
                    <a:pt x="842" y="226"/>
                  </a:cubicBezTo>
                  <a:cubicBezTo>
                    <a:pt x="953" y="218"/>
                    <a:pt x="1067" y="209"/>
                    <a:pt x="1178" y="209"/>
                  </a:cubicBezTo>
                  <a:cubicBezTo>
                    <a:pt x="2429" y="209"/>
                    <a:pt x="3705" y="804"/>
                    <a:pt x="4743" y="1833"/>
                  </a:cubicBezTo>
                  <a:cubicBezTo>
                    <a:pt x="5182" y="2269"/>
                    <a:pt x="5579" y="2777"/>
                    <a:pt x="5911" y="3355"/>
                  </a:cubicBezTo>
                  <a:cubicBezTo>
                    <a:pt x="7535" y="6144"/>
                    <a:pt x="7327" y="9520"/>
                    <a:pt x="5345" y="12383"/>
                  </a:cubicBezTo>
                  <a:cubicBezTo>
                    <a:pt x="5017" y="12862"/>
                    <a:pt x="4669" y="13293"/>
                    <a:pt x="4308" y="13674"/>
                  </a:cubicBezTo>
                  <a:cubicBezTo>
                    <a:pt x="3016" y="15033"/>
                    <a:pt x="1555" y="15754"/>
                    <a:pt x="95" y="15754"/>
                  </a:cubicBezTo>
                  <a:lnTo>
                    <a:pt x="1" y="15754"/>
                  </a:lnTo>
                  <a:cubicBezTo>
                    <a:pt x="391" y="15877"/>
                    <a:pt x="788" y="15947"/>
                    <a:pt x="1199" y="15963"/>
                  </a:cubicBezTo>
                  <a:cubicBezTo>
                    <a:pt x="1260" y="15968"/>
                    <a:pt x="1326" y="15968"/>
                    <a:pt x="1392" y="15968"/>
                  </a:cubicBezTo>
                  <a:cubicBezTo>
                    <a:pt x="1445" y="15968"/>
                    <a:pt x="1498" y="15968"/>
                    <a:pt x="1551" y="15963"/>
                  </a:cubicBezTo>
                  <a:cubicBezTo>
                    <a:pt x="3052" y="15512"/>
                    <a:pt x="4488" y="14372"/>
                    <a:pt x="5694" y="12625"/>
                  </a:cubicBezTo>
                  <a:cubicBezTo>
                    <a:pt x="7770" y="9623"/>
                    <a:pt x="7987" y="6079"/>
                    <a:pt x="6280" y="3142"/>
                  </a:cubicBezTo>
                  <a:cubicBezTo>
                    <a:pt x="5362" y="1563"/>
                    <a:pt x="4000" y="444"/>
                    <a:pt x="254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23;p29"/>
            <p:cNvSpPr/>
            <p:nvPr/>
          </p:nvSpPr>
          <p:spPr>
            <a:xfrm>
              <a:off x="1705793" y="2981098"/>
              <a:ext cx="190995" cy="121785"/>
            </a:xfrm>
            <a:custGeom>
              <a:avLst/>
              <a:gdLst/>
              <a:ahLst/>
              <a:cxnLst/>
              <a:rect l="l" t="t" r="r" b="b"/>
              <a:pathLst>
                <a:path w="5431" h="3463" extrusionOk="0">
                  <a:moveTo>
                    <a:pt x="5431" y="1"/>
                  </a:moveTo>
                  <a:lnTo>
                    <a:pt x="5431" y="1"/>
                  </a:lnTo>
                  <a:cubicBezTo>
                    <a:pt x="4752" y="984"/>
                    <a:pt x="4023" y="1743"/>
                    <a:pt x="3273" y="2296"/>
                  </a:cubicBezTo>
                  <a:lnTo>
                    <a:pt x="3273" y="2296"/>
                  </a:lnTo>
                  <a:cubicBezTo>
                    <a:pt x="4023" y="1743"/>
                    <a:pt x="4752" y="985"/>
                    <a:pt x="5431" y="1"/>
                  </a:cubicBezTo>
                  <a:close/>
                  <a:moveTo>
                    <a:pt x="3273" y="2296"/>
                  </a:moveTo>
                  <a:cubicBezTo>
                    <a:pt x="2248" y="3052"/>
                    <a:pt x="1184" y="3423"/>
                    <a:pt x="160" y="3458"/>
                  </a:cubicBezTo>
                  <a:cubicBezTo>
                    <a:pt x="137" y="3460"/>
                    <a:pt x="113" y="3461"/>
                    <a:pt x="89" y="3462"/>
                  </a:cubicBezTo>
                  <a:lnTo>
                    <a:pt x="89" y="3462"/>
                  </a:lnTo>
                  <a:cubicBezTo>
                    <a:pt x="1134" y="3442"/>
                    <a:pt x="2224" y="3071"/>
                    <a:pt x="3273" y="2296"/>
                  </a:cubicBezTo>
                  <a:close/>
                  <a:moveTo>
                    <a:pt x="89" y="3462"/>
                  </a:moveTo>
                  <a:cubicBezTo>
                    <a:pt x="60" y="3463"/>
                    <a:pt x="30" y="3463"/>
                    <a:pt x="1" y="3463"/>
                  </a:cubicBezTo>
                  <a:cubicBezTo>
                    <a:pt x="30" y="3463"/>
                    <a:pt x="60" y="3463"/>
                    <a:pt x="89" y="3462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24;p29"/>
            <p:cNvSpPr/>
            <p:nvPr/>
          </p:nvSpPr>
          <p:spPr>
            <a:xfrm>
              <a:off x="2029297" y="2843910"/>
              <a:ext cx="172567" cy="164654"/>
            </a:xfrm>
            <a:custGeom>
              <a:avLst/>
              <a:gdLst/>
              <a:ahLst/>
              <a:cxnLst/>
              <a:rect l="l" t="t" r="r" b="b"/>
              <a:pathLst>
                <a:path w="4907" h="4682" extrusionOk="0">
                  <a:moveTo>
                    <a:pt x="50" y="1"/>
                  </a:moveTo>
                  <a:lnTo>
                    <a:pt x="1" y="4682"/>
                  </a:lnTo>
                  <a:lnTo>
                    <a:pt x="1399" y="4496"/>
                  </a:lnTo>
                  <a:cubicBezTo>
                    <a:pt x="3171" y="4263"/>
                    <a:pt x="4907" y="2221"/>
                    <a:pt x="4484" y="1375"/>
                  </a:cubicBezTo>
                  <a:cubicBezTo>
                    <a:pt x="4321" y="1049"/>
                    <a:pt x="3868" y="951"/>
                    <a:pt x="3353" y="951"/>
                  </a:cubicBezTo>
                  <a:cubicBezTo>
                    <a:pt x="2561" y="951"/>
                    <a:pt x="1622" y="1184"/>
                    <a:pt x="1354" y="1184"/>
                  </a:cubicBezTo>
                  <a:cubicBezTo>
                    <a:pt x="1342" y="1184"/>
                    <a:pt x="1331" y="1183"/>
                    <a:pt x="1322" y="1182"/>
                  </a:cubicBezTo>
                  <a:cubicBezTo>
                    <a:pt x="977" y="1142"/>
                    <a:pt x="1289" y="80"/>
                    <a:pt x="1289" y="8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25;p29"/>
            <p:cNvSpPr/>
            <p:nvPr/>
          </p:nvSpPr>
          <p:spPr>
            <a:xfrm>
              <a:off x="2056903" y="2892265"/>
              <a:ext cx="151291" cy="111868"/>
            </a:xfrm>
            <a:custGeom>
              <a:avLst/>
              <a:gdLst/>
              <a:ahLst/>
              <a:cxnLst/>
              <a:rect l="l" t="t" r="r" b="b"/>
              <a:pathLst>
                <a:path w="4302" h="3181" extrusionOk="0">
                  <a:moveTo>
                    <a:pt x="3699" y="0"/>
                  </a:moveTo>
                  <a:lnTo>
                    <a:pt x="24" y="2317"/>
                  </a:lnTo>
                  <a:cubicBezTo>
                    <a:pt x="24" y="2317"/>
                    <a:pt x="1" y="3181"/>
                    <a:pt x="776" y="3181"/>
                  </a:cubicBezTo>
                  <a:cubicBezTo>
                    <a:pt x="862" y="3181"/>
                    <a:pt x="959" y="3170"/>
                    <a:pt x="1066" y="3146"/>
                  </a:cubicBezTo>
                  <a:cubicBezTo>
                    <a:pt x="2132" y="2904"/>
                    <a:pt x="4302" y="615"/>
                    <a:pt x="3699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26;p29"/>
            <p:cNvSpPr/>
            <p:nvPr/>
          </p:nvSpPr>
          <p:spPr>
            <a:xfrm>
              <a:off x="2060314" y="2836314"/>
              <a:ext cx="138103" cy="179178"/>
            </a:xfrm>
            <a:custGeom>
              <a:avLst/>
              <a:gdLst/>
              <a:ahLst/>
              <a:cxnLst/>
              <a:rect l="l" t="t" r="r" b="b"/>
              <a:pathLst>
                <a:path w="3927" h="5095" extrusionOk="0">
                  <a:moveTo>
                    <a:pt x="481" y="0"/>
                  </a:moveTo>
                  <a:cubicBezTo>
                    <a:pt x="292" y="410"/>
                    <a:pt x="1" y="1148"/>
                    <a:pt x="173" y="1447"/>
                  </a:cubicBezTo>
                  <a:cubicBezTo>
                    <a:pt x="226" y="1538"/>
                    <a:pt x="313" y="1595"/>
                    <a:pt x="415" y="1608"/>
                  </a:cubicBezTo>
                  <a:cubicBezTo>
                    <a:pt x="432" y="1610"/>
                    <a:pt x="450" y="1610"/>
                    <a:pt x="470" y="1610"/>
                  </a:cubicBezTo>
                  <a:cubicBezTo>
                    <a:pt x="581" y="1610"/>
                    <a:pt x="746" y="1583"/>
                    <a:pt x="1038" y="1538"/>
                  </a:cubicBezTo>
                  <a:cubicBezTo>
                    <a:pt x="1407" y="1476"/>
                    <a:pt x="1989" y="1380"/>
                    <a:pt x="2489" y="1380"/>
                  </a:cubicBezTo>
                  <a:cubicBezTo>
                    <a:pt x="2924" y="1380"/>
                    <a:pt x="3297" y="1453"/>
                    <a:pt x="3413" y="1686"/>
                  </a:cubicBezTo>
                  <a:cubicBezTo>
                    <a:pt x="3483" y="1825"/>
                    <a:pt x="3434" y="2075"/>
                    <a:pt x="3278" y="2371"/>
                  </a:cubicBezTo>
                  <a:cubicBezTo>
                    <a:pt x="2770" y="3326"/>
                    <a:pt x="1297" y="4516"/>
                    <a:pt x="91" y="4671"/>
                  </a:cubicBezTo>
                  <a:lnTo>
                    <a:pt x="144" y="5094"/>
                  </a:lnTo>
                  <a:cubicBezTo>
                    <a:pt x="1515" y="4913"/>
                    <a:pt x="3094" y="3618"/>
                    <a:pt x="3652" y="2568"/>
                  </a:cubicBezTo>
                  <a:cubicBezTo>
                    <a:pt x="3881" y="2141"/>
                    <a:pt x="3926" y="1767"/>
                    <a:pt x="3790" y="1493"/>
                  </a:cubicBezTo>
                  <a:cubicBezTo>
                    <a:pt x="3581" y="1075"/>
                    <a:pt x="3063" y="951"/>
                    <a:pt x="2478" y="951"/>
                  </a:cubicBezTo>
                  <a:cubicBezTo>
                    <a:pt x="1973" y="951"/>
                    <a:pt x="1418" y="1043"/>
                    <a:pt x="969" y="1120"/>
                  </a:cubicBezTo>
                  <a:cubicBezTo>
                    <a:pt x="813" y="1144"/>
                    <a:pt x="641" y="1173"/>
                    <a:pt x="542" y="1182"/>
                  </a:cubicBezTo>
                  <a:cubicBezTo>
                    <a:pt x="546" y="1000"/>
                    <a:pt x="686" y="570"/>
                    <a:pt x="866" y="173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27;p29"/>
            <p:cNvSpPr/>
            <p:nvPr/>
          </p:nvSpPr>
          <p:spPr>
            <a:xfrm>
              <a:off x="1905121" y="4406741"/>
              <a:ext cx="1929535" cy="335111"/>
            </a:xfrm>
            <a:custGeom>
              <a:avLst/>
              <a:gdLst/>
              <a:ahLst/>
              <a:cxnLst/>
              <a:rect l="l" t="t" r="r" b="b"/>
              <a:pathLst>
                <a:path w="54867" h="9529" extrusionOk="0">
                  <a:moveTo>
                    <a:pt x="1" y="1"/>
                  </a:moveTo>
                  <a:lnTo>
                    <a:pt x="1" y="9529"/>
                  </a:lnTo>
                  <a:lnTo>
                    <a:pt x="54866" y="9529"/>
                  </a:lnTo>
                  <a:lnTo>
                    <a:pt x="54866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28;p29"/>
            <p:cNvSpPr/>
            <p:nvPr/>
          </p:nvSpPr>
          <p:spPr>
            <a:xfrm>
              <a:off x="3517740" y="3474529"/>
              <a:ext cx="113415" cy="824959"/>
            </a:xfrm>
            <a:custGeom>
              <a:avLst/>
              <a:gdLst/>
              <a:ahLst/>
              <a:cxnLst/>
              <a:rect l="l" t="t" r="r" b="b"/>
              <a:pathLst>
                <a:path w="3225" h="23458" extrusionOk="0">
                  <a:moveTo>
                    <a:pt x="0" y="1"/>
                  </a:moveTo>
                  <a:lnTo>
                    <a:pt x="0" y="23457"/>
                  </a:lnTo>
                  <a:lnTo>
                    <a:pt x="3224" y="23457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29;p29"/>
            <p:cNvSpPr/>
            <p:nvPr/>
          </p:nvSpPr>
          <p:spPr>
            <a:xfrm>
              <a:off x="3395685" y="3467038"/>
              <a:ext cx="235306" cy="113415"/>
            </a:xfrm>
            <a:custGeom>
              <a:avLst/>
              <a:gdLst/>
              <a:ahLst/>
              <a:cxnLst/>
              <a:rect l="l" t="t" r="r" b="b"/>
              <a:pathLst>
                <a:path w="6691" h="3225" extrusionOk="0">
                  <a:moveTo>
                    <a:pt x="0" y="0"/>
                  </a:moveTo>
                  <a:lnTo>
                    <a:pt x="0" y="3224"/>
                  </a:lnTo>
                  <a:lnTo>
                    <a:pt x="6690" y="32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30;p29"/>
            <p:cNvSpPr/>
            <p:nvPr/>
          </p:nvSpPr>
          <p:spPr>
            <a:xfrm>
              <a:off x="3233986" y="4292220"/>
              <a:ext cx="468818" cy="113275"/>
            </a:xfrm>
            <a:custGeom>
              <a:avLst/>
              <a:gdLst/>
              <a:ahLst/>
              <a:cxnLst/>
              <a:rect l="l" t="t" r="r" b="b"/>
              <a:pathLst>
                <a:path w="13331" h="3221" extrusionOk="0">
                  <a:moveTo>
                    <a:pt x="0" y="0"/>
                  </a:moveTo>
                  <a:lnTo>
                    <a:pt x="0" y="3220"/>
                  </a:lnTo>
                  <a:lnTo>
                    <a:pt x="13331" y="3220"/>
                  </a:lnTo>
                  <a:lnTo>
                    <a:pt x="133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31;p29"/>
            <p:cNvSpPr/>
            <p:nvPr/>
          </p:nvSpPr>
          <p:spPr>
            <a:xfrm>
              <a:off x="3150499" y="2644442"/>
              <a:ext cx="366973" cy="1518181"/>
            </a:xfrm>
            <a:custGeom>
              <a:avLst/>
              <a:gdLst/>
              <a:ahLst/>
              <a:cxnLst/>
              <a:rect l="l" t="t" r="r" b="b"/>
              <a:pathLst>
                <a:path w="10435" h="43170" extrusionOk="0">
                  <a:moveTo>
                    <a:pt x="5326" y="0"/>
                  </a:moveTo>
                  <a:cubicBezTo>
                    <a:pt x="5304" y="0"/>
                    <a:pt x="5283" y="20"/>
                    <a:pt x="5278" y="42"/>
                  </a:cubicBezTo>
                  <a:lnTo>
                    <a:pt x="4" y="42484"/>
                  </a:lnTo>
                  <a:cubicBezTo>
                    <a:pt x="0" y="42513"/>
                    <a:pt x="21" y="42537"/>
                    <a:pt x="49" y="42542"/>
                  </a:cubicBezTo>
                  <a:lnTo>
                    <a:pt x="5098" y="43169"/>
                  </a:lnTo>
                  <a:cubicBezTo>
                    <a:pt x="5101" y="43170"/>
                    <a:pt x="5103" y="43170"/>
                    <a:pt x="5105" y="43170"/>
                  </a:cubicBezTo>
                  <a:cubicBezTo>
                    <a:pt x="5131" y="43170"/>
                    <a:pt x="5152" y="43150"/>
                    <a:pt x="5155" y="43124"/>
                  </a:cubicBezTo>
                  <a:lnTo>
                    <a:pt x="10430" y="682"/>
                  </a:lnTo>
                  <a:cubicBezTo>
                    <a:pt x="10434" y="658"/>
                    <a:pt x="10418" y="633"/>
                    <a:pt x="10389" y="628"/>
                  </a:cubicBezTo>
                  <a:lnTo>
                    <a:pt x="5332" y="1"/>
                  </a:lnTo>
                  <a:cubicBezTo>
                    <a:pt x="5330" y="1"/>
                    <a:pt x="5328" y="0"/>
                    <a:pt x="53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32;p29"/>
            <p:cNvSpPr/>
            <p:nvPr/>
          </p:nvSpPr>
          <p:spPr>
            <a:xfrm>
              <a:off x="819895" y="3467425"/>
              <a:ext cx="1484983" cy="1115935"/>
            </a:xfrm>
            <a:custGeom>
              <a:avLst/>
              <a:gdLst/>
              <a:ahLst/>
              <a:cxnLst/>
              <a:rect l="l" t="t" r="r" b="b"/>
              <a:pathLst>
                <a:path w="42226" h="31732" extrusionOk="0">
                  <a:moveTo>
                    <a:pt x="12127" y="1"/>
                  </a:moveTo>
                  <a:cubicBezTo>
                    <a:pt x="11850" y="1"/>
                    <a:pt x="11557" y="46"/>
                    <a:pt x="11250" y="142"/>
                  </a:cubicBezTo>
                  <a:cubicBezTo>
                    <a:pt x="6677" y="1569"/>
                    <a:pt x="0" y="29717"/>
                    <a:pt x="14913" y="31592"/>
                  </a:cubicBezTo>
                  <a:cubicBezTo>
                    <a:pt x="15664" y="31687"/>
                    <a:pt x="16386" y="31731"/>
                    <a:pt x="17080" y="31731"/>
                  </a:cubicBezTo>
                  <a:cubicBezTo>
                    <a:pt x="28591" y="31731"/>
                    <a:pt x="32459" y="19474"/>
                    <a:pt x="35031" y="19234"/>
                  </a:cubicBezTo>
                  <a:cubicBezTo>
                    <a:pt x="35227" y="19215"/>
                    <a:pt x="35419" y="19207"/>
                    <a:pt x="35606" y="19207"/>
                  </a:cubicBezTo>
                  <a:cubicBezTo>
                    <a:pt x="37326" y="19207"/>
                    <a:pt x="38629" y="19917"/>
                    <a:pt x="39493" y="19917"/>
                  </a:cubicBezTo>
                  <a:cubicBezTo>
                    <a:pt x="39837" y="19917"/>
                    <a:pt x="40111" y="19804"/>
                    <a:pt x="40314" y="19489"/>
                  </a:cubicBezTo>
                  <a:cubicBezTo>
                    <a:pt x="41042" y="18354"/>
                    <a:pt x="39387" y="17913"/>
                    <a:pt x="39220" y="17872"/>
                  </a:cubicBezTo>
                  <a:lnTo>
                    <a:pt x="39220" y="17872"/>
                  </a:lnTo>
                  <a:cubicBezTo>
                    <a:pt x="39296" y="17889"/>
                    <a:pt x="39683" y="17975"/>
                    <a:pt x="40121" y="17975"/>
                  </a:cubicBezTo>
                  <a:cubicBezTo>
                    <a:pt x="40611" y="17975"/>
                    <a:pt x="41165" y="17868"/>
                    <a:pt x="41421" y="17442"/>
                  </a:cubicBezTo>
                  <a:cubicBezTo>
                    <a:pt x="41934" y="16589"/>
                    <a:pt x="39888" y="15822"/>
                    <a:pt x="39887" y="15822"/>
                  </a:cubicBezTo>
                  <a:lnTo>
                    <a:pt x="39887" y="15822"/>
                  </a:lnTo>
                  <a:cubicBezTo>
                    <a:pt x="39888" y="15822"/>
                    <a:pt x="40561" y="15961"/>
                    <a:pt x="41168" y="15961"/>
                  </a:cubicBezTo>
                  <a:cubicBezTo>
                    <a:pt x="41724" y="15961"/>
                    <a:pt x="42226" y="15844"/>
                    <a:pt x="42102" y="15395"/>
                  </a:cubicBezTo>
                  <a:cubicBezTo>
                    <a:pt x="41912" y="14697"/>
                    <a:pt x="40015" y="14331"/>
                    <a:pt x="38426" y="14331"/>
                  </a:cubicBezTo>
                  <a:cubicBezTo>
                    <a:pt x="37886" y="14331"/>
                    <a:pt x="37381" y="14373"/>
                    <a:pt x="36991" y="14460"/>
                  </a:cubicBezTo>
                  <a:lnTo>
                    <a:pt x="36393" y="13094"/>
                  </a:lnTo>
                  <a:cubicBezTo>
                    <a:pt x="36393" y="13094"/>
                    <a:pt x="24770" y="24238"/>
                    <a:pt x="18109" y="24238"/>
                  </a:cubicBezTo>
                  <a:cubicBezTo>
                    <a:pt x="17170" y="24238"/>
                    <a:pt x="16330" y="24017"/>
                    <a:pt x="15635" y="23512"/>
                  </a:cubicBezTo>
                  <a:cubicBezTo>
                    <a:pt x="10012" y="19419"/>
                    <a:pt x="14064" y="9091"/>
                    <a:pt x="14831" y="5765"/>
                  </a:cubicBezTo>
                  <a:cubicBezTo>
                    <a:pt x="15512" y="2816"/>
                    <a:pt x="14312" y="1"/>
                    <a:pt x="12127" y="1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33;p29"/>
            <p:cNvSpPr/>
            <p:nvPr/>
          </p:nvSpPr>
          <p:spPr>
            <a:xfrm>
              <a:off x="971044" y="3444039"/>
              <a:ext cx="472229" cy="602454"/>
            </a:xfrm>
            <a:custGeom>
              <a:avLst/>
              <a:gdLst/>
              <a:ahLst/>
              <a:cxnLst/>
              <a:rect l="l" t="t" r="r" b="b"/>
              <a:pathLst>
                <a:path w="13428" h="17131" extrusionOk="0">
                  <a:moveTo>
                    <a:pt x="8296" y="1"/>
                  </a:moveTo>
                  <a:cubicBezTo>
                    <a:pt x="8264" y="1"/>
                    <a:pt x="8232" y="2"/>
                    <a:pt x="8200" y="3"/>
                  </a:cubicBezTo>
                  <a:cubicBezTo>
                    <a:pt x="5997" y="84"/>
                    <a:pt x="4266" y="1402"/>
                    <a:pt x="2133" y="7200"/>
                  </a:cubicBezTo>
                  <a:cubicBezTo>
                    <a:pt x="1" y="12996"/>
                    <a:pt x="202" y="17131"/>
                    <a:pt x="202" y="17131"/>
                  </a:cubicBezTo>
                  <a:lnTo>
                    <a:pt x="10664" y="15929"/>
                  </a:lnTo>
                  <a:cubicBezTo>
                    <a:pt x="10664" y="15929"/>
                    <a:pt x="13427" y="1"/>
                    <a:pt x="8296" y="1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17"/>
          <p:cNvSpPr/>
          <p:nvPr/>
        </p:nvSpPr>
        <p:spPr>
          <a:xfrm>
            <a:off x="986589" y="3467100"/>
            <a:ext cx="16306800" cy="647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Isosceles Triangle 119"/>
          <p:cNvSpPr/>
          <p:nvPr/>
        </p:nvSpPr>
        <p:spPr>
          <a:xfrm>
            <a:off x="914400" y="1028700"/>
            <a:ext cx="16306800" cy="24384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21" name="Table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54173"/>
              </p:ext>
            </p:extLst>
          </p:nvPr>
        </p:nvGraphicFramePr>
        <p:xfrm>
          <a:off x="986588" y="3467100"/>
          <a:ext cx="16378990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5212">
                  <a:extLst>
                    <a:ext uri="{9D8B030D-6E8A-4147-A177-3AD203B41FA5}">
                      <a16:colId xmlns:a16="http://schemas.microsoft.com/office/drawing/2014/main" val="849722983"/>
                    </a:ext>
                  </a:extLst>
                </a:gridCol>
                <a:gridCol w="10583778">
                  <a:extLst>
                    <a:ext uri="{9D8B030D-6E8A-4147-A177-3AD203B41FA5}">
                      <a16:colId xmlns:a16="http://schemas.microsoft.com/office/drawing/2014/main" val="1391010016"/>
                    </a:ext>
                  </a:extLst>
                </a:gridCol>
              </a:tblGrid>
              <a:tr h="1079500">
                <a:tc gridSpan="2">
                  <a:txBody>
                    <a:bodyPr/>
                    <a:lstStyle/>
                    <a:p>
                      <a:pPr algn="ctr"/>
                      <a:r>
                        <a:rPr lang="en-GB" sz="6000" dirty="0" smtClean="0"/>
                        <a:t>NHÀ</a:t>
                      </a:r>
                      <a:r>
                        <a:rPr lang="en-GB" sz="6000" baseline="0" dirty="0" smtClean="0"/>
                        <a:t> MÁY CƠ KHÍ HÀ NỘI</a:t>
                      </a:r>
                      <a:endParaRPr lang="en-US" sz="60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183691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7148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54446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102569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892603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560116"/>
                  </a:ext>
                </a:extLst>
              </a:tr>
            </a:tbl>
          </a:graphicData>
        </a:graphic>
      </p:graphicFrame>
      <p:sp>
        <p:nvSpPr>
          <p:cNvPr id="122" name="Rectangle 121"/>
          <p:cNvSpPr/>
          <p:nvPr/>
        </p:nvSpPr>
        <p:spPr>
          <a:xfrm>
            <a:off x="990600" y="4686300"/>
            <a:ext cx="4809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Thời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gian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khởi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Arial" pitchFamily="34" charset="0"/>
              </a:rPr>
              <a:t>công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990600" y="5819455"/>
            <a:ext cx="22910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Địa</a:t>
            </a:r>
            <a:r>
              <a:rPr lang="en-GB" sz="4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điểm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990600" y="6952610"/>
            <a:ext cx="2265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Diện</a:t>
            </a:r>
            <a:r>
              <a:rPr lang="en-GB" sz="4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tích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990600" y="8085765"/>
            <a:ext cx="20313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Quy</a:t>
            </a:r>
            <a:r>
              <a:rPr lang="en-GB" sz="4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mô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990600" y="9218920"/>
            <a:ext cx="57440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Nước</a:t>
            </a:r>
            <a:r>
              <a:rPr lang="en-GB" sz="4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giúp</a:t>
            </a:r>
            <a:r>
              <a:rPr lang="en-GB" sz="4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đỡ</a:t>
            </a:r>
            <a:r>
              <a:rPr lang="en-GB" sz="4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xây</a:t>
            </a:r>
            <a:r>
              <a:rPr lang="en-GB" sz="4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GB" sz="4400" b="1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dựng</a:t>
            </a:r>
            <a:endParaRPr lang="en-US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7239000" y="8085765"/>
            <a:ext cx="9261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+mj-lt"/>
              </a:rPr>
              <a:t>Lớn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nhất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khu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vực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Đông</a:t>
            </a:r>
            <a:r>
              <a:rPr lang="en-US" sz="4000" b="1" dirty="0">
                <a:latin typeface="+mj-lt"/>
              </a:rPr>
              <a:t> Nam Á </a:t>
            </a:r>
            <a:r>
              <a:rPr lang="en-US" sz="4000" b="1" dirty="0" err="1">
                <a:latin typeface="+mj-lt"/>
              </a:rPr>
              <a:t>lúc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giờ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7239000" y="6952610"/>
            <a:ext cx="3464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latin typeface="+mj-lt"/>
              </a:rPr>
              <a:t>Hơn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>
                <a:latin typeface="+mj-lt"/>
              </a:rPr>
              <a:t>10 </a:t>
            </a:r>
            <a:r>
              <a:rPr lang="en-US" sz="4000" b="1" dirty="0" err="1">
                <a:latin typeface="+mj-lt"/>
              </a:rPr>
              <a:t>vạn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smtClean="0">
                <a:latin typeface="+mj-lt"/>
              </a:rPr>
              <a:t>m</a:t>
            </a:r>
            <a:r>
              <a:rPr lang="en-US" sz="4000" b="1" baseline="30000" dirty="0" smtClean="0">
                <a:latin typeface="+mj-lt"/>
              </a:rPr>
              <a:t>2</a:t>
            </a:r>
            <a:r>
              <a:rPr lang="en-US" sz="4000" b="1" dirty="0">
                <a:latin typeface="+mj-lt"/>
              </a:rPr>
              <a:t>.</a:t>
            </a:r>
            <a:endParaRPr lang="en-US" sz="4000" b="1" baseline="30000" dirty="0">
              <a:latin typeface="+mj-lt"/>
            </a:endParaRPr>
          </a:p>
        </p:txBody>
      </p:sp>
      <p:sp>
        <p:nvSpPr>
          <p:cNvPr id="129" name="Text Box 70"/>
          <p:cNvSpPr txBox="1">
            <a:spLocks noChangeArrowheads="1"/>
          </p:cNvSpPr>
          <p:nvPr/>
        </p:nvSpPr>
        <p:spPr bwMode="auto">
          <a:xfrm>
            <a:off x="7239000" y="5694112"/>
            <a:ext cx="922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+mj-lt"/>
              </a:rPr>
              <a:t>P</a:t>
            </a:r>
            <a:r>
              <a:rPr lang="en-US" sz="4000" b="1" dirty="0" err="1" smtClean="0">
                <a:latin typeface="+mj-lt"/>
              </a:rPr>
              <a:t>hía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nam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Thủ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đô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Hà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Nội</a:t>
            </a:r>
            <a:r>
              <a:rPr lang="en-US" sz="4000" b="1" dirty="0" smtClean="0">
                <a:latin typeface="+mj-lt"/>
              </a:rPr>
              <a:t>. </a:t>
            </a:r>
            <a:endParaRPr lang="en-US" sz="4000" b="1" dirty="0">
              <a:latin typeface="+mj-lt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239000" y="4736008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latin typeface="+mj-lt"/>
              </a:rPr>
              <a:t>Từ</a:t>
            </a:r>
            <a:r>
              <a:rPr lang="en-GB" sz="4000" b="1" dirty="0" smtClean="0">
                <a:latin typeface="+mj-lt"/>
              </a:rPr>
              <a:t> </a:t>
            </a:r>
            <a:r>
              <a:rPr lang="en-GB" sz="4000" b="1" dirty="0" err="1" smtClean="0">
                <a:latin typeface="+mj-lt"/>
              </a:rPr>
              <a:t>tháng</a:t>
            </a:r>
            <a:r>
              <a:rPr lang="en-GB" sz="4000" b="1" dirty="0" smtClean="0">
                <a:latin typeface="+mj-lt"/>
              </a:rPr>
              <a:t> 12 -1955 </a:t>
            </a:r>
            <a:r>
              <a:rPr lang="en-GB" sz="4000" b="1" dirty="0" err="1" smtClean="0">
                <a:latin typeface="+mj-lt"/>
              </a:rPr>
              <a:t>đến</a:t>
            </a:r>
            <a:r>
              <a:rPr lang="en-GB" sz="4000" b="1" dirty="0" smtClean="0">
                <a:latin typeface="+mj-lt"/>
              </a:rPr>
              <a:t> </a:t>
            </a:r>
            <a:r>
              <a:rPr lang="en-GB" sz="4000" b="1" dirty="0" err="1" smtClean="0">
                <a:latin typeface="+mj-lt"/>
              </a:rPr>
              <a:t>tháng</a:t>
            </a:r>
            <a:r>
              <a:rPr lang="en-GB" sz="4000" b="1" dirty="0" smtClean="0">
                <a:latin typeface="+mj-lt"/>
              </a:rPr>
              <a:t> 4-1958.</a:t>
            </a:r>
            <a:endParaRPr lang="en-US" sz="4000" b="1" dirty="0">
              <a:latin typeface="+mj-lt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239000" y="9052456"/>
            <a:ext cx="7872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latin typeface="+mj-lt"/>
              </a:rPr>
              <a:t>Liên</a:t>
            </a:r>
            <a:r>
              <a:rPr lang="en-GB" sz="4000" b="1" dirty="0" smtClean="0">
                <a:latin typeface="+mj-lt"/>
              </a:rPr>
              <a:t> </a:t>
            </a:r>
            <a:r>
              <a:rPr lang="en-GB" sz="4000" b="1" dirty="0" err="1" smtClean="0">
                <a:latin typeface="+mj-lt"/>
              </a:rPr>
              <a:t>Xô</a:t>
            </a:r>
            <a:r>
              <a:rPr lang="en-GB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391773" y="1981200"/>
            <a:ext cx="5685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PHIẾU BÀI TẬP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214628" y="218710"/>
            <a:ext cx="15513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>
                <a:solidFill>
                  <a:srgbClr val="C00000"/>
                </a:solidFill>
              </a:rPr>
              <a:t>Điền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thông</a:t>
            </a:r>
            <a:r>
              <a:rPr lang="en-GB" sz="4400" dirty="0" smtClean="0">
                <a:solidFill>
                  <a:srgbClr val="C00000"/>
                </a:solidFill>
              </a:rPr>
              <a:t> tin </a:t>
            </a:r>
            <a:r>
              <a:rPr lang="en-GB" sz="4400" dirty="0" err="1" smtClean="0">
                <a:solidFill>
                  <a:srgbClr val="C00000"/>
                </a:solidFill>
              </a:rPr>
              <a:t>thích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hợp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vào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chỗ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chấm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trong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phiếu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bài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tập</a:t>
            </a:r>
            <a:r>
              <a:rPr lang="en-GB" sz="4400" dirty="0" smtClean="0">
                <a:solidFill>
                  <a:srgbClr val="C00000"/>
                </a:solidFill>
              </a:rPr>
              <a:t> </a:t>
            </a:r>
            <a:r>
              <a:rPr lang="en-GB" sz="4400" dirty="0" err="1" smtClean="0">
                <a:solidFill>
                  <a:srgbClr val="C00000"/>
                </a:solidFill>
              </a:rPr>
              <a:t>sau</a:t>
            </a:r>
            <a:endParaRPr lang="en-US" sz="4400" dirty="0">
              <a:solidFill>
                <a:srgbClr val="C00000"/>
              </a:solidFill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16451654" y="7742478"/>
            <a:ext cx="1836346" cy="2579526"/>
            <a:chOff x="7156249" y="2702825"/>
            <a:chExt cx="1148175" cy="1723447"/>
          </a:xfrm>
        </p:grpSpPr>
        <p:sp>
          <p:nvSpPr>
            <p:cNvPr id="134" name="Google Shape;2324;p42"/>
            <p:cNvSpPr/>
            <p:nvPr/>
          </p:nvSpPr>
          <p:spPr>
            <a:xfrm>
              <a:off x="7258443" y="3995989"/>
              <a:ext cx="1044272" cy="430283"/>
            </a:xfrm>
            <a:custGeom>
              <a:avLst/>
              <a:gdLst/>
              <a:ahLst/>
              <a:cxnLst/>
              <a:rect l="l" t="t" r="r" b="b"/>
              <a:pathLst>
                <a:path w="27672" h="11402" extrusionOk="0">
                  <a:moveTo>
                    <a:pt x="376" y="0"/>
                  </a:moveTo>
                  <a:cubicBezTo>
                    <a:pt x="153" y="0"/>
                    <a:pt x="1" y="224"/>
                    <a:pt x="85" y="430"/>
                  </a:cubicBezTo>
                  <a:lnTo>
                    <a:pt x="85" y="434"/>
                  </a:lnTo>
                  <a:cubicBezTo>
                    <a:pt x="292" y="937"/>
                    <a:pt x="782" y="1269"/>
                    <a:pt x="1327" y="1269"/>
                  </a:cubicBezTo>
                  <a:lnTo>
                    <a:pt x="21505" y="1269"/>
                  </a:lnTo>
                  <a:cubicBezTo>
                    <a:pt x="23767" y="1269"/>
                    <a:pt x="25640" y="3087"/>
                    <a:pt x="25630" y="5350"/>
                  </a:cubicBezTo>
                  <a:lnTo>
                    <a:pt x="25630" y="5448"/>
                  </a:lnTo>
                  <a:cubicBezTo>
                    <a:pt x="25599" y="7608"/>
                    <a:pt x="23804" y="9332"/>
                    <a:pt x="21647" y="9404"/>
                  </a:cubicBezTo>
                  <a:lnTo>
                    <a:pt x="1779" y="10059"/>
                  </a:lnTo>
                  <a:cubicBezTo>
                    <a:pt x="1215" y="10077"/>
                    <a:pt x="734" y="10472"/>
                    <a:pt x="606" y="11024"/>
                  </a:cubicBezTo>
                  <a:cubicBezTo>
                    <a:pt x="563" y="11219"/>
                    <a:pt x="712" y="11402"/>
                    <a:pt x="912" y="11402"/>
                  </a:cubicBezTo>
                  <a:cubicBezTo>
                    <a:pt x="916" y="11402"/>
                    <a:pt x="920" y="11402"/>
                    <a:pt x="924" y="11402"/>
                  </a:cubicBezTo>
                  <a:cubicBezTo>
                    <a:pt x="924" y="11402"/>
                    <a:pt x="16920" y="11321"/>
                    <a:pt x="23098" y="11101"/>
                  </a:cubicBezTo>
                  <a:cubicBezTo>
                    <a:pt x="25153" y="11030"/>
                    <a:pt x="27077" y="9065"/>
                    <a:pt x="27466" y="7047"/>
                  </a:cubicBezTo>
                  <a:cubicBezTo>
                    <a:pt x="27672" y="5962"/>
                    <a:pt x="27655" y="4856"/>
                    <a:pt x="27533" y="3848"/>
                  </a:cubicBezTo>
                  <a:cubicBezTo>
                    <a:pt x="27266" y="1640"/>
                    <a:pt x="25356" y="0"/>
                    <a:pt x="23135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25;p42"/>
            <p:cNvSpPr/>
            <p:nvPr/>
          </p:nvSpPr>
          <p:spPr>
            <a:xfrm>
              <a:off x="7293804" y="4043840"/>
              <a:ext cx="932229" cy="334618"/>
            </a:xfrm>
            <a:custGeom>
              <a:avLst/>
              <a:gdLst/>
              <a:ahLst/>
              <a:cxnLst/>
              <a:rect l="l" t="t" r="r" b="b"/>
              <a:pathLst>
                <a:path w="24703" h="8867" extrusionOk="0">
                  <a:moveTo>
                    <a:pt x="7" y="1"/>
                  </a:moveTo>
                  <a:cubicBezTo>
                    <a:pt x="0" y="1"/>
                    <a:pt x="0" y="4"/>
                    <a:pt x="4" y="11"/>
                  </a:cubicBezTo>
                  <a:cubicBezTo>
                    <a:pt x="365" y="1231"/>
                    <a:pt x="738" y="3030"/>
                    <a:pt x="669" y="5110"/>
                  </a:cubicBezTo>
                  <a:cubicBezTo>
                    <a:pt x="613" y="6760"/>
                    <a:pt x="484" y="7991"/>
                    <a:pt x="355" y="8856"/>
                  </a:cubicBezTo>
                  <a:cubicBezTo>
                    <a:pt x="355" y="8863"/>
                    <a:pt x="359" y="8866"/>
                    <a:pt x="365" y="8866"/>
                  </a:cubicBezTo>
                  <a:lnTo>
                    <a:pt x="20720" y="8142"/>
                  </a:lnTo>
                  <a:cubicBezTo>
                    <a:pt x="22874" y="8064"/>
                    <a:pt x="24662" y="6343"/>
                    <a:pt x="24693" y="4186"/>
                  </a:cubicBezTo>
                  <a:lnTo>
                    <a:pt x="24693" y="4082"/>
                  </a:lnTo>
                  <a:cubicBezTo>
                    <a:pt x="24703" y="1819"/>
                    <a:pt x="22833" y="1"/>
                    <a:pt x="20571" y="1"/>
                  </a:cubicBez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26;p42"/>
            <p:cNvSpPr/>
            <p:nvPr/>
          </p:nvSpPr>
          <p:spPr>
            <a:xfrm>
              <a:off x="7329277" y="4273664"/>
              <a:ext cx="752486" cy="21586"/>
            </a:xfrm>
            <a:custGeom>
              <a:avLst/>
              <a:gdLst/>
              <a:ahLst/>
              <a:cxnLst/>
              <a:rect l="l" t="t" r="r" b="b"/>
              <a:pathLst>
                <a:path w="19940" h="572" extrusionOk="0">
                  <a:moveTo>
                    <a:pt x="16522" y="1"/>
                  </a:moveTo>
                  <a:cubicBezTo>
                    <a:pt x="14324" y="1"/>
                    <a:pt x="12108" y="120"/>
                    <a:pt x="9934" y="139"/>
                  </a:cubicBezTo>
                  <a:cubicBezTo>
                    <a:pt x="9701" y="141"/>
                    <a:pt x="9468" y="142"/>
                    <a:pt x="9234" y="142"/>
                  </a:cubicBezTo>
                  <a:cubicBezTo>
                    <a:pt x="7766" y="142"/>
                    <a:pt x="6282" y="109"/>
                    <a:pt x="4801" y="109"/>
                  </a:cubicBezTo>
                  <a:cubicBezTo>
                    <a:pt x="3227" y="109"/>
                    <a:pt x="1656" y="146"/>
                    <a:pt x="108" y="298"/>
                  </a:cubicBezTo>
                  <a:cubicBezTo>
                    <a:pt x="1" y="308"/>
                    <a:pt x="1" y="433"/>
                    <a:pt x="108" y="440"/>
                  </a:cubicBezTo>
                  <a:cubicBezTo>
                    <a:pt x="1288" y="540"/>
                    <a:pt x="2481" y="572"/>
                    <a:pt x="3678" y="572"/>
                  </a:cubicBezTo>
                  <a:cubicBezTo>
                    <a:pt x="5767" y="572"/>
                    <a:pt x="7868" y="473"/>
                    <a:pt x="9934" y="460"/>
                  </a:cubicBezTo>
                  <a:cubicBezTo>
                    <a:pt x="10067" y="459"/>
                    <a:pt x="10200" y="459"/>
                    <a:pt x="10333" y="459"/>
                  </a:cubicBezTo>
                  <a:cubicBezTo>
                    <a:pt x="12057" y="459"/>
                    <a:pt x="13806" y="513"/>
                    <a:pt x="15549" y="513"/>
                  </a:cubicBezTo>
                  <a:cubicBezTo>
                    <a:pt x="16963" y="513"/>
                    <a:pt x="18374" y="478"/>
                    <a:pt x="19763" y="348"/>
                  </a:cubicBezTo>
                  <a:cubicBezTo>
                    <a:pt x="19935" y="331"/>
                    <a:pt x="19939" y="128"/>
                    <a:pt x="19763" y="115"/>
                  </a:cubicBezTo>
                  <a:cubicBezTo>
                    <a:pt x="18692" y="30"/>
                    <a:pt x="17609" y="1"/>
                    <a:pt x="16522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27;p42"/>
            <p:cNvSpPr/>
            <p:nvPr/>
          </p:nvSpPr>
          <p:spPr>
            <a:xfrm>
              <a:off x="7311163" y="4170526"/>
              <a:ext cx="387526" cy="29548"/>
            </a:xfrm>
            <a:custGeom>
              <a:avLst/>
              <a:gdLst/>
              <a:ahLst/>
              <a:cxnLst/>
              <a:rect l="l" t="t" r="r" b="b"/>
              <a:pathLst>
                <a:path w="10269" h="783" extrusionOk="0">
                  <a:moveTo>
                    <a:pt x="10161" y="1"/>
                  </a:moveTo>
                  <a:cubicBezTo>
                    <a:pt x="6840" y="21"/>
                    <a:pt x="3463" y="252"/>
                    <a:pt x="156" y="579"/>
                  </a:cubicBezTo>
                  <a:cubicBezTo>
                    <a:pt x="12" y="592"/>
                    <a:pt x="0" y="782"/>
                    <a:pt x="152" y="782"/>
                  </a:cubicBezTo>
                  <a:cubicBezTo>
                    <a:pt x="153" y="782"/>
                    <a:pt x="155" y="782"/>
                    <a:pt x="156" y="782"/>
                  </a:cubicBezTo>
                  <a:cubicBezTo>
                    <a:pt x="3486" y="704"/>
                    <a:pt x="6874" y="515"/>
                    <a:pt x="10181" y="133"/>
                  </a:cubicBezTo>
                  <a:cubicBezTo>
                    <a:pt x="10269" y="123"/>
                    <a:pt x="10242" y="1"/>
                    <a:pt x="10161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28;p42"/>
            <p:cNvSpPr/>
            <p:nvPr/>
          </p:nvSpPr>
          <p:spPr>
            <a:xfrm>
              <a:off x="7314220" y="4107844"/>
              <a:ext cx="617725" cy="18152"/>
            </a:xfrm>
            <a:custGeom>
              <a:avLst/>
              <a:gdLst/>
              <a:ahLst/>
              <a:cxnLst/>
              <a:rect l="l" t="t" r="r" b="b"/>
              <a:pathLst>
                <a:path w="16369" h="481" extrusionOk="0">
                  <a:moveTo>
                    <a:pt x="10568" y="1"/>
                  </a:moveTo>
                  <a:cubicBezTo>
                    <a:pt x="7089" y="1"/>
                    <a:pt x="3598" y="124"/>
                    <a:pt x="142" y="168"/>
                  </a:cubicBezTo>
                  <a:cubicBezTo>
                    <a:pt x="0" y="171"/>
                    <a:pt x="0" y="360"/>
                    <a:pt x="142" y="360"/>
                  </a:cubicBezTo>
                  <a:cubicBezTo>
                    <a:pt x="3355" y="387"/>
                    <a:pt x="6601" y="480"/>
                    <a:pt x="9837" y="480"/>
                  </a:cubicBezTo>
                  <a:cubicBezTo>
                    <a:pt x="11981" y="480"/>
                    <a:pt x="14122" y="439"/>
                    <a:pt x="16247" y="310"/>
                  </a:cubicBezTo>
                  <a:cubicBezTo>
                    <a:pt x="16369" y="299"/>
                    <a:pt x="16369" y="151"/>
                    <a:pt x="16247" y="144"/>
                  </a:cubicBezTo>
                  <a:cubicBezTo>
                    <a:pt x="14363" y="38"/>
                    <a:pt x="12467" y="1"/>
                    <a:pt x="10568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29;p42"/>
            <p:cNvSpPr/>
            <p:nvPr/>
          </p:nvSpPr>
          <p:spPr>
            <a:xfrm>
              <a:off x="7223234" y="3610911"/>
              <a:ext cx="972571" cy="385111"/>
            </a:xfrm>
            <a:custGeom>
              <a:avLst/>
              <a:gdLst/>
              <a:ahLst/>
              <a:cxnLst/>
              <a:rect l="l" t="t" r="r" b="b"/>
              <a:pathLst>
                <a:path w="25772" h="10205" extrusionOk="0">
                  <a:moveTo>
                    <a:pt x="4200" y="0"/>
                  </a:moveTo>
                  <a:cubicBezTo>
                    <a:pt x="2255" y="0"/>
                    <a:pt x="585" y="1390"/>
                    <a:pt x="244" y="3304"/>
                  </a:cubicBezTo>
                  <a:cubicBezTo>
                    <a:pt x="0" y="4649"/>
                    <a:pt x="64" y="5883"/>
                    <a:pt x="254" y="6921"/>
                  </a:cubicBezTo>
                  <a:cubicBezTo>
                    <a:pt x="596" y="8825"/>
                    <a:pt x="2266" y="10204"/>
                    <a:pt x="4200" y="10204"/>
                  </a:cubicBezTo>
                  <a:lnTo>
                    <a:pt x="25626" y="10204"/>
                  </a:lnTo>
                  <a:cubicBezTo>
                    <a:pt x="25724" y="10204"/>
                    <a:pt x="25772" y="10086"/>
                    <a:pt x="25704" y="10012"/>
                  </a:cubicBezTo>
                  <a:cubicBezTo>
                    <a:pt x="25501" y="9778"/>
                    <a:pt x="25318" y="9535"/>
                    <a:pt x="25159" y="9285"/>
                  </a:cubicBezTo>
                  <a:cubicBezTo>
                    <a:pt x="25028" y="9076"/>
                    <a:pt x="24791" y="8954"/>
                    <a:pt x="24544" y="8954"/>
                  </a:cubicBezTo>
                  <a:lnTo>
                    <a:pt x="5694" y="8954"/>
                  </a:lnTo>
                  <a:cubicBezTo>
                    <a:pt x="3574" y="8954"/>
                    <a:pt x="1806" y="7266"/>
                    <a:pt x="1789" y="5150"/>
                  </a:cubicBezTo>
                  <a:lnTo>
                    <a:pt x="1789" y="5062"/>
                  </a:lnTo>
                  <a:cubicBezTo>
                    <a:pt x="1796" y="2942"/>
                    <a:pt x="3571" y="1248"/>
                    <a:pt x="5694" y="1248"/>
                  </a:cubicBezTo>
                  <a:lnTo>
                    <a:pt x="24388" y="1248"/>
                  </a:lnTo>
                  <a:cubicBezTo>
                    <a:pt x="24629" y="1248"/>
                    <a:pt x="24842" y="1092"/>
                    <a:pt x="24916" y="866"/>
                  </a:cubicBezTo>
                  <a:cubicBezTo>
                    <a:pt x="25028" y="545"/>
                    <a:pt x="25119" y="301"/>
                    <a:pt x="25180" y="156"/>
                  </a:cubicBezTo>
                  <a:cubicBezTo>
                    <a:pt x="25210" y="78"/>
                    <a:pt x="25153" y="0"/>
                    <a:pt x="25072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30;p42"/>
            <p:cNvSpPr/>
            <p:nvPr/>
          </p:nvSpPr>
          <p:spPr>
            <a:xfrm>
              <a:off x="7290709" y="3658008"/>
              <a:ext cx="839395" cy="290805"/>
            </a:xfrm>
            <a:custGeom>
              <a:avLst/>
              <a:gdLst/>
              <a:ahLst/>
              <a:cxnLst/>
              <a:rect l="l" t="t" r="r" b="b"/>
              <a:pathLst>
                <a:path w="22243" h="7706" extrusionOk="0">
                  <a:moveTo>
                    <a:pt x="3906" y="0"/>
                  </a:moveTo>
                  <a:cubicBezTo>
                    <a:pt x="1786" y="0"/>
                    <a:pt x="8" y="1694"/>
                    <a:pt x="1" y="3814"/>
                  </a:cubicBezTo>
                  <a:lnTo>
                    <a:pt x="1" y="3902"/>
                  </a:lnTo>
                  <a:cubicBezTo>
                    <a:pt x="18" y="6018"/>
                    <a:pt x="1786" y="7706"/>
                    <a:pt x="3906" y="7706"/>
                  </a:cubicBezTo>
                  <a:lnTo>
                    <a:pt x="22243" y="7706"/>
                  </a:lnTo>
                  <a:cubicBezTo>
                    <a:pt x="21076" y="5011"/>
                    <a:pt x="21614" y="1900"/>
                    <a:pt x="22158" y="0"/>
                  </a:cubicBezTo>
                  <a:close/>
                </a:path>
              </a:pathLst>
            </a:custGeom>
            <a:solidFill>
              <a:srgbClr val="E8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31;p42"/>
            <p:cNvSpPr/>
            <p:nvPr/>
          </p:nvSpPr>
          <p:spPr>
            <a:xfrm>
              <a:off x="7595594" y="3889077"/>
              <a:ext cx="512551" cy="15170"/>
            </a:xfrm>
            <a:custGeom>
              <a:avLst/>
              <a:gdLst/>
              <a:ahLst/>
              <a:cxnLst/>
              <a:rect l="l" t="t" r="r" b="b"/>
              <a:pathLst>
                <a:path w="13582" h="402" extrusionOk="0">
                  <a:moveTo>
                    <a:pt x="13438" y="1"/>
                  </a:moveTo>
                  <a:cubicBezTo>
                    <a:pt x="13436" y="1"/>
                    <a:pt x="13435" y="1"/>
                    <a:pt x="13433" y="1"/>
                  </a:cubicBezTo>
                  <a:cubicBezTo>
                    <a:pt x="8983" y="108"/>
                    <a:pt x="4534" y="57"/>
                    <a:pt x="88" y="163"/>
                  </a:cubicBezTo>
                  <a:cubicBezTo>
                    <a:pt x="0" y="166"/>
                    <a:pt x="0" y="274"/>
                    <a:pt x="88" y="281"/>
                  </a:cubicBezTo>
                  <a:cubicBezTo>
                    <a:pt x="1778" y="367"/>
                    <a:pt x="3475" y="402"/>
                    <a:pt x="5173" y="402"/>
                  </a:cubicBezTo>
                  <a:cubicBezTo>
                    <a:pt x="7929" y="402"/>
                    <a:pt x="10689" y="310"/>
                    <a:pt x="13433" y="199"/>
                  </a:cubicBezTo>
                  <a:cubicBezTo>
                    <a:pt x="13577" y="193"/>
                    <a:pt x="13582" y="1"/>
                    <a:pt x="1343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2332;p42"/>
            <p:cNvGrpSpPr/>
            <p:nvPr/>
          </p:nvGrpSpPr>
          <p:grpSpPr>
            <a:xfrm>
              <a:off x="7723209" y="3123320"/>
              <a:ext cx="581215" cy="545249"/>
              <a:chOff x="7811084" y="3019633"/>
              <a:chExt cx="581215" cy="545249"/>
            </a:xfrm>
          </p:grpSpPr>
          <p:sp>
            <p:nvSpPr>
              <p:cNvPr id="143" name="Google Shape;2333;p42"/>
              <p:cNvSpPr/>
              <p:nvPr/>
            </p:nvSpPr>
            <p:spPr>
              <a:xfrm rot="1205914">
                <a:off x="7836354" y="3054685"/>
                <a:ext cx="219682" cy="381969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9692" extrusionOk="0">
                    <a:moveTo>
                      <a:pt x="4178" y="0"/>
                    </a:moveTo>
                    <a:cubicBezTo>
                      <a:pt x="4016" y="0"/>
                      <a:pt x="3864" y="96"/>
                      <a:pt x="3800" y="254"/>
                    </a:cubicBezTo>
                    <a:lnTo>
                      <a:pt x="89" y="9120"/>
                    </a:lnTo>
                    <a:cubicBezTo>
                      <a:pt x="0" y="9328"/>
                      <a:pt x="99" y="9570"/>
                      <a:pt x="311" y="9660"/>
                    </a:cubicBezTo>
                    <a:cubicBezTo>
                      <a:pt x="362" y="9682"/>
                      <a:pt x="416" y="9692"/>
                      <a:pt x="469" y="9692"/>
                    </a:cubicBezTo>
                    <a:cubicBezTo>
                      <a:pt x="630" y="9692"/>
                      <a:pt x="783" y="9596"/>
                      <a:pt x="850" y="9438"/>
                    </a:cubicBezTo>
                    <a:lnTo>
                      <a:pt x="4558" y="572"/>
                    </a:lnTo>
                    <a:cubicBezTo>
                      <a:pt x="4646" y="364"/>
                      <a:pt x="4547" y="122"/>
                      <a:pt x="4339" y="33"/>
                    </a:cubicBezTo>
                    <a:cubicBezTo>
                      <a:pt x="4286" y="11"/>
                      <a:pt x="4231" y="0"/>
                      <a:pt x="4178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4" name="Google Shape;2334;p42"/>
              <p:cNvGrpSpPr/>
              <p:nvPr/>
            </p:nvGrpSpPr>
            <p:grpSpPr>
              <a:xfrm rot="2348574">
                <a:off x="7944165" y="3221060"/>
                <a:ext cx="420202" cy="237888"/>
                <a:chOff x="4753500" y="979650"/>
                <a:chExt cx="741350" cy="419700"/>
              </a:xfrm>
            </p:grpSpPr>
            <p:sp>
              <p:nvSpPr>
                <p:cNvPr id="145" name="Google Shape;2335;p42"/>
                <p:cNvSpPr/>
                <p:nvPr/>
              </p:nvSpPr>
              <p:spPr>
                <a:xfrm>
                  <a:off x="4753500" y="979650"/>
                  <a:ext cx="741350" cy="4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4" h="16788" extrusionOk="0">
                      <a:moveTo>
                        <a:pt x="0" y="0"/>
                      </a:moveTo>
                      <a:lnTo>
                        <a:pt x="0" y="16787"/>
                      </a:lnTo>
                      <a:lnTo>
                        <a:pt x="29653" y="16787"/>
                      </a:lnTo>
                      <a:lnTo>
                        <a:pt x="2965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336;p42"/>
                <p:cNvSpPr/>
                <p:nvPr/>
              </p:nvSpPr>
              <p:spPr>
                <a:xfrm>
                  <a:off x="4753500" y="979650"/>
                  <a:ext cx="244225" cy="4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9" h="16788" extrusionOk="0">
                      <a:moveTo>
                        <a:pt x="0" y="0"/>
                      </a:moveTo>
                      <a:lnTo>
                        <a:pt x="0" y="16787"/>
                      </a:lnTo>
                      <a:lnTo>
                        <a:pt x="9769" y="16787"/>
                      </a:lnTo>
                      <a:lnTo>
                        <a:pt x="9769" y="0"/>
                      </a:ln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2337;p42"/>
                <p:cNvSpPr/>
                <p:nvPr/>
              </p:nvSpPr>
              <p:spPr>
                <a:xfrm>
                  <a:off x="5251025" y="979650"/>
                  <a:ext cx="243825" cy="41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3" h="16788" extrusionOk="0">
                      <a:moveTo>
                        <a:pt x="1" y="0"/>
                      </a:moveTo>
                      <a:lnTo>
                        <a:pt x="1" y="16787"/>
                      </a:lnTo>
                      <a:lnTo>
                        <a:pt x="9752" y="16787"/>
                      </a:lnTo>
                      <a:lnTo>
                        <a:pt x="9752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8" name="Google Shape;2338;p42"/>
            <p:cNvSpPr/>
            <p:nvPr/>
          </p:nvSpPr>
          <p:spPr>
            <a:xfrm>
              <a:off x="7487739" y="3807299"/>
              <a:ext cx="609574" cy="25775"/>
            </a:xfrm>
            <a:custGeom>
              <a:avLst/>
              <a:gdLst/>
              <a:ahLst/>
              <a:cxnLst/>
              <a:rect l="l" t="t" r="r" b="b"/>
              <a:pathLst>
                <a:path w="16153" h="683" extrusionOk="0">
                  <a:moveTo>
                    <a:pt x="16004" y="0"/>
                  </a:moveTo>
                  <a:cubicBezTo>
                    <a:pt x="16002" y="0"/>
                    <a:pt x="16001" y="0"/>
                    <a:pt x="16000" y="0"/>
                  </a:cubicBezTo>
                  <a:cubicBezTo>
                    <a:pt x="10712" y="115"/>
                    <a:pt x="5394" y="186"/>
                    <a:pt x="115" y="531"/>
                  </a:cubicBezTo>
                  <a:cubicBezTo>
                    <a:pt x="4" y="537"/>
                    <a:pt x="1" y="683"/>
                    <a:pt x="115" y="683"/>
                  </a:cubicBezTo>
                  <a:cubicBezTo>
                    <a:pt x="217" y="683"/>
                    <a:pt x="319" y="683"/>
                    <a:pt x="420" y="683"/>
                  </a:cubicBezTo>
                  <a:cubicBezTo>
                    <a:pt x="5608" y="683"/>
                    <a:pt x="10820" y="422"/>
                    <a:pt x="16000" y="203"/>
                  </a:cubicBezTo>
                  <a:cubicBezTo>
                    <a:pt x="16151" y="196"/>
                    <a:pt x="16152" y="0"/>
                    <a:pt x="1600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339;p42"/>
            <p:cNvSpPr/>
            <p:nvPr/>
          </p:nvSpPr>
          <p:spPr>
            <a:xfrm>
              <a:off x="7618652" y="3697708"/>
              <a:ext cx="484248" cy="20416"/>
            </a:xfrm>
            <a:custGeom>
              <a:avLst/>
              <a:gdLst/>
              <a:ahLst/>
              <a:cxnLst/>
              <a:rect l="l" t="t" r="r" b="b"/>
              <a:pathLst>
                <a:path w="12832" h="541" extrusionOk="0">
                  <a:moveTo>
                    <a:pt x="4638" y="1"/>
                  </a:moveTo>
                  <a:cubicBezTo>
                    <a:pt x="3131" y="1"/>
                    <a:pt x="1626" y="44"/>
                    <a:pt x="129" y="145"/>
                  </a:cubicBezTo>
                  <a:cubicBezTo>
                    <a:pt x="4" y="152"/>
                    <a:pt x="1" y="311"/>
                    <a:pt x="129" y="311"/>
                  </a:cubicBezTo>
                  <a:cubicBezTo>
                    <a:pt x="4319" y="320"/>
                    <a:pt x="8487" y="294"/>
                    <a:pt x="12677" y="540"/>
                  </a:cubicBezTo>
                  <a:cubicBezTo>
                    <a:pt x="12681" y="541"/>
                    <a:pt x="12685" y="541"/>
                    <a:pt x="12688" y="541"/>
                  </a:cubicBezTo>
                  <a:cubicBezTo>
                    <a:pt x="12832" y="541"/>
                    <a:pt x="12825" y="344"/>
                    <a:pt x="12677" y="331"/>
                  </a:cubicBezTo>
                  <a:cubicBezTo>
                    <a:pt x="10014" y="138"/>
                    <a:pt x="7322" y="1"/>
                    <a:pt x="463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340;p42"/>
            <p:cNvSpPr/>
            <p:nvPr/>
          </p:nvSpPr>
          <p:spPr>
            <a:xfrm>
              <a:off x="7156249" y="3216211"/>
              <a:ext cx="303221" cy="258502"/>
            </a:xfrm>
            <a:custGeom>
              <a:avLst/>
              <a:gdLst/>
              <a:ahLst/>
              <a:cxnLst/>
              <a:rect l="l" t="t" r="r" b="b"/>
              <a:pathLst>
                <a:path w="8035" h="6850" extrusionOk="0">
                  <a:moveTo>
                    <a:pt x="4394" y="1"/>
                  </a:moveTo>
                  <a:cubicBezTo>
                    <a:pt x="4181" y="1"/>
                    <a:pt x="3961" y="21"/>
                    <a:pt x="3733" y="66"/>
                  </a:cubicBezTo>
                  <a:cubicBezTo>
                    <a:pt x="1076" y="587"/>
                    <a:pt x="1" y="4755"/>
                    <a:pt x="1809" y="6222"/>
                  </a:cubicBezTo>
                  <a:cubicBezTo>
                    <a:pt x="2387" y="6690"/>
                    <a:pt x="3039" y="6849"/>
                    <a:pt x="3660" y="6849"/>
                  </a:cubicBezTo>
                  <a:cubicBezTo>
                    <a:pt x="4984" y="6849"/>
                    <a:pt x="6165" y="6125"/>
                    <a:pt x="6165" y="6125"/>
                  </a:cubicBezTo>
                  <a:lnTo>
                    <a:pt x="8034" y="2324"/>
                  </a:lnTo>
                  <a:cubicBezTo>
                    <a:pt x="8034" y="2324"/>
                    <a:pt x="6661" y="1"/>
                    <a:pt x="4394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341;p42"/>
            <p:cNvSpPr/>
            <p:nvPr/>
          </p:nvSpPr>
          <p:spPr>
            <a:xfrm>
              <a:off x="7211497" y="3250967"/>
              <a:ext cx="239671" cy="190876"/>
            </a:xfrm>
            <a:custGeom>
              <a:avLst/>
              <a:gdLst/>
              <a:ahLst/>
              <a:cxnLst/>
              <a:rect l="l" t="t" r="r" b="b"/>
              <a:pathLst>
                <a:path w="6351" h="5058" extrusionOk="0">
                  <a:moveTo>
                    <a:pt x="3161" y="1"/>
                  </a:moveTo>
                  <a:cubicBezTo>
                    <a:pt x="3072" y="1"/>
                    <a:pt x="2981" y="4"/>
                    <a:pt x="2888" y="11"/>
                  </a:cubicBezTo>
                  <a:cubicBezTo>
                    <a:pt x="548" y="173"/>
                    <a:pt x="1" y="3054"/>
                    <a:pt x="599" y="3936"/>
                  </a:cubicBezTo>
                  <a:cubicBezTo>
                    <a:pt x="987" y="4511"/>
                    <a:pt x="1707" y="5058"/>
                    <a:pt x="2845" y="5058"/>
                  </a:cubicBezTo>
                  <a:cubicBezTo>
                    <a:pt x="3454" y="5058"/>
                    <a:pt x="4183" y="4901"/>
                    <a:pt x="5046" y="4507"/>
                  </a:cubicBezTo>
                  <a:lnTo>
                    <a:pt x="6350" y="1857"/>
                  </a:lnTo>
                  <a:cubicBezTo>
                    <a:pt x="6350" y="1857"/>
                    <a:pt x="5315" y="1"/>
                    <a:pt x="3161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342;p42"/>
            <p:cNvSpPr/>
            <p:nvPr/>
          </p:nvSpPr>
          <p:spPr>
            <a:xfrm>
              <a:off x="7314975" y="3091940"/>
              <a:ext cx="586214" cy="511947"/>
            </a:xfrm>
            <a:custGeom>
              <a:avLst/>
              <a:gdLst/>
              <a:ahLst/>
              <a:cxnLst/>
              <a:rect l="l" t="t" r="r" b="b"/>
              <a:pathLst>
                <a:path w="15534" h="13566" extrusionOk="0">
                  <a:moveTo>
                    <a:pt x="10771" y="0"/>
                  </a:moveTo>
                  <a:cubicBezTo>
                    <a:pt x="10690" y="0"/>
                    <a:pt x="10607" y="3"/>
                    <a:pt x="10523" y="8"/>
                  </a:cubicBezTo>
                  <a:cubicBezTo>
                    <a:pt x="7652" y="191"/>
                    <a:pt x="7236" y="2679"/>
                    <a:pt x="7226" y="4038"/>
                  </a:cubicBezTo>
                  <a:cubicBezTo>
                    <a:pt x="6827" y="4058"/>
                    <a:pt x="6408" y="4109"/>
                    <a:pt x="5962" y="4204"/>
                  </a:cubicBezTo>
                  <a:cubicBezTo>
                    <a:pt x="5940" y="4209"/>
                    <a:pt x="5918" y="4211"/>
                    <a:pt x="5895" y="4211"/>
                  </a:cubicBezTo>
                  <a:cubicBezTo>
                    <a:pt x="5533" y="4211"/>
                    <a:pt x="5009" y="3690"/>
                    <a:pt x="4562" y="3690"/>
                  </a:cubicBezTo>
                  <a:cubicBezTo>
                    <a:pt x="4481" y="3690"/>
                    <a:pt x="4403" y="3707"/>
                    <a:pt x="4328" y="3747"/>
                  </a:cubicBezTo>
                  <a:cubicBezTo>
                    <a:pt x="3869" y="4001"/>
                    <a:pt x="4718" y="4440"/>
                    <a:pt x="4839" y="4498"/>
                  </a:cubicBezTo>
                  <a:cubicBezTo>
                    <a:pt x="4751" y="4463"/>
                    <a:pt x="4275" y="4326"/>
                    <a:pt x="3890" y="4326"/>
                  </a:cubicBezTo>
                  <a:cubicBezTo>
                    <a:pt x="3670" y="4326"/>
                    <a:pt x="3480" y="4371"/>
                    <a:pt x="3409" y="4505"/>
                  </a:cubicBezTo>
                  <a:cubicBezTo>
                    <a:pt x="3203" y="4887"/>
                    <a:pt x="4365" y="5077"/>
                    <a:pt x="4193" y="5239"/>
                  </a:cubicBezTo>
                  <a:cubicBezTo>
                    <a:pt x="1357" y="7957"/>
                    <a:pt x="1" y="13343"/>
                    <a:pt x="6418" y="13557"/>
                  </a:cubicBezTo>
                  <a:cubicBezTo>
                    <a:pt x="6590" y="13562"/>
                    <a:pt x="6757" y="13565"/>
                    <a:pt x="6919" y="13565"/>
                  </a:cubicBezTo>
                  <a:cubicBezTo>
                    <a:pt x="12338" y="13565"/>
                    <a:pt x="12214" y="10449"/>
                    <a:pt x="12024" y="7957"/>
                  </a:cubicBezTo>
                  <a:cubicBezTo>
                    <a:pt x="12318" y="7795"/>
                    <a:pt x="12703" y="7558"/>
                    <a:pt x="13204" y="7207"/>
                  </a:cubicBezTo>
                  <a:cubicBezTo>
                    <a:pt x="15534" y="5568"/>
                    <a:pt x="14530" y="0"/>
                    <a:pt x="10771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343;p42"/>
            <p:cNvSpPr/>
            <p:nvPr/>
          </p:nvSpPr>
          <p:spPr>
            <a:xfrm>
              <a:off x="7511740" y="3329047"/>
              <a:ext cx="90872" cy="90759"/>
            </a:xfrm>
            <a:custGeom>
              <a:avLst/>
              <a:gdLst/>
              <a:ahLst/>
              <a:cxnLst/>
              <a:rect l="l" t="t" r="r" b="b"/>
              <a:pathLst>
                <a:path w="2408" h="2405" extrusionOk="0">
                  <a:moveTo>
                    <a:pt x="1204" y="0"/>
                  </a:moveTo>
                  <a:cubicBezTo>
                    <a:pt x="542" y="0"/>
                    <a:pt x="0" y="538"/>
                    <a:pt x="0" y="1200"/>
                  </a:cubicBezTo>
                  <a:cubicBezTo>
                    <a:pt x="0" y="1867"/>
                    <a:pt x="542" y="2405"/>
                    <a:pt x="1204" y="2405"/>
                  </a:cubicBezTo>
                  <a:cubicBezTo>
                    <a:pt x="1870" y="2405"/>
                    <a:pt x="2408" y="1867"/>
                    <a:pt x="2408" y="1200"/>
                  </a:cubicBezTo>
                  <a:cubicBezTo>
                    <a:pt x="2408" y="538"/>
                    <a:pt x="1870" y="0"/>
                    <a:pt x="1204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344;p42"/>
            <p:cNvSpPr/>
            <p:nvPr/>
          </p:nvSpPr>
          <p:spPr>
            <a:xfrm>
              <a:off x="7537251" y="3353388"/>
              <a:ext cx="32718" cy="21020"/>
            </a:xfrm>
            <a:custGeom>
              <a:avLst/>
              <a:gdLst/>
              <a:ahLst/>
              <a:cxnLst/>
              <a:rect l="l" t="t" r="r" b="b"/>
              <a:pathLst>
                <a:path w="867" h="557" extrusionOk="0">
                  <a:moveTo>
                    <a:pt x="491" y="1"/>
                  </a:moveTo>
                  <a:cubicBezTo>
                    <a:pt x="459" y="1"/>
                    <a:pt x="426" y="3"/>
                    <a:pt x="393" y="8"/>
                  </a:cubicBezTo>
                  <a:cubicBezTo>
                    <a:pt x="163" y="45"/>
                    <a:pt x="0" y="201"/>
                    <a:pt x="11" y="275"/>
                  </a:cubicBezTo>
                  <a:cubicBezTo>
                    <a:pt x="24" y="344"/>
                    <a:pt x="225" y="556"/>
                    <a:pt x="438" y="556"/>
                  </a:cubicBezTo>
                  <a:cubicBezTo>
                    <a:pt x="454" y="556"/>
                    <a:pt x="471" y="555"/>
                    <a:pt x="487" y="552"/>
                  </a:cubicBezTo>
                  <a:cubicBezTo>
                    <a:pt x="721" y="515"/>
                    <a:pt x="866" y="221"/>
                    <a:pt x="852" y="143"/>
                  </a:cubicBezTo>
                  <a:cubicBezTo>
                    <a:pt x="844" y="79"/>
                    <a:pt x="683" y="1"/>
                    <a:pt x="491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345;p42"/>
            <p:cNvSpPr/>
            <p:nvPr/>
          </p:nvSpPr>
          <p:spPr>
            <a:xfrm>
              <a:off x="7542346" y="3375465"/>
              <a:ext cx="22605" cy="6981"/>
            </a:xfrm>
            <a:custGeom>
              <a:avLst/>
              <a:gdLst/>
              <a:ahLst/>
              <a:cxnLst/>
              <a:rect l="l" t="t" r="r" b="b"/>
              <a:pathLst>
                <a:path w="599" h="185" extrusionOk="0">
                  <a:moveTo>
                    <a:pt x="537" y="1"/>
                  </a:moveTo>
                  <a:cubicBezTo>
                    <a:pt x="525" y="1"/>
                    <a:pt x="513" y="5"/>
                    <a:pt x="505" y="14"/>
                  </a:cubicBezTo>
                  <a:cubicBezTo>
                    <a:pt x="474" y="42"/>
                    <a:pt x="447" y="63"/>
                    <a:pt x="408" y="63"/>
                  </a:cubicBezTo>
                  <a:cubicBezTo>
                    <a:pt x="403" y="63"/>
                    <a:pt x="398" y="63"/>
                    <a:pt x="393" y="62"/>
                  </a:cubicBezTo>
                  <a:cubicBezTo>
                    <a:pt x="363" y="62"/>
                    <a:pt x="339" y="39"/>
                    <a:pt x="308" y="35"/>
                  </a:cubicBezTo>
                  <a:cubicBezTo>
                    <a:pt x="305" y="34"/>
                    <a:pt x="302" y="34"/>
                    <a:pt x="299" y="34"/>
                  </a:cubicBezTo>
                  <a:cubicBezTo>
                    <a:pt x="285" y="34"/>
                    <a:pt x="275" y="40"/>
                    <a:pt x="261" y="45"/>
                  </a:cubicBezTo>
                  <a:cubicBezTo>
                    <a:pt x="230" y="59"/>
                    <a:pt x="214" y="79"/>
                    <a:pt x="177" y="79"/>
                  </a:cubicBezTo>
                  <a:cubicBezTo>
                    <a:pt x="140" y="79"/>
                    <a:pt x="116" y="65"/>
                    <a:pt x="88" y="35"/>
                  </a:cubicBezTo>
                  <a:cubicBezTo>
                    <a:pt x="79" y="24"/>
                    <a:pt x="68" y="20"/>
                    <a:pt x="58" y="20"/>
                  </a:cubicBezTo>
                  <a:cubicBezTo>
                    <a:pt x="28" y="20"/>
                    <a:pt x="0" y="57"/>
                    <a:pt x="18" y="92"/>
                  </a:cubicBezTo>
                  <a:cubicBezTo>
                    <a:pt x="45" y="147"/>
                    <a:pt x="92" y="181"/>
                    <a:pt x="153" y="184"/>
                  </a:cubicBezTo>
                  <a:cubicBezTo>
                    <a:pt x="158" y="184"/>
                    <a:pt x="163" y="185"/>
                    <a:pt x="168" y="185"/>
                  </a:cubicBezTo>
                  <a:cubicBezTo>
                    <a:pt x="193" y="185"/>
                    <a:pt x="215" y="178"/>
                    <a:pt x="241" y="167"/>
                  </a:cubicBezTo>
                  <a:cubicBezTo>
                    <a:pt x="255" y="164"/>
                    <a:pt x="275" y="153"/>
                    <a:pt x="288" y="143"/>
                  </a:cubicBezTo>
                  <a:cubicBezTo>
                    <a:pt x="291" y="143"/>
                    <a:pt x="295" y="140"/>
                    <a:pt x="295" y="136"/>
                  </a:cubicBezTo>
                  <a:cubicBezTo>
                    <a:pt x="330" y="160"/>
                    <a:pt x="371" y="172"/>
                    <a:pt x="411" y="172"/>
                  </a:cubicBezTo>
                  <a:cubicBezTo>
                    <a:pt x="485" y="172"/>
                    <a:pt x="558" y="133"/>
                    <a:pt x="586" y="59"/>
                  </a:cubicBezTo>
                  <a:cubicBezTo>
                    <a:pt x="598" y="27"/>
                    <a:pt x="566" y="1"/>
                    <a:pt x="53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346;p42"/>
            <p:cNvSpPr/>
            <p:nvPr/>
          </p:nvSpPr>
          <p:spPr>
            <a:xfrm>
              <a:off x="7624803" y="3341274"/>
              <a:ext cx="24265" cy="24303"/>
            </a:xfrm>
            <a:custGeom>
              <a:avLst/>
              <a:gdLst/>
              <a:ahLst/>
              <a:cxnLst/>
              <a:rect l="l" t="t" r="r" b="b"/>
              <a:pathLst>
                <a:path w="643" h="644" extrusionOk="0">
                  <a:moveTo>
                    <a:pt x="322" y="1"/>
                  </a:moveTo>
                  <a:cubicBezTo>
                    <a:pt x="142" y="1"/>
                    <a:pt x="0" y="146"/>
                    <a:pt x="0" y="322"/>
                  </a:cubicBezTo>
                  <a:cubicBezTo>
                    <a:pt x="0" y="498"/>
                    <a:pt x="142" y="644"/>
                    <a:pt x="322" y="644"/>
                  </a:cubicBezTo>
                  <a:cubicBezTo>
                    <a:pt x="497" y="644"/>
                    <a:pt x="642" y="498"/>
                    <a:pt x="642" y="322"/>
                  </a:cubicBezTo>
                  <a:cubicBezTo>
                    <a:pt x="642" y="146"/>
                    <a:pt x="497" y="1"/>
                    <a:pt x="322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347;p42"/>
            <p:cNvSpPr/>
            <p:nvPr/>
          </p:nvSpPr>
          <p:spPr>
            <a:xfrm>
              <a:off x="7466191" y="3358256"/>
              <a:ext cx="24265" cy="24416"/>
            </a:xfrm>
            <a:custGeom>
              <a:avLst/>
              <a:gdLst/>
              <a:ahLst/>
              <a:cxnLst/>
              <a:rect l="l" t="t" r="r" b="b"/>
              <a:pathLst>
                <a:path w="643" h="647" extrusionOk="0">
                  <a:moveTo>
                    <a:pt x="321" y="0"/>
                  </a:moveTo>
                  <a:cubicBezTo>
                    <a:pt x="146" y="0"/>
                    <a:pt x="1" y="146"/>
                    <a:pt x="1" y="322"/>
                  </a:cubicBezTo>
                  <a:cubicBezTo>
                    <a:pt x="1" y="501"/>
                    <a:pt x="146" y="646"/>
                    <a:pt x="321" y="646"/>
                  </a:cubicBezTo>
                  <a:cubicBezTo>
                    <a:pt x="500" y="646"/>
                    <a:pt x="642" y="501"/>
                    <a:pt x="642" y="322"/>
                  </a:cubicBezTo>
                  <a:cubicBezTo>
                    <a:pt x="642" y="146"/>
                    <a:pt x="500" y="0"/>
                    <a:pt x="321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348;p42"/>
            <p:cNvSpPr/>
            <p:nvPr/>
          </p:nvSpPr>
          <p:spPr>
            <a:xfrm>
              <a:off x="7629105" y="3128206"/>
              <a:ext cx="231255" cy="223180"/>
            </a:xfrm>
            <a:custGeom>
              <a:avLst/>
              <a:gdLst/>
              <a:ahLst/>
              <a:cxnLst/>
              <a:rect l="l" t="t" r="r" b="b"/>
              <a:pathLst>
                <a:path w="6128" h="5914" extrusionOk="0">
                  <a:moveTo>
                    <a:pt x="2454" y="1"/>
                  </a:moveTo>
                  <a:cubicBezTo>
                    <a:pt x="330" y="1"/>
                    <a:pt x="1" y="3253"/>
                    <a:pt x="1" y="3253"/>
                  </a:cubicBezTo>
                  <a:cubicBezTo>
                    <a:pt x="2642" y="3300"/>
                    <a:pt x="3460" y="5914"/>
                    <a:pt x="3460" y="5914"/>
                  </a:cubicBezTo>
                  <a:cubicBezTo>
                    <a:pt x="6127" y="4041"/>
                    <a:pt x="5705" y="741"/>
                    <a:pt x="3048" y="79"/>
                  </a:cubicBezTo>
                  <a:cubicBezTo>
                    <a:pt x="2836" y="25"/>
                    <a:pt x="2638" y="1"/>
                    <a:pt x="2454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349;p42"/>
            <p:cNvSpPr/>
            <p:nvPr/>
          </p:nvSpPr>
          <p:spPr>
            <a:xfrm>
              <a:off x="7424717" y="2857588"/>
              <a:ext cx="138987" cy="290088"/>
            </a:xfrm>
            <a:custGeom>
              <a:avLst/>
              <a:gdLst/>
              <a:ahLst/>
              <a:cxnLst/>
              <a:rect l="l" t="t" r="r" b="b"/>
              <a:pathLst>
                <a:path w="3683" h="7687" extrusionOk="0">
                  <a:moveTo>
                    <a:pt x="2566" y="3256"/>
                  </a:moveTo>
                  <a:cubicBezTo>
                    <a:pt x="2981" y="3256"/>
                    <a:pt x="3067" y="3884"/>
                    <a:pt x="2675" y="4453"/>
                  </a:cubicBezTo>
                  <a:cubicBezTo>
                    <a:pt x="2526" y="4612"/>
                    <a:pt x="2357" y="4747"/>
                    <a:pt x="2164" y="4859"/>
                  </a:cubicBezTo>
                  <a:cubicBezTo>
                    <a:pt x="1957" y="4954"/>
                    <a:pt x="1778" y="4996"/>
                    <a:pt x="1626" y="4996"/>
                  </a:cubicBezTo>
                  <a:cubicBezTo>
                    <a:pt x="1425" y="4996"/>
                    <a:pt x="1269" y="4923"/>
                    <a:pt x="1150" y="4805"/>
                  </a:cubicBezTo>
                  <a:cubicBezTo>
                    <a:pt x="1197" y="4669"/>
                    <a:pt x="1258" y="4534"/>
                    <a:pt x="1336" y="4399"/>
                  </a:cubicBezTo>
                  <a:cubicBezTo>
                    <a:pt x="1451" y="4210"/>
                    <a:pt x="1586" y="3902"/>
                    <a:pt x="1961" y="3564"/>
                  </a:cubicBezTo>
                  <a:cubicBezTo>
                    <a:pt x="2205" y="3346"/>
                    <a:pt x="2409" y="3256"/>
                    <a:pt x="2566" y="3256"/>
                  </a:cubicBezTo>
                  <a:close/>
                  <a:moveTo>
                    <a:pt x="2736" y="0"/>
                  </a:moveTo>
                  <a:cubicBezTo>
                    <a:pt x="2714" y="0"/>
                    <a:pt x="2690" y="4"/>
                    <a:pt x="2665" y="14"/>
                  </a:cubicBezTo>
                  <a:cubicBezTo>
                    <a:pt x="1170" y="568"/>
                    <a:pt x="0" y="2590"/>
                    <a:pt x="329" y="4166"/>
                  </a:cubicBezTo>
                  <a:cubicBezTo>
                    <a:pt x="399" y="4494"/>
                    <a:pt x="524" y="4750"/>
                    <a:pt x="690" y="4953"/>
                  </a:cubicBezTo>
                  <a:cubicBezTo>
                    <a:pt x="565" y="5805"/>
                    <a:pt x="812" y="6742"/>
                    <a:pt x="1190" y="7587"/>
                  </a:cubicBezTo>
                  <a:cubicBezTo>
                    <a:pt x="1222" y="7657"/>
                    <a:pt x="1276" y="7686"/>
                    <a:pt x="1332" y="7686"/>
                  </a:cubicBezTo>
                  <a:cubicBezTo>
                    <a:pt x="1453" y="7686"/>
                    <a:pt x="1583" y="7549"/>
                    <a:pt x="1518" y="7398"/>
                  </a:cubicBezTo>
                  <a:cubicBezTo>
                    <a:pt x="1214" y="6698"/>
                    <a:pt x="954" y="5978"/>
                    <a:pt x="1042" y="5261"/>
                  </a:cubicBezTo>
                  <a:lnTo>
                    <a:pt x="1042" y="5261"/>
                  </a:lnTo>
                  <a:cubicBezTo>
                    <a:pt x="1248" y="5386"/>
                    <a:pt x="1481" y="5448"/>
                    <a:pt x="1721" y="5448"/>
                  </a:cubicBezTo>
                  <a:cubicBezTo>
                    <a:pt x="2231" y="5448"/>
                    <a:pt x="2772" y="5166"/>
                    <a:pt x="3158" y="4605"/>
                  </a:cubicBezTo>
                  <a:cubicBezTo>
                    <a:pt x="3682" y="3848"/>
                    <a:pt x="3267" y="2900"/>
                    <a:pt x="2527" y="2900"/>
                  </a:cubicBezTo>
                  <a:cubicBezTo>
                    <a:pt x="2336" y="2900"/>
                    <a:pt x="2122" y="2964"/>
                    <a:pt x="1897" y="3111"/>
                  </a:cubicBezTo>
                  <a:cubicBezTo>
                    <a:pt x="1397" y="3439"/>
                    <a:pt x="1072" y="3837"/>
                    <a:pt x="880" y="4274"/>
                  </a:cubicBezTo>
                  <a:cubicBezTo>
                    <a:pt x="744" y="3733"/>
                    <a:pt x="825" y="3019"/>
                    <a:pt x="971" y="2631"/>
                  </a:cubicBezTo>
                  <a:cubicBezTo>
                    <a:pt x="1312" y="1697"/>
                    <a:pt x="1978" y="909"/>
                    <a:pt x="2830" y="409"/>
                  </a:cubicBezTo>
                  <a:cubicBezTo>
                    <a:pt x="3015" y="304"/>
                    <a:pt x="2926" y="0"/>
                    <a:pt x="273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350;p42"/>
            <p:cNvSpPr/>
            <p:nvPr/>
          </p:nvSpPr>
          <p:spPr>
            <a:xfrm>
              <a:off x="7465662" y="2702825"/>
              <a:ext cx="211707" cy="135968"/>
            </a:xfrm>
            <a:custGeom>
              <a:avLst/>
              <a:gdLst/>
              <a:ahLst/>
              <a:cxnLst/>
              <a:rect l="l" t="t" r="r" b="b"/>
              <a:pathLst>
                <a:path w="5610" h="3603" extrusionOk="0">
                  <a:moveTo>
                    <a:pt x="4338" y="0"/>
                  </a:moveTo>
                  <a:cubicBezTo>
                    <a:pt x="3397" y="0"/>
                    <a:pt x="2307" y="1588"/>
                    <a:pt x="2307" y="1588"/>
                  </a:cubicBezTo>
                  <a:cubicBezTo>
                    <a:pt x="2307" y="1588"/>
                    <a:pt x="2090" y="132"/>
                    <a:pt x="971" y="104"/>
                  </a:cubicBezTo>
                  <a:cubicBezTo>
                    <a:pt x="967" y="104"/>
                    <a:pt x="963" y="104"/>
                    <a:pt x="959" y="104"/>
                  </a:cubicBezTo>
                  <a:cubicBezTo>
                    <a:pt x="0" y="104"/>
                    <a:pt x="1565" y="2853"/>
                    <a:pt x="1965" y="3530"/>
                  </a:cubicBezTo>
                  <a:cubicBezTo>
                    <a:pt x="1994" y="3576"/>
                    <a:pt x="2043" y="3602"/>
                    <a:pt x="2093" y="3602"/>
                  </a:cubicBezTo>
                  <a:cubicBezTo>
                    <a:pt x="2126" y="3602"/>
                    <a:pt x="2160" y="3591"/>
                    <a:pt x="2189" y="3567"/>
                  </a:cubicBezTo>
                  <a:cubicBezTo>
                    <a:pt x="2838" y="3022"/>
                    <a:pt x="5610" y="622"/>
                    <a:pt x="4724" y="104"/>
                  </a:cubicBezTo>
                  <a:cubicBezTo>
                    <a:pt x="4601" y="32"/>
                    <a:pt x="4471" y="0"/>
                    <a:pt x="4338" y="0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351;p42"/>
            <p:cNvSpPr/>
            <p:nvPr/>
          </p:nvSpPr>
          <p:spPr>
            <a:xfrm>
              <a:off x="7584348" y="3587099"/>
              <a:ext cx="290050" cy="349147"/>
            </a:xfrm>
            <a:custGeom>
              <a:avLst/>
              <a:gdLst/>
              <a:ahLst/>
              <a:cxnLst/>
              <a:rect l="l" t="t" r="r" b="b"/>
              <a:pathLst>
                <a:path w="7686" h="9252" extrusionOk="0">
                  <a:moveTo>
                    <a:pt x="1633" y="0"/>
                  </a:moveTo>
                  <a:cubicBezTo>
                    <a:pt x="1227" y="0"/>
                    <a:pt x="836" y="22"/>
                    <a:pt x="473" y="60"/>
                  </a:cubicBezTo>
                  <a:cubicBezTo>
                    <a:pt x="25" y="103"/>
                    <a:pt x="1" y="784"/>
                    <a:pt x="450" y="784"/>
                  </a:cubicBezTo>
                  <a:cubicBezTo>
                    <a:pt x="458" y="784"/>
                    <a:pt x="466" y="784"/>
                    <a:pt x="473" y="784"/>
                  </a:cubicBezTo>
                  <a:cubicBezTo>
                    <a:pt x="681" y="773"/>
                    <a:pt x="899" y="767"/>
                    <a:pt x="1124" y="767"/>
                  </a:cubicBezTo>
                  <a:cubicBezTo>
                    <a:pt x="3108" y="767"/>
                    <a:pt x="5636" y="1236"/>
                    <a:pt x="6194" y="3346"/>
                  </a:cubicBezTo>
                  <a:cubicBezTo>
                    <a:pt x="6651" y="5074"/>
                    <a:pt x="6594" y="7137"/>
                    <a:pt x="6567" y="8915"/>
                  </a:cubicBezTo>
                  <a:cubicBezTo>
                    <a:pt x="6564" y="9130"/>
                    <a:pt x="6748" y="9251"/>
                    <a:pt x="6926" y="9251"/>
                  </a:cubicBezTo>
                  <a:cubicBezTo>
                    <a:pt x="7067" y="9251"/>
                    <a:pt x="7205" y="9174"/>
                    <a:pt x="7243" y="9006"/>
                  </a:cubicBezTo>
                  <a:cubicBezTo>
                    <a:pt x="7665" y="7103"/>
                    <a:pt x="7686" y="3694"/>
                    <a:pt x="6573" y="1981"/>
                  </a:cubicBezTo>
                  <a:cubicBezTo>
                    <a:pt x="5577" y="450"/>
                    <a:pt x="3462" y="0"/>
                    <a:pt x="1633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352;p42"/>
            <p:cNvSpPr/>
            <p:nvPr/>
          </p:nvSpPr>
          <p:spPr>
            <a:xfrm>
              <a:off x="7480871" y="3490339"/>
              <a:ext cx="31133" cy="49927"/>
            </a:xfrm>
            <a:custGeom>
              <a:avLst/>
              <a:gdLst/>
              <a:ahLst/>
              <a:cxnLst/>
              <a:rect l="l" t="t" r="r" b="b"/>
              <a:pathLst>
                <a:path w="825" h="1323" extrusionOk="0">
                  <a:moveTo>
                    <a:pt x="210" y="0"/>
                  </a:moveTo>
                  <a:cubicBezTo>
                    <a:pt x="170" y="0"/>
                    <a:pt x="129" y="19"/>
                    <a:pt x="119" y="58"/>
                  </a:cubicBezTo>
                  <a:cubicBezTo>
                    <a:pt x="51" y="345"/>
                    <a:pt x="0" y="662"/>
                    <a:pt x="135" y="940"/>
                  </a:cubicBezTo>
                  <a:cubicBezTo>
                    <a:pt x="233" y="1142"/>
                    <a:pt x="422" y="1323"/>
                    <a:pt x="657" y="1323"/>
                  </a:cubicBezTo>
                  <a:cubicBezTo>
                    <a:pt x="666" y="1323"/>
                    <a:pt x="674" y="1323"/>
                    <a:pt x="683" y="1322"/>
                  </a:cubicBezTo>
                  <a:cubicBezTo>
                    <a:pt x="768" y="1319"/>
                    <a:pt x="825" y="1214"/>
                    <a:pt x="734" y="1166"/>
                  </a:cubicBezTo>
                  <a:cubicBezTo>
                    <a:pt x="538" y="1068"/>
                    <a:pt x="399" y="967"/>
                    <a:pt x="325" y="751"/>
                  </a:cubicBezTo>
                  <a:cubicBezTo>
                    <a:pt x="247" y="534"/>
                    <a:pt x="274" y="301"/>
                    <a:pt x="305" y="81"/>
                  </a:cubicBezTo>
                  <a:cubicBezTo>
                    <a:pt x="312" y="29"/>
                    <a:pt x="261" y="0"/>
                    <a:pt x="21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353;p42"/>
            <p:cNvSpPr/>
            <p:nvPr/>
          </p:nvSpPr>
          <p:spPr>
            <a:xfrm>
              <a:off x="7514156" y="3497056"/>
              <a:ext cx="33058" cy="47172"/>
            </a:xfrm>
            <a:custGeom>
              <a:avLst/>
              <a:gdLst/>
              <a:ahLst/>
              <a:cxnLst/>
              <a:rect l="l" t="t" r="r" b="b"/>
              <a:pathLst>
                <a:path w="876" h="1250" extrusionOk="0">
                  <a:moveTo>
                    <a:pt x="165" y="0"/>
                  </a:moveTo>
                  <a:cubicBezTo>
                    <a:pt x="125" y="0"/>
                    <a:pt x="87" y="20"/>
                    <a:pt x="75" y="63"/>
                  </a:cubicBezTo>
                  <a:cubicBezTo>
                    <a:pt x="0" y="322"/>
                    <a:pt x="28" y="586"/>
                    <a:pt x="156" y="823"/>
                  </a:cubicBezTo>
                  <a:cubicBezTo>
                    <a:pt x="268" y="1026"/>
                    <a:pt x="485" y="1249"/>
                    <a:pt x="732" y="1249"/>
                  </a:cubicBezTo>
                  <a:cubicBezTo>
                    <a:pt x="740" y="1249"/>
                    <a:pt x="747" y="1249"/>
                    <a:pt x="754" y="1249"/>
                  </a:cubicBezTo>
                  <a:cubicBezTo>
                    <a:pt x="826" y="1246"/>
                    <a:pt x="876" y="1174"/>
                    <a:pt x="819" y="1117"/>
                  </a:cubicBezTo>
                  <a:cubicBezTo>
                    <a:pt x="677" y="982"/>
                    <a:pt x="508" y="915"/>
                    <a:pt x="393" y="738"/>
                  </a:cubicBezTo>
                  <a:cubicBezTo>
                    <a:pt x="267" y="553"/>
                    <a:pt x="220" y="330"/>
                    <a:pt x="267" y="110"/>
                  </a:cubicBezTo>
                  <a:cubicBezTo>
                    <a:pt x="282" y="41"/>
                    <a:pt x="222" y="0"/>
                    <a:pt x="16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354;p42"/>
            <p:cNvSpPr/>
            <p:nvPr/>
          </p:nvSpPr>
          <p:spPr>
            <a:xfrm>
              <a:off x="7282407" y="3269534"/>
              <a:ext cx="85966" cy="12868"/>
            </a:xfrm>
            <a:custGeom>
              <a:avLst/>
              <a:gdLst/>
              <a:ahLst/>
              <a:cxnLst/>
              <a:rect l="l" t="t" r="r" b="b"/>
              <a:pathLst>
                <a:path w="2278" h="341" extrusionOk="0">
                  <a:moveTo>
                    <a:pt x="1244" y="0"/>
                  </a:moveTo>
                  <a:cubicBezTo>
                    <a:pt x="845" y="0"/>
                    <a:pt x="440" y="85"/>
                    <a:pt x="86" y="208"/>
                  </a:cubicBezTo>
                  <a:cubicBezTo>
                    <a:pt x="0" y="235"/>
                    <a:pt x="28" y="340"/>
                    <a:pt x="104" y="340"/>
                  </a:cubicBezTo>
                  <a:cubicBezTo>
                    <a:pt x="112" y="340"/>
                    <a:pt x="121" y="339"/>
                    <a:pt x="130" y="337"/>
                  </a:cubicBezTo>
                  <a:cubicBezTo>
                    <a:pt x="462" y="235"/>
                    <a:pt x="776" y="200"/>
                    <a:pt x="1091" y="200"/>
                  </a:cubicBezTo>
                  <a:cubicBezTo>
                    <a:pt x="1448" y="200"/>
                    <a:pt x="1806" y="246"/>
                    <a:pt x="2189" y="293"/>
                  </a:cubicBezTo>
                  <a:cubicBezTo>
                    <a:pt x="2191" y="293"/>
                    <a:pt x="2194" y="293"/>
                    <a:pt x="2196" y="293"/>
                  </a:cubicBezTo>
                  <a:cubicBezTo>
                    <a:pt x="2238" y="293"/>
                    <a:pt x="2277" y="243"/>
                    <a:pt x="2226" y="218"/>
                  </a:cubicBezTo>
                  <a:cubicBezTo>
                    <a:pt x="1929" y="63"/>
                    <a:pt x="1589" y="0"/>
                    <a:pt x="1244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355;p42"/>
            <p:cNvSpPr/>
            <p:nvPr/>
          </p:nvSpPr>
          <p:spPr>
            <a:xfrm>
              <a:off x="7388752" y="3297460"/>
              <a:ext cx="31360" cy="24831"/>
            </a:xfrm>
            <a:custGeom>
              <a:avLst/>
              <a:gdLst/>
              <a:ahLst/>
              <a:cxnLst/>
              <a:rect l="l" t="t" r="r" b="b"/>
              <a:pathLst>
                <a:path w="831" h="658" extrusionOk="0">
                  <a:moveTo>
                    <a:pt x="124" y="0"/>
                  </a:moveTo>
                  <a:cubicBezTo>
                    <a:pt x="62" y="0"/>
                    <a:pt x="0" y="62"/>
                    <a:pt x="60" y="107"/>
                  </a:cubicBezTo>
                  <a:cubicBezTo>
                    <a:pt x="284" y="276"/>
                    <a:pt x="473" y="483"/>
                    <a:pt x="697" y="645"/>
                  </a:cubicBezTo>
                  <a:cubicBezTo>
                    <a:pt x="709" y="654"/>
                    <a:pt x="724" y="657"/>
                    <a:pt x="740" y="657"/>
                  </a:cubicBezTo>
                  <a:cubicBezTo>
                    <a:pt x="785" y="657"/>
                    <a:pt x="831" y="625"/>
                    <a:pt x="798" y="580"/>
                  </a:cubicBezTo>
                  <a:cubicBezTo>
                    <a:pt x="642" y="350"/>
                    <a:pt x="392" y="174"/>
                    <a:pt x="172" y="16"/>
                  </a:cubicBezTo>
                  <a:cubicBezTo>
                    <a:pt x="158" y="5"/>
                    <a:pt x="141" y="0"/>
                    <a:pt x="124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356;p42"/>
            <p:cNvSpPr/>
            <p:nvPr/>
          </p:nvSpPr>
          <p:spPr>
            <a:xfrm>
              <a:off x="7761301" y="3273987"/>
              <a:ext cx="42870" cy="38983"/>
            </a:xfrm>
            <a:custGeom>
              <a:avLst/>
              <a:gdLst/>
              <a:ahLst/>
              <a:cxnLst/>
              <a:rect l="l" t="t" r="r" b="b"/>
              <a:pathLst>
                <a:path w="1136" h="1033" extrusionOk="0">
                  <a:moveTo>
                    <a:pt x="1064" y="0"/>
                  </a:moveTo>
                  <a:cubicBezTo>
                    <a:pt x="1036" y="0"/>
                    <a:pt x="1008" y="10"/>
                    <a:pt x="995" y="29"/>
                  </a:cubicBezTo>
                  <a:cubicBezTo>
                    <a:pt x="870" y="205"/>
                    <a:pt x="778" y="398"/>
                    <a:pt x="623" y="553"/>
                  </a:cubicBezTo>
                  <a:cubicBezTo>
                    <a:pt x="471" y="705"/>
                    <a:pt x="291" y="821"/>
                    <a:pt x="92" y="902"/>
                  </a:cubicBezTo>
                  <a:cubicBezTo>
                    <a:pt x="0" y="940"/>
                    <a:pt x="66" y="1033"/>
                    <a:pt x="146" y="1033"/>
                  </a:cubicBezTo>
                  <a:cubicBezTo>
                    <a:pt x="157" y="1033"/>
                    <a:pt x="169" y="1031"/>
                    <a:pt x="180" y="1027"/>
                  </a:cubicBezTo>
                  <a:cubicBezTo>
                    <a:pt x="586" y="874"/>
                    <a:pt x="1059" y="516"/>
                    <a:pt x="1130" y="59"/>
                  </a:cubicBezTo>
                  <a:cubicBezTo>
                    <a:pt x="1136" y="19"/>
                    <a:pt x="1101" y="0"/>
                    <a:pt x="1064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357;p42"/>
            <p:cNvSpPr/>
            <p:nvPr/>
          </p:nvSpPr>
          <p:spPr>
            <a:xfrm>
              <a:off x="7801568" y="3205757"/>
              <a:ext cx="9925" cy="43323"/>
            </a:xfrm>
            <a:custGeom>
              <a:avLst/>
              <a:gdLst/>
              <a:ahLst/>
              <a:cxnLst/>
              <a:rect l="l" t="t" r="r" b="b"/>
              <a:pathLst>
                <a:path w="263" h="1148" extrusionOk="0">
                  <a:moveTo>
                    <a:pt x="39" y="1"/>
                  </a:moveTo>
                  <a:cubicBezTo>
                    <a:pt x="20" y="1"/>
                    <a:pt x="1" y="11"/>
                    <a:pt x="2" y="32"/>
                  </a:cubicBezTo>
                  <a:cubicBezTo>
                    <a:pt x="46" y="393"/>
                    <a:pt x="127" y="714"/>
                    <a:pt x="70" y="1083"/>
                  </a:cubicBezTo>
                  <a:cubicBezTo>
                    <a:pt x="64" y="1123"/>
                    <a:pt x="102" y="1148"/>
                    <a:pt x="137" y="1148"/>
                  </a:cubicBezTo>
                  <a:cubicBezTo>
                    <a:pt x="161" y="1148"/>
                    <a:pt x="183" y="1136"/>
                    <a:pt x="188" y="1110"/>
                  </a:cubicBezTo>
                  <a:cubicBezTo>
                    <a:pt x="249" y="752"/>
                    <a:pt x="263" y="336"/>
                    <a:pt x="70" y="15"/>
                  </a:cubicBezTo>
                  <a:cubicBezTo>
                    <a:pt x="64" y="6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08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8" grpId="0"/>
      <p:bldP spid="129" grpId="0"/>
      <p:bldP spid="1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3737507" y="-526190"/>
            <a:ext cx="10287000" cy="4020547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toShape 9"/>
          <p:cNvSpPr/>
          <p:nvPr/>
        </p:nvSpPr>
        <p:spPr>
          <a:xfrm rot="-2736">
            <a:off x="1904999" y="9239342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2736">
            <a:off x="13488547" y="8960038"/>
            <a:ext cx="2811042" cy="0"/>
          </a:xfrm>
          <a:prstGeom prst="line">
            <a:avLst/>
          </a:prstGeom>
          <a:ln w="114300" cap="rnd">
            <a:solidFill>
              <a:srgbClr val="69BAAD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5246907" y="-919040"/>
            <a:ext cx="9576567" cy="3495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88502" y="-248647"/>
            <a:ext cx="9576567" cy="3495447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84504">
            <a:off x="9524493" y="924823"/>
            <a:ext cx="2537305" cy="43936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29660" y="804101"/>
            <a:ext cx="9407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 smtClean="0">
                <a:solidFill>
                  <a:srgbClr val="C00000"/>
                </a:solidFill>
              </a:rPr>
              <a:t>Liên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Xô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có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giúp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nước</a:t>
            </a:r>
            <a:r>
              <a:rPr lang="en-GB" sz="6000" b="1" dirty="0" smtClean="0">
                <a:solidFill>
                  <a:srgbClr val="C00000"/>
                </a:solidFill>
              </a:rPr>
              <a:t> ta </a:t>
            </a:r>
            <a:r>
              <a:rPr lang="en-GB" sz="6000" b="1" dirty="0" err="1" smtClean="0">
                <a:solidFill>
                  <a:srgbClr val="C00000"/>
                </a:solidFill>
              </a:rPr>
              <a:t>xây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dựng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những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công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trình</a:t>
            </a:r>
            <a:r>
              <a:rPr lang="en-GB" sz="6000" b="1" dirty="0" smtClean="0">
                <a:solidFill>
                  <a:srgbClr val="C00000"/>
                </a:solidFill>
              </a:rPr>
              <a:t> </a:t>
            </a:r>
            <a:r>
              <a:rPr lang="en-GB" sz="6000" b="1" dirty="0" err="1" smtClean="0">
                <a:solidFill>
                  <a:srgbClr val="C00000"/>
                </a:solidFill>
              </a:rPr>
              <a:t>nào</a:t>
            </a:r>
            <a:r>
              <a:rPr lang="en-GB" sz="6000" b="1" dirty="0" smtClean="0">
                <a:solidFill>
                  <a:srgbClr val="C00000"/>
                </a:solidFill>
              </a:rPr>
              <a:t>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Thông báo tổ chức lễ viếng Chủ tịch Hồ Chí Minh vào ngày mùng Một Tết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73170"/>
            <a:ext cx="5006038" cy="33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ơn 9.200 tỷ đồng mở rộng Thủy điện Hòa Bìn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02852"/>
            <a:ext cx="4962669" cy="335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ầu Thăng Long, công trình của tình hữu nghị Việt – Xô - Báo Nhân Dâ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954" y="4193153"/>
            <a:ext cx="5056830" cy="311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359873" y="7645721"/>
            <a:ext cx="1901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/>
              <a:t>Lăng</a:t>
            </a:r>
            <a:r>
              <a:rPr lang="en-GB" sz="3200" dirty="0"/>
              <a:t> </a:t>
            </a:r>
            <a:r>
              <a:rPr lang="en-GB" sz="3200" dirty="0" err="1" smtClean="0"/>
              <a:t>Bác</a:t>
            </a:r>
            <a:r>
              <a:rPr lang="en-GB" sz="3200" dirty="0" smtClean="0"/>
              <a:t> (</a:t>
            </a:r>
            <a:r>
              <a:rPr lang="en-GB" sz="3200" dirty="0" err="1" smtClean="0"/>
              <a:t>Hà</a:t>
            </a:r>
            <a:r>
              <a:rPr lang="en-GB" sz="3200" dirty="0" smtClean="0"/>
              <a:t> </a:t>
            </a:r>
            <a:r>
              <a:rPr lang="en-GB" sz="3200" dirty="0" err="1" smtClean="0"/>
              <a:t>Nội</a:t>
            </a:r>
            <a:r>
              <a:rPr lang="en-GB" sz="3200" dirty="0" smtClean="0"/>
              <a:t>)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6474883" y="7699164"/>
            <a:ext cx="5424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/>
              <a:t>Nhà</a:t>
            </a:r>
            <a:r>
              <a:rPr lang="en-GB" sz="3200" dirty="0" smtClean="0"/>
              <a:t> </a:t>
            </a:r>
            <a:r>
              <a:rPr lang="en-GB" sz="3200" dirty="0" err="1" smtClean="0"/>
              <a:t>máy</a:t>
            </a:r>
            <a:r>
              <a:rPr lang="en-GB" sz="3200" dirty="0" smtClean="0"/>
              <a:t> </a:t>
            </a:r>
            <a:r>
              <a:rPr lang="en-GB" sz="3200" dirty="0" err="1" smtClean="0"/>
              <a:t>Thủy</a:t>
            </a:r>
            <a:r>
              <a:rPr lang="en-GB" sz="3200" dirty="0" smtClean="0"/>
              <a:t> </a:t>
            </a:r>
            <a:r>
              <a:rPr lang="en-GB" sz="3200" dirty="0" err="1" smtClean="0"/>
              <a:t>Điện</a:t>
            </a:r>
            <a:r>
              <a:rPr lang="en-GB" sz="3200" dirty="0" smtClean="0"/>
              <a:t> </a:t>
            </a:r>
            <a:r>
              <a:rPr lang="en-GB" sz="3200" dirty="0" err="1" smtClean="0"/>
              <a:t>Hòa</a:t>
            </a:r>
            <a:r>
              <a:rPr lang="en-GB" sz="3200" dirty="0" smtClean="0"/>
              <a:t> </a:t>
            </a:r>
            <a:r>
              <a:rPr lang="en-GB" sz="3200" dirty="0" err="1" smtClean="0"/>
              <a:t>Bình</a:t>
            </a:r>
            <a:r>
              <a:rPr lang="en-GB" sz="3200" dirty="0" smtClean="0"/>
              <a:t> (</a:t>
            </a:r>
            <a:r>
              <a:rPr lang="en-GB" sz="3200" dirty="0" err="1" smtClean="0"/>
              <a:t>Hòa</a:t>
            </a:r>
            <a:r>
              <a:rPr lang="en-GB" sz="3200" dirty="0" smtClean="0"/>
              <a:t> </a:t>
            </a:r>
            <a:r>
              <a:rPr lang="en-GB" sz="3200" dirty="0" err="1" smtClean="0"/>
              <a:t>Bình</a:t>
            </a:r>
            <a:r>
              <a:rPr lang="en-GB" sz="3200" dirty="0" smtClean="0"/>
              <a:t>)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13568920" y="7571381"/>
            <a:ext cx="342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/>
              <a:t>Cầu</a:t>
            </a:r>
            <a:r>
              <a:rPr lang="en-GB" sz="3200" dirty="0" smtClean="0"/>
              <a:t> </a:t>
            </a:r>
            <a:r>
              <a:rPr lang="en-GB" sz="3200" dirty="0" err="1" smtClean="0"/>
              <a:t>Thăng</a:t>
            </a:r>
            <a:r>
              <a:rPr lang="en-GB" sz="3200" dirty="0" smtClean="0"/>
              <a:t> Long (</a:t>
            </a:r>
            <a:r>
              <a:rPr lang="en-GB" sz="3200" dirty="0" err="1" smtClean="0"/>
              <a:t>Hà</a:t>
            </a:r>
            <a:r>
              <a:rPr lang="en-GB" sz="3200" dirty="0" smtClean="0"/>
              <a:t> </a:t>
            </a:r>
            <a:r>
              <a:rPr lang="en-GB" sz="3200" dirty="0" err="1" smtClean="0"/>
              <a:t>Nội</a:t>
            </a:r>
            <a:r>
              <a:rPr lang="en-GB" sz="3200" dirty="0" smtClean="0"/>
              <a:t>)</a:t>
            </a:r>
            <a:endParaRPr lang="en-US" sz="3200" dirty="0"/>
          </a:p>
        </p:txBody>
      </p:sp>
      <p:grpSp>
        <p:nvGrpSpPr>
          <p:cNvPr id="31" name="Google Shape;188;p23"/>
          <p:cNvGrpSpPr/>
          <p:nvPr/>
        </p:nvGrpSpPr>
        <p:grpSpPr>
          <a:xfrm>
            <a:off x="14110369" y="3577800"/>
            <a:ext cx="4646650" cy="6173078"/>
            <a:chOff x="5921198" y="1938129"/>
            <a:chExt cx="2158900" cy="2868100"/>
          </a:xfrm>
        </p:grpSpPr>
        <p:sp>
          <p:nvSpPr>
            <p:cNvPr id="32" name="Google Shape;189;p23"/>
            <p:cNvSpPr/>
            <p:nvPr/>
          </p:nvSpPr>
          <p:spPr>
            <a:xfrm flipH="1">
              <a:off x="7047405" y="2721884"/>
              <a:ext cx="605304" cy="614032"/>
            </a:xfrm>
            <a:custGeom>
              <a:avLst/>
              <a:gdLst/>
              <a:ahLst/>
              <a:cxnLst/>
              <a:rect l="l" t="t" r="r" b="b"/>
              <a:pathLst>
                <a:path w="10611" h="10764" extrusionOk="0">
                  <a:moveTo>
                    <a:pt x="9692" y="0"/>
                  </a:moveTo>
                  <a:cubicBezTo>
                    <a:pt x="7656" y="0"/>
                    <a:pt x="0" y="3688"/>
                    <a:pt x="1653" y="7106"/>
                  </a:cubicBezTo>
                  <a:cubicBezTo>
                    <a:pt x="3117" y="10123"/>
                    <a:pt x="5374" y="10763"/>
                    <a:pt x="6296" y="10763"/>
                  </a:cubicBezTo>
                  <a:cubicBezTo>
                    <a:pt x="6451" y="10763"/>
                    <a:pt x="6568" y="10745"/>
                    <a:pt x="6637" y="10717"/>
                  </a:cubicBezTo>
                  <a:cubicBezTo>
                    <a:pt x="7112" y="10519"/>
                    <a:pt x="7924" y="9888"/>
                    <a:pt x="7784" y="9365"/>
                  </a:cubicBezTo>
                  <a:cubicBezTo>
                    <a:pt x="7644" y="8840"/>
                    <a:pt x="5937" y="6491"/>
                    <a:pt x="7518" y="4979"/>
                  </a:cubicBezTo>
                  <a:cubicBezTo>
                    <a:pt x="9099" y="3466"/>
                    <a:pt x="10037" y="3384"/>
                    <a:pt x="10324" y="2097"/>
                  </a:cubicBezTo>
                  <a:cubicBezTo>
                    <a:pt x="10611" y="811"/>
                    <a:pt x="10337" y="80"/>
                    <a:pt x="9874" y="12"/>
                  </a:cubicBezTo>
                  <a:cubicBezTo>
                    <a:pt x="9820" y="4"/>
                    <a:pt x="9759" y="0"/>
                    <a:pt x="9692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0;p23"/>
            <p:cNvSpPr/>
            <p:nvPr/>
          </p:nvSpPr>
          <p:spPr>
            <a:xfrm flipH="1">
              <a:off x="7458478" y="4134913"/>
              <a:ext cx="621619" cy="603935"/>
            </a:xfrm>
            <a:custGeom>
              <a:avLst/>
              <a:gdLst/>
              <a:ahLst/>
              <a:cxnLst/>
              <a:rect l="l" t="t" r="r" b="b"/>
              <a:pathLst>
                <a:path w="10897" h="10587" extrusionOk="0">
                  <a:moveTo>
                    <a:pt x="4120" y="1"/>
                  </a:moveTo>
                  <a:lnTo>
                    <a:pt x="686" y="4538"/>
                  </a:lnTo>
                  <a:cubicBezTo>
                    <a:pt x="273" y="5135"/>
                    <a:pt x="0" y="7866"/>
                    <a:pt x="2239" y="9439"/>
                  </a:cubicBezTo>
                  <a:cubicBezTo>
                    <a:pt x="3470" y="10304"/>
                    <a:pt x="4559" y="10587"/>
                    <a:pt x="5432" y="10587"/>
                  </a:cubicBezTo>
                  <a:cubicBezTo>
                    <a:pt x="6595" y="10587"/>
                    <a:pt x="7375" y="10086"/>
                    <a:pt x="7599" y="9788"/>
                  </a:cubicBezTo>
                  <a:lnTo>
                    <a:pt x="10897" y="5436"/>
                  </a:lnTo>
                  <a:lnTo>
                    <a:pt x="4120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1;p23"/>
            <p:cNvSpPr/>
            <p:nvPr/>
          </p:nvSpPr>
          <p:spPr>
            <a:xfrm flipH="1">
              <a:off x="6228560" y="2838999"/>
              <a:ext cx="34512" cy="43468"/>
            </a:xfrm>
            <a:custGeom>
              <a:avLst/>
              <a:gdLst/>
              <a:ahLst/>
              <a:cxnLst/>
              <a:rect l="l" t="t" r="r" b="b"/>
              <a:pathLst>
                <a:path w="605" h="762" extrusionOk="0">
                  <a:moveTo>
                    <a:pt x="417" y="0"/>
                  </a:moveTo>
                  <a:lnTo>
                    <a:pt x="1" y="547"/>
                  </a:lnTo>
                  <a:lnTo>
                    <a:pt x="232" y="638"/>
                  </a:lnTo>
                  <a:cubicBezTo>
                    <a:pt x="246" y="646"/>
                    <a:pt x="256" y="663"/>
                    <a:pt x="250" y="679"/>
                  </a:cubicBezTo>
                  <a:lnTo>
                    <a:pt x="229" y="731"/>
                  </a:lnTo>
                  <a:lnTo>
                    <a:pt x="301" y="758"/>
                  </a:lnTo>
                  <a:cubicBezTo>
                    <a:pt x="305" y="761"/>
                    <a:pt x="311" y="761"/>
                    <a:pt x="314" y="761"/>
                  </a:cubicBezTo>
                  <a:cubicBezTo>
                    <a:pt x="325" y="761"/>
                    <a:pt x="338" y="755"/>
                    <a:pt x="346" y="741"/>
                  </a:cubicBezTo>
                  <a:lnTo>
                    <a:pt x="598" y="106"/>
                  </a:lnTo>
                  <a:cubicBezTo>
                    <a:pt x="604" y="89"/>
                    <a:pt x="595" y="72"/>
                    <a:pt x="581" y="65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rgbClr val="F4D1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2;p23"/>
            <p:cNvSpPr/>
            <p:nvPr/>
          </p:nvSpPr>
          <p:spPr>
            <a:xfrm flipH="1">
              <a:off x="6249952" y="2874197"/>
              <a:ext cx="35938" cy="40958"/>
            </a:xfrm>
            <a:custGeom>
              <a:avLst/>
              <a:gdLst/>
              <a:ahLst/>
              <a:cxnLst/>
              <a:rect l="l" t="t" r="r" b="b"/>
              <a:pathLst>
                <a:path w="630" h="718" extrusionOk="0">
                  <a:moveTo>
                    <a:pt x="346" y="1"/>
                  </a:moveTo>
                  <a:lnTo>
                    <a:pt x="1" y="456"/>
                  </a:lnTo>
                  <a:lnTo>
                    <a:pt x="141" y="510"/>
                  </a:lnTo>
                  <a:cubicBezTo>
                    <a:pt x="158" y="517"/>
                    <a:pt x="169" y="537"/>
                    <a:pt x="161" y="554"/>
                  </a:cubicBezTo>
                  <a:lnTo>
                    <a:pt x="131" y="629"/>
                  </a:lnTo>
                  <a:lnTo>
                    <a:pt x="353" y="718"/>
                  </a:lnTo>
                  <a:lnTo>
                    <a:pt x="366" y="718"/>
                  </a:lnTo>
                  <a:cubicBezTo>
                    <a:pt x="380" y="718"/>
                    <a:pt x="390" y="711"/>
                    <a:pt x="397" y="697"/>
                  </a:cubicBezTo>
                  <a:lnTo>
                    <a:pt x="629" y="114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F4D1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3;p23"/>
            <p:cNvSpPr/>
            <p:nvPr/>
          </p:nvSpPr>
          <p:spPr>
            <a:xfrm flipH="1">
              <a:off x="6248412" y="2870146"/>
              <a:ext cx="17798" cy="10553"/>
            </a:xfrm>
            <a:custGeom>
              <a:avLst/>
              <a:gdLst/>
              <a:ahLst/>
              <a:cxnLst/>
              <a:rect l="l" t="t" r="r" b="b"/>
              <a:pathLst>
                <a:path w="312" h="185" extrusionOk="0">
                  <a:moveTo>
                    <a:pt x="56" y="1"/>
                  </a:moveTo>
                  <a:lnTo>
                    <a:pt x="1" y="72"/>
                  </a:lnTo>
                  <a:lnTo>
                    <a:pt x="284" y="185"/>
                  </a:lnTo>
                  <a:lnTo>
                    <a:pt x="305" y="133"/>
                  </a:lnTo>
                  <a:cubicBezTo>
                    <a:pt x="311" y="117"/>
                    <a:pt x="301" y="100"/>
                    <a:pt x="287" y="92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F4B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;p23"/>
            <p:cNvSpPr/>
            <p:nvPr/>
          </p:nvSpPr>
          <p:spPr>
            <a:xfrm flipH="1">
              <a:off x="6278361" y="2905401"/>
              <a:ext cx="34170" cy="37821"/>
            </a:xfrm>
            <a:custGeom>
              <a:avLst/>
              <a:gdLst/>
              <a:ahLst/>
              <a:cxnLst/>
              <a:rect l="l" t="t" r="r" b="b"/>
              <a:pathLst>
                <a:path w="599" h="663" extrusionOk="0">
                  <a:moveTo>
                    <a:pt x="400" y="0"/>
                  </a:moveTo>
                  <a:lnTo>
                    <a:pt x="1" y="526"/>
                  </a:lnTo>
                  <a:lnTo>
                    <a:pt x="332" y="659"/>
                  </a:lnTo>
                  <a:cubicBezTo>
                    <a:pt x="335" y="659"/>
                    <a:pt x="338" y="662"/>
                    <a:pt x="345" y="662"/>
                  </a:cubicBezTo>
                  <a:cubicBezTo>
                    <a:pt x="356" y="662"/>
                    <a:pt x="369" y="652"/>
                    <a:pt x="373" y="642"/>
                  </a:cubicBezTo>
                  <a:lnTo>
                    <a:pt x="598" y="82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4D1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;p23"/>
            <p:cNvSpPr/>
            <p:nvPr/>
          </p:nvSpPr>
          <p:spPr>
            <a:xfrm flipH="1">
              <a:off x="6276250" y="2900153"/>
              <a:ext cx="13520" cy="9983"/>
            </a:xfrm>
            <a:custGeom>
              <a:avLst/>
              <a:gdLst/>
              <a:ahLst/>
              <a:cxnLst/>
              <a:rect l="l" t="t" r="r" b="b"/>
              <a:pathLst>
                <a:path w="237" h="175" extrusionOk="0">
                  <a:moveTo>
                    <a:pt x="69" y="1"/>
                  </a:moveTo>
                  <a:lnTo>
                    <a:pt x="1" y="92"/>
                  </a:lnTo>
                  <a:lnTo>
                    <a:pt x="199" y="174"/>
                  </a:lnTo>
                  <a:lnTo>
                    <a:pt x="229" y="99"/>
                  </a:lnTo>
                  <a:cubicBezTo>
                    <a:pt x="237" y="82"/>
                    <a:pt x="226" y="62"/>
                    <a:pt x="209" y="55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F4B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;p23"/>
            <p:cNvSpPr/>
            <p:nvPr/>
          </p:nvSpPr>
          <p:spPr>
            <a:xfrm flipH="1">
              <a:off x="6109190" y="2262949"/>
              <a:ext cx="1787676" cy="2241811"/>
            </a:xfrm>
            <a:custGeom>
              <a:avLst/>
              <a:gdLst/>
              <a:ahLst/>
              <a:cxnLst/>
              <a:rect l="l" t="t" r="r" b="b"/>
              <a:pathLst>
                <a:path w="31338" h="39299" extrusionOk="0">
                  <a:moveTo>
                    <a:pt x="26787" y="1"/>
                  </a:moveTo>
                  <a:lnTo>
                    <a:pt x="110" y="34444"/>
                  </a:lnTo>
                  <a:cubicBezTo>
                    <a:pt x="1" y="35547"/>
                    <a:pt x="308" y="37291"/>
                    <a:pt x="1926" y="38432"/>
                  </a:cubicBezTo>
                  <a:cubicBezTo>
                    <a:pt x="2509" y="38841"/>
                    <a:pt x="3062" y="39121"/>
                    <a:pt x="3574" y="39298"/>
                  </a:cubicBezTo>
                  <a:lnTo>
                    <a:pt x="31338" y="3455"/>
                  </a:lnTo>
                  <a:lnTo>
                    <a:pt x="26787" y="1"/>
                  </a:ln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7;p23"/>
            <p:cNvSpPr/>
            <p:nvPr/>
          </p:nvSpPr>
          <p:spPr>
            <a:xfrm flipH="1">
              <a:off x="6011092" y="2458252"/>
              <a:ext cx="1683683" cy="2060522"/>
            </a:xfrm>
            <a:custGeom>
              <a:avLst/>
              <a:gdLst/>
              <a:ahLst/>
              <a:cxnLst/>
              <a:rect l="l" t="t" r="r" b="b"/>
              <a:pathLst>
                <a:path w="29515" h="36121" extrusionOk="0">
                  <a:moveTo>
                    <a:pt x="27764" y="0"/>
                  </a:moveTo>
                  <a:lnTo>
                    <a:pt x="0" y="35843"/>
                  </a:lnTo>
                  <a:cubicBezTo>
                    <a:pt x="567" y="36042"/>
                    <a:pt x="1085" y="36120"/>
                    <a:pt x="1543" y="36120"/>
                  </a:cubicBezTo>
                  <a:cubicBezTo>
                    <a:pt x="2705" y="36120"/>
                    <a:pt x="3486" y="35621"/>
                    <a:pt x="3711" y="35325"/>
                  </a:cubicBezTo>
                  <a:lnTo>
                    <a:pt x="3714" y="35321"/>
                  </a:lnTo>
                  <a:lnTo>
                    <a:pt x="29514" y="1332"/>
                  </a:lnTo>
                  <a:lnTo>
                    <a:pt x="27764" y="0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8;p23"/>
            <p:cNvSpPr/>
            <p:nvPr/>
          </p:nvSpPr>
          <p:spPr>
            <a:xfrm flipH="1">
              <a:off x="6367011" y="2238271"/>
              <a:ext cx="1521847" cy="1991384"/>
            </a:xfrm>
            <a:custGeom>
              <a:avLst/>
              <a:gdLst/>
              <a:ahLst/>
              <a:cxnLst/>
              <a:rect l="l" t="t" r="r" b="b"/>
              <a:pathLst>
                <a:path w="26678" h="34909" extrusionOk="0">
                  <a:moveTo>
                    <a:pt x="26063" y="1"/>
                  </a:moveTo>
                  <a:lnTo>
                    <a:pt x="260" y="33990"/>
                  </a:lnTo>
                  <a:lnTo>
                    <a:pt x="260" y="33993"/>
                  </a:lnTo>
                  <a:cubicBezTo>
                    <a:pt x="147" y="34157"/>
                    <a:pt x="42" y="34485"/>
                    <a:pt x="1" y="34908"/>
                  </a:cubicBezTo>
                  <a:lnTo>
                    <a:pt x="26678" y="465"/>
                  </a:lnTo>
                  <a:lnTo>
                    <a:pt x="26063" y="1"/>
                  </a:ln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9;p23"/>
            <p:cNvSpPr/>
            <p:nvPr/>
          </p:nvSpPr>
          <p:spPr>
            <a:xfrm flipH="1">
              <a:off x="6222913" y="2821030"/>
              <a:ext cx="80490" cy="55619"/>
            </a:xfrm>
            <a:custGeom>
              <a:avLst/>
              <a:gdLst/>
              <a:ahLst/>
              <a:cxnLst/>
              <a:rect l="l" t="t" r="r" b="b"/>
              <a:pathLst>
                <a:path w="1411" h="975" extrusionOk="0">
                  <a:moveTo>
                    <a:pt x="422" y="1"/>
                  </a:moveTo>
                  <a:cubicBezTo>
                    <a:pt x="273" y="1"/>
                    <a:pt x="133" y="91"/>
                    <a:pt x="76" y="236"/>
                  </a:cubicBezTo>
                  <a:cubicBezTo>
                    <a:pt x="1" y="428"/>
                    <a:pt x="93" y="646"/>
                    <a:pt x="284" y="721"/>
                  </a:cubicBezTo>
                  <a:lnTo>
                    <a:pt x="851" y="947"/>
                  </a:lnTo>
                  <a:cubicBezTo>
                    <a:pt x="896" y="965"/>
                    <a:pt x="944" y="974"/>
                    <a:pt x="990" y="974"/>
                  </a:cubicBezTo>
                  <a:cubicBezTo>
                    <a:pt x="1138" y="974"/>
                    <a:pt x="1279" y="884"/>
                    <a:pt x="1336" y="739"/>
                  </a:cubicBezTo>
                  <a:cubicBezTo>
                    <a:pt x="1411" y="548"/>
                    <a:pt x="1319" y="329"/>
                    <a:pt x="1127" y="254"/>
                  </a:cubicBezTo>
                  <a:lnTo>
                    <a:pt x="561" y="28"/>
                  </a:lnTo>
                  <a:cubicBezTo>
                    <a:pt x="515" y="10"/>
                    <a:pt x="468" y="1"/>
                    <a:pt x="422" y="1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0;p23"/>
            <p:cNvSpPr/>
            <p:nvPr/>
          </p:nvSpPr>
          <p:spPr>
            <a:xfrm flipH="1">
              <a:off x="6242594" y="2854915"/>
              <a:ext cx="77695" cy="54535"/>
            </a:xfrm>
            <a:custGeom>
              <a:avLst/>
              <a:gdLst/>
              <a:ahLst/>
              <a:cxnLst/>
              <a:rect l="l" t="t" r="r" b="b"/>
              <a:pathLst>
                <a:path w="1362" h="956" extrusionOk="0">
                  <a:moveTo>
                    <a:pt x="421" y="1"/>
                  </a:moveTo>
                  <a:cubicBezTo>
                    <a:pt x="273" y="1"/>
                    <a:pt x="132" y="91"/>
                    <a:pt x="75" y="236"/>
                  </a:cubicBezTo>
                  <a:cubicBezTo>
                    <a:pt x="0" y="428"/>
                    <a:pt x="92" y="646"/>
                    <a:pt x="283" y="721"/>
                  </a:cubicBezTo>
                  <a:lnTo>
                    <a:pt x="799" y="930"/>
                  </a:lnTo>
                  <a:cubicBezTo>
                    <a:pt x="843" y="947"/>
                    <a:pt x="889" y="955"/>
                    <a:pt x="934" y="955"/>
                  </a:cubicBezTo>
                  <a:cubicBezTo>
                    <a:pt x="1083" y="955"/>
                    <a:pt x="1226" y="865"/>
                    <a:pt x="1284" y="718"/>
                  </a:cubicBezTo>
                  <a:cubicBezTo>
                    <a:pt x="1362" y="527"/>
                    <a:pt x="1267" y="309"/>
                    <a:pt x="1075" y="233"/>
                  </a:cubicBezTo>
                  <a:lnTo>
                    <a:pt x="560" y="28"/>
                  </a:lnTo>
                  <a:cubicBezTo>
                    <a:pt x="514" y="10"/>
                    <a:pt x="467" y="1"/>
                    <a:pt x="421" y="1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1;p23"/>
            <p:cNvSpPr/>
            <p:nvPr/>
          </p:nvSpPr>
          <p:spPr>
            <a:xfrm flipH="1">
              <a:off x="6270603" y="2888173"/>
              <a:ext cx="64347" cy="49116"/>
            </a:xfrm>
            <a:custGeom>
              <a:avLst/>
              <a:gdLst/>
              <a:ahLst/>
              <a:cxnLst/>
              <a:rect l="l" t="t" r="r" b="b"/>
              <a:pathLst>
                <a:path w="1128" h="861" extrusionOk="0">
                  <a:moveTo>
                    <a:pt x="429" y="0"/>
                  </a:moveTo>
                  <a:cubicBezTo>
                    <a:pt x="278" y="0"/>
                    <a:pt x="134" y="91"/>
                    <a:pt x="76" y="238"/>
                  </a:cubicBezTo>
                  <a:cubicBezTo>
                    <a:pt x="1" y="428"/>
                    <a:pt x="93" y="647"/>
                    <a:pt x="284" y="723"/>
                  </a:cubicBezTo>
                  <a:lnTo>
                    <a:pt x="564" y="835"/>
                  </a:lnTo>
                  <a:cubicBezTo>
                    <a:pt x="609" y="853"/>
                    <a:pt x="656" y="861"/>
                    <a:pt x="702" y="861"/>
                  </a:cubicBezTo>
                  <a:cubicBezTo>
                    <a:pt x="852" y="861"/>
                    <a:pt x="995" y="773"/>
                    <a:pt x="1053" y="627"/>
                  </a:cubicBezTo>
                  <a:cubicBezTo>
                    <a:pt x="1127" y="436"/>
                    <a:pt x="1035" y="217"/>
                    <a:pt x="844" y="138"/>
                  </a:cubicBezTo>
                  <a:lnTo>
                    <a:pt x="564" y="26"/>
                  </a:lnTo>
                  <a:cubicBezTo>
                    <a:pt x="520" y="9"/>
                    <a:pt x="474" y="0"/>
                    <a:pt x="429" y="0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2;p23"/>
            <p:cNvSpPr/>
            <p:nvPr/>
          </p:nvSpPr>
          <p:spPr>
            <a:xfrm flipH="1">
              <a:off x="5943378" y="2073638"/>
              <a:ext cx="496468" cy="505990"/>
            </a:xfrm>
            <a:custGeom>
              <a:avLst/>
              <a:gdLst/>
              <a:ahLst/>
              <a:cxnLst/>
              <a:rect l="l" t="t" r="r" b="b"/>
              <a:pathLst>
                <a:path w="8843" h="9013" extrusionOk="0">
                  <a:moveTo>
                    <a:pt x="5718" y="0"/>
                  </a:moveTo>
                  <a:cubicBezTo>
                    <a:pt x="3497" y="1127"/>
                    <a:pt x="926" y="2619"/>
                    <a:pt x="683" y="2967"/>
                  </a:cubicBezTo>
                  <a:cubicBezTo>
                    <a:pt x="274" y="3561"/>
                    <a:pt x="1" y="6295"/>
                    <a:pt x="2240" y="7869"/>
                  </a:cubicBezTo>
                  <a:cubicBezTo>
                    <a:pt x="3468" y="8731"/>
                    <a:pt x="4556" y="9013"/>
                    <a:pt x="5429" y="9013"/>
                  </a:cubicBezTo>
                  <a:cubicBezTo>
                    <a:pt x="6592" y="9013"/>
                    <a:pt x="7373" y="8513"/>
                    <a:pt x="7599" y="8217"/>
                  </a:cubicBezTo>
                  <a:cubicBezTo>
                    <a:pt x="7828" y="7913"/>
                    <a:pt x="8470" y="4909"/>
                    <a:pt x="8842" y="2359"/>
                  </a:cubicBezTo>
                  <a:cubicBezTo>
                    <a:pt x="6326" y="2222"/>
                    <a:pt x="5818" y="720"/>
                    <a:pt x="5718" y="0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3;p23"/>
            <p:cNvSpPr/>
            <p:nvPr/>
          </p:nvSpPr>
          <p:spPr>
            <a:xfrm flipH="1">
              <a:off x="5943347" y="2201749"/>
              <a:ext cx="253820" cy="379843"/>
            </a:xfrm>
            <a:custGeom>
              <a:avLst/>
              <a:gdLst/>
              <a:ahLst/>
              <a:cxnLst/>
              <a:rect l="l" t="t" r="r" b="b"/>
              <a:pathLst>
                <a:path w="4521" h="6766" extrusionOk="0">
                  <a:moveTo>
                    <a:pt x="3684" y="0"/>
                  </a:moveTo>
                  <a:cubicBezTo>
                    <a:pt x="2868" y="2396"/>
                    <a:pt x="1659" y="5165"/>
                    <a:pt x="0" y="6619"/>
                  </a:cubicBezTo>
                  <a:cubicBezTo>
                    <a:pt x="400" y="6721"/>
                    <a:pt x="772" y="6766"/>
                    <a:pt x="1110" y="6766"/>
                  </a:cubicBezTo>
                  <a:cubicBezTo>
                    <a:pt x="2271" y="6766"/>
                    <a:pt x="3052" y="6263"/>
                    <a:pt x="3277" y="5967"/>
                  </a:cubicBezTo>
                  <a:cubicBezTo>
                    <a:pt x="3506" y="5663"/>
                    <a:pt x="4148" y="2659"/>
                    <a:pt x="4520" y="109"/>
                  </a:cubicBezTo>
                  <a:cubicBezTo>
                    <a:pt x="4213" y="92"/>
                    <a:pt x="3933" y="54"/>
                    <a:pt x="3684" y="0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4;p23"/>
            <p:cNvSpPr/>
            <p:nvPr/>
          </p:nvSpPr>
          <p:spPr>
            <a:xfrm flipH="1">
              <a:off x="5921198" y="2000316"/>
              <a:ext cx="197622" cy="205753"/>
            </a:xfrm>
            <a:custGeom>
              <a:avLst/>
              <a:gdLst/>
              <a:ahLst/>
              <a:cxnLst/>
              <a:rect l="l" t="t" r="r" b="b"/>
              <a:pathLst>
                <a:path w="3520" h="3665" extrusionOk="0">
                  <a:moveTo>
                    <a:pt x="3144" y="1"/>
                  </a:moveTo>
                  <a:cubicBezTo>
                    <a:pt x="2739" y="1"/>
                    <a:pt x="1444" y="575"/>
                    <a:pt x="0" y="1306"/>
                  </a:cubicBezTo>
                  <a:cubicBezTo>
                    <a:pt x="100" y="2026"/>
                    <a:pt x="608" y="3528"/>
                    <a:pt x="3124" y="3665"/>
                  </a:cubicBezTo>
                  <a:cubicBezTo>
                    <a:pt x="3394" y="1801"/>
                    <a:pt x="3520" y="180"/>
                    <a:pt x="3240" y="19"/>
                  </a:cubicBezTo>
                  <a:cubicBezTo>
                    <a:pt x="3218" y="7"/>
                    <a:pt x="3186" y="1"/>
                    <a:pt x="314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5;p23"/>
            <p:cNvSpPr/>
            <p:nvPr/>
          </p:nvSpPr>
          <p:spPr>
            <a:xfrm flipH="1">
              <a:off x="6768162" y="4692652"/>
              <a:ext cx="332858" cy="72846"/>
            </a:xfrm>
            <a:custGeom>
              <a:avLst/>
              <a:gdLst/>
              <a:ahLst/>
              <a:cxnLst/>
              <a:rect l="l" t="t" r="r" b="b"/>
              <a:pathLst>
                <a:path w="5835" h="1277" extrusionOk="0">
                  <a:moveTo>
                    <a:pt x="342" y="1"/>
                  </a:moveTo>
                  <a:cubicBezTo>
                    <a:pt x="342" y="1"/>
                    <a:pt x="130" y="96"/>
                    <a:pt x="141" y="280"/>
                  </a:cubicBezTo>
                  <a:cubicBezTo>
                    <a:pt x="151" y="461"/>
                    <a:pt x="1" y="936"/>
                    <a:pt x="677" y="936"/>
                  </a:cubicBezTo>
                  <a:cubicBezTo>
                    <a:pt x="1257" y="936"/>
                    <a:pt x="3726" y="1276"/>
                    <a:pt x="4705" y="1276"/>
                  </a:cubicBezTo>
                  <a:cubicBezTo>
                    <a:pt x="4873" y="1276"/>
                    <a:pt x="4997" y="1266"/>
                    <a:pt x="5060" y="1243"/>
                  </a:cubicBezTo>
                  <a:cubicBezTo>
                    <a:pt x="5262" y="1226"/>
                    <a:pt x="5667" y="1127"/>
                    <a:pt x="5705" y="943"/>
                  </a:cubicBezTo>
                  <a:cubicBezTo>
                    <a:pt x="5835" y="352"/>
                    <a:pt x="5561" y="260"/>
                    <a:pt x="5561" y="260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;p23"/>
            <p:cNvSpPr/>
            <p:nvPr/>
          </p:nvSpPr>
          <p:spPr>
            <a:xfrm flipH="1">
              <a:off x="6864910" y="4531440"/>
              <a:ext cx="227553" cy="194752"/>
            </a:xfrm>
            <a:custGeom>
              <a:avLst/>
              <a:gdLst/>
              <a:ahLst/>
              <a:cxnLst/>
              <a:rect l="l" t="t" r="r" b="b"/>
              <a:pathLst>
                <a:path w="3989" h="3414" extrusionOk="0">
                  <a:moveTo>
                    <a:pt x="2432" y="0"/>
                  </a:moveTo>
                  <a:lnTo>
                    <a:pt x="455" y="136"/>
                  </a:lnTo>
                  <a:cubicBezTo>
                    <a:pt x="455" y="136"/>
                    <a:pt x="520" y="1110"/>
                    <a:pt x="325" y="1812"/>
                  </a:cubicBezTo>
                  <a:cubicBezTo>
                    <a:pt x="134" y="2512"/>
                    <a:pt x="1" y="3233"/>
                    <a:pt x="1045" y="3274"/>
                  </a:cubicBezTo>
                  <a:lnTo>
                    <a:pt x="2859" y="3413"/>
                  </a:lnTo>
                  <a:cubicBezTo>
                    <a:pt x="2859" y="3413"/>
                    <a:pt x="2824" y="1574"/>
                    <a:pt x="3988" y="1468"/>
                  </a:cubicBezTo>
                  <a:cubicBezTo>
                    <a:pt x="3988" y="1468"/>
                    <a:pt x="2506" y="1185"/>
                    <a:pt x="2432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;p23"/>
            <p:cNvSpPr/>
            <p:nvPr/>
          </p:nvSpPr>
          <p:spPr>
            <a:xfrm flipH="1">
              <a:off x="6773065" y="4614784"/>
              <a:ext cx="165944" cy="124073"/>
            </a:xfrm>
            <a:custGeom>
              <a:avLst/>
              <a:gdLst/>
              <a:ahLst/>
              <a:cxnLst/>
              <a:rect l="l" t="t" r="r" b="b"/>
              <a:pathLst>
                <a:path w="2909" h="2175" extrusionOk="0">
                  <a:moveTo>
                    <a:pt x="1501" y="1"/>
                  </a:moveTo>
                  <a:cubicBezTo>
                    <a:pt x="1302" y="1"/>
                    <a:pt x="1076" y="59"/>
                    <a:pt x="810" y="178"/>
                  </a:cubicBezTo>
                  <a:cubicBezTo>
                    <a:pt x="1" y="536"/>
                    <a:pt x="100" y="1813"/>
                    <a:pt x="100" y="1813"/>
                  </a:cubicBezTo>
                  <a:cubicBezTo>
                    <a:pt x="116" y="2096"/>
                    <a:pt x="726" y="2175"/>
                    <a:pt x="1317" y="2175"/>
                  </a:cubicBezTo>
                  <a:cubicBezTo>
                    <a:pt x="1759" y="2175"/>
                    <a:pt x="2191" y="2131"/>
                    <a:pt x="2356" y="2096"/>
                  </a:cubicBezTo>
                  <a:cubicBezTo>
                    <a:pt x="2735" y="2014"/>
                    <a:pt x="2909" y="1386"/>
                    <a:pt x="2483" y="703"/>
                  </a:cubicBezTo>
                  <a:cubicBezTo>
                    <a:pt x="2199" y="243"/>
                    <a:pt x="1907" y="1"/>
                    <a:pt x="1501" y="1"/>
                  </a:cubicBezTo>
                  <a:close/>
                </a:path>
              </a:pathLst>
            </a:custGeom>
            <a:solidFill>
              <a:srgbClr val="DC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8;p23"/>
            <p:cNvSpPr/>
            <p:nvPr/>
          </p:nvSpPr>
          <p:spPr>
            <a:xfrm flipH="1">
              <a:off x="6892804" y="4541936"/>
              <a:ext cx="122533" cy="84769"/>
            </a:xfrm>
            <a:custGeom>
              <a:avLst/>
              <a:gdLst/>
              <a:ahLst/>
              <a:cxnLst/>
              <a:rect l="l" t="t" r="r" b="b"/>
              <a:pathLst>
                <a:path w="2148" h="1486" extrusionOk="0">
                  <a:moveTo>
                    <a:pt x="155" y="1"/>
                  </a:moveTo>
                  <a:lnTo>
                    <a:pt x="1" y="28"/>
                  </a:lnTo>
                  <a:cubicBezTo>
                    <a:pt x="7" y="75"/>
                    <a:pt x="209" y="1206"/>
                    <a:pt x="831" y="1403"/>
                  </a:cubicBezTo>
                  <a:cubicBezTo>
                    <a:pt x="1008" y="1458"/>
                    <a:pt x="1179" y="1485"/>
                    <a:pt x="1332" y="1485"/>
                  </a:cubicBezTo>
                  <a:cubicBezTo>
                    <a:pt x="1718" y="1485"/>
                    <a:pt x="2019" y="1335"/>
                    <a:pt x="2148" y="1137"/>
                  </a:cubicBezTo>
                  <a:lnTo>
                    <a:pt x="2014" y="1052"/>
                  </a:lnTo>
                  <a:cubicBezTo>
                    <a:pt x="1924" y="1191"/>
                    <a:pt x="1676" y="1327"/>
                    <a:pt x="1332" y="1327"/>
                  </a:cubicBezTo>
                  <a:cubicBezTo>
                    <a:pt x="1194" y="1327"/>
                    <a:pt x="1042" y="1305"/>
                    <a:pt x="878" y="1253"/>
                  </a:cubicBezTo>
                  <a:cubicBezTo>
                    <a:pt x="346" y="1086"/>
                    <a:pt x="158" y="10"/>
                    <a:pt x="15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9;p23"/>
            <p:cNvSpPr/>
            <p:nvPr/>
          </p:nvSpPr>
          <p:spPr>
            <a:xfrm flipH="1">
              <a:off x="6912427" y="4565496"/>
              <a:ext cx="87507" cy="65317"/>
            </a:xfrm>
            <a:custGeom>
              <a:avLst/>
              <a:gdLst/>
              <a:ahLst/>
              <a:cxnLst/>
              <a:rect l="l" t="t" r="r" b="b"/>
              <a:pathLst>
                <a:path w="1534" h="1145" extrusionOk="0">
                  <a:moveTo>
                    <a:pt x="1194" y="1"/>
                  </a:moveTo>
                  <a:cubicBezTo>
                    <a:pt x="879" y="1"/>
                    <a:pt x="275" y="115"/>
                    <a:pt x="24" y="939"/>
                  </a:cubicBezTo>
                  <a:cubicBezTo>
                    <a:pt x="0" y="1025"/>
                    <a:pt x="49" y="1113"/>
                    <a:pt x="131" y="1137"/>
                  </a:cubicBezTo>
                  <a:cubicBezTo>
                    <a:pt x="147" y="1144"/>
                    <a:pt x="161" y="1144"/>
                    <a:pt x="178" y="1144"/>
                  </a:cubicBezTo>
                  <a:cubicBezTo>
                    <a:pt x="243" y="1144"/>
                    <a:pt x="307" y="1100"/>
                    <a:pt x="328" y="1031"/>
                  </a:cubicBezTo>
                  <a:cubicBezTo>
                    <a:pt x="518" y="402"/>
                    <a:pt x="944" y="312"/>
                    <a:pt x="1175" y="312"/>
                  </a:cubicBezTo>
                  <a:cubicBezTo>
                    <a:pt x="1251" y="312"/>
                    <a:pt x="1306" y="321"/>
                    <a:pt x="1325" y="325"/>
                  </a:cubicBezTo>
                  <a:cubicBezTo>
                    <a:pt x="1337" y="328"/>
                    <a:pt x="1349" y="329"/>
                    <a:pt x="1361" y="329"/>
                  </a:cubicBezTo>
                  <a:cubicBezTo>
                    <a:pt x="1433" y="329"/>
                    <a:pt x="1498" y="278"/>
                    <a:pt x="1513" y="205"/>
                  </a:cubicBezTo>
                  <a:cubicBezTo>
                    <a:pt x="1533" y="120"/>
                    <a:pt x="1478" y="35"/>
                    <a:pt x="1393" y="18"/>
                  </a:cubicBezTo>
                  <a:cubicBezTo>
                    <a:pt x="1390" y="17"/>
                    <a:pt x="1313" y="1"/>
                    <a:pt x="1194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0;p23"/>
            <p:cNvSpPr/>
            <p:nvPr/>
          </p:nvSpPr>
          <p:spPr>
            <a:xfrm flipH="1">
              <a:off x="6889266" y="4585177"/>
              <a:ext cx="77182" cy="51055"/>
            </a:xfrm>
            <a:custGeom>
              <a:avLst/>
              <a:gdLst/>
              <a:ahLst/>
              <a:cxnLst/>
              <a:rect l="l" t="t" r="r" b="b"/>
              <a:pathLst>
                <a:path w="1353" h="895" extrusionOk="0">
                  <a:moveTo>
                    <a:pt x="1194" y="0"/>
                  </a:moveTo>
                  <a:cubicBezTo>
                    <a:pt x="1192" y="0"/>
                    <a:pt x="1190" y="0"/>
                    <a:pt x="1189" y="0"/>
                  </a:cubicBezTo>
                  <a:cubicBezTo>
                    <a:pt x="1154" y="4"/>
                    <a:pt x="325" y="27"/>
                    <a:pt x="35" y="673"/>
                  </a:cubicBezTo>
                  <a:cubicBezTo>
                    <a:pt x="1" y="755"/>
                    <a:pt x="38" y="847"/>
                    <a:pt x="117" y="881"/>
                  </a:cubicBezTo>
                  <a:cubicBezTo>
                    <a:pt x="137" y="891"/>
                    <a:pt x="161" y="894"/>
                    <a:pt x="182" y="894"/>
                  </a:cubicBezTo>
                  <a:cubicBezTo>
                    <a:pt x="243" y="894"/>
                    <a:pt x="301" y="861"/>
                    <a:pt x="325" y="802"/>
                  </a:cubicBezTo>
                  <a:cubicBezTo>
                    <a:pt x="530" y="341"/>
                    <a:pt x="1185" y="317"/>
                    <a:pt x="1198" y="317"/>
                  </a:cubicBezTo>
                  <a:cubicBezTo>
                    <a:pt x="1284" y="314"/>
                    <a:pt x="1352" y="243"/>
                    <a:pt x="1352" y="157"/>
                  </a:cubicBezTo>
                  <a:cubicBezTo>
                    <a:pt x="1349" y="70"/>
                    <a:pt x="1277" y="0"/>
                    <a:pt x="1194" y="0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1;p23"/>
            <p:cNvSpPr/>
            <p:nvPr/>
          </p:nvSpPr>
          <p:spPr>
            <a:xfrm flipH="1">
              <a:off x="6879116" y="4733725"/>
              <a:ext cx="332686" cy="72504"/>
            </a:xfrm>
            <a:custGeom>
              <a:avLst/>
              <a:gdLst/>
              <a:ahLst/>
              <a:cxnLst/>
              <a:rect l="l" t="t" r="r" b="b"/>
              <a:pathLst>
                <a:path w="5832" h="1271" extrusionOk="0">
                  <a:moveTo>
                    <a:pt x="342" y="1"/>
                  </a:moveTo>
                  <a:cubicBezTo>
                    <a:pt x="342" y="1"/>
                    <a:pt x="127" y="97"/>
                    <a:pt x="137" y="281"/>
                  </a:cubicBezTo>
                  <a:cubicBezTo>
                    <a:pt x="147" y="461"/>
                    <a:pt x="1" y="888"/>
                    <a:pt x="676" y="936"/>
                  </a:cubicBezTo>
                  <a:cubicBezTo>
                    <a:pt x="1285" y="977"/>
                    <a:pt x="3644" y="1271"/>
                    <a:pt x="4668" y="1271"/>
                  </a:cubicBezTo>
                  <a:cubicBezTo>
                    <a:pt x="4840" y="1271"/>
                    <a:pt x="4974" y="1263"/>
                    <a:pt x="5056" y="1244"/>
                  </a:cubicBezTo>
                  <a:cubicBezTo>
                    <a:pt x="5261" y="1226"/>
                    <a:pt x="5663" y="1127"/>
                    <a:pt x="5704" y="943"/>
                  </a:cubicBezTo>
                  <a:cubicBezTo>
                    <a:pt x="5831" y="352"/>
                    <a:pt x="5558" y="264"/>
                    <a:pt x="5558" y="264"/>
                  </a:cubicBezTo>
                  <a:lnTo>
                    <a:pt x="342" y="1"/>
                  </a:lnTo>
                  <a:close/>
                </a:path>
              </a:pathLst>
            </a:custGeom>
            <a:solidFill>
              <a:srgbClr val="E1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2;p23"/>
            <p:cNvSpPr/>
            <p:nvPr/>
          </p:nvSpPr>
          <p:spPr>
            <a:xfrm flipH="1">
              <a:off x="6975750" y="4572513"/>
              <a:ext cx="227495" cy="194809"/>
            </a:xfrm>
            <a:custGeom>
              <a:avLst/>
              <a:gdLst/>
              <a:ahLst/>
              <a:cxnLst/>
              <a:rect l="l" t="t" r="r" b="b"/>
              <a:pathLst>
                <a:path w="3988" h="3415" extrusionOk="0">
                  <a:moveTo>
                    <a:pt x="2431" y="0"/>
                  </a:moveTo>
                  <a:lnTo>
                    <a:pt x="451" y="137"/>
                  </a:lnTo>
                  <a:cubicBezTo>
                    <a:pt x="451" y="137"/>
                    <a:pt x="516" y="1110"/>
                    <a:pt x="325" y="1813"/>
                  </a:cubicBezTo>
                  <a:cubicBezTo>
                    <a:pt x="131" y="2513"/>
                    <a:pt x="0" y="3233"/>
                    <a:pt x="1042" y="3277"/>
                  </a:cubicBezTo>
                  <a:lnTo>
                    <a:pt x="2855" y="3414"/>
                  </a:lnTo>
                  <a:cubicBezTo>
                    <a:pt x="2855" y="3414"/>
                    <a:pt x="2820" y="1577"/>
                    <a:pt x="3988" y="1472"/>
                  </a:cubicBezTo>
                  <a:cubicBezTo>
                    <a:pt x="3988" y="1472"/>
                    <a:pt x="2502" y="1185"/>
                    <a:pt x="2431" y="0"/>
                  </a:cubicBezTo>
                  <a:close/>
                </a:path>
              </a:pathLst>
            </a:custGeom>
            <a:solidFill>
              <a:srgbClr val="FF8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3;p23"/>
            <p:cNvSpPr/>
            <p:nvPr/>
          </p:nvSpPr>
          <p:spPr>
            <a:xfrm flipH="1">
              <a:off x="7138727" y="4677078"/>
              <a:ext cx="45636" cy="59840"/>
            </a:xfrm>
            <a:custGeom>
              <a:avLst/>
              <a:gdLst/>
              <a:ahLst/>
              <a:cxnLst/>
              <a:rect l="l" t="t" r="r" b="b"/>
              <a:pathLst>
                <a:path w="800" h="1049" extrusionOk="0">
                  <a:moveTo>
                    <a:pt x="373" y="0"/>
                  </a:moveTo>
                  <a:lnTo>
                    <a:pt x="236" y="311"/>
                  </a:lnTo>
                  <a:lnTo>
                    <a:pt x="0" y="311"/>
                  </a:lnTo>
                  <a:lnTo>
                    <a:pt x="141" y="574"/>
                  </a:lnTo>
                  <a:lnTo>
                    <a:pt x="55" y="942"/>
                  </a:lnTo>
                  <a:lnTo>
                    <a:pt x="349" y="731"/>
                  </a:lnTo>
                  <a:lnTo>
                    <a:pt x="608" y="1049"/>
                  </a:lnTo>
                  <a:lnTo>
                    <a:pt x="544" y="584"/>
                  </a:lnTo>
                  <a:lnTo>
                    <a:pt x="799" y="488"/>
                  </a:lnTo>
                  <a:lnTo>
                    <a:pt x="482" y="397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4;p23"/>
            <p:cNvSpPr/>
            <p:nvPr/>
          </p:nvSpPr>
          <p:spPr>
            <a:xfrm flipH="1">
              <a:off x="6884019" y="4655857"/>
              <a:ext cx="166001" cy="124130"/>
            </a:xfrm>
            <a:custGeom>
              <a:avLst/>
              <a:gdLst/>
              <a:ahLst/>
              <a:cxnLst/>
              <a:rect l="l" t="t" r="r" b="b"/>
              <a:pathLst>
                <a:path w="2910" h="2176" extrusionOk="0">
                  <a:moveTo>
                    <a:pt x="1503" y="1"/>
                  </a:moveTo>
                  <a:cubicBezTo>
                    <a:pt x="1304" y="1"/>
                    <a:pt x="1077" y="59"/>
                    <a:pt x="810" y="178"/>
                  </a:cubicBezTo>
                  <a:cubicBezTo>
                    <a:pt x="1" y="536"/>
                    <a:pt x="100" y="1816"/>
                    <a:pt x="100" y="1816"/>
                  </a:cubicBezTo>
                  <a:cubicBezTo>
                    <a:pt x="116" y="2097"/>
                    <a:pt x="726" y="2176"/>
                    <a:pt x="1318" y="2176"/>
                  </a:cubicBezTo>
                  <a:cubicBezTo>
                    <a:pt x="1762" y="2176"/>
                    <a:pt x="2195" y="2132"/>
                    <a:pt x="2360" y="2097"/>
                  </a:cubicBezTo>
                  <a:cubicBezTo>
                    <a:pt x="2739" y="2015"/>
                    <a:pt x="2909" y="1386"/>
                    <a:pt x="2486" y="704"/>
                  </a:cubicBezTo>
                  <a:cubicBezTo>
                    <a:pt x="2200" y="243"/>
                    <a:pt x="1909" y="1"/>
                    <a:pt x="1503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5;p23"/>
            <p:cNvSpPr/>
            <p:nvPr/>
          </p:nvSpPr>
          <p:spPr>
            <a:xfrm flipH="1">
              <a:off x="7003758" y="4583009"/>
              <a:ext cx="122590" cy="84769"/>
            </a:xfrm>
            <a:custGeom>
              <a:avLst/>
              <a:gdLst/>
              <a:ahLst/>
              <a:cxnLst/>
              <a:rect l="l" t="t" r="r" b="b"/>
              <a:pathLst>
                <a:path w="2149" h="1486" extrusionOk="0">
                  <a:moveTo>
                    <a:pt x="158" y="1"/>
                  </a:moveTo>
                  <a:lnTo>
                    <a:pt x="1" y="28"/>
                  </a:lnTo>
                  <a:cubicBezTo>
                    <a:pt x="8" y="76"/>
                    <a:pt x="209" y="1206"/>
                    <a:pt x="831" y="1403"/>
                  </a:cubicBezTo>
                  <a:cubicBezTo>
                    <a:pt x="1008" y="1461"/>
                    <a:pt x="1179" y="1485"/>
                    <a:pt x="1332" y="1485"/>
                  </a:cubicBezTo>
                  <a:cubicBezTo>
                    <a:pt x="1718" y="1485"/>
                    <a:pt x="2022" y="1335"/>
                    <a:pt x="2148" y="1141"/>
                  </a:cubicBezTo>
                  <a:lnTo>
                    <a:pt x="2015" y="1052"/>
                  </a:lnTo>
                  <a:cubicBezTo>
                    <a:pt x="1925" y="1191"/>
                    <a:pt x="1678" y="1327"/>
                    <a:pt x="1334" y="1327"/>
                  </a:cubicBezTo>
                  <a:cubicBezTo>
                    <a:pt x="1196" y="1327"/>
                    <a:pt x="1043" y="1305"/>
                    <a:pt x="878" y="1253"/>
                  </a:cubicBezTo>
                  <a:cubicBezTo>
                    <a:pt x="349" y="1086"/>
                    <a:pt x="158" y="11"/>
                    <a:pt x="158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6;p23"/>
            <p:cNvSpPr/>
            <p:nvPr/>
          </p:nvSpPr>
          <p:spPr>
            <a:xfrm flipH="1">
              <a:off x="7023438" y="4606569"/>
              <a:ext cx="87507" cy="65317"/>
            </a:xfrm>
            <a:custGeom>
              <a:avLst/>
              <a:gdLst/>
              <a:ahLst/>
              <a:cxnLst/>
              <a:rect l="l" t="t" r="r" b="b"/>
              <a:pathLst>
                <a:path w="1534" h="1145" extrusionOk="0">
                  <a:moveTo>
                    <a:pt x="1196" y="1"/>
                  </a:moveTo>
                  <a:cubicBezTo>
                    <a:pt x="882" y="1"/>
                    <a:pt x="279" y="116"/>
                    <a:pt x="28" y="943"/>
                  </a:cubicBezTo>
                  <a:cubicBezTo>
                    <a:pt x="0" y="1025"/>
                    <a:pt x="49" y="1113"/>
                    <a:pt x="131" y="1138"/>
                  </a:cubicBezTo>
                  <a:cubicBezTo>
                    <a:pt x="147" y="1144"/>
                    <a:pt x="161" y="1144"/>
                    <a:pt x="178" y="1144"/>
                  </a:cubicBezTo>
                  <a:cubicBezTo>
                    <a:pt x="246" y="1144"/>
                    <a:pt x="308" y="1103"/>
                    <a:pt x="328" y="1035"/>
                  </a:cubicBezTo>
                  <a:cubicBezTo>
                    <a:pt x="521" y="407"/>
                    <a:pt x="945" y="314"/>
                    <a:pt x="1177" y="314"/>
                  </a:cubicBezTo>
                  <a:cubicBezTo>
                    <a:pt x="1253" y="314"/>
                    <a:pt x="1309" y="324"/>
                    <a:pt x="1329" y="328"/>
                  </a:cubicBezTo>
                  <a:cubicBezTo>
                    <a:pt x="1339" y="330"/>
                    <a:pt x="1350" y="331"/>
                    <a:pt x="1360" y="331"/>
                  </a:cubicBezTo>
                  <a:cubicBezTo>
                    <a:pt x="1433" y="331"/>
                    <a:pt x="1498" y="280"/>
                    <a:pt x="1516" y="205"/>
                  </a:cubicBezTo>
                  <a:cubicBezTo>
                    <a:pt x="1533" y="120"/>
                    <a:pt x="1478" y="35"/>
                    <a:pt x="1393" y="18"/>
                  </a:cubicBezTo>
                  <a:cubicBezTo>
                    <a:pt x="1391" y="17"/>
                    <a:pt x="1314" y="1"/>
                    <a:pt x="1196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7;p23"/>
            <p:cNvSpPr/>
            <p:nvPr/>
          </p:nvSpPr>
          <p:spPr>
            <a:xfrm flipH="1">
              <a:off x="7000106" y="4626250"/>
              <a:ext cx="77353" cy="51283"/>
            </a:xfrm>
            <a:custGeom>
              <a:avLst/>
              <a:gdLst/>
              <a:ahLst/>
              <a:cxnLst/>
              <a:rect l="l" t="t" r="r" b="b"/>
              <a:pathLst>
                <a:path w="1356" h="899" extrusionOk="0">
                  <a:moveTo>
                    <a:pt x="1192" y="1"/>
                  </a:moveTo>
                  <a:cubicBezTo>
                    <a:pt x="1154" y="4"/>
                    <a:pt x="325" y="28"/>
                    <a:pt x="39" y="673"/>
                  </a:cubicBezTo>
                  <a:cubicBezTo>
                    <a:pt x="1" y="755"/>
                    <a:pt x="39" y="847"/>
                    <a:pt x="117" y="885"/>
                  </a:cubicBezTo>
                  <a:cubicBezTo>
                    <a:pt x="138" y="891"/>
                    <a:pt x="161" y="898"/>
                    <a:pt x="182" y="898"/>
                  </a:cubicBezTo>
                  <a:cubicBezTo>
                    <a:pt x="243" y="898"/>
                    <a:pt x="302" y="861"/>
                    <a:pt x="329" y="803"/>
                  </a:cubicBezTo>
                  <a:cubicBezTo>
                    <a:pt x="533" y="342"/>
                    <a:pt x="1192" y="318"/>
                    <a:pt x="1199" y="318"/>
                  </a:cubicBezTo>
                  <a:cubicBezTo>
                    <a:pt x="1285" y="318"/>
                    <a:pt x="1356" y="243"/>
                    <a:pt x="1353" y="158"/>
                  </a:cubicBezTo>
                  <a:cubicBezTo>
                    <a:pt x="1349" y="69"/>
                    <a:pt x="1277" y="4"/>
                    <a:pt x="1192" y="1"/>
                  </a:cubicBezTo>
                  <a:close/>
                </a:path>
              </a:pathLst>
            </a:custGeom>
            <a:solidFill>
              <a:srgbClr val="E8E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8;p23"/>
            <p:cNvSpPr/>
            <p:nvPr/>
          </p:nvSpPr>
          <p:spPr>
            <a:xfrm flipH="1">
              <a:off x="6709351" y="2692905"/>
              <a:ext cx="601368" cy="528750"/>
            </a:xfrm>
            <a:custGeom>
              <a:avLst/>
              <a:gdLst/>
              <a:ahLst/>
              <a:cxnLst/>
              <a:rect l="l" t="t" r="r" b="b"/>
              <a:pathLst>
                <a:path w="10542" h="9269" extrusionOk="0">
                  <a:moveTo>
                    <a:pt x="6645" y="1"/>
                  </a:moveTo>
                  <a:cubicBezTo>
                    <a:pt x="5506" y="1"/>
                    <a:pt x="4402" y="359"/>
                    <a:pt x="3879" y="520"/>
                  </a:cubicBezTo>
                  <a:cubicBezTo>
                    <a:pt x="2967" y="800"/>
                    <a:pt x="561" y="2227"/>
                    <a:pt x="280" y="4043"/>
                  </a:cubicBezTo>
                  <a:cubicBezTo>
                    <a:pt x="0" y="5862"/>
                    <a:pt x="2288" y="8873"/>
                    <a:pt x="2346" y="9228"/>
                  </a:cubicBezTo>
                  <a:cubicBezTo>
                    <a:pt x="2350" y="9256"/>
                    <a:pt x="2401" y="9269"/>
                    <a:pt x="2490" y="9269"/>
                  </a:cubicBezTo>
                  <a:cubicBezTo>
                    <a:pt x="3555" y="9269"/>
                    <a:pt x="10121" y="7453"/>
                    <a:pt x="10121" y="7453"/>
                  </a:cubicBezTo>
                  <a:cubicBezTo>
                    <a:pt x="10121" y="7453"/>
                    <a:pt x="10542" y="2227"/>
                    <a:pt x="8992" y="800"/>
                  </a:cubicBezTo>
                  <a:cubicBezTo>
                    <a:pt x="8336" y="194"/>
                    <a:pt x="7481" y="1"/>
                    <a:pt x="664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9;p23"/>
            <p:cNvSpPr/>
            <p:nvPr/>
          </p:nvSpPr>
          <p:spPr>
            <a:xfrm flipH="1">
              <a:off x="7045060" y="2953319"/>
              <a:ext cx="214432" cy="254364"/>
            </a:xfrm>
            <a:custGeom>
              <a:avLst/>
              <a:gdLst/>
              <a:ahLst/>
              <a:cxnLst/>
              <a:rect l="l" t="t" r="r" b="b"/>
              <a:pathLst>
                <a:path w="3759" h="4459" extrusionOk="0">
                  <a:moveTo>
                    <a:pt x="1386" y="1"/>
                  </a:moveTo>
                  <a:cubicBezTo>
                    <a:pt x="1302" y="1"/>
                    <a:pt x="1220" y="23"/>
                    <a:pt x="1140" y="72"/>
                  </a:cubicBezTo>
                  <a:cubicBezTo>
                    <a:pt x="93" y="717"/>
                    <a:pt x="0" y="2048"/>
                    <a:pt x="0" y="2048"/>
                  </a:cubicBezTo>
                  <a:lnTo>
                    <a:pt x="1202" y="4458"/>
                  </a:lnTo>
                  <a:lnTo>
                    <a:pt x="3759" y="3400"/>
                  </a:lnTo>
                  <a:cubicBezTo>
                    <a:pt x="3759" y="3400"/>
                    <a:pt x="2416" y="1"/>
                    <a:pt x="1386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0;p23"/>
            <p:cNvSpPr/>
            <p:nvPr/>
          </p:nvSpPr>
          <p:spPr>
            <a:xfrm flipH="1">
              <a:off x="6668850" y="3103921"/>
              <a:ext cx="691328" cy="1379006"/>
            </a:xfrm>
            <a:custGeom>
              <a:avLst/>
              <a:gdLst/>
              <a:ahLst/>
              <a:cxnLst/>
              <a:rect l="l" t="t" r="r" b="b"/>
              <a:pathLst>
                <a:path w="12119" h="24174" extrusionOk="0">
                  <a:moveTo>
                    <a:pt x="9345" y="1"/>
                  </a:moveTo>
                  <a:cubicBezTo>
                    <a:pt x="6833" y="1"/>
                    <a:pt x="3500" y="1145"/>
                    <a:pt x="2779" y="1590"/>
                  </a:cubicBezTo>
                  <a:cubicBezTo>
                    <a:pt x="2608" y="1696"/>
                    <a:pt x="3213" y="2921"/>
                    <a:pt x="3213" y="2921"/>
                  </a:cubicBezTo>
                  <a:cubicBezTo>
                    <a:pt x="3213" y="2921"/>
                    <a:pt x="219" y="5798"/>
                    <a:pt x="127" y="10270"/>
                  </a:cubicBezTo>
                  <a:cubicBezTo>
                    <a:pt x="0" y="16230"/>
                    <a:pt x="2595" y="23498"/>
                    <a:pt x="2595" y="23498"/>
                  </a:cubicBezTo>
                  <a:cubicBezTo>
                    <a:pt x="2595" y="23498"/>
                    <a:pt x="2803" y="24174"/>
                    <a:pt x="3943" y="24174"/>
                  </a:cubicBezTo>
                  <a:cubicBezTo>
                    <a:pt x="5086" y="24174"/>
                    <a:pt x="5879" y="23662"/>
                    <a:pt x="5879" y="23662"/>
                  </a:cubicBezTo>
                  <a:cubicBezTo>
                    <a:pt x="5929" y="23664"/>
                    <a:pt x="5978" y="23665"/>
                    <a:pt x="6026" y="23665"/>
                  </a:cubicBezTo>
                  <a:cubicBezTo>
                    <a:pt x="7377" y="23665"/>
                    <a:pt x="7506" y="22754"/>
                    <a:pt x="7506" y="22754"/>
                  </a:cubicBezTo>
                  <a:cubicBezTo>
                    <a:pt x="7763" y="21962"/>
                    <a:pt x="10022" y="16534"/>
                    <a:pt x="11070" y="11574"/>
                  </a:cubicBezTo>
                  <a:cubicBezTo>
                    <a:pt x="12119" y="6614"/>
                    <a:pt x="11654" y="1959"/>
                    <a:pt x="11675" y="1655"/>
                  </a:cubicBezTo>
                  <a:cubicBezTo>
                    <a:pt x="11699" y="1351"/>
                    <a:pt x="11675" y="607"/>
                    <a:pt x="11675" y="607"/>
                  </a:cubicBezTo>
                  <a:cubicBezTo>
                    <a:pt x="11147" y="168"/>
                    <a:pt x="10306" y="1"/>
                    <a:pt x="9345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1;p23"/>
            <p:cNvSpPr/>
            <p:nvPr/>
          </p:nvSpPr>
          <p:spPr>
            <a:xfrm flipH="1">
              <a:off x="6700958" y="3139061"/>
              <a:ext cx="92185" cy="221049"/>
            </a:xfrm>
            <a:custGeom>
              <a:avLst/>
              <a:gdLst/>
              <a:ahLst/>
              <a:cxnLst/>
              <a:rect l="l" t="t" r="r" b="b"/>
              <a:pathLst>
                <a:path w="1616" h="3875" extrusionOk="0">
                  <a:moveTo>
                    <a:pt x="1524" y="1"/>
                  </a:moveTo>
                  <a:cubicBezTo>
                    <a:pt x="1478" y="1"/>
                    <a:pt x="1442" y="35"/>
                    <a:pt x="1445" y="79"/>
                  </a:cubicBezTo>
                  <a:cubicBezTo>
                    <a:pt x="1462" y="1721"/>
                    <a:pt x="1373" y="3486"/>
                    <a:pt x="1196" y="3605"/>
                  </a:cubicBezTo>
                  <a:cubicBezTo>
                    <a:pt x="1043" y="3695"/>
                    <a:pt x="747" y="3719"/>
                    <a:pt x="490" y="3719"/>
                  </a:cubicBezTo>
                  <a:cubicBezTo>
                    <a:pt x="327" y="3719"/>
                    <a:pt x="179" y="3709"/>
                    <a:pt x="93" y="3701"/>
                  </a:cubicBezTo>
                  <a:cubicBezTo>
                    <a:pt x="89" y="3701"/>
                    <a:pt x="84" y="3700"/>
                    <a:pt x="80" y="3700"/>
                  </a:cubicBezTo>
                  <a:cubicBezTo>
                    <a:pt x="42" y="3700"/>
                    <a:pt x="11" y="3729"/>
                    <a:pt x="8" y="3769"/>
                  </a:cubicBezTo>
                  <a:cubicBezTo>
                    <a:pt x="0" y="3813"/>
                    <a:pt x="35" y="3851"/>
                    <a:pt x="76" y="3858"/>
                  </a:cubicBezTo>
                  <a:cubicBezTo>
                    <a:pt x="93" y="3858"/>
                    <a:pt x="274" y="3875"/>
                    <a:pt x="499" y="3875"/>
                  </a:cubicBezTo>
                  <a:cubicBezTo>
                    <a:pt x="766" y="3875"/>
                    <a:pt x="1089" y="3851"/>
                    <a:pt x="1274" y="3742"/>
                  </a:cubicBezTo>
                  <a:cubicBezTo>
                    <a:pt x="1615" y="3547"/>
                    <a:pt x="1612" y="888"/>
                    <a:pt x="1601" y="79"/>
                  </a:cubicBezTo>
                  <a:cubicBezTo>
                    <a:pt x="1601" y="35"/>
                    <a:pt x="1564" y="1"/>
                    <a:pt x="1524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2;p23"/>
            <p:cNvSpPr/>
            <p:nvPr/>
          </p:nvSpPr>
          <p:spPr>
            <a:xfrm flipH="1">
              <a:off x="6709970" y="3134212"/>
              <a:ext cx="23388" cy="49116"/>
            </a:xfrm>
            <a:custGeom>
              <a:avLst/>
              <a:gdLst/>
              <a:ahLst/>
              <a:cxnLst/>
              <a:rect l="l" t="t" r="r" b="b"/>
              <a:pathLst>
                <a:path w="410" h="861" extrusionOk="0">
                  <a:moveTo>
                    <a:pt x="205" y="0"/>
                  </a:moveTo>
                  <a:cubicBezTo>
                    <a:pt x="93" y="0"/>
                    <a:pt x="0" y="191"/>
                    <a:pt x="0" y="431"/>
                  </a:cubicBezTo>
                  <a:cubicBezTo>
                    <a:pt x="0" y="666"/>
                    <a:pt x="93" y="861"/>
                    <a:pt x="205" y="861"/>
                  </a:cubicBezTo>
                  <a:cubicBezTo>
                    <a:pt x="318" y="861"/>
                    <a:pt x="410" y="666"/>
                    <a:pt x="410" y="431"/>
                  </a:cubicBezTo>
                  <a:cubicBezTo>
                    <a:pt x="410" y="191"/>
                    <a:pt x="318" y="0"/>
                    <a:pt x="205" y="0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3;p23"/>
            <p:cNvSpPr/>
            <p:nvPr/>
          </p:nvSpPr>
          <p:spPr>
            <a:xfrm flipH="1">
              <a:off x="6744375" y="3189946"/>
              <a:ext cx="437649" cy="85111"/>
            </a:xfrm>
            <a:custGeom>
              <a:avLst/>
              <a:gdLst/>
              <a:ahLst/>
              <a:cxnLst/>
              <a:rect l="l" t="t" r="r" b="b"/>
              <a:pathLst>
                <a:path w="7672" h="1492" extrusionOk="0">
                  <a:moveTo>
                    <a:pt x="6523" y="1"/>
                  </a:moveTo>
                  <a:cubicBezTo>
                    <a:pt x="3032" y="1"/>
                    <a:pt x="90" y="1325"/>
                    <a:pt x="59" y="1341"/>
                  </a:cubicBezTo>
                  <a:cubicBezTo>
                    <a:pt x="18" y="1358"/>
                    <a:pt x="0" y="1406"/>
                    <a:pt x="18" y="1444"/>
                  </a:cubicBezTo>
                  <a:cubicBezTo>
                    <a:pt x="32" y="1475"/>
                    <a:pt x="62" y="1491"/>
                    <a:pt x="90" y="1491"/>
                  </a:cubicBezTo>
                  <a:cubicBezTo>
                    <a:pt x="103" y="1491"/>
                    <a:pt x="113" y="1488"/>
                    <a:pt x="123" y="1484"/>
                  </a:cubicBezTo>
                  <a:cubicBezTo>
                    <a:pt x="155" y="1469"/>
                    <a:pt x="3067" y="158"/>
                    <a:pt x="6523" y="158"/>
                  </a:cubicBezTo>
                  <a:cubicBezTo>
                    <a:pt x="6871" y="158"/>
                    <a:pt x="7225" y="171"/>
                    <a:pt x="7583" y="201"/>
                  </a:cubicBezTo>
                  <a:cubicBezTo>
                    <a:pt x="7585" y="201"/>
                    <a:pt x="7588" y="201"/>
                    <a:pt x="7590" y="201"/>
                  </a:cubicBezTo>
                  <a:cubicBezTo>
                    <a:pt x="7631" y="201"/>
                    <a:pt x="7665" y="171"/>
                    <a:pt x="7668" y="129"/>
                  </a:cubicBezTo>
                  <a:cubicBezTo>
                    <a:pt x="7671" y="85"/>
                    <a:pt x="7640" y="47"/>
                    <a:pt x="7596" y="44"/>
                  </a:cubicBezTo>
                  <a:cubicBezTo>
                    <a:pt x="7234" y="14"/>
                    <a:pt x="6876" y="1"/>
                    <a:pt x="6523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4;p23"/>
            <p:cNvSpPr/>
            <p:nvPr/>
          </p:nvSpPr>
          <p:spPr>
            <a:xfrm flipH="1">
              <a:off x="7055555" y="3137521"/>
              <a:ext cx="79521" cy="118654"/>
            </a:xfrm>
            <a:custGeom>
              <a:avLst/>
              <a:gdLst/>
              <a:ahLst/>
              <a:cxnLst/>
              <a:rect l="l" t="t" r="r" b="b"/>
              <a:pathLst>
                <a:path w="1394" h="2080" extrusionOk="0">
                  <a:moveTo>
                    <a:pt x="1202" y="1"/>
                  </a:moveTo>
                  <a:lnTo>
                    <a:pt x="263" y="223"/>
                  </a:lnTo>
                  <a:cubicBezTo>
                    <a:pt x="1" y="1393"/>
                    <a:pt x="673" y="2079"/>
                    <a:pt x="673" y="2079"/>
                  </a:cubicBezTo>
                  <a:lnTo>
                    <a:pt x="1394" y="1878"/>
                  </a:lnTo>
                  <a:cubicBezTo>
                    <a:pt x="800" y="1226"/>
                    <a:pt x="1202" y="1"/>
                    <a:pt x="1202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5;p23"/>
            <p:cNvSpPr/>
            <p:nvPr/>
          </p:nvSpPr>
          <p:spPr>
            <a:xfrm flipH="1">
              <a:off x="7050706" y="3133071"/>
              <a:ext cx="89047" cy="127553"/>
            </a:xfrm>
            <a:custGeom>
              <a:avLst/>
              <a:gdLst/>
              <a:ahLst/>
              <a:cxnLst/>
              <a:rect l="l" t="t" r="r" b="b"/>
              <a:pathLst>
                <a:path w="1561" h="2236" extrusionOk="0">
                  <a:moveTo>
                    <a:pt x="1172" y="188"/>
                  </a:moveTo>
                  <a:lnTo>
                    <a:pt x="1172" y="188"/>
                  </a:lnTo>
                  <a:cubicBezTo>
                    <a:pt x="1090" y="512"/>
                    <a:pt x="929" y="1352"/>
                    <a:pt x="1339" y="1911"/>
                  </a:cubicBezTo>
                  <a:lnTo>
                    <a:pt x="779" y="2069"/>
                  </a:lnTo>
                  <a:cubicBezTo>
                    <a:pt x="660" y="1922"/>
                    <a:pt x="219" y="1314"/>
                    <a:pt x="410" y="365"/>
                  </a:cubicBezTo>
                  <a:lnTo>
                    <a:pt x="1172" y="188"/>
                  </a:lnTo>
                  <a:close/>
                  <a:moveTo>
                    <a:pt x="1287" y="1"/>
                  </a:moveTo>
                  <a:cubicBezTo>
                    <a:pt x="1280" y="1"/>
                    <a:pt x="1273" y="2"/>
                    <a:pt x="1267" y="3"/>
                  </a:cubicBezTo>
                  <a:lnTo>
                    <a:pt x="324" y="222"/>
                  </a:lnTo>
                  <a:cubicBezTo>
                    <a:pt x="297" y="228"/>
                    <a:pt x="274" y="252"/>
                    <a:pt x="267" y="283"/>
                  </a:cubicBezTo>
                  <a:cubicBezTo>
                    <a:pt x="1" y="1484"/>
                    <a:pt x="669" y="2181"/>
                    <a:pt x="697" y="2212"/>
                  </a:cubicBezTo>
                  <a:cubicBezTo>
                    <a:pt x="714" y="2226"/>
                    <a:pt x="734" y="2236"/>
                    <a:pt x="755" y="2236"/>
                  </a:cubicBezTo>
                  <a:cubicBezTo>
                    <a:pt x="762" y="2236"/>
                    <a:pt x="768" y="2236"/>
                    <a:pt x="775" y="2232"/>
                  </a:cubicBezTo>
                  <a:lnTo>
                    <a:pt x="1496" y="2031"/>
                  </a:lnTo>
                  <a:cubicBezTo>
                    <a:pt x="1523" y="2024"/>
                    <a:pt x="1544" y="2004"/>
                    <a:pt x="1553" y="1976"/>
                  </a:cubicBezTo>
                  <a:cubicBezTo>
                    <a:pt x="1561" y="1952"/>
                    <a:pt x="1553" y="1922"/>
                    <a:pt x="1533" y="1901"/>
                  </a:cubicBezTo>
                  <a:cubicBezTo>
                    <a:pt x="977" y="1294"/>
                    <a:pt x="1356" y="116"/>
                    <a:pt x="1359" y="102"/>
                  </a:cubicBezTo>
                  <a:cubicBezTo>
                    <a:pt x="1369" y="75"/>
                    <a:pt x="1362" y="47"/>
                    <a:pt x="1345" y="27"/>
                  </a:cubicBezTo>
                  <a:cubicBezTo>
                    <a:pt x="1330" y="9"/>
                    <a:pt x="1308" y="1"/>
                    <a:pt x="1287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6;p23"/>
            <p:cNvSpPr/>
            <p:nvPr/>
          </p:nvSpPr>
          <p:spPr>
            <a:xfrm flipH="1">
              <a:off x="6884988" y="3100498"/>
              <a:ext cx="73075" cy="118882"/>
            </a:xfrm>
            <a:custGeom>
              <a:avLst/>
              <a:gdLst/>
              <a:ahLst/>
              <a:cxnLst/>
              <a:rect l="l" t="t" r="r" b="b"/>
              <a:pathLst>
                <a:path w="1281" h="2084" extrusionOk="0">
                  <a:moveTo>
                    <a:pt x="1281" y="1"/>
                  </a:moveTo>
                  <a:lnTo>
                    <a:pt x="416" y="127"/>
                  </a:lnTo>
                  <a:cubicBezTo>
                    <a:pt x="416" y="127"/>
                    <a:pt x="0" y="984"/>
                    <a:pt x="403" y="2083"/>
                  </a:cubicBezTo>
                  <a:lnTo>
                    <a:pt x="1141" y="1950"/>
                  </a:lnTo>
                  <a:cubicBezTo>
                    <a:pt x="1141" y="1950"/>
                    <a:pt x="867" y="913"/>
                    <a:pt x="128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7;p23"/>
            <p:cNvSpPr/>
            <p:nvPr/>
          </p:nvSpPr>
          <p:spPr>
            <a:xfrm flipH="1">
              <a:off x="6880310" y="3095991"/>
              <a:ext cx="82430" cy="128066"/>
            </a:xfrm>
            <a:custGeom>
              <a:avLst/>
              <a:gdLst/>
              <a:ahLst/>
              <a:cxnLst/>
              <a:rect l="l" t="t" r="r" b="b"/>
              <a:pathLst>
                <a:path w="1445" h="2245" extrusionOk="0">
                  <a:moveTo>
                    <a:pt x="1236" y="179"/>
                  </a:moveTo>
                  <a:lnTo>
                    <a:pt x="1236" y="179"/>
                  </a:lnTo>
                  <a:cubicBezTo>
                    <a:pt x="949" y="926"/>
                    <a:pt x="1072" y="1712"/>
                    <a:pt x="1127" y="1967"/>
                  </a:cubicBezTo>
                  <a:lnTo>
                    <a:pt x="539" y="2073"/>
                  </a:lnTo>
                  <a:cubicBezTo>
                    <a:pt x="232" y="1176"/>
                    <a:pt x="485" y="448"/>
                    <a:pt x="553" y="278"/>
                  </a:cubicBezTo>
                  <a:lnTo>
                    <a:pt x="1236" y="179"/>
                  </a:lnTo>
                  <a:close/>
                  <a:moveTo>
                    <a:pt x="1360" y="0"/>
                  </a:moveTo>
                  <a:cubicBezTo>
                    <a:pt x="1356" y="0"/>
                    <a:pt x="1352" y="1"/>
                    <a:pt x="1349" y="1"/>
                  </a:cubicBezTo>
                  <a:lnTo>
                    <a:pt x="489" y="127"/>
                  </a:lnTo>
                  <a:cubicBezTo>
                    <a:pt x="462" y="131"/>
                    <a:pt x="441" y="148"/>
                    <a:pt x="430" y="172"/>
                  </a:cubicBezTo>
                  <a:cubicBezTo>
                    <a:pt x="410" y="206"/>
                    <a:pt x="0" y="1069"/>
                    <a:pt x="413" y="2189"/>
                  </a:cubicBezTo>
                  <a:cubicBezTo>
                    <a:pt x="424" y="2224"/>
                    <a:pt x="454" y="2244"/>
                    <a:pt x="485" y="2244"/>
                  </a:cubicBezTo>
                  <a:cubicBezTo>
                    <a:pt x="492" y="2244"/>
                    <a:pt x="495" y="2244"/>
                    <a:pt x="503" y="2241"/>
                  </a:cubicBezTo>
                  <a:lnTo>
                    <a:pt x="1236" y="2107"/>
                  </a:lnTo>
                  <a:cubicBezTo>
                    <a:pt x="1256" y="2104"/>
                    <a:pt x="1277" y="2090"/>
                    <a:pt x="1287" y="2073"/>
                  </a:cubicBezTo>
                  <a:cubicBezTo>
                    <a:pt x="1301" y="2053"/>
                    <a:pt x="1305" y="2029"/>
                    <a:pt x="1297" y="2008"/>
                  </a:cubicBezTo>
                  <a:cubicBezTo>
                    <a:pt x="1294" y="1998"/>
                    <a:pt x="1038" y="984"/>
                    <a:pt x="1434" y="111"/>
                  </a:cubicBezTo>
                  <a:cubicBezTo>
                    <a:pt x="1445" y="86"/>
                    <a:pt x="1441" y="56"/>
                    <a:pt x="1424" y="32"/>
                  </a:cubicBezTo>
                  <a:cubicBezTo>
                    <a:pt x="1409" y="11"/>
                    <a:pt x="1386" y="0"/>
                    <a:pt x="1360" y="0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28;p23"/>
            <p:cNvSpPr/>
            <p:nvPr/>
          </p:nvSpPr>
          <p:spPr>
            <a:xfrm flipH="1">
              <a:off x="7010205" y="3297535"/>
              <a:ext cx="218768" cy="218768"/>
            </a:xfrm>
            <a:custGeom>
              <a:avLst/>
              <a:gdLst/>
              <a:ahLst/>
              <a:cxnLst/>
              <a:rect l="l" t="t" r="r" b="b"/>
              <a:pathLst>
                <a:path w="3835" h="3835" extrusionOk="0">
                  <a:moveTo>
                    <a:pt x="3043" y="1"/>
                  </a:moveTo>
                  <a:cubicBezTo>
                    <a:pt x="3035" y="1"/>
                    <a:pt x="3027" y="2"/>
                    <a:pt x="3019" y="5"/>
                  </a:cubicBezTo>
                  <a:cubicBezTo>
                    <a:pt x="2978" y="15"/>
                    <a:pt x="2950" y="60"/>
                    <a:pt x="2964" y="104"/>
                  </a:cubicBezTo>
                  <a:cubicBezTo>
                    <a:pt x="2994" y="203"/>
                    <a:pt x="3637" y="2595"/>
                    <a:pt x="66" y="3681"/>
                  </a:cubicBezTo>
                  <a:cubicBezTo>
                    <a:pt x="25" y="3695"/>
                    <a:pt x="1" y="3739"/>
                    <a:pt x="15" y="3780"/>
                  </a:cubicBezTo>
                  <a:cubicBezTo>
                    <a:pt x="25" y="3814"/>
                    <a:pt x="56" y="3835"/>
                    <a:pt x="90" y="3835"/>
                  </a:cubicBezTo>
                  <a:cubicBezTo>
                    <a:pt x="97" y="3835"/>
                    <a:pt x="103" y="3835"/>
                    <a:pt x="114" y="3832"/>
                  </a:cubicBezTo>
                  <a:cubicBezTo>
                    <a:pt x="3834" y="2702"/>
                    <a:pt x="3125" y="83"/>
                    <a:pt x="3117" y="60"/>
                  </a:cubicBezTo>
                  <a:cubicBezTo>
                    <a:pt x="3107" y="23"/>
                    <a:pt x="3076" y="1"/>
                    <a:pt x="3043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29;p23"/>
            <p:cNvSpPr/>
            <p:nvPr/>
          </p:nvSpPr>
          <p:spPr>
            <a:xfrm flipH="1">
              <a:off x="7128630" y="3256120"/>
              <a:ext cx="37593" cy="39418"/>
            </a:xfrm>
            <a:custGeom>
              <a:avLst/>
              <a:gdLst/>
              <a:ahLst/>
              <a:cxnLst/>
              <a:rect l="l" t="t" r="r" b="b"/>
              <a:pathLst>
                <a:path w="659" h="691" extrusionOk="0">
                  <a:moveTo>
                    <a:pt x="123" y="0"/>
                  </a:moveTo>
                  <a:lnTo>
                    <a:pt x="79" y="85"/>
                  </a:lnTo>
                  <a:cubicBezTo>
                    <a:pt x="0" y="233"/>
                    <a:pt x="62" y="564"/>
                    <a:pt x="72" y="628"/>
                  </a:cubicBezTo>
                  <a:cubicBezTo>
                    <a:pt x="79" y="666"/>
                    <a:pt x="113" y="690"/>
                    <a:pt x="150" y="690"/>
                  </a:cubicBezTo>
                  <a:lnTo>
                    <a:pt x="164" y="690"/>
                  </a:lnTo>
                  <a:cubicBezTo>
                    <a:pt x="208" y="683"/>
                    <a:pt x="235" y="638"/>
                    <a:pt x="229" y="597"/>
                  </a:cubicBezTo>
                  <a:cubicBezTo>
                    <a:pt x="208" y="502"/>
                    <a:pt x="194" y="365"/>
                    <a:pt x="199" y="266"/>
                  </a:cubicBezTo>
                  <a:lnTo>
                    <a:pt x="199" y="266"/>
                  </a:lnTo>
                  <a:cubicBezTo>
                    <a:pt x="335" y="386"/>
                    <a:pt x="481" y="543"/>
                    <a:pt x="495" y="625"/>
                  </a:cubicBezTo>
                  <a:cubicBezTo>
                    <a:pt x="501" y="665"/>
                    <a:pt x="535" y="691"/>
                    <a:pt x="574" y="691"/>
                  </a:cubicBezTo>
                  <a:cubicBezTo>
                    <a:pt x="579" y="691"/>
                    <a:pt x="583" y="691"/>
                    <a:pt x="588" y="690"/>
                  </a:cubicBezTo>
                  <a:cubicBezTo>
                    <a:pt x="629" y="683"/>
                    <a:pt x="659" y="642"/>
                    <a:pt x="652" y="597"/>
                  </a:cubicBezTo>
                  <a:cubicBezTo>
                    <a:pt x="618" y="400"/>
                    <a:pt x="270" y="113"/>
                    <a:pt x="199" y="58"/>
                  </a:cubicBezTo>
                  <a:lnTo>
                    <a:pt x="123" y="0"/>
                  </a:ln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0;p23"/>
            <p:cNvSpPr/>
            <p:nvPr/>
          </p:nvSpPr>
          <p:spPr>
            <a:xfrm flipH="1">
              <a:off x="6847222" y="3191429"/>
              <a:ext cx="21278" cy="32630"/>
            </a:xfrm>
            <a:custGeom>
              <a:avLst/>
              <a:gdLst/>
              <a:ahLst/>
              <a:cxnLst/>
              <a:rect l="l" t="t" r="r" b="b"/>
              <a:pathLst>
                <a:path w="373" h="572" extrusionOk="0">
                  <a:moveTo>
                    <a:pt x="282" y="1"/>
                  </a:moveTo>
                  <a:cubicBezTo>
                    <a:pt x="267" y="1"/>
                    <a:pt x="251" y="5"/>
                    <a:pt x="236" y="15"/>
                  </a:cubicBezTo>
                  <a:cubicBezTo>
                    <a:pt x="223" y="25"/>
                    <a:pt x="93" y="121"/>
                    <a:pt x="11" y="472"/>
                  </a:cubicBezTo>
                  <a:cubicBezTo>
                    <a:pt x="1" y="516"/>
                    <a:pt x="28" y="557"/>
                    <a:pt x="69" y="568"/>
                  </a:cubicBezTo>
                  <a:cubicBezTo>
                    <a:pt x="75" y="568"/>
                    <a:pt x="83" y="571"/>
                    <a:pt x="86" y="571"/>
                  </a:cubicBezTo>
                  <a:cubicBezTo>
                    <a:pt x="124" y="571"/>
                    <a:pt x="157" y="543"/>
                    <a:pt x="165" y="510"/>
                  </a:cubicBezTo>
                  <a:cubicBezTo>
                    <a:pt x="233" y="223"/>
                    <a:pt x="329" y="144"/>
                    <a:pt x="325" y="144"/>
                  </a:cubicBezTo>
                  <a:cubicBezTo>
                    <a:pt x="362" y="121"/>
                    <a:pt x="373" y="69"/>
                    <a:pt x="346" y="35"/>
                  </a:cubicBezTo>
                  <a:cubicBezTo>
                    <a:pt x="331" y="12"/>
                    <a:pt x="307" y="1"/>
                    <a:pt x="282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1;p23"/>
            <p:cNvSpPr/>
            <p:nvPr/>
          </p:nvSpPr>
          <p:spPr>
            <a:xfrm flipH="1">
              <a:off x="6792690" y="3402385"/>
              <a:ext cx="237022" cy="1055846"/>
            </a:xfrm>
            <a:custGeom>
              <a:avLst/>
              <a:gdLst/>
              <a:ahLst/>
              <a:cxnLst/>
              <a:rect l="l" t="t" r="r" b="b"/>
              <a:pathLst>
                <a:path w="4155" h="18509" extrusionOk="0">
                  <a:moveTo>
                    <a:pt x="4068" y="1"/>
                  </a:moveTo>
                  <a:cubicBezTo>
                    <a:pt x="4059" y="1"/>
                    <a:pt x="4048" y="3"/>
                    <a:pt x="4039" y="7"/>
                  </a:cubicBezTo>
                  <a:cubicBezTo>
                    <a:pt x="3489" y="222"/>
                    <a:pt x="3349" y="713"/>
                    <a:pt x="3196" y="1437"/>
                  </a:cubicBezTo>
                  <a:cubicBezTo>
                    <a:pt x="3045" y="2154"/>
                    <a:pt x="273" y="15979"/>
                    <a:pt x="7" y="18420"/>
                  </a:cubicBezTo>
                  <a:cubicBezTo>
                    <a:pt x="0" y="18464"/>
                    <a:pt x="31" y="18505"/>
                    <a:pt x="75" y="18508"/>
                  </a:cubicBezTo>
                  <a:lnTo>
                    <a:pt x="86" y="18508"/>
                  </a:lnTo>
                  <a:cubicBezTo>
                    <a:pt x="123" y="18508"/>
                    <a:pt x="157" y="18478"/>
                    <a:pt x="164" y="18440"/>
                  </a:cubicBezTo>
                  <a:cubicBezTo>
                    <a:pt x="423" y="16057"/>
                    <a:pt x="3205" y="2157"/>
                    <a:pt x="3352" y="1471"/>
                  </a:cubicBezTo>
                  <a:cubicBezTo>
                    <a:pt x="3495" y="775"/>
                    <a:pt x="3618" y="341"/>
                    <a:pt x="4097" y="154"/>
                  </a:cubicBezTo>
                  <a:cubicBezTo>
                    <a:pt x="4138" y="140"/>
                    <a:pt x="4155" y="92"/>
                    <a:pt x="4141" y="51"/>
                  </a:cubicBezTo>
                  <a:cubicBezTo>
                    <a:pt x="4128" y="20"/>
                    <a:pt x="4099" y="1"/>
                    <a:pt x="4068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2;p23"/>
            <p:cNvSpPr/>
            <p:nvPr/>
          </p:nvSpPr>
          <p:spPr>
            <a:xfrm flipH="1">
              <a:off x="6909749" y="4378728"/>
              <a:ext cx="331888" cy="216486"/>
            </a:xfrm>
            <a:custGeom>
              <a:avLst/>
              <a:gdLst/>
              <a:ahLst/>
              <a:cxnLst/>
              <a:rect l="l" t="t" r="r" b="b"/>
              <a:pathLst>
                <a:path w="5818" h="3795" extrusionOk="0">
                  <a:moveTo>
                    <a:pt x="5576" y="1"/>
                  </a:moveTo>
                  <a:lnTo>
                    <a:pt x="5463" y="311"/>
                  </a:lnTo>
                  <a:cubicBezTo>
                    <a:pt x="5463" y="311"/>
                    <a:pt x="5149" y="772"/>
                    <a:pt x="4634" y="858"/>
                  </a:cubicBezTo>
                  <a:cubicBezTo>
                    <a:pt x="4566" y="869"/>
                    <a:pt x="4504" y="874"/>
                    <a:pt x="4446" y="874"/>
                  </a:cubicBezTo>
                  <a:cubicBezTo>
                    <a:pt x="4062" y="874"/>
                    <a:pt x="3889" y="659"/>
                    <a:pt x="3889" y="659"/>
                  </a:cubicBezTo>
                  <a:lnTo>
                    <a:pt x="3848" y="933"/>
                  </a:lnTo>
                  <a:cubicBezTo>
                    <a:pt x="3368" y="1402"/>
                    <a:pt x="2627" y="1597"/>
                    <a:pt x="1953" y="1597"/>
                  </a:cubicBezTo>
                  <a:cubicBezTo>
                    <a:pt x="1587" y="1597"/>
                    <a:pt x="1241" y="1540"/>
                    <a:pt x="968" y="1438"/>
                  </a:cubicBezTo>
                  <a:cubicBezTo>
                    <a:pt x="377" y="1216"/>
                    <a:pt x="431" y="913"/>
                    <a:pt x="431" y="913"/>
                  </a:cubicBezTo>
                  <a:cubicBezTo>
                    <a:pt x="431" y="913"/>
                    <a:pt x="429" y="912"/>
                    <a:pt x="425" y="912"/>
                  </a:cubicBezTo>
                  <a:cubicBezTo>
                    <a:pt x="393" y="912"/>
                    <a:pt x="243" y="921"/>
                    <a:pt x="131" y="1072"/>
                  </a:cubicBezTo>
                  <a:cubicBezTo>
                    <a:pt x="1" y="1247"/>
                    <a:pt x="288" y="2807"/>
                    <a:pt x="346" y="3281"/>
                  </a:cubicBezTo>
                  <a:cubicBezTo>
                    <a:pt x="386" y="3627"/>
                    <a:pt x="974" y="3795"/>
                    <a:pt x="1641" y="3795"/>
                  </a:cubicBezTo>
                  <a:cubicBezTo>
                    <a:pt x="1889" y="3795"/>
                    <a:pt x="2148" y="3771"/>
                    <a:pt x="2394" y="3725"/>
                  </a:cubicBezTo>
                  <a:cubicBezTo>
                    <a:pt x="3298" y="3555"/>
                    <a:pt x="3569" y="2752"/>
                    <a:pt x="3569" y="2752"/>
                  </a:cubicBezTo>
                  <a:cubicBezTo>
                    <a:pt x="3684" y="2880"/>
                    <a:pt x="4000" y="2943"/>
                    <a:pt x="4342" y="2943"/>
                  </a:cubicBezTo>
                  <a:cubicBezTo>
                    <a:pt x="4768" y="2943"/>
                    <a:pt x="5234" y="2845"/>
                    <a:pt x="5405" y="2649"/>
                  </a:cubicBezTo>
                  <a:cubicBezTo>
                    <a:pt x="5682" y="2336"/>
                    <a:pt x="5764" y="786"/>
                    <a:pt x="5791" y="445"/>
                  </a:cubicBezTo>
                  <a:cubicBezTo>
                    <a:pt x="5818" y="100"/>
                    <a:pt x="5576" y="1"/>
                    <a:pt x="5576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3;p23"/>
            <p:cNvSpPr/>
            <p:nvPr/>
          </p:nvSpPr>
          <p:spPr>
            <a:xfrm flipH="1">
              <a:off x="7013511" y="4402230"/>
              <a:ext cx="28865" cy="135482"/>
            </a:xfrm>
            <a:custGeom>
              <a:avLst/>
              <a:gdLst/>
              <a:ahLst/>
              <a:cxnLst/>
              <a:rect l="l" t="t" r="r" b="b"/>
              <a:pathLst>
                <a:path w="506" h="2375" extrusionOk="0">
                  <a:moveTo>
                    <a:pt x="422" y="1"/>
                  </a:moveTo>
                  <a:cubicBezTo>
                    <a:pt x="382" y="1"/>
                    <a:pt x="348" y="29"/>
                    <a:pt x="342" y="70"/>
                  </a:cubicBezTo>
                  <a:lnTo>
                    <a:pt x="7" y="2282"/>
                  </a:lnTo>
                  <a:cubicBezTo>
                    <a:pt x="0" y="2327"/>
                    <a:pt x="27" y="2368"/>
                    <a:pt x="72" y="2374"/>
                  </a:cubicBezTo>
                  <a:lnTo>
                    <a:pt x="82" y="2374"/>
                  </a:lnTo>
                  <a:cubicBezTo>
                    <a:pt x="123" y="2374"/>
                    <a:pt x="158" y="2347"/>
                    <a:pt x="161" y="2306"/>
                  </a:cubicBezTo>
                  <a:lnTo>
                    <a:pt x="498" y="94"/>
                  </a:lnTo>
                  <a:cubicBezTo>
                    <a:pt x="506" y="50"/>
                    <a:pt x="475" y="9"/>
                    <a:pt x="434" y="2"/>
                  </a:cubicBezTo>
                  <a:cubicBezTo>
                    <a:pt x="430" y="1"/>
                    <a:pt x="426" y="1"/>
                    <a:pt x="422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4;p23"/>
            <p:cNvSpPr/>
            <p:nvPr/>
          </p:nvSpPr>
          <p:spPr>
            <a:xfrm flipH="1">
              <a:off x="7234850" y="3369356"/>
              <a:ext cx="64803" cy="52196"/>
            </a:xfrm>
            <a:custGeom>
              <a:avLst/>
              <a:gdLst/>
              <a:ahLst/>
              <a:cxnLst/>
              <a:rect l="l" t="t" r="r" b="b"/>
              <a:pathLst>
                <a:path w="1136" h="915" extrusionOk="0">
                  <a:moveTo>
                    <a:pt x="403" y="1"/>
                  </a:moveTo>
                  <a:cubicBezTo>
                    <a:pt x="375" y="1"/>
                    <a:pt x="348" y="6"/>
                    <a:pt x="321" y="19"/>
                  </a:cubicBezTo>
                  <a:cubicBezTo>
                    <a:pt x="0" y="173"/>
                    <a:pt x="344" y="914"/>
                    <a:pt x="635" y="914"/>
                  </a:cubicBezTo>
                  <a:cubicBezTo>
                    <a:pt x="646" y="914"/>
                    <a:pt x="658" y="913"/>
                    <a:pt x="670" y="910"/>
                  </a:cubicBezTo>
                  <a:cubicBezTo>
                    <a:pt x="1136" y="809"/>
                    <a:pt x="734" y="1"/>
                    <a:pt x="403" y="1"/>
                  </a:cubicBezTo>
                  <a:close/>
                </a:path>
              </a:pathLst>
            </a:custGeom>
            <a:solidFill>
              <a:srgbClr val="FFA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5;p23"/>
            <p:cNvSpPr/>
            <p:nvPr/>
          </p:nvSpPr>
          <p:spPr>
            <a:xfrm flipH="1">
              <a:off x="7215911" y="3350531"/>
              <a:ext cx="65031" cy="52082"/>
            </a:xfrm>
            <a:custGeom>
              <a:avLst/>
              <a:gdLst/>
              <a:ahLst/>
              <a:cxnLst/>
              <a:rect l="l" t="t" r="r" b="b"/>
              <a:pathLst>
                <a:path w="1140" h="913" extrusionOk="0">
                  <a:moveTo>
                    <a:pt x="406" y="0"/>
                  </a:moveTo>
                  <a:cubicBezTo>
                    <a:pt x="378" y="0"/>
                    <a:pt x="351" y="6"/>
                    <a:pt x="325" y="18"/>
                  </a:cubicBezTo>
                  <a:cubicBezTo>
                    <a:pt x="0" y="172"/>
                    <a:pt x="343" y="912"/>
                    <a:pt x="638" y="912"/>
                  </a:cubicBezTo>
                  <a:cubicBezTo>
                    <a:pt x="650" y="912"/>
                    <a:pt x="662" y="911"/>
                    <a:pt x="673" y="909"/>
                  </a:cubicBezTo>
                  <a:cubicBezTo>
                    <a:pt x="1139" y="808"/>
                    <a:pt x="736" y="0"/>
                    <a:pt x="406" y="0"/>
                  </a:cubicBezTo>
                  <a:close/>
                </a:path>
              </a:pathLst>
            </a:custGeom>
            <a:solidFill>
              <a:srgbClr val="FFA4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236;p23"/>
            <p:cNvGrpSpPr/>
            <p:nvPr/>
          </p:nvGrpSpPr>
          <p:grpSpPr>
            <a:xfrm rot="4341851">
              <a:off x="7192285" y="3340903"/>
              <a:ext cx="550320" cy="381933"/>
              <a:chOff x="3272250" y="2015375"/>
              <a:chExt cx="291025" cy="242300"/>
            </a:xfrm>
          </p:grpSpPr>
          <p:sp>
            <p:nvSpPr>
              <p:cNvPr id="126" name="Google Shape;237;p23"/>
              <p:cNvSpPr/>
              <p:nvPr/>
            </p:nvSpPr>
            <p:spPr>
              <a:xfrm>
                <a:off x="3272250" y="2015375"/>
                <a:ext cx="116175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4647" h="9692" extrusionOk="0">
                    <a:moveTo>
                      <a:pt x="4178" y="0"/>
                    </a:moveTo>
                    <a:cubicBezTo>
                      <a:pt x="4016" y="0"/>
                      <a:pt x="3864" y="96"/>
                      <a:pt x="3800" y="254"/>
                    </a:cubicBezTo>
                    <a:lnTo>
                      <a:pt x="89" y="9120"/>
                    </a:lnTo>
                    <a:cubicBezTo>
                      <a:pt x="0" y="9328"/>
                      <a:pt x="99" y="9570"/>
                      <a:pt x="311" y="9660"/>
                    </a:cubicBezTo>
                    <a:cubicBezTo>
                      <a:pt x="362" y="9682"/>
                      <a:pt x="416" y="9692"/>
                      <a:pt x="469" y="9692"/>
                    </a:cubicBezTo>
                    <a:cubicBezTo>
                      <a:pt x="630" y="9692"/>
                      <a:pt x="783" y="9596"/>
                      <a:pt x="850" y="9438"/>
                    </a:cubicBezTo>
                    <a:lnTo>
                      <a:pt x="4558" y="572"/>
                    </a:lnTo>
                    <a:cubicBezTo>
                      <a:pt x="4646" y="364"/>
                      <a:pt x="4547" y="122"/>
                      <a:pt x="4339" y="33"/>
                    </a:cubicBezTo>
                    <a:cubicBezTo>
                      <a:pt x="4286" y="11"/>
                      <a:pt x="4231" y="0"/>
                      <a:pt x="4178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8;p23"/>
              <p:cNvSpPr/>
              <p:nvPr/>
            </p:nvSpPr>
            <p:spPr>
              <a:xfrm>
                <a:off x="3376100" y="2034525"/>
                <a:ext cx="18222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3459" extrusionOk="0">
                    <a:moveTo>
                      <a:pt x="205" y="0"/>
                    </a:moveTo>
                    <a:lnTo>
                      <a:pt x="1" y="492"/>
                    </a:lnTo>
                    <a:lnTo>
                      <a:pt x="7084" y="3459"/>
                    </a:lnTo>
                    <a:lnTo>
                      <a:pt x="7289" y="2964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39;p23"/>
              <p:cNvSpPr/>
              <p:nvPr/>
            </p:nvSpPr>
            <p:spPr>
              <a:xfrm>
                <a:off x="3380950" y="2022750"/>
                <a:ext cx="18232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3459" extrusionOk="0">
                    <a:moveTo>
                      <a:pt x="210" y="0"/>
                    </a:moveTo>
                    <a:lnTo>
                      <a:pt x="1" y="492"/>
                    </a:lnTo>
                    <a:lnTo>
                      <a:pt x="7087" y="3458"/>
                    </a:lnTo>
                    <a:lnTo>
                      <a:pt x="7292" y="2964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40;p23"/>
              <p:cNvSpPr/>
              <p:nvPr/>
            </p:nvSpPr>
            <p:spPr>
              <a:xfrm>
                <a:off x="3370900" y="2046800"/>
                <a:ext cx="182300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7292" h="3460" extrusionOk="0">
                    <a:moveTo>
                      <a:pt x="209" y="1"/>
                    </a:moveTo>
                    <a:lnTo>
                      <a:pt x="0" y="497"/>
                    </a:lnTo>
                    <a:lnTo>
                      <a:pt x="7087" y="3459"/>
                    </a:lnTo>
                    <a:lnTo>
                      <a:pt x="7292" y="2968"/>
                    </a:lnTo>
                    <a:lnTo>
                      <a:pt x="209" y="1"/>
                    </a:ln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41;p23"/>
              <p:cNvSpPr/>
              <p:nvPr/>
            </p:nvSpPr>
            <p:spPr>
              <a:xfrm>
                <a:off x="3365775" y="2059200"/>
                <a:ext cx="18232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3458" extrusionOk="0">
                    <a:moveTo>
                      <a:pt x="205" y="1"/>
                    </a:moveTo>
                    <a:lnTo>
                      <a:pt x="1" y="492"/>
                    </a:lnTo>
                    <a:lnTo>
                      <a:pt x="7084" y="3458"/>
                    </a:lnTo>
                    <a:lnTo>
                      <a:pt x="7292" y="2963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42;p23"/>
              <p:cNvSpPr/>
              <p:nvPr/>
            </p:nvSpPr>
            <p:spPr>
              <a:xfrm>
                <a:off x="3360575" y="2071500"/>
                <a:ext cx="18232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3458" extrusionOk="0">
                    <a:moveTo>
                      <a:pt x="209" y="0"/>
                    </a:moveTo>
                    <a:lnTo>
                      <a:pt x="1" y="495"/>
                    </a:lnTo>
                    <a:lnTo>
                      <a:pt x="7087" y="3457"/>
                    </a:lnTo>
                    <a:lnTo>
                      <a:pt x="7292" y="2966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43;p23"/>
              <p:cNvSpPr/>
              <p:nvPr/>
            </p:nvSpPr>
            <p:spPr>
              <a:xfrm>
                <a:off x="3355450" y="2083875"/>
                <a:ext cx="18232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3459" extrusionOk="0">
                    <a:moveTo>
                      <a:pt x="206" y="0"/>
                    </a:moveTo>
                    <a:lnTo>
                      <a:pt x="1" y="492"/>
                    </a:lnTo>
                    <a:lnTo>
                      <a:pt x="7083" y="3458"/>
                    </a:lnTo>
                    <a:lnTo>
                      <a:pt x="7292" y="2962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44;p23"/>
              <p:cNvSpPr/>
              <p:nvPr/>
            </p:nvSpPr>
            <p:spPr>
              <a:xfrm>
                <a:off x="3350225" y="2096150"/>
                <a:ext cx="18232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7293" h="3459" extrusionOk="0">
                    <a:moveTo>
                      <a:pt x="210" y="1"/>
                    </a:moveTo>
                    <a:lnTo>
                      <a:pt x="1" y="495"/>
                    </a:lnTo>
                    <a:lnTo>
                      <a:pt x="7088" y="3459"/>
                    </a:lnTo>
                    <a:lnTo>
                      <a:pt x="7292" y="2967"/>
                    </a:lnTo>
                    <a:lnTo>
                      <a:pt x="210" y="1"/>
                    </a:ln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45;p23"/>
              <p:cNvSpPr/>
              <p:nvPr/>
            </p:nvSpPr>
            <p:spPr>
              <a:xfrm>
                <a:off x="3345125" y="2108525"/>
                <a:ext cx="182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7292" h="3459" extrusionOk="0">
                    <a:moveTo>
                      <a:pt x="205" y="0"/>
                    </a:moveTo>
                    <a:lnTo>
                      <a:pt x="0" y="492"/>
                    </a:lnTo>
                    <a:lnTo>
                      <a:pt x="7083" y="3459"/>
                    </a:lnTo>
                    <a:lnTo>
                      <a:pt x="7292" y="2964"/>
                    </a:lnTo>
                    <a:lnTo>
                      <a:pt x="2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46;p23"/>
              <p:cNvSpPr/>
              <p:nvPr/>
            </p:nvSpPr>
            <p:spPr>
              <a:xfrm>
                <a:off x="3340000" y="2120800"/>
                <a:ext cx="182225" cy="86500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3460" extrusionOk="0">
                    <a:moveTo>
                      <a:pt x="205" y="1"/>
                    </a:moveTo>
                    <a:lnTo>
                      <a:pt x="0" y="496"/>
                    </a:lnTo>
                    <a:lnTo>
                      <a:pt x="7084" y="3459"/>
                    </a:lnTo>
                    <a:lnTo>
                      <a:pt x="7288" y="2968"/>
                    </a:ln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CD3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47;p23"/>
              <p:cNvSpPr/>
              <p:nvPr/>
            </p:nvSpPr>
            <p:spPr>
              <a:xfrm>
                <a:off x="3360010" y="2022342"/>
                <a:ext cx="8680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3473" extrusionOk="0">
                    <a:moveTo>
                      <a:pt x="1028" y="1"/>
                    </a:moveTo>
                    <a:lnTo>
                      <a:pt x="1" y="2452"/>
                    </a:lnTo>
                    <a:lnTo>
                      <a:pt x="2444" y="3473"/>
                    </a:lnTo>
                    <a:lnTo>
                      <a:pt x="3472" y="102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0076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248;p23"/>
            <p:cNvSpPr/>
            <p:nvPr/>
          </p:nvSpPr>
          <p:spPr>
            <a:xfrm flipH="1">
              <a:off x="7140497" y="3275972"/>
              <a:ext cx="148203" cy="145864"/>
            </a:xfrm>
            <a:custGeom>
              <a:avLst/>
              <a:gdLst/>
              <a:ahLst/>
              <a:cxnLst/>
              <a:rect l="l" t="t" r="r" b="b"/>
              <a:pathLst>
                <a:path w="2598" h="2557" extrusionOk="0">
                  <a:moveTo>
                    <a:pt x="1372" y="0"/>
                  </a:moveTo>
                  <a:cubicBezTo>
                    <a:pt x="1226" y="372"/>
                    <a:pt x="768" y="741"/>
                    <a:pt x="406" y="929"/>
                  </a:cubicBezTo>
                  <a:cubicBezTo>
                    <a:pt x="605" y="1735"/>
                    <a:pt x="0" y="2297"/>
                    <a:pt x="293" y="2499"/>
                  </a:cubicBezTo>
                  <a:cubicBezTo>
                    <a:pt x="354" y="2541"/>
                    <a:pt x="416" y="2557"/>
                    <a:pt x="476" y="2557"/>
                  </a:cubicBezTo>
                  <a:cubicBezTo>
                    <a:pt x="642" y="2557"/>
                    <a:pt x="785" y="2434"/>
                    <a:pt x="785" y="2434"/>
                  </a:cubicBezTo>
                  <a:cubicBezTo>
                    <a:pt x="785" y="2434"/>
                    <a:pt x="874" y="2542"/>
                    <a:pt x="1090" y="2542"/>
                  </a:cubicBezTo>
                  <a:cubicBezTo>
                    <a:pt x="1105" y="2542"/>
                    <a:pt x="1121" y="2541"/>
                    <a:pt x="1137" y="2540"/>
                  </a:cubicBezTo>
                  <a:cubicBezTo>
                    <a:pt x="1386" y="2523"/>
                    <a:pt x="1533" y="2223"/>
                    <a:pt x="1533" y="2223"/>
                  </a:cubicBezTo>
                  <a:cubicBezTo>
                    <a:pt x="1533" y="2223"/>
                    <a:pt x="1582" y="2238"/>
                    <a:pt x="1661" y="2238"/>
                  </a:cubicBezTo>
                  <a:cubicBezTo>
                    <a:pt x="1739" y="2238"/>
                    <a:pt x="1845" y="2223"/>
                    <a:pt x="1960" y="2161"/>
                  </a:cubicBezTo>
                  <a:cubicBezTo>
                    <a:pt x="2141" y="2066"/>
                    <a:pt x="2215" y="1656"/>
                    <a:pt x="2215" y="1656"/>
                  </a:cubicBezTo>
                  <a:cubicBezTo>
                    <a:pt x="2215" y="1656"/>
                    <a:pt x="2598" y="1448"/>
                    <a:pt x="2437" y="1147"/>
                  </a:cubicBezTo>
                  <a:cubicBezTo>
                    <a:pt x="2301" y="895"/>
                    <a:pt x="1639" y="287"/>
                    <a:pt x="1372" y="0"/>
                  </a:cubicBez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9;p23"/>
            <p:cNvSpPr/>
            <p:nvPr/>
          </p:nvSpPr>
          <p:spPr>
            <a:xfrm flipH="1">
              <a:off x="6839639" y="2617946"/>
              <a:ext cx="276155" cy="104678"/>
            </a:xfrm>
            <a:custGeom>
              <a:avLst/>
              <a:gdLst/>
              <a:ahLst/>
              <a:cxnLst/>
              <a:rect l="l" t="t" r="r" b="b"/>
              <a:pathLst>
                <a:path w="4841" h="1835" extrusionOk="0">
                  <a:moveTo>
                    <a:pt x="3269" y="1"/>
                  </a:moveTo>
                  <a:cubicBezTo>
                    <a:pt x="2709" y="1"/>
                    <a:pt x="1908" y="23"/>
                    <a:pt x="1056" y="134"/>
                  </a:cubicBezTo>
                  <a:cubicBezTo>
                    <a:pt x="0" y="274"/>
                    <a:pt x="462" y="1834"/>
                    <a:pt x="462" y="1834"/>
                  </a:cubicBezTo>
                  <a:cubicBezTo>
                    <a:pt x="462" y="1834"/>
                    <a:pt x="4640" y="1776"/>
                    <a:pt x="4742" y="1584"/>
                  </a:cubicBezTo>
                  <a:cubicBezTo>
                    <a:pt x="4841" y="1394"/>
                    <a:pt x="4786" y="765"/>
                    <a:pt x="4615" y="414"/>
                  </a:cubicBezTo>
                  <a:cubicBezTo>
                    <a:pt x="4492" y="158"/>
                    <a:pt x="4295" y="18"/>
                    <a:pt x="3827" y="7"/>
                  </a:cubicBezTo>
                  <a:cubicBezTo>
                    <a:pt x="3691" y="4"/>
                    <a:pt x="3500" y="1"/>
                    <a:pt x="3269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0;p23"/>
            <p:cNvSpPr/>
            <p:nvPr/>
          </p:nvSpPr>
          <p:spPr>
            <a:xfrm flipH="1">
              <a:off x="6531532" y="2204306"/>
              <a:ext cx="127610" cy="109755"/>
            </a:xfrm>
            <a:custGeom>
              <a:avLst/>
              <a:gdLst/>
              <a:ahLst/>
              <a:cxnLst/>
              <a:rect l="l" t="t" r="r" b="b"/>
              <a:pathLst>
                <a:path w="2237" h="1924" extrusionOk="0">
                  <a:moveTo>
                    <a:pt x="2148" y="1"/>
                  </a:moveTo>
                  <a:cubicBezTo>
                    <a:pt x="2129" y="1"/>
                    <a:pt x="2110" y="8"/>
                    <a:pt x="2096" y="22"/>
                  </a:cubicBezTo>
                  <a:lnTo>
                    <a:pt x="38" y="1783"/>
                  </a:lnTo>
                  <a:cubicBezTo>
                    <a:pt x="4" y="1810"/>
                    <a:pt x="0" y="1862"/>
                    <a:pt x="27" y="1892"/>
                  </a:cubicBezTo>
                  <a:cubicBezTo>
                    <a:pt x="45" y="1913"/>
                    <a:pt x="65" y="1923"/>
                    <a:pt x="89" y="1923"/>
                  </a:cubicBezTo>
                  <a:cubicBezTo>
                    <a:pt x="106" y="1923"/>
                    <a:pt x="123" y="1917"/>
                    <a:pt x="140" y="1903"/>
                  </a:cubicBezTo>
                  <a:lnTo>
                    <a:pt x="2198" y="141"/>
                  </a:lnTo>
                  <a:cubicBezTo>
                    <a:pt x="2230" y="114"/>
                    <a:pt x="2236" y="63"/>
                    <a:pt x="2206" y="28"/>
                  </a:cubicBezTo>
                  <a:cubicBezTo>
                    <a:pt x="2191" y="10"/>
                    <a:pt x="2169" y="1"/>
                    <a:pt x="2148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1;p23"/>
            <p:cNvSpPr/>
            <p:nvPr/>
          </p:nvSpPr>
          <p:spPr>
            <a:xfrm flipH="1">
              <a:off x="6586081" y="1938129"/>
              <a:ext cx="960067" cy="990701"/>
            </a:xfrm>
            <a:custGeom>
              <a:avLst/>
              <a:gdLst/>
              <a:ahLst/>
              <a:cxnLst/>
              <a:rect l="l" t="t" r="r" b="b"/>
              <a:pathLst>
                <a:path w="16830" h="17367" extrusionOk="0">
                  <a:moveTo>
                    <a:pt x="10300" y="64"/>
                  </a:moveTo>
                  <a:cubicBezTo>
                    <a:pt x="10239" y="64"/>
                    <a:pt x="10178" y="64"/>
                    <a:pt x="10118" y="65"/>
                  </a:cubicBezTo>
                  <a:cubicBezTo>
                    <a:pt x="9135" y="83"/>
                    <a:pt x="1376" y="1"/>
                    <a:pt x="1083" y="4974"/>
                  </a:cubicBezTo>
                  <a:cubicBezTo>
                    <a:pt x="792" y="9945"/>
                    <a:pt x="1792" y="10405"/>
                    <a:pt x="894" y="13010"/>
                  </a:cubicBezTo>
                  <a:cubicBezTo>
                    <a:pt x="0" y="15615"/>
                    <a:pt x="1066" y="17096"/>
                    <a:pt x="1066" y="17096"/>
                  </a:cubicBezTo>
                  <a:lnTo>
                    <a:pt x="3065" y="17199"/>
                  </a:lnTo>
                  <a:lnTo>
                    <a:pt x="3380" y="16492"/>
                  </a:lnTo>
                  <a:lnTo>
                    <a:pt x="3380" y="17345"/>
                  </a:lnTo>
                  <a:lnTo>
                    <a:pt x="6534" y="17345"/>
                  </a:lnTo>
                  <a:lnTo>
                    <a:pt x="6886" y="16035"/>
                  </a:lnTo>
                  <a:cubicBezTo>
                    <a:pt x="6886" y="16035"/>
                    <a:pt x="7223" y="16994"/>
                    <a:pt x="7213" y="17219"/>
                  </a:cubicBezTo>
                  <a:cubicBezTo>
                    <a:pt x="7213" y="17219"/>
                    <a:pt x="7482" y="17366"/>
                    <a:pt x="7835" y="17366"/>
                  </a:cubicBezTo>
                  <a:cubicBezTo>
                    <a:pt x="8095" y="17366"/>
                    <a:pt x="8401" y="17286"/>
                    <a:pt x="8677" y="17008"/>
                  </a:cubicBezTo>
                  <a:cubicBezTo>
                    <a:pt x="9333" y="16356"/>
                    <a:pt x="9654" y="13478"/>
                    <a:pt x="8664" y="12044"/>
                  </a:cubicBezTo>
                  <a:lnTo>
                    <a:pt x="11371" y="11924"/>
                  </a:lnTo>
                  <a:cubicBezTo>
                    <a:pt x="11815" y="11955"/>
                    <a:pt x="12040" y="12020"/>
                    <a:pt x="12225" y="12570"/>
                  </a:cubicBezTo>
                  <a:cubicBezTo>
                    <a:pt x="12402" y="13092"/>
                    <a:pt x="12286" y="13501"/>
                    <a:pt x="12286" y="13501"/>
                  </a:cubicBezTo>
                  <a:cubicBezTo>
                    <a:pt x="13996" y="14249"/>
                    <a:pt x="14160" y="16871"/>
                    <a:pt x="14160" y="16871"/>
                  </a:cubicBezTo>
                  <a:cubicBezTo>
                    <a:pt x="14160" y="16871"/>
                    <a:pt x="14764" y="16717"/>
                    <a:pt x="15553" y="14788"/>
                  </a:cubicBezTo>
                  <a:cubicBezTo>
                    <a:pt x="16345" y="12857"/>
                    <a:pt x="15037" y="10966"/>
                    <a:pt x="15195" y="9965"/>
                  </a:cubicBezTo>
                  <a:cubicBezTo>
                    <a:pt x="15354" y="8965"/>
                    <a:pt x="16829" y="5620"/>
                    <a:pt x="16345" y="3186"/>
                  </a:cubicBezTo>
                  <a:cubicBezTo>
                    <a:pt x="15869" y="816"/>
                    <a:pt x="12578" y="64"/>
                    <a:pt x="10300" y="64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2;p23"/>
            <p:cNvSpPr/>
            <p:nvPr/>
          </p:nvSpPr>
          <p:spPr>
            <a:xfrm flipH="1">
              <a:off x="7032397" y="2546410"/>
              <a:ext cx="281460" cy="92641"/>
            </a:xfrm>
            <a:custGeom>
              <a:avLst/>
              <a:gdLst/>
              <a:ahLst/>
              <a:cxnLst/>
              <a:rect l="l" t="t" r="r" b="b"/>
              <a:pathLst>
                <a:path w="4934" h="1624" extrusionOk="0">
                  <a:moveTo>
                    <a:pt x="643" y="1"/>
                  </a:moveTo>
                  <a:cubicBezTo>
                    <a:pt x="249" y="1"/>
                    <a:pt x="1" y="61"/>
                    <a:pt x="35" y="210"/>
                  </a:cubicBezTo>
                  <a:cubicBezTo>
                    <a:pt x="164" y="761"/>
                    <a:pt x="1628" y="1133"/>
                    <a:pt x="2801" y="1133"/>
                  </a:cubicBezTo>
                  <a:cubicBezTo>
                    <a:pt x="2842" y="1133"/>
                    <a:pt x="2882" y="1133"/>
                    <a:pt x="2923" y="1132"/>
                  </a:cubicBezTo>
                  <a:cubicBezTo>
                    <a:pt x="2958" y="1131"/>
                    <a:pt x="2993" y="1131"/>
                    <a:pt x="3028" y="1131"/>
                  </a:cubicBezTo>
                  <a:cubicBezTo>
                    <a:pt x="4152" y="1131"/>
                    <a:pt x="4704" y="1545"/>
                    <a:pt x="4704" y="1545"/>
                  </a:cubicBezTo>
                  <a:lnTo>
                    <a:pt x="4742" y="1623"/>
                  </a:lnTo>
                  <a:cubicBezTo>
                    <a:pt x="4742" y="1623"/>
                    <a:pt x="4933" y="1248"/>
                    <a:pt x="4418" y="807"/>
                  </a:cubicBezTo>
                  <a:cubicBezTo>
                    <a:pt x="4035" y="483"/>
                    <a:pt x="1756" y="1"/>
                    <a:pt x="643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3;p23"/>
            <p:cNvSpPr/>
            <p:nvPr/>
          </p:nvSpPr>
          <p:spPr>
            <a:xfrm flipH="1">
              <a:off x="6600446" y="2014228"/>
              <a:ext cx="287336" cy="348032"/>
            </a:xfrm>
            <a:custGeom>
              <a:avLst/>
              <a:gdLst/>
              <a:ahLst/>
              <a:cxnLst/>
              <a:rect l="l" t="t" r="r" b="b"/>
              <a:pathLst>
                <a:path w="5037" h="6101" extrusionOk="0">
                  <a:moveTo>
                    <a:pt x="891" y="0"/>
                  </a:moveTo>
                  <a:cubicBezTo>
                    <a:pt x="415" y="0"/>
                    <a:pt x="68" y="50"/>
                    <a:pt x="0" y="59"/>
                  </a:cubicBezTo>
                  <a:lnTo>
                    <a:pt x="4497" y="4071"/>
                  </a:lnTo>
                  <a:cubicBezTo>
                    <a:pt x="4497" y="4071"/>
                    <a:pt x="4259" y="6100"/>
                    <a:pt x="4279" y="6100"/>
                  </a:cubicBezTo>
                  <a:cubicBezTo>
                    <a:pt x="4290" y="6100"/>
                    <a:pt x="4365" y="5587"/>
                    <a:pt x="4568" y="4044"/>
                  </a:cubicBezTo>
                  <a:cubicBezTo>
                    <a:pt x="5037" y="472"/>
                    <a:pt x="2355" y="0"/>
                    <a:pt x="891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4;p23"/>
            <p:cNvSpPr/>
            <p:nvPr/>
          </p:nvSpPr>
          <p:spPr>
            <a:xfrm flipH="1">
              <a:off x="7146143" y="2368883"/>
              <a:ext cx="33714" cy="164233"/>
            </a:xfrm>
            <a:custGeom>
              <a:avLst/>
              <a:gdLst/>
              <a:ahLst/>
              <a:cxnLst/>
              <a:rect l="l" t="t" r="r" b="b"/>
              <a:pathLst>
                <a:path w="591" h="2879" extrusionOk="0">
                  <a:moveTo>
                    <a:pt x="60" y="1"/>
                  </a:moveTo>
                  <a:cubicBezTo>
                    <a:pt x="59" y="1"/>
                    <a:pt x="59" y="1"/>
                    <a:pt x="58" y="1"/>
                  </a:cubicBezTo>
                  <a:cubicBezTo>
                    <a:pt x="0" y="547"/>
                    <a:pt x="123" y="1854"/>
                    <a:pt x="420" y="2878"/>
                  </a:cubicBezTo>
                  <a:cubicBezTo>
                    <a:pt x="590" y="2854"/>
                    <a:pt x="231" y="1"/>
                    <a:pt x="60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5;p23"/>
            <p:cNvSpPr/>
            <p:nvPr/>
          </p:nvSpPr>
          <p:spPr>
            <a:xfrm flipH="1">
              <a:off x="6603990" y="2017594"/>
              <a:ext cx="760638" cy="616942"/>
            </a:xfrm>
            <a:custGeom>
              <a:avLst/>
              <a:gdLst/>
              <a:ahLst/>
              <a:cxnLst/>
              <a:rect l="l" t="t" r="r" b="b"/>
              <a:pathLst>
                <a:path w="13334" h="10815" extrusionOk="0">
                  <a:moveTo>
                    <a:pt x="8359" y="0"/>
                  </a:moveTo>
                  <a:cubicBezTo>
                    <a:pt x="8359" y="0"/>
                    <a:pt x="6373" y="5141"/>
                    <a:pt x="3441" y="7398"/>
                  </a:cubicBezTo>
                  <a:cubicBezTo>
                    <a:pt x="3441" y="7398"/>
                    <a:pt x="2802" y="6968"/>
                    <a:pt x="2083" y="6968"/>
                  </a:cubicBezTo>
                  <a:cubicBezTo>
                    <a:pt x="1694" y="6968"/>
                    <a:pt x="1282" y="7093"/>
                    <a:pt x="935" y="7480"/>
                  </a:cubicBezTo>
                  <a:cubicBezTo>
                    <a:pt x="0" y="8525"/>
                    <a:pt x="764" y="10178"/>
                    <a:pt x="2687" y="10178"/>
                  </a:cubicBezTo>
                  <a:cubicBezTo>
                    <a:pt x="2793" y="10178"/>
                    <a:pt x="2902" y="10173"/>
                    <a:pt x="3014" y="10163"/>
                  </a:cubicBezTo>
                  <a:cubicBezTo>
                    <a:pt x="3391" y="10129"/>
                    <a:pt x="3708" y="10113"/>
                    <a:pt x="3977" y="10113"/>
                  </a:cubicBezTo>
                  <a:cubicBezTo>
                    <a:pt x="5246" y="10113"/>
                    <a:pt x="5420" y="10457"/>
                    <a:pt x="5594" y="10815"/>
                  </a:cubicBezTo>
                  <a:cubicBezTo>
                    <a:pt x="5594" y="10815"/>
                    <a:pt x="6711" y="10630"/>
                    <a:pt x="8169" y="10630"/>
                  </a:cubicBezTo>
                  <a:cubicBezTo>
                    <a:pt x="8169" y="10630"/>
                    <a:pt x="8032" y="9951"/>
                    <a:pt x="8940" y="9778"/>
                  </a:cubicBezTo>
                  <a:cubicBezTo>
                    <a:pt x="9848" y="9603"/>
                    <a:pt x="13313" y="8627"/>
                    <a:pt x="13327" y="6647"/>
                  </a:cubicBezTo>
                  <a:cubicBezTo>
                    <a:pt x="13333" y="5585"/>
                    <a:pt x="12862" y="4657"/>
                    <a:pt x="12927" y="3985"/>
                  </a:cubicBezTo>
                  <a:cubicBezTo>
                    <a:pt x="13043" y="2762"/>
                    <a:pt x="12418" y="254"/>
                    <a:pt x="8359" y="0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6;p23"/>
            <p:cNvSpPr/>
            <p:nvPr/>
          </p:nvSpPr>
          <p:spPr>
            <a:xfrm flipH="1">
              <a:off x="6913967" y="2228607"/>
              <a:ext cx="87963" cy="52767"/>
            </a:xfrm>
            <a:custGeom>
              <a:avLst/>
              <a:gdLst/>
              <a:ahLst/>
              <a:cxnLst/>
              <a:rect l="l" t="t" r="r" b="b"/>
              <a:pathLst>
                <a:path w="1542" h="925" extrusionOk="0">
                  <a:moveTo>
                    <a:pt x="1327" y="1"/>
                  </a:moveTo>
                  <a:cubicBezTo>
                    <a:pt x="996" y="1"/>
                    <a:pt x="0" y="708"/>
                    <a:pt x="145" y="866"/>
                  </a:cubicBezTo>
                  <a:cubicBezTo>
                    <a:pt x="182" y="907"/>
                    <a:pt x="236" y="925"/>
                    <a:pt x="301" y="925"/>
                  </a:cubicBezTo>
                  <a:cubicBezTo>
                    <a:pt x="704" y="925"/>
                    <a:pt x="1542" y="242"/>
                    <a:pt x="1418" y="40"/>
                  </a:cubicBezTo>
                  <a:cubicBezTo>
                    <a:pt x="1402" y="13"/>
                    <a:pt x="1370" y="1"/>
                    <a:pt x="1327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7;p23"/>
            <p:cNvSpPr/>
            <p:nvPr/>
          </p:nvSpPr>
          <p:spPr>
            <a:xfrm flipH="1">
              <a:off x="6625485" y="2209953"/>
              <a:ext cx="46435" cy="23788"/>
            </a:xfrm>
            <a:custGeom>
              <a:avLst/>
              <a:gdLst/>
              <a:ahLst/>
              <a:cxnLst/>
              <a:rect l="l" t="t" r="r" b="b"/>
              <a:pathLst>
                <a:path w="814" h="417" extrusionOk="0">
                  <a:moveTo>
                    <a:pt x="211" y="1"/>
                  </a:moveTo>
                  <a:cubicBezTo>
                    <a:pt x="141" y="1"/>
                    <a:pt x="87" y="23"/>
                    <a:pt x="67" y="77"/>
                  </a:cubicBezTo>
                  <a:cubicBezTo>
                    <a:pt x="0" y="257"/>
                    <a:pt x="407" y="416"/>
                    <a:pt x="599" y="416"/>
                  </a:cubicBezTo>
                  <a:cubicBezTo>
                    <a:pt x="643" y="416"/>
                    <a:pt x="675" y="408"/>
                    <a:pt x="689" y="391"/>
                  </a:cubicBezTo>
                  <a:cubicBezTo>
                    <a:pt x="814" y="229"/>
                    <a:pt x="435" y="1"/>
                    <a:pt x="211" y="1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8;p23"/>
            <p:cNvSpPr/>
            <p:nvPr/>
          </p:nvSpPr>
          <p:spPr>
            <a:xfrm flipH="1">
              <a:off x="6741689" y="2363350"/>
              <a:ext cx="100913" cy="45693"/>
            </a:xfrm>
            <a:custGeom>
              <a:avLst/>
              <a:gdLst/>
              <a:ahLst/>
              <a:cxnLst/>
              <a:rect l="l" t="t" r="r" b="b"/>
              <a:pathLst>
                <a:path w="1769" h="801" extrusionOk="0">
                  <a:moveTo>
                    <a:pt x="92" y="0"/>
                  </a:moveTo>
                  <a:cubicBezTo>
                    <a:pt x="83" y="0"/>
                    <a:pt x="74" y="2"/>
                    <a:pt x="65" y="5"/>
                  </a:cubicBezTo>
                  <a:cubicBezTo>
                    <a:pt x="24" y="19"/>
                    <a:pt x="1" y="63"/>
                    <a:pt x="18" y="104"/>
                  </a:cubicBezTo>
                  <a:cubicBezTo>
                    <a:pt x="21" y="115"/>
                    <a:pt x="274" y="801"/>
                    <a:pt x="1162" y="801"/>
                  </a:cubicBezTo>
                  <a:cubicBezTo>
                    <a:pt x="1321" y="801"/>
                    <a:pt x="1499" y="777"/>
                    <a:pt x="1701" y="726"/>
                  </a:cubicBezTo>
                  <a:cubicBezTo>
                    <a:pt x="1742" y="716"/>
                    <a:pt x="1769" y="671"/>
                    <a:pt x="1756" y="630"/>
                  </a:cubicBezTo>
                  <a:cubicBezTo>
                    <a:pt x="1747" y="593"/>
                    <a:pt x="1716" y="570"/>
                    <a:pt x="1679" y="570"/>
                  </a:cubicBezTo>
                  <a:cubicBezTo>
                    <a:pt x="1673" y="570"/>
                    <a:pt x="1666" y="571"/>
                    <a:pt x="1660" y="572"/>
                  </a:cubicBezTo>
                  <a:cubicBezTo>
                    <a:pt x="1470" y="621"/>
                    <a:pt x="1302" y="642"/>
                    <a:pt x="1155" y="642"/>
                  </a:cubicBezTo>
                  <a:cubicBezTo>
                    <a:pt x="389" y="642"/>
                    <a:pt x="176" y="82"/>
                    <a:pt x="165" y="54"/>
                  </a:cubicBezTo>
                  <a:cubicBezTo>
                    <a:pt x="154" y="22"/>
                    <a:pt x="124" y="0"/>
                    <a:pt x="92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9;p23"/>
            <p:cNvSpPr/>
            <p:nvPr/>
          </p:nvSpPr>
          <p:spPr>
            <a:xfrm flipH="1">
              <a:off x="6851675" y="2400087"/>
              <a:ext cx="212093" cy="129492"/>
            </a:xfrm>
            <a:custGeom>
              <a:avLst/>
              <a:gdLst/>
              <a:ahLst/>
              <a:cxnLst/>
              <a:rect l="l" t="t" r="r" b="b"/>
              <a:pathLst>
                <a:path w="3718" h="2270" extrusionOk="0">
                  <a:moveTo>
                    <a:pt x="273" y="0"/>
                  </a:moveTo>
                  <a:cubicBezTo>
                    <a:pt x="98" y="229"/>
                    <a:pt x="0" y="495"/>
                    <a:pt x="0" y="782"/>
                  </a:cubicBezTo>
                  <a:cubicBezTo>
                    <a:pt x="0" y="1604"/>
                    <a:pt x="833" y="2270"/>
                    <a:pt x="1857" y="2270"/>
                  </a:cubicBezTo>
                  <a:cubicBezTo>
                    <a:pt x="2884" y="2270"/>
                    <a:pt x="3717" y="1604"/>
                    <a:pt x="3717" y="782"/>
                  </a:cubicBezTo>
                  <a:cubicBezTo>
                    <a:pt x="3717" y="754"/>
                    <a:pt x="3717" y="730"/>
                    <a:pt x="3714" y="703"/>
                  </a:cubicBezTo>
                  <a:cubicBezTo>
                    <a:pt x="3325" y="938"/>
                    <a:pt x="2868" y="1075"/>
                    <a:pt x="2379" y="1075"/>
                  </a:cubicBezTo>
                  <a:cubicBezTo>
                    <a:pt x="1512" y="1075"/>
                    <a:pt x="747" y="652"/>
                    <a:pt x="273" y="0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60;p23"/>
            <p:cNvSpPr/>
            <p:nvPr/>
          </p:nvSpPr>
          <p:spPr>
            <a:xfrm flipH="1">
              <a:off x="6604550" y="2388564"/>
              <a:ext cx="95322" cy="62578"/>
            </a:xfrm>
            <a:custGeom>
              <a:avLst/>
              <a:gdLst/>
              <a:ahLst/>
              <a:cxnLst/>
              <a:rect l="l" t="t" r="r" b="b"/>
              <a:pathLst>
                <a:path w="1671" h="1097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57"/>
                    <a:pt x="25" y="318"/>
                    <a:pt x="89" y="465"/>
                  </a:cubicBezTo>
                  <a:cubicBezTo>
                    <a:pt x="270" y="871"/>
                    <a:pt x="704" y="1096"/>
                    <a:pt x="1199" y="1096"/>
                  </a:cubicBezTo>
                  <a:cubicBezTo>
                    <a:pt x="1261" y="1096"/>
                    <a:pt x="1322" y="1093"/>
                    <a:pt x="1384" y="1086"/>
                  </a:cubicBezTo>
                  <a:cubicBezTo>
                    <a:pt x="1551" y="820"/>
                    <a:pt x="1656" y="526"/>
                    <a:pt x="1670" y="209"/>
                  </a:cubicBezTo>
                  <a:lnTo>
                    <a:pt x="1670" y="209"/>
                  </a:lnTo>
                  <a:cubicBezTo>
                    <a:pt x="1469" y="291"/>
                    <a:pt x="1253" y="335"/>
                    <a:pt x="1028" y="335"/>
                  </a:cubicBezTo>
                  <a:cubicBezTo>
                    <a:pt x="656" y="335"/>
                    <a:pt x="308" y="212"/>
                    <a:pt x="11" y="1"/>
                  </a:cubicBezTo>
                  <a:close/>
                </a:path>
              </a:pathLst>
            </a:custGeom>
            <a:solidFill>
              <a:srgbClr val="FF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61;p23"/>
            <p:cNvSpPr/>
            <p:nvPr/>
          </p:nvSpPr>
          <p:spPr>
            <a:xfrm flipH="1">
              <a:off x="6645451" y="2267798"/>
              <a:ext cx="26925" cy="46606"/>
            </a:xfrm>
            <a:custGeom>
              <a:avLst/>
              <a:gdLst/>
              <a:ahLst/>
              <a:cxnLst/>
              <a:rect l="l" t="t" r="r" b="b"/>
              <a:pathLst>
                <a:path w="472" h="817" extrusionOk="0">
                  <a:moveTo>
                    <a:pt x="236" y="1"/>
                  </a:moveTo>
                  <a:cubicBezTo>
                    <a:pt x="106" y="1"/>
                    <a:pt x="0" y="182"/>
                    <a:pt x="0" y="407"/>
                  </a:cubicBezTo>
                  <a:cubicBezTo>
                    <a:pt x="0" y="636"/>
                    <a:pt x="106" y="817"/>
                    <a:pt x="236" y="817"/>
                  </a:cubicBezTo>
                  <a:cubicBezTo>
                    <a:pt x="365" y="817"/>
                    <a:pt x="472" y="636"/>
                    <a:pt x="472" y="407"/>
                  </a:cubicBezTo>
                  <a:cubicBezTo>
                    <a:pt x="472" y="182"/>
                    <a:pt x="365" y="1"/>
                    <a:pt x="236" y="1"/>
                  </a:cubicBezTo>
                  <a:close/>
                </a:path>
              </a:pathLst>
            </a:custGeom>
            <a:solidFill>
              <a:srgbClr val="3A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62;p23"/>
            <p:cNvSpPr/>
            <p:nvPr/>
          </p:nvSpPr>
          <p:spPr>
            <a:xfrm flipH="1">
              <a:off x="6648417" y="2275556"/>
              <a:ext cx="6845" cy="11808"/>
            </a:xfrm>
            <a:custGeom>
              <a:avLst/>
              <a:gdLst/>
              <a:ahLst/>
              <a:cxnLst/>
              <a:rect l="l" t="t" r="r" b="b"/>
              <a:pathLst>
                <a:path w="120" h="207" extrusionOk="0">
                  <a:moveTo>
                    <a:pt x="51" y="1"/>
                  </a:moveTo>
                  <a:cubicBezTo>
                    <a:pt x="49" y="1"/>
                    <a:pt x="47" y="1"/>
                    <a:pt x="45" y="2"/>
                  </a:cubicBezTo>
                  <a:cubicBezTo>
                    <a:pt x="18" y="5"/>
                    <a:pt x="0" y="53"/>
                    <a:pt x="8" y="107"/>
                  </a:cubicBezTo>
                  <a:cubicBezTo>
                    <a:pt x="14" y="163"/>
                    <a:pt x="39" y="207"/>
                    <a:pt x="69" y="207"/>
                  </a:cubicBezTo>
                  <a:cubicBezTo>
                    <a:pt x="70" y="207"/>
                    <a:pt x="71" y="207"/>
                    <a:pt x="72" y="206"/>
                  </a:cubicBezTo>
                  <a:cubicBezTo>
                    <a:pt x="99" y="203"/>
                    <a:pt x="120" y="152"/>
                    <a:pt x="110" y="97"/>
                  </a:cubicBezTo>
                  <a:cubicBezTo>
                    <a:pt x="103" y="43"/>
                    <a:pt x="79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63;p23"/>
            <p:cNvSpPr/>
            <p:nvPr/>
          </p:nvSpPr>
          <p:spPr>
            <a:xfrm flipH="1">
              <a:off x="6888695" y="2291016"/>
              <a:ext cx="39361" cy="59042"/>
            </a:xfrm>
            <a:custGeom>
              <a:avLst/>
              <a:gdLst/>
              <a:ahLst/>
              <a:cxnLst/>
              <a:rect l="l" t="t" r="r" b="b"/>
              <a:pathLst>
                <a:path w="690" h="1035" extrusionOk="0">
                  <a:moveTo>
                    <a:pt x="345" y="0"/>
                  </a:moveTo>
                  <a:cubicBezTo>
                    <a:pt x="153" y="0"/>
                    <a:pt x="0" y="233"/>
                    <a:pt x="0" y="520"/>
                  </a:cubicBezTo>
                  <a:cubicBezTo>
                    <a:pt x="0" y="802"/>
                    <a:pt x="153" y="1035"/>
                    <a:pt x="345" y="1035"/>
                  </a:cubicBezTo>
                  <a:cubicBezTo>
                    <a:pt x="533" y="1035"/>
                    <a:pt x="689" y="802"/>
                    <a:pt x="689" y="520"/>
                  </a:cubicBezTo>
                  <a:cubicBezTo>
                    <a:pt x="689" y="233"/>
                    <a:pt x="533" y="0"/>
                    <a:pt x="345" y="0"/>
                  </a:cubicBezTo>
                  <a:close/>
                </a:path>
              </a:pathLst>
            </a:custGeom>
            <a:solidFill>
              <a:srgbClr val="3A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64;p23"/>
            <p:cNvSpPr/>
            <p:nvPr/>
          </p:nvSpPr>
          <p:spPr>
            <a:xfrm flipH="1">
              <a:off x="6894342" y="2302653"/>
              <a:ext cx="7815" cy="13406"/>
            </a:xfrm>
            <a:custGeom>
              <a:avLst/>
              <a:gdLst/>
              <a:ahLst/>
              <a:cxnLst/>
              <a:rect l="l" t="t" r="r" b="b"/>
              <a:pathLst>
                <a:path w="137" h="235" extrusionOk="0">
                  <a:moveTo>
                    <a:pt x="58" y="1"/>
                  </a:moveTo>
                  <a:cubicBezTo>
                    <a:pt x="57" y="1"/>
                    <a:pt x="56" y="1"/>
                    <a:pt x="55" y="1"/>
                  </a:cubicBezTo>
                  <a:cubicBezTo>
                    <a:pt x="21" y="4"/>
                    <a:pt x="0" y="62"/>
                    <a:pt x="10" y="124"/>
                  </a:cubicBezTo>
                  <a:cubicBezTo>
                    <a:pt x="17" y="185"/>
                    <a:pt x="47" y="234"/>
                    <a:pt x="77" y="234"/>
                  </a:cubicBezTo>
                  <a:cubicBezTo>
                    <a:pt x="78" y="234"/>
                    <a:pt x="80" y="234"/>
                    <a:pt x="82" y="234"/>
                  </a:cubicBezTo>
                  <a:cubicBezTo>
                    <a:pt x="116" y="230"/>
                    <a:pt x="137" y="175"/>
                    <a:pt x="126" y="111"/>
                  </a:cubicBezTo>
                  <a:cubicBezTo>
                    <a:pt x="120" y="47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65;p23"/>
            <p:cNvSpPr/>
            <p:nvPr/>
          </p:nvSpPr>
          <p:spPr>
            <a:xfrm flipH="1">
              <a:off x="6968731" y="2186621"/>
              <a:ext cx="107701" cy="157444"/>
            </a:xfrm>
            <a:custGeom>
              <a:avLst/>
              <a:gdLst/>
              <a:ahLst/>
              <a:cxnLst/>
              <a:rect l="l" t="t" r="r" b="b"/>
              <a:pathLst>
                <a:path w="1888" h="2760" extrusionOk="0">
                  <a:moveTo>
                    <a:pt x="1888" y="1"/>
                  </a:moveTo>
                  <a:lnTo>
                    <a:pt x="1888" y="1"/>
                  </a:lnTo>
                  <a:cubicBezTo>
                    <a:pt x="799" y="274"/>
                    <a:pt x="0" y="1028"/>
                    <a:pt x="0" y="2216"/>
                  </a:cubicBezTo>
                  <a:cubicBezTo>
                    <a:pt x="0" y="2404"/>
                    <a:pt x="21" y="2585"/>
                    <a:pt x="58" y="2759"/>
                  </a:cubicBezTo>
                  <a:cubicBezTo>
                    <a:pt x="768" y="1879"/>
                    <a:pt x="1385" y="899"/>
                    <a:pt x="1888" y="1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66;p23"/>
            <p:cNvSpPr/>
            <p:nvPr/>
          </p:nvSpPr>
          <p:spPr>
            <a:xfrm flipH="1">
              <a:off x="6779627" y="2179833"/>
              <a:ext cx="293497" cy="260410"/>
            </a:xfrm>
            <a:custGeom>
              <a:avLst/>
              <a:gdLst/>
              <a:ahLst/>
              <a:cxnLst/>
              <a:rect l="l" t="t" r="r" b="b"/>
              <a:pathLst>
                <a:path w="5145" h="4565" extrusionOk="0">
                  <a:moveTo>
                    <a:pt x="2574" y="857"/>
                  </a:moveTo>
                  <a:cubicBezTo>
                    <a:pt x="2618" y="857"/>
                    <a:pt x="2649" y="867"/>
                    <a:pt x="2666" y="895"/>
                  </a:cubicBezTo>
                  <a:cubicBezTo>
                    <a:pt x="2789" y="1096"/>
                    <a:pt x="1953" y="1782"/>
                    <a:pt x="1550" y="1782"/>
                  </a:cubicBezTo>
                  <a:cubicBezTo>
                    <a:pt x="1482" y="1782"/>
                    <a:pt x="1427" y="1762"/>
                    <a:pt x="1393" y="1721"/>
                  </a:cubicBezTo>
                  <a:cubicBezTo>
                    <a:pt x="1250" y="1563"/>
                    <a:pt x="2243" y="857"/>
                    <a:pt x="2574" y="857"/>
                  </a:cubicBezTo>
                  <a:close/>
                  <a:moveTo>
                    <a:pt x="4097" y="632"/>
                  </a:moveTo>
                  <a:cubicBezTo>
                    <a:pt x="4138" y="632"/>
                    <a:pt x="4179" y="646"/>
                    <a:pt x="4219" y="676"/>
                  </a:cubicBezTo>
                  <a:cubicBezTo>
                    <a:pt x="4718" y="1027"/>
                    <a:pt x="4748" y="1690"/>
                    <a:pt x="4721" y="2247"/>
                  </a:cubicBezTo>
                  <a:cubicBezTo>
                    <a:pt x="4714" y="2400"/>
                    <a:pt x="4591" y="2475"/>
                    <a:pt x="4472" y="2475"/>
                  </a:cubicBezTo>
                  <a:cubicBezTo>
                    <a:pt x="4352" y="2475"/>
                    <a:pt x="4240" y="2400"/>
                    <a:pt x="4247" y="2247"/>
                  </a:cubicBezTo>
                  <a:cubicBezTo>
                    <a:pt x="4264" y="1902"/>
                    <a:pt x="4308" y="1318"/>
                    <a:pt x="3980" y="1086"/>
                  </a:cubicBezTo>
                  <a:cubicBezTo>
                    <a:pt x="3775" y="942"/>
                    <a:pt x="3902" y="632"/>
                    <a:pt x="4097" y="632"/>
                  </a:cubicBezTo>
                  <a:close/>
                  <a:moveTo>
                    <a:pt x="2888" y="1949"/>
                  </a:moveTo>
                  <a:cubicBezTo>
                    <a:pt x="3076" y="1949"/>
                    <a:pt x="3232" y="2182"/>
                    <a:pt x="3232" y="2469"/>
                  </a:cubicBezTo>
                  <a:cubicBezTo>
                    <a:pt x="3232" y="2751"/>
                    <a:pt x="3076" y="2984"/>
                    <a:pt x="2888" y="2984"/>
                  </a:cubicBezTo>
                  <a:cubicBezTo>
                    <a:pt x="2696" y="2984"/>
                    <a:pt x="2543" y="2751"/>
                    <a:pt x="2543" y="2469"/>
                  </a:cubicBezTo>
                  <a:cubicBezTo>
                    <a:pt x="2543" y="2182"/>
                    <a:pt x="2696" y="1949"/>
                    <a:pt x="2888" y="1949"/>
                  </a:cubicBezTo>
                  <a:close/>
                  <a:moveTo>
                    <a:pt x="4527" y="2656"/>
                  </a:moveTo>
                  <a:cubicBezTo>
                    <a:pt x="4834" y="2656"/>
                    <a:pt x="4830" y="3131"/>
                    <a:pt x="4527" y="3131"/>
                  </a:cubicBezTo>
                  <a:cubicBezTo>
                    <a:pt x="4219" y="3131"/>
                    <a:pt x="4219" y="2656"/>
                    <a:pt x="4527" y="2656"/>
                  </a:cubicBezTo>
                  <a:close/>
                  <a:moveTo>
                    <a:pt x="2909" y="0"/>
                  </a:moveTo>
                  <a:cubicBezTo>
                    <a:pt x="2792" y="0"/>
                    <a:pt x="2669" y="3"/>
                    <a:pt x="2543" y="11"/>
                  </a:cubicBezTo>
                  <a:cubicBezTo>
                    <a:pt x="2294" y="27"/>
                    <a:pt x="2055" y="62"/>
                    <a:pt x="1830" y="120"/>
                  </a:cubicBezTo>
                  <a:cubicBezTo>
                    <a:pt x="1327" y="1018"/>
                    <a:pt x="710" y="1998"/>
                    <a:pt x="0" y="2878"/>
                  </a:cubicBezTo>
                  <a:cubicBezTo>
                    <a:pt x="75" y="3240"/>
                    <a:pt x="229" y="3575"/>
                    <a:pt x="437" y="3861"/>
                  </a:cubicBezTo>
                  <a:cubicBezTo>
                    <a:pt x="765" y="3438"/>
                    <a:pt x="1352" y="3154"/>
                    <a:pt x="2021" y="3154"/>
                  </a:cubicBezTo>
                  <a:cubicBezTo>
                    <a:pt x="3018" y="3154"/>
                    <a:pt x="3830" y="3779"/>
                    <a:pt x="3878" y="4564"/>
                  </a:cubicBezTo>
                  <a:cubicBezTo>
                    <a:pt x="4168" y="4394"/>
                    <a:pt x="4420" y="4164"/>
                    <a:pt x="4622" y="3895"/>
                  </a:cubicBezTo>
                  <a:cubicBezTo>
                    <a:pt x="4199" y="3701"/>
                    <a:pt x="4059" y="3329"/>
                    <a:pt x="4059" y="3321"/>
                  </a:cubicBezTo>
                  <a:cubicBezTo>
                    <a:pt x="4042" y="3280"/>
                    <a:pt x="4065" y="3236"/>
                    <a:pt x="4106" y="3222"/>
                  </a:cubicBezTo>
                  <a:cubicBezTo>
                    <a:pt x="4113" y="3219"/>
                    <a:pt x="4124" y="3216"/>
                    <a:pt x="4133" y="3216"/>
                  </a:cubicBezTo>
                  <a:cubicBezTo>
                    <a:pt x="4165" y="3216"/>
                    <a:pt x="4195" y="3236"/>
                    <a:pt x="4206" y="3271"/>
                  </a:cubicBezTo>
                  <a:cubicBezTo>
                    <a:pt x="4215" y="3291"/>
                    <a:pt x="4335" y="3608"/>
                    <a:pt x="4714" y="3769"/>
                  </a:cubicBezTo>
                  <a:cubicBezTo>
                    <a:pt x="4984" y="3356"/>
                    <a:pt x="5144" y="2864"/>
                    <a:pt x="5144" y="2335"/>
                  </a:cubicBezTo>
                  <a:cubicBezTo>
                    <a:pt x="5144" y="980"/>
                    <a:pt x="4803" y="0"/>
                    <a:pt x="290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7;p23"/>
            <p:cNvSpPr/>
            <p:nvPr/>
          </p:nvSpPr>
          <p:spPr>
            <a:xfrm flipH="1">
              <a:off x="6913967" y="2228721"/>
              <a:ext cx="87906" cy="52824"/>
            </a:xfrm>
            <a:custGeom>
              <a:avLst/>
              <a:gdLst/>
              <a:ahLst/>
              <a:cxnLst/>
              <a:rect l="l" t="t" r="r" b="b"/>
              <a:pathLst>
                <a:path w="1541" h="926" extrusionOk="0">
                  <a:moveTo>
                    <a:pt x="1325" y="0"/>
                  </a:moveTo>
                  <a:cubicBezTo>
                    <a:pt x="994" y="0"/>
                    <a:pt x="1" y="706"/>
                    <a:pt x="144" y="864"/>
                  </a:cubicBezTo>
                  <a:cubicBezTo>
                    <a:pt x="178" y="905"/>
                    <a:pt x="233" y="925"/>
                    <a:pt x="301" y="925"/>
                  </a:cubicBezTo>
                  <a:cubicBezTo>
                    <a:pt x="704" y="925"/>
                    <a:pt x="1540" y="239"/>
                    <a:pt x="1417" y="38"/>
                  </a:cubicBezTo>
                  <a:cubicBezTo>
                    <a:pt x="1400" y="10"/>
                    <a:pt x="1369" y="0"/>
                    <a:pt x="1325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8;p23"/>
            <p:cNvSpPr/>
            <p:nvPr/>
          </p:nvSpPr>
          <p:spPr>
            <a:xfrm flipH="1">
              <a:off x="6804153" y="2363236"/>
              <a:ext cx="38448" cy="38791"/>
            </a:xfrm>
            <a:custGeom>
              <a:avLst/>
              <a:gdLst/>
              <a:ahLst/>
              <a:cxnLst/>
              <a:rect l="l" t="t" r="r" b="b"/>
              <a:pathLst>
                <a:path w="674" h="680" extrusionOk="0">
                  <a:moveTo>
                    <a:pt x="92" y="1"/>
                  </a:moveTo>
                  <a:cubicBezTo>
                    <a:pt x="83" y="1"/>
                    <a:pt x="72" y="4"/>
                    <a:pt x="65" y="7"/>
                  </a:cubicBezTo>
                  <a:cubicBezTo>
                    <a:pt x="24" y="21"/>
                    <a:pt x="1" y="65"/>
                    <a:pt x="18" y="106"/>
                  </a:cubicBezTo>
                  <a:cubicBezTo>
                    <a:pt x="18" y="114"/>
                    <a:pt x="158" y="486"/>
                    <a:pt x="581" y="680"/>
                  </a:cubicBezTo>
                  <a:cubicBezTo>
                    <a:pt x="612" y="639"/>
                    <a:pt x="642" y="595"/>
                    <a:pt x="673" y="554"/>
                  </a:cubicBezTo>
                  <a:cubicBezTo>
                    <a:pt x="294" y="393"/>
                    <a:pt x="174" y="76"/>
                    <a:pt x="165" y="56"/>
                  </a:cubicBezTo>
                  <a:cubicBezTo>
                    <a:pt x="154" y="21"/>
                    <a:pt x="124" y="1"/>
                    <a:pt x="9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9;p23"/>
            <p:cNvSpPr/>
            <p:nvPr/>
          </p:nvSpPr>
          <p:spPr>
            <a:xfrm flipH="1">
              <a:off x="6851903" y="2359756"/>
              <a:ext cx="196349" cy="101711"/>
            </a:xfrm>
            <a:custGeom>
              <a:avLst/>
              <a:gdLst/>
              <a:ahLst/>
              <a:cxnLst/>
              <a:rect l="l" t="t" r="r" b="b"/>
              <a:pathLst>
                <a:path w="3442" h="1783" extrusionOk="0">
                  <a:moveTo>
                    <a:pt x="1585" y="0"/>
                  </a:moveTo>
                  <a:cubicBezTo>
                    <a:pt x="916" y="0"/>
                    <a:pt x="329" y="284"/>
                    <a:pt x="1" y="707"/>
                  </a:cubicBezTo>
                  <a:cubicBezTo>
                    <a:pt x="475" y="1359"/>
                    <a:pt x="1240" y="1782"/>
                    <a:pt x="2107" y="1782"/>
                  </a:cubicBezTo>
                  <a:cubicBezTo>
                    <a:pt x="2596" y="1782"/>
                    <a:pt x="3053" y="1645"/>
                    <a:pt x="3442" y="1410"/>
                  </a:cubicBezTo>
                  <a:cubicBezTo>
                    <a:pt x="3394" y="625"/>
                    <a:pt x="2582" y="0"/>
                    <a:pt x="1585" y="0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70;p23"/>
            <p:cNvSpPr/>
            <p:nvPr/>
          </p:nvSpPr>
          <p:spPr>
            <a:xfrm flipH="1">
              <a:off x="6888695" y="2291016"/>
              <a:ext cx="39361" cy="59042"/>
            </a:xfrm>
            <a:custGeom>
              <a:avLst/>
              <a:gdLst/>
              <a:ahLst/>
              <a:cxnLst/>
              <a:rect l="l" t="t" r="r" b="b"/>
              <a:pathLst>
                <a:path w="690" h="1035" extrusionOk="0">
                  <a:moveTo>
                    <a:pt x="512" y="205"/>
                  </a:moveTo>
                  <a:cubicBezTo>
                    <a:pt x="543" y="205"/>
                    <a:pt x="574" y="253"/>
                    <a:pt x="580" y="315"/>
                  </a:cubicBezTo>
                  <a:cubicBezTo>
                    <a:pt x="591" y="379"/>
                    <a:pt x="570" y="434"/>
                    <a:pt x="536" y="438"/>
                  </a:cubicBezTo>
                  <a:lnTo>
                    <a:pt x="533" y="438"/>
                  </a:lnTo>
                  <a:cubicBezTo>
                    <a:pt x="502" y="438"/>
                    <a:pt x="471" y="393"/>
                    <a:pt x="464" y="328"/>
                  </a:cubicBezTo>
                  <a:cubicBezTo>
                    <a:pt x="454" y="266"/>
                    <a:pt x="475" y="208"/>
                    <a:pt x="509" y="205"/>
                  </a:cubicBezTo>
                  <a:close/>
                  <a:moveTo>
                    <a:pt x="345" y="0"/>
                  </a:moveTo>
                  <a:cubicBezTo>
                    <a:pt x="153" y="0"/>
                    <a:pt x="0" y="233"/>
                    <a:pt x="0" y="520"/>
                  </a:cubicBezTo>
                  <a:cubicBezTo>
                    <a:pt x="0" y="802"/>
                    <a:pt x="153" y="1035"/>
                    <a:pt x="345" y="1035"/>
                  </a:cubicBezTo>
                  <a:cubicBezTo>
                    <a:pt x="533" y="1035"/>
                    <a:pt x="689" y="802"/>
                    <a:pt x="689" y="520"/>
                  </a:cubicBezTo>
                  <a:cubicBezTo>
                    <a:pt x="689" y="233"/>
                    <a:pt x="533" y="0"/>
                    <a:pt x="345" y="0"/>
                  </a:cubicBezTo>
                  <a:close/>
                </a:path>
              </a:pathLst>
            </a:custGeom>
            <a:solidFill>
              <a:srgbClr val="3A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71;p23"/>
            <p:cNvSpPr/>
            <p:nvPr/>
          </p:nvSpPr>
          <p:spPr>
            <a:xfrm flipH="1">
              <a:off x="6894342" y="2302653"/>
              <a:ext cx="7815" cy="13349"/>
            </a:xfrm>
            <a:custGeom>
              <a:avLst/>
              <a:gdLst/>
              <a:ahLst/>
              <a:cxnLst/>
              <a:rect l="l" t="t" r="r" b="b"/>
              <a:pathLst>
                <a:path w="137" h="234" extrusionOk="0">
                  <a:moveTo>
                    <a:pt x="55" y="1"/>
                  </a:moveTo>
                  <a:cubicBezTo>
                    <a:pt x="21" y="4"/>
                    <a:pt x="0" y="62"/>
                    <a:pt x="10" y="124"/>
                  </a:cubicBezTo>
                  <a:cubicBezTo>
                    <a:pt x="17" y="189"/>
                    <a:pt x="48" y="234"/>
                    <a:pt x="79" y="234"/>
                  </a:cubicBezTo>
                  <a:lnTo>
                    <a:pt x="82" y="234"/>
                  </a:lnTo>
                  <a:cubicBezTo>
                    <a:pt x="116" y="230"/>
                    <a:pt x="137" y="175"/>
                    <a:pt x="126" y="111"/>
                  </a:cubicBezTo>
                  <a:cubicBezTo>
                    <a:pt x="120" y="49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72;p23"/>
            <p:cNvSpPr/>
            <p:nvPr/>
          </p:nvSpPr>
          <p:spPr>
            <a:xfrm flipH="1">
              <a:off x="7171644" y="2476244"/>
              <a:ext cx="107758" cy="68967"/>
            </a:xfrm>
            <a:custGeom>
              <a:avLst/>
              <a:gdLst/>
              <a:ahLst/>
              <a:cxnLst/>
              <a:rect l="l" t="t" r="r" b="b"/>
              <a:pathLst>
                <a:path w="1889" h="1209" extrusionOk="0">
                  <a:moveTo>
                    <a:pt x="977" y="0"/>
                  </a:moveTo>
                  <a:cubicBezTo>
                    <a:pt x="867" y="0"/>
                    <a:pt x="770" y="18"/>
                    <a:pt x="697" y="38"/>
                  </a:cubicBezTo>
                  <a:cubicBezTo>
                    <a:pt x="360" y="133"/>
                    <a:pt x="76" y="392"/>
                    <a:pt x="12" y="673"/>
                  </a:cubicBezTo>
                  <a:cubicBezTo>
                    <a:pt x="1" y="714"/>
                    <a:pt x="28" y="758"/>
                    <a:pt x="69" y="764"/>
                  </a:cubicBezTo>
                  <a:cubicBezTo>
                    <a:pt x="77" y="767"/>
                    <a:pt x="85" y="768"/>
                    <a:pt x="92" y="768"/>
                  </a:cubicBezTo>
                  <a:cubicBezTo>
                    <a:pt x="127" y="768"/>
                    <a:pt x="157" y="743"/>
                    <a:pt x="165" y="706"/>
                  </a:cubicBezTo>
                  <a:cubicBezTo>
                    <a:pt x="220" y="484"/>
                    <a:pt x="458" y="269"/>
                    <a:pt x="738" y="191"/>
                  </a:cubicBezTo>
                  <a:cubicBezTo>
                    <a:pt x="800" y="173"/>
                    <a:pt x="882" y="158"/>
                    <a:pt x="975" y="158"/>
                  </a:cubicBezTo>
                  <a:cubicBezTo>
                    <a:pt x="1118" y="158"/>
                    <a:pt x="1288" y="194"/>
                    <a:pt x="1462" y="314"/>
                  </a:cubicBezTo>
                  <a:cubicBezTo>
                    <a:pt x="1277" y="324"/>
                    <a:pt x="1028" y="365"/>
                    <a:pt x="878" y="505"/>
                  </a:cubicBezTo>
                  <a:cubicBezTo>
                    <a:pt x="790" y="591"/>
                    <a:pt x="749" y="700"/>
                    <a:pt x="755" y="829"/>
                  </a:cubicBezTo>
                  <a:cubicBezTo>
                    <a:pt x="762" y="983"/>
                    <a:pt x="817" y="1092"/>
                    <a:pt x="919" y="1157"/>
                  </a:cubicBezTo>
                  <a:cubicBezTo>
                    <a:pt x="984" y="1194"/>
                    <a:pt x="1059" y="1208"/>
                    <a:pt x="1131" y="1208"/>
                  </a:cubicBezTo>
                  <a:cubicBezTo>
                    <a:pt x="1291" y="1208"/>
                    <a:pt x="1441" y="1144"/>
                    <a:pt x="1466" y="1133"/>
                  </a:cubicBezTo>
                  <a:cubicBezTo>
                    <a:pt x="1503" y="1116"/>
                    <a:pt x="1523" y="1068"/>
                    <a:pt x="1503" y="1027"/>
                  </a:cubicBezTo>
                  <a:cubicBezTo>
                    <a:pt x="1491" y="1000"/>
                    <a:pt x="1462" y="982"/>
                    <a:pt x="1432" y="982"/>
                  </a:cubicBezTo>
                  <a:cubicBezTo>
                    <a:pt x="1421" y="982"/>
                    <a:pt x="1410" y="984"/>
                    <a:pt x="1400" y="990"/>
                  </a:cubicBezTo>
                  <a:cubicBezTo>
                    <a:pt x="1353" y="1011"/>
                    <a:pt x="1235" y="1051"/>
                    <a:pt x="1130" y="1051"/>
                  </a:cubicBezTo>
                  <a:cubicBezTo>
                    <a:pt x="1082" y="1051"/>
                    <a:pt x="1036" y="1043"/>
                    <a:pt x="1001" y="1021"/>
                  </a:cubicBezTo>
                  <a:cubicBezTo>
                    <a:pt x="946" y="986"/>
                    <a:pt x="916" y="922"/>
                    <a:pt x="913" y="822"/>
                  </a:cubicBezTo>
                  <a:cubicBezTo>
                    <a:pt x="909" y="737"/>
                    <a:pt x="933" y="673"/>
                    <a:pt x="987" y="621"/>
                  </a:cubicBezTo>
                  <a:cubicBezTo>
                    <a:pt x="1116" y="498"/>
                    <a:pt x="1380" y="469"/>
                    <a:pt x="1554" y="469"/>
                  </a:cubicBezTo>
                  <a:cubicBezTo>
                    <a:pt x="1603" y="469"/>
                    <a:pt x="1644" y="471"/>
                    <a:pt x="1674" y="474"/>
                  </a:cubicBezTo>
                  <a:lnTo>
                    <a:pt x="1888" y="495"/>
                  </a:lnTo>
                  <a:lnTo>
                    <a:pt x="1888" y="495"/>
                  </a:lnTo>
                  <a:lnTo>
                    <a:pt x="1735" y="341"/>
                  </a:lnTo>
                  <a:cubicBezTo>
                    <a:pt x="1471" y="71"/>
                    <a:pt x="1196" y="0"/>
                    <a:pt x="977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73;p23"/>
            <p:cNvSpPr/>
            <p:nvPr/>
          </p:nvSpPr>
          <p:spPr>
            <a:xfrm flipH="1">
              <a:off x="6528223" y="2152964"/>
              <a:ext cx="93154" cy="247518"/>
            </a:xfrm>
            <a:custGeom>
              <a:avLst/>
              <a:gdLst/>
              <a:ahLst/>
              <a:cxnLst/>
              <a:rect l="l" t="t" r="r" b="b"/>
              <a:pathLst>
                <a:path w="1633" h="4339" extrusionOk="0">
                  <a:moveTo>
                    <a:pt x="212" y="0"/>
                  </a:moveTo>
                  <a:lnTo>
                    <a:pt x="212" y="0"/>
                  </a:lnTo>
                  <a:cubicBezTo>
                    <a:pt x="263" y="669"/>
                    <a:pt x="202" y="1379"/>
                    <a:pt x="79" y="2079"/>
                  </a:cubicBezTo>
                  <a:lnTo>
                    <a:pt x="786" y="1475"/>
                  </a:lnTo>
                  <a:cubicBezTo>
                    <a:pt x="741" y="1290"/>
                    <a:pt x="656" y="1113"/>
                    <a:pt x="536" y="956"/>
                  </a:cubicBezTo>
                  <a:cubicBezTo>
                    <a:pt x="403" y="782"/>
                    <a:pt x="571" y="614"/>
                    <a:pt x="745" y="614"/>
                  </a:cubicBezTo>
                  <a:cubicBezTo>
                    <a:pt x="816" y="614"/>
                    <a:pt x="892" y="646"/>
                    <a:pt x="946" y="717"/>
                  </a:cubicBezTo>
                  <a:cubicBezTo>
                    <a:pt x="1045" y="846"/>
                    <a:pt x="1124" y="990"/>
                    <a:pt x="1178" y="1137"/>
                  </a:cubicBezTo>
                  <a:lnTo>
                    <a:pt x="1434" y="922"/>
                  </a:lnTo>
                  <a:cubicBezTo>
                    <a:pt x="1445" y="908"/>
                    <a:pt x="1462" y="905"/>
                    <a:pt x="1475" y="901"/>
                  </a:cubicBezTo>
                  <a:cubicBezTo>
                    <a:pt x="1298" y="400"/>
                    <a:pt x="929" y="68"/>
                    <a:pt x="212" y="0"/>
                  </a:cubicBezTo>
                  <a:close/>
                  <a:moveTo>
                    <a:pt x="697" y="2844"/>
                  </a:moveTo>
                  <a:cubicBezTo>
                    <a:pt x="1004" y="2844"/>
                    <a:pt x="1004" y="3318"/>
                    <a:pt x="697" y="3318"/>
                  </a:cubicBezTo>
                  <a:cubicBezTo>
                    <a:pt x="393" y="3318"/>
                    <a:pt x="393" y="2844"/>
                    <a:pt x="697" y="2844"/>
                  </a:cubicBezTo>
                  <a:close/>
                  <a:moveTo>
                    <a:pt x="1523" y="1051"/>
                  </a:moveTo>
                  <a:lnTo>
                    <a:pt x="1232" y="1301"/>
                  </a:lnTo>
                  <a:cubicBezTo>
                    <a:pt x="1339" y="1697"/>
                    <a:pt x="1301" y="2120"/>
                    <a:pt x="1130" y="2513"/>
                  </a:cubicBezTo>
                  <a:cubicBezTo>
                    <a:pt x="1089" y="2601"/>
                    <a:pt x="1024" y="2636"/>
                    <a:pt x="956" y="2636"/>
                  </a:cubicBezTo>
                  <a:cubicBezTo>
                    <a:pt x="802" y="2636"/>
                    <a:pt x="635" y="2461"/>
                    <a:pt x="720" y="2274"/>
                  </a:cubicBezTo>
                  <a:cubicBezTo>
                    <a:pt x="806" y="2069"/>
                    <a:pt x="837" y="1861"/>
                    <a:pt x="816" y="1656"/>
                  </a:cubicBezTo>
                  <a:lnTo>
                    <a:pt x="816" y="1656"/>
                  </a:lnTo>
                  <a:lnTo>
                    <a:pt x="35" y="2328"/>
                  </a:lnTo>
                  <a:cubicBezTo>
                    <a:pt x="24" y="2379"/>
                    <a:pt x="11" y="2434"/>
                    <a:pt x="0" y="2485"/>
                  </a:cubicBezTo>
                  <a:cubicBezTo>
                    <a:pt x="24" y="2584"/>
                    <a:pt x="49" y="2686"/>
                    <a:pt x="76" y="2789"/>
                  </a:cubicBezTo>
                  <a:cubicBezTo>
                    <a:pt x="147" y="3090"/>
                    <a:pt x="222" y="3414"/>
                    <a:pt x="267" y="3751"/>
                  </a:cubicBezTo>
                  <a:lnTo>
                    <a:pt x="267" y="3759"/>
                  </a:lnTo>
                  <a:lnTo>
                    <a:pt x="267" y="3762"/>
                  </a:lnTo>
                  <a:lnTo>
                    <a:pt x="267" y="3765"/>
                  </a:lnTo>
                  <a:lnTo>
                    <a:pt x="267" y="3769"/>
                  </a:lnTo>
                  <a:lnTo>
                    <a:pt x="267" y="3775"/>
                  </a:lnTo>
                  <a:cubicBezTo>
                    <a:pt x="267" y="3779"/>
                    <a:pt x="267" y="3779"/>
                    <a:pt x="270" y="3779"/>
                  </a:cubicBezTo>
                  <a:lnTo>
                    <a:pt x="270" y="3783"/>
                  </a:lnTo>
                  <a:lnTo>
                    <a:pt x="270" y="3786"/>
                  </a:lnTo>
                  <a:lnTo>
                    <a:pt x="270" y="3789"/>
                  </a:lnTo>
                  <a:lnTo>
                    <a:pt x="270" y="3792"/>
                  </a:lnTo>
                  <a:lnTo>
                    <a:pt x="270" y="3796"/>
                  </a:lnTo>
                  <a:lnTo>
                    <a:pt x="270" y="3803"/>
                  </a:lnTo>
                  <a:lnTo>
                    <a:pt x="270" y="3806"/>
                  </a:lnTo>
                  <a:lnTo>
                    <a:pt x="270" y="3810"/>
                  </a:lnTo>
                  <a:cubicBezTo>
                    <a:pt x="274" y="3810"/>
                    <a:pt x="274" y="3813"/>
                    <a:pt x="274" y="3813"/>
                  </a:cubicBezTo>
                  <a:lnTo>
                    <a:pt x="274" y="3816"/>
                  </a:lnTo>
                  <a:lnTo>
                    <a:pt x="274" y="3820"/>
                  </a:lnTo>
                  <a:lnTo>
                    <a:pt x="274" y="3827"/>
                  </a:lnTo>
                  <a:lnTo>
                    <a:pt x="274" y="3833"/>
                  </a:lnTo>
                  <a:cubicBezTo>
                    <a:pt x="290" y="3977"/>
                    <a:pt x="298" y="4123"/>
                    <a:pt x="298" y="4274"/>
                  </a:cubicBezTo>
                  <a:lnTo>
                    <a:pt x="298" y="4281"/>
                  </a:lnTo>
                  <a:lnTo>
                    <a:pt x="298" y="4284"/>
                  </a:lnTo>
                  <a:cubicBezTo>
                    <a:pt x="298" y="4301"/>
                    <a:pt x="298" y="4322"/>
                    <a:pt x="294" y="4339"/>
                  </a:cubicBezTo>
                  <a:cubicBezTo>
                    <a:pt x="1073" y="4021"/>
                    <a:pt x="1632" y="3140"/>
                    <a:pt x="1632" y="2106"/>
                  </a:cubicBezTo>
                  <a:cubicBezTo>
                    <a:pt x="1632" y="1714"/>
                    <a:pt x="1605" y="1355"/>
                    <a:pt x="1523" y="1051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74;p23"/>
            <p:cNvSpPr/>
            <p:nvPr/>
          </p:nvSpPr>
          <p:spPr>
            <a:xfrm flipH="1">
              <a:off x="6534441" y="2204363"/>
              <a:ext cx="84997" cy="81460"/>
            </a:xfrm>
            <a:custGeom>
              <a:avLst/>
              <a:gdLst/>
              <a:ahLst/>
              <a:cxnLst/>
              <a:rect l="l" t="t" r="r" b="b"/>
              <a:pathLst>
                <a:path w="1490" h="1428" extrusionOk="0">
                  <a:moveTo>
                    <a:pt x="1441" y="0"/>
                  </a:moveTo>
                  <a:cubicBezTo>
                    <a:pt x="1428" y="4"/>
                    <a:pt x="1411" y="7"/>
                    <a:pt x="1400" y="21"/>
                  </a:cubicBezTo>
                  <a:lnTo>
                    <a:pt x="1144" y="236"/>
                  </a:lnTo>
                  <a:cubicBezTo>
                    <a:pt x="1165" y="290"/>
                    <a:pt x="1185" y="345"/>
                    <a:pt x="1198" y="400"/>
                  </a:cubicBezTo>
                  <a:lnTo>
                    <a:pt x="1489" y="150"/>
                  </a:lnTo>
                  <a:cubicBezTo>
                    <a:pt x="1475" y="99"/>
                    <a:pt x="1458" y="48"/>
                    <a:pt x="1441" y="0"/>
                  </a:cubicBezTo>
                  <a:close/>
                  <a:moveTo>
                    <a:pt x="752" y="574"/>
                  </a:moveTo>
                  <a:lnTo>
                    <a:pt x="45" y="1178"/>
                  </a:lnTo>
                  <a:cubicBezTo>
                    <a:pt x="31" y="1260"/>
                    <a:pt x="15" y="1345"/>
                    <a:pt x="1" y="1427"/>
                  </a:cubicBezTo>
                  <a:lnTo>
                    <a:pt x="782" y="755"/>
                  </a:lnTo>
                  <a:cubicBezTo>
                    <a:pt x="779" y="693"/>
                    <a:pt x="765" y="632"/>
                    <a:pt x="752" y="574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75;p23"/>
            <p:cNvSpPr/>
            <p:nvPr/>
          </p:nvSpPr>
          <p:spPr>
            <a:xfrm flipH="1">
              <a:off x="6606318" y="2152394"/>
              <a:ext cx="22248" cy="142327"/>
            </a:xfrm>
            <a:custGeom>
              <a:avLst/>
              <a:gdLst/>
              <a:ahLst/>
              <a:cxnLst/>
              <a:rect l="l" t="t" r="r" b="b"/>
              <a:pathLst>
                <a:path w="390" h="2495" extrusionOk="0">
                  <a:moveTo>
                    <a:pt x="0" y="0"/>
                  </a:moveTo>
                  <a:cubicBezTo>
                    <a:pt x="93" y="451"/>
                    <a:pt x="106" y="987"/>
                    <a:pt x="24" y="1622"/>
                  </a:cubicBezTo>
                  <a:cubicBezTo>
                    <a:pt x="0" y="1877"/>
                    <a:pt x="52" y="2171"/>
                    <a:pt x="126" y="2495"/>
                  </a:cubicBezTo>
                  <a:cubicBezTo>
                    <a:pt x="137" y="2444"/>
                    <a:pt x="150" y="2389"/>
                    <a:pt x="161" y="2338"/>
                  </a:cubicBezTo>
                  <a:cubicBezTo>
                    <a:pt x="175" y="2256"/>
                    <a:pt x="191" y="2171"/>
                    <a:pt x="205" y="2089"/>
                  </a:cubicBezTo>
                  <a:cubicBezTo>
                    <a:pt x="328" y="1389"/>
                    <a:pt x="389" y="679"/>
                    <a:pt x="338" y="10"/>
                  </a:cubicBezTo>
                  <a:cubicBezTo>
                    <a:pt x="249" y="3"/>
                    <a:pt x="157" y="0"/>
                    <a:pt x="58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76;p23"/>
            <p:cNvSpPr/>
            <p:nvPr/>
          </p:nvSpPr>
          <p:spPr>
            <a:xfrm flipH="1">
              <a:off x="6622519" y="2152394"/>
              <a:ext cx="20080" cy="92527"/>
            </a:xfrm>
            <a:custGeom>
              <a:avLst/>
              <a:gdLst/>
              <a:ahLst/>
              <a:cxnLst/>
              <a:rect l="l" t="t" r="r" b="b"/>
              <a:pathLst>
                <a:path w="352" h="1622" extrusionOk="0">
                  <a:moveTo>
                    <a:pt x="246" y="0"/>
                  </a:moveTo>
                  <a:cubicBezTo>
                    <a:pt x="175" y="0"/>
                    <a:pt x="103" y="3"/>
                    <a:pt x="24" y="10"/>
                  </a:cubicBezTo>
                  <a:lnTo>
                    <a:pt x="0" y="10"/>
                  </a:lnTo>
                  <a:cubicBezTo>
                    <a:pt x="260" y="604"/>
                    <a:pt x="311" y="1191"/>
                    <a:pt x="270" y="1622"/>
                  </a:cubicBezTo>
                  <a:cubicBezTo>
                    <a:pt x="352" y="987"/>
                    <a:pt x="339" y="451"/>
                    <a:pt x="246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77;p23"/>
            <p:cNvSpPr/>
            <p:nvPr/>
          </p:nvSpPr>
          <p:spPr>
            <a:xfrm flipH="1">
              <a:off x="6617044" y="2152964"/>
              <a:ext cx="137136" cy="235653"/>
            </a:xfrm>
            <a:custGeom>
              <a:avLst/>
              <a:gdLst/>
              <a:ahLst/>
              <a:cxnLst/>
              <a:rect l="l" t="t" r="r" b="b"/>
              <a:pathLst>
                <a:path w="2404" h="4131" extrusionOk="0">
                  <a:moveTo>
                    <a:pt x="1652" y="1000"/>
                  </a:moveTo>
                  <a:cubicBezTo>
                    <a:pt x="1878" y="1000"/>
                    <a:pt x="2257" y="1229"/>
                    <a:pt x="2131" y="1390"/>
                  </a:cubicBezTo>
                  <a:cubicBezTo>
                    <a:pt x="2117" y="1407"/>
                    <a:pt x="2083" y="1413"/>
                    <a:pt x="2038" y="1413"/>
                  </a:cubicBezTo>
                  <a:cubicBezTo>
                    <a:pt x="1847" y="1413"/>
                    <a:pt x="1444" y="1256"/>
                    <a:pt x="1509" y="1076"/>
                  </a:cubicBezTo>
                  <a:cubicBezTo>
                    <a:pt x="1530" y="1021"/>
                    <a:pt x="1584" y="1000"/>
                    <a:pt x="1652" y="1000"/>
                  </a:cubicBezTo>
                  <a:close/>
                  <a:moveTo>
                    <a:pt x="1670" y="2014"/>
                  </a:moveTo>
                  <a:cubicBezTo>
                    <a:pt x="1799" y="2014"/>
                    <a:pt x="1906" y="2195"/>
                    <a:pt x="1906" y="2420"/>
                  </a:cubicBezTo>
                  <a:cubicBezTo>
                    <a:pt x="1906" y="2649"/>
                    <a:pt x="1799" y="2830"/>
                    <a:pt x="1670" y="2830"/>
                  </a:cubicBezTo>
                  <a:cubicBezTo>
                    <a:pt x="1540" y="2830"/>
                    <a:pt x="1434" y="2649"/>
                    <a:pt x="1434" y="2420"/>
                  </a:cubicBezTo>
                  <a:cubicBezTo>
                    <a:pt x="1434" y="2195"/>
                    <a:pt x="1540" y="2014"/>
                    <a:pt x="1670" y="2014"/>
                  </a:cubicBezTo>
                  <a:close/>
                  <a:moveTo>
                    <a:pt x="1956" y="0"/>
                  </a:moveTo>
                  <a:cubicBezTo>
                    <a:pt x="877" y="85"/>
                    <a:pt x="1" y="813"/>
                    <a:pt x="1" y="2106"/>
                  </a:cubicBezTo>
                  <a:cubicBezTo>
                    <a:pt x="1" y="2967"/>
                    <a:pt x="386" y="3718"/>
                    <a:pt x="963" y="4131"/>
                  </a:cubicBezTo>
                  <a:cubicBezTo>
                    <a:pt x="997" y="3656"/>
                    <a:pt x="1356" y="3175"/>
                    <a:pt x="1912" y="2929"/>
                  </a:cubicBezTo>
                  <a:cubicBezTo>
                    <a:pt x="2076" y="2858"/>
                    <a:pt x="2240" y="2813"/>
                    <a:pt x="2404" y="2789"/>
                  </a:cubicBezTo>
                  <a:cubicBezTo>
                    <a:pt x="2377" y="2686"/>
                    <a:pt x="2352" y="2584"/>
                    <a:pt x="2328" y="2485"/>
                  </a:cubicBezTo>
                  <a:cubicBezTo>
                    <a:pt x="2254" y="2161"/>
                    <a:pt x="2202" y="1867"/>
                    <a:pt x="2226" y="1612"/>
                  </a:cubicBezTo>
                  <a:cubicBezTo>
                    <a:pt x="2267" y="1181"/>
                    <a:pt x="2216" y="594"/>
                    <a:pt x="1956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78;p23"/>
            <p:cNvSpPr/>
            <p:nvPr/>
          </p:nvSpPr>
          <p:spPr>
            <a:xfrm flipH="1">
              <a:off x="6625371" y="2210010"/>
              <a:ext cx="46435" cy="23617"/>
            </a:xfrm>
            <a:custGeom>
              <a:avLst/>
              <a:gdLst/>
              <a:ahLst/>
              <a:cxnLst/>
              <a:rect l="l" t="t" r="r" b="b"/>
              <a:pathLst>
                <a:path w="814" h="414" extrusionOk="0">
                  <a:moveTo>
                    <a:pt x="208" y="0"/>
                  </a:moveTo>
                  <a:cubicBezTo>
                    <a:pt x="140" y="0"/>
                    <a:pt x="86" y="21"/>
                    <a:pt x="65" y="76"/>
                  </a:cubicBezTo>
                  <a:cubicBezTo>
                    <a:pt x="0" y="256"/>
                    <a:pt x="403" y="413"/>
                    <a:pt x="594" y="413"/>
                  </a:cubicBezTo>
                  <a:cubicBezTo>
                    <a:pt x="639" y="413"/>
                    <a:pt x="673" y="407"/>
                    <a:pt x="687" y="390"/>
                  </a:cubicBezTo>
                  <a:cubicBezTo>
                    <a:pt x="813" y="229"/>
                    <a:pt x="434" y="0"/>
                    <a:pt x="208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79;p23"/>
            <p:cNvSpPr/>
            <p:nvPr/>
          </p:nvSpPr>
          <p:spPr>
            <a:xfrm flipH="1">
              <a:off x="6604378" y="2312008"/>
              <a:ext cx="12721" cy="85339"/>
            </a:xfrm>
            <a:custGeom>
              <a:avLst/>
              <a:gdLst/>
              <a:ahLst/>
              <a:cxnLst/>
              <a:rect l="l" t="t" r="r" b="b"/>
              <a:pathLst>
                <a:path w="223" h="1496" extrusionOk="0">
                  <a:moveTo>
                    <a:pt x="223" y="1493"/>
                  </a:moveTo>
                  <a:lnTo>
                    <a:pt x="223" y="1496"/>
                  </a:lnTo>
                  <a:lnTo>
                    <a:pt x="223" y="1493"/>
                  </a:lnTo>
                  <a:close/>
                  <a:moveTo>
                    <a:pt x="223" y="1486"/>
                  </a:moveTo>
                  <a:lnTo>
                    <a:pt x="223" y="1493"/>
                  </a:lnTo>
                  <a:lnTo>
                    <a:pt x="223" y="1486"/>
                  </a:lnTo>
                  <a:close/>
                  <a:moveTo>
                    <a:pt x="199" y="1045"/>
                  </a:moveTo>
                  <a:lnTo>
                    <a:pt x="199" y="1045"/>
                  </a:lnTo>
                  <a:lnTo>
                    <a:pt x="199" y="1045"/>
                  </a:lnTo>
                  <a:close/>
                  <a:moveTo>
                    <a:pt x="199" y="1039"/>
                  </a:moveTo>
                  <a:lnTo>
                    <a:pt x="199" y="1039"/>
                  </a:lnTo>
                  <a:lnTo>
                    <a:pt x="199" y="1039"/>
                  </a:lnTo>
                  <a:close/>
                  <a:moveTo>
                    <a:pt x="199" y="1032"/>
                  </a:moveTo>
                  <a:lnTo>
                    <a:pt x="199" y="1032"/>
                  </a:lnTo>
                  <a:lnTo>
                    <a:pt x="199" y="1032"/>
                  </a:lnTo>
                  <a:close/>
                  <a:moveTo>
                    <a:pt x="199" y="1025"/>
                  </a:moveTo>
                  <a:lnTo>
                    <a:pt x="199" y="1028"/>
                  </a:lnTo>
                  <a:lnTo>
                    <a:pt x="199" y="1025"/>
                  </a:lnTo>
                  <a:close/>
                  <a:moveTo>
                    <a:pt x="195" y="1018"/>
                  </a:moveTo>
                  <a:lnTo>
                    <a:pt x="195" y="1022"/>
                  </a:lnTo>
                  <a:lnTo>
                    <a:pt x="195" y="1018"/>
                  </a:lnTo>
                  <a:close/>
                  <a:moveTo>
                    <a:pt x="195" y="1015"/>
                  </a:moveTo>
                  <a:lnTo>
                    <a:pt x="195" y="1015"/>
                  </a:lnTo>
                  <a:lnTo>
                    <a:pt x="195" y="1015"/>
                  </a:lnTo>
                  <a:close/>
                  <a:moveTo>
                    <a:pt x="195" y="1008"/>
                  </a:moveTo>
                  <a:lnTo>
                    <a:pt x="195" y="1008"/>
                  </a:lnTo>
                  <a:lnTo>
                    <a:pt x="195" y="1008"/>
                  </a:lnTo>
                  <a:close/>
                  <a:moveTo>
                    <a:pt x="195" y="1001"/>
                  </a:moveTo>
                  <a:lnTo>
                    <a:pt x="195" y="1004"/>
                  </a:lnTo>
                  <a:lnTo>
                    <a:pt x="195" y="1001"/>
                  </a:lnTo>
                  <a:close/>
                  <a:moveTo>
                    <a:pt x="195" y="995"/>
                  </a:moveTo>
                  <a:lnTo>
                    <a:pt x="195" y="998"/>
                  </a:lnTo>
                  <a:lnTo>
                    <a:pt x="195" y="995"/>
                  </a:lnTo>
                  <a:close/>
                  <a:moveTo>
                    <a:pt x="192" y="987"/>
                  </a:moveTo>
                  <a:cubicBezTo>
                    <a:pt x="192" y="991"/>
                    <a:pt x="192" y="991"/>
                    <a:pt x="195" y="991"/>
                  </a:cubicBezTo>
                  <a:cubicBezTo>
                    <a:pt x="192" y="991"/>
                    <a:pt x="192" y="991"/>
                    <a:pt x="192" y="987"/>
                  </a:cubicBezTo>
                  <a:close/>
                  <a:moveTo>
                    <a:pt x="192" y="981"/>
                  </a:moveTo>
                  <a:lnTo>
                    <a:pt x="192" y="987"/>
                  </a:lnTo>
                  <a:lnTo>
                    <a:pt x="192" y="981"/>
                  </a:lnTo>
                  <a:close/>
                  <a:moveTo>
                    <a:pt x="192" y="977"/>
                  </a:moveTo>
                  <a:lnTo>
                    <a:pt x="192" y="981"/>
                  </a:lnTo>
                  <a:lnTo>
                    <a:pt x="192" y="977"/>
                  </a:lnTo>
                  <a:close/>
                  <a:moveTo>
                    <a:pt x="192" y="971"/>
                  </a:moveTo>
                  <a:lnTo>
                    <a:pt x="192" y="974"/>
                  </a:lnTo>
                  <a:lnTo>
                    <a:pt x="192" y="971"/>
                  </a:lnTo>
                  <a:close/>
                  <a:moveTo>
                    <a:pt x="192" y="963"/>
                  </a:moveTo>
                  <a:lnTo>
                    <a:pt x="192" y="971"/>
                  </a:lnTo>
                  <a:lnTo>
                    <a:pt x="192" y="963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72" y="302"/>
                    <a:pt x="147" y="626"/>
                    <a:pt x="192" y="963"/>
                  </a:cubicBezTo>
                  <a:cubicBezTo>
                    <a:pt x="147" y="626"/>
                    <a:pt x="72" y="302"/>
                    <a:pt x="1" y="1"/>
                  </a:cubicBezTo>
                  <a:close/>
                </a:path>
              </a:pathLst>
            </a:custGeom>
            <a:solidFill>
              <a:srgbClr val="D2C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80;p23"/>
            <p:cNvSpPr/>
            <p:nvPr/>
          </p:nvSpPr>
          <p:spPr>
            <a:xfrm flipH="1">
              <a:off x="6604379" y="2312008"/>
              <a:ext cx="94866" cy="95722"/>
            </a:xfrm>
            <a:custGeom>
              <a:avLst/>
              <a:gdLst/>
              <a:ahLst/>
              <a:cxnLst/>
              <a:rect l="l" t="t" r="r" b="b"/>
              <a:pathLst>
                <a:path w="1663" h="1678" extrusionOk="0">
                  <a:moveTo>
                    <a:pt x="1441" y="1"/>
                  </a:moveTo>
                  <a:cubicBezTo>
                    <a:pt x="1277" y="25"/>
                    <a:pt x="1113" y="70"/>
                    <a:pt x="949" y="141"/>
                  </a:cubicBezTo>
                  <a:cubicBezTo>
                    <a:pt x="393" y="387"/>
                    <a:pt x="34" y="868"/>
                    <a:pt x="0" y="1343"/>
                  </a:cubicBezTo>
                  <a:cubicBezTo>
                    <a:pt x="297" y="1554"/>
                    <a:pt x="645" y="1677"/>
                    <a:pt x="1017" y="1677"/>
                  </a:cubicBezTo>
                  <a:cubicBezTo>
                    <a:pt x="1242" y="1677"/>
                    <a:pt x="1458" y="1633"/>
                    <a:pt x="1659" y="1551"/>
                  </a:cubicBezTo>
                  <a:cubicBezTo>
                    <a:pt x="1663" y="1534"/>
                    <a:pt x="1663" y="1513"/>
                    <a:pt x="1663" y="1496"/>
                  </a:cubicBezTo>
                  <a:lnTo>
                    <a:pt x="1663" y="1493"/>
                  </a:lnTo>
                  <a:lnTo>
                    <a:pt x="1663" y="1486"/>
                  </a:lnTo>
                  <a:cubicBezTo>
                    <a:pt x="1663" y="1335"/>
                    <a:pt x="1655" y="1189"/>
                    <a:pt x="1639" y="1045"/>
                  </a:cubicBezTo>
                  <a:lnTo>
                    <a:pt x="1639" y="1039"/>
                  </a:lnTo>
                  <a:lnTo>
                    <a:pt x="1639" y="1032"/>
                  </a:lnTo>
                  <a:lnTo>
                    <a:pt x="1639" y="1028"/>
                  </a:lnTo>
                  <a:lnTo>
                    <a:pt x="1639" y="1025"/>
                  </a:lnTo>
                  <a:cubicBezTo>
                    <a:pt x="1639" y="1025"/>
                    <a:pt x="1639" y="1022"/>
                    <a:pt x="1635" y="1022"/>
                  </a:cubicBezTo>
                  <a:lnTo>
                    <a:pt x="1635" y="1018"/>
                  </a:lnTo>
                  <a:lnTo>
                    <a:pt x="1635" y="1015"/>
                  </a:lnTo>
                  <a:lnTo>
                    <a:pt x="1635" y="1008"/>
                  </a:lnTo>
                  <a:lnTo>
                    <a:pt x="1635" y="1004"/>
                  </a:lnTo>
                  <a:lnTo>
                    <a:pt x="1635" y="1001"/>
                  </a:lnTo>
                  <a:lnTo>
                    <a:pt x="1635" y="998"/>
                  </a:lnTo>
                  <a:lnTo>
                    <a:pt x="1635" y="995"/>
                  </a:lnTo>
                  <a:lnTo>
                    <a:pt x="1635" y="991"/>
                  </a:lnTo>
                  <a:cubicBezTo>
                    <a:pt x="1632" y="991"/>
                    <a:pt x="1632" y="991"/>
                    <a:pt x="1632" y="987"/>
                  </a:cubicBezTo>
                  <a:lnTo>
                    <a:pt x="1632" y="981"/>
                  </a:lnTo>
                  <a:lnTo>
                    <a:pt x="1632" y="977"/>
                  </a:lnTo>
                  <a:lnTo>
                    <a:pt x="1632" y="974"/>
                  </a:lnTo>
                  <a:lnTo>
                    <a:pt x="1632" y="971"/>
                  </a:lnTo>
                  <a:lnTo>
                    <a:pt x="1632" y="963"/>
                  </a:lnTo>
                  <a:cubicBezTo>
                    <a:pt x="1587" y="626"/>
                    <a:pt x="1512" y="302"/>
                    <a:pt x="1441" y="1"/>
                  </a:cubicBezTo>
                  <a:close/>
                </a:path>
              </a:pathLst>
            </a:custGeom>
            <a:solidFill>
              <a:srgbClr val="D1A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81;p23"/>
            <p:cNvSpPr/>
            <p:nvPr/>
          </p:nvSpPr>
          <p:spPr>
            <a:xfrm flipH="1">
              <a:off x="6645451" y="2267798"/>
              <a:ext cx="26925" cy="46606"/>
            </a:xfrm>
            <a:custGeom>
              <a:avLst/>
              <a:gdLst/>
              <a:ahLst/>
              <a:cxnLst/>
              <a:rect l="l" t="t" r="r" b="b"/>
              <a:pathLst>
                <a:path w="472" h="817" extrusionOk="0">
                  <a:moveTo>
                    <a:pt x="349" y="134"/>
                  </a:moveTo>
                  <a:cubicBezTo>
                    <a:pt x="379" y="134"/>
                    <a:pt x="403" y="179"/>
                    <a:pt x="410" y="233"/>
                  </a:cubicBezTo>
                  <a:cubicBezTo>
                    <a:pt x="420" y="288"/>
                    <a:pt x="399" y="339"/>
                    <a:pt x="372" y="342"/>
                  </a:cubicBezTo>
                  <a:lnTo>
                    <a:pt x="369" y="342"/>
                  </a:lnTo>
                  <a:cubicBezTo>
                    <a:pt x="341" y="342"/>
                    <a:pt x="314" y="298"/>
                    <a:pt x="308" y="243"/>
                  </a:cubicBezTo>
                  <a:cubicBezTo>
                    <a:pt x="300" y="189"/>
                    <a:pt x="318" y="141"/>
                    <a:pt x="345" y="138"/>
                  </a:cubicBezTo>
                  <a:lnTo>
                    <a:pt x="349" y="134"/>
                  </a:lnTo>
                  <a:close/>
                  <a:moveTo>
                    <a:pt x="236" y="1"/>
                  </a:moveTo>
                  <a:cubicBezTo>
                    <a:pt x="106" y="1"/>
                    <a:pt x="0" y="182"/>
                    <a:pt x="0" y="407"/>
                  </a:cubicBezTo>
                  <a:cubicBezTo>
                    <a:pt x="0" y="636"/>
                    <a:pt x="106" y="817"/>
                    <a:pt x="236" y="817"/>
                  </a:cubicBezTo>
                  <a:cubicBezTo>
                    <a:pt x="365" y="817"/>
                    <a:pt x="472" y="636"/>
                    <a:pt x="472" y="407"/>
                  </a:cubicBezTo>
                  <a:cubicBezTo>
                    <a:pt x="472" y="182"/>
                    <a:pt x="365" y="1"/>
                    <a:pt x="236" y="1"/>
                  </a:cubicBezTo>
                  <a:close/>
                </a:path>
              </a:pathLst>
            </a:custGeom>
            <a:solidFill>
              <a:srgbClr val="3A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82;p23"/>
            <p:cNvSpPr/>
            <p:nvPr/>
          </p:nvSpPr>
          <p:spPr>
            <a:xfrm flipH="1">
              <a:off x="6648417" y="2275442"/>
              <a:ext cx="6845" cy="11922"/>
            </a:xfrm>
            <a:custGeom>
              <a:avLst/>
              <a:gdLst/>
              <a:ahLst/>
              <a:cxnLst/>
              <a:rect l="l" t="t" r="r" b="b"/>
              <a:pathLst>
                <a:path w="120" h="209" extrusionOk="0">
                  <a:moveTo>
                    <a:pt x="49" y="0"/>
                  </a:moveTo>
                  <a:lnTo>
                    <a:pt x="45" y="4"/>
                  </a:lnTo>
                  <a:cubicBezTo>
                    <a:pt x="18" y="7"/>
                    <a:pt x="0" y="55"/>
                    <a:pt x="8" y="109"/>
                  </a:cubicBezTo>
                  <a:cubicBezTo>
                    <a:pt x="14" y="164"/>
                    <a:pt x="41" y="208"/>
                    <a:pt x="69" y="208"/>
                  </a:cubicBezTo>
                  <a:lnTo>
                    <a:pt x="72" y="208"/>
                  </a:lnTo>
                  <a:cubicBezTo>
                    <a:pt x="99" y="205"/>
                    <a:pt x="120" y="154"/>
                    <a:pt x="110" y="99"/>
                  </a:cubicBezTo>
                  <a:cubicBezTo>
                    <a:pt x="103" y="45"/>
                    <a:pt x="79" y="0"/>
                    <a:pt x="49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83;p23"/>
            <p:cNvSpPr/>
            <p:nvPr/>
          </p:nvSpPr>
          <p:spPr>
            <a:xfrm flipH="1">
              <a:off x="6544994" y="2187991"/>
              <a:ext cx="53394" cy="115345"/>
            </a:xfrm>
            <a:custGeom>
              <a:avLst/>
              <a:gdLst/>
              <a:ahLst/>
              <a:cxnLst/>
              <a:rect l="l" t="t" r="r" b="b"/>
              <a:pathLst>
                <a:path w="936" h="2022" extrusionOk="0">
                  <a:moveTo>
                    <a:pt x="342" y="0"/>
                  </a:moveTo>
                  <a:cubicBezTo>
                    <a:pt x="168" y="0"/>
                    <a:pt x="0" y="168"/>
                    <a:pt x="133" y="342"/>
                  </a:cubicBezTo>
                  <a:cubicBezTo>
                    <a:pt x="253" y="499"/>
                    <a:pt x="338" y="676"/>
                    <a:pt x="383" y="861"/>
                  </a:cubicBezTo>
                  <a:lnTo>
                    <a:pt x="775" y="523"/>
                  </a:lnTo>
                  <a:cubicBezTo>
                    <a:pt x="721" y="376"/>
                    <a:pt x="642" y="232"/>
                    <a:pt x="543" y="103"/>
                  </a:cubicBezTo>
                  <a:cubicBezTo>
                    <a:pt x="489" y="32"/>
                    <a:pt x="413" y="0"/>
                    <a:pt x="342" y="0"/>
                  </a:cubicBezTo>
                  <a:close/>
                  <a:moveTo>
                    <a:pt x="829" y="687"/>
                  </a:moveTo>
                  <a:lnTo>
                    <a:pt x="413" y="1042"/>
                  </a:lnTo>
                  <a:cubicBezTo>
                    <a:pt x="434" y="1247"/>
                    <a:pt x="403" y="1455"/>
                    <a:pt x="317" y="1660"/>
                  </a:cubicBezTo>
                  <a:cubicBezTo>
                    <a:pt x="232" y="1847"/>
                    <a:pt x="399" y="2022"/>
                    <a:pt x="553" y="2022"/>
                  </a:cubicBezTo>
                  <a:cubicBezTo>
                    <a:pt x="621" y="2022"/>
                    <a:pt x="686" y="1987"/>
                    <a:pt x="727" y="1899"/>
                  </a:cubicBezTo>
                  <a:cubicBezTo>
                    <a:pt x="898" y="1506"/>
                    <a:pt x="936" y="1083"/>
                    <a:pt x="829" y="687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84;p23"/>
            <p:cNvSpPr/>
            <p:nvPr/>
          </p:nvSpPr>
          <p:spPr>
            <a:xfrm flipH="1">
              <a:off x="6551040" y="2217826"/>
              <a:ext cx="25556" cy="29606"/>
            </a:xfrm>
            <a:custGeom>
              <a:avLst/>
              <a:gdLst/>
              <a:ahLst/>
              <a:cxnLst/>
              <a:rect l="l" t="t" r="r" b="b"/>
              <a:pathLst>
                <a:path w="448" h="519" extrusionOk="0">
                  <a:moveTo>
                    <a:pt x="393" y="0"/>
                  </a:moveTo>
                  <a:lnTo>
                    <a:pt x="1" y="338"/>
                  </a:lnTo>
                  <a:cubicBezTo>
                    <a:pt x="14" y="396"/>
                    <a:pt x="28" y="457"/>
                    <a:pt x="31" y="519"/>
                  </a:cubicBezTo>
                  <a:lnTo>
                    <a:pt x="447" y="164"/>
                  </a:lnTo>
                  <a:cubicBezTo>
                    <a:pt x="434" y="109"/>
                    <a:pt x="414" y="54"/>
                    <a:pt x="393" y="0"/>
                  </a:cubicBezTo>
                  <a:close/>
                </a:path>
              </a:pathLst>
            </a:custGeom>
            <a:solidFill>
              <a:srgbClr val="9AA2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85;p23"/>
            <p:cNvSpPr/>
            <p:nvPr/>
          </p:nvSpPr>
          <p:spPr>
            <a:xfrm flipH="1">
              <a:off x="6802271" y="2215829"/>
              <a:ext cx="55505" cy="105248"/>
            </a:xfrm>
            <a:custGeom>
              <a:avLst/>
              <a:gdLst/>
              <a:ahLst/>
              <a:cxnLst/>
              <a:rect l="l" t="t" r="r" b="b"/>
              <a:pathLst>
                <a:path w="973" h="1845" extrusionOk="0">
                  <a:moveTo>
                    <a:pt x="322" y="1"/>
                  </a:moveTo>
                  <a:cubicBezTo>
                    <a:pt x="127" y="1"/>
                    <a:pt x="0" y="311"/>
                    <a:pt x="205" y="455"/>
                  </a:cubicBezTo>
                  <a:cubicBezTo>
                    <a:pt x="533" y="687"/>
                    <a:pt x="489" y="1271"/>
                    <a:pt x="472" y="1616"/>
                  </a:cubicBezTo>
                  <a:cubicBezTo>
                    <a:pt x="465" y="1769"/>
                    <a:pt x="577" y="1844"/>
                    <a:pt x="697" y="1844"/>
                  </a:cubicBezTo>
                  <a:cubicBezTo>
                    <a:pt x="816" y="1844"/>
                    <a:pt x="939" y="1769"/>
                    <a:pt x="946" y="1616"/>
                  </a:cubicBezTo>
                  <a:cubicBezTo>
                    <a:pt x="973" y="1059"/>
                    <a:pt x="943" y="396"/>
                    <a:pt x="444" y="45"/>
                  </a:cubicBezTo>
                  <a:cubicBezTo>
                    <a:pt x="404" y="15"/>
                    <a:pt x="363" y="1"/>
                    <a:pt x="322" y="1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86;p23"/>
            <p:cNvSpPr/>
            <p:nvPr/>
          </p:nvSpPr>
          <p:spPr>
            <a:xfrm flipH="1">
              <a:off x="6564104" y="2315146"/>
              <a:ext cx="34912" cy="27153"/>
            </a:xfrm>
            <a:custGeom>
              <a:avLst/>
              <a:gdLst/>
              <a:ahLst/>
              <a:cxnLst/>
              <a:rect l="l" t="t" r="r" b="b"/>
              <a:pathLst>
                <a:path w="612" h="476" extrusionOk="0">
                  <a:moveTo>
                    <a:pt x="305" y="1"/>
                  </a:moveTo>
                  <a:cubicBezTo>
                    <a:pt x="1" y="1"/>
                    <a:pt x="1" y="475"/>
                    <a:pt x="305" y="475"/>
                  </a:cubicBezTo>
                  <a:cubicBezTo>
                    <a:pt x="612" y="475"/>
                    <a:pt x="612" y="1"/>
                    <a:pt x="305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87;p23"/>
            <p:cNvSpPr/>
            <p:nvPr/>
          </p:nvSpPr>
          <p:spPr>
            <a:xfrm flipH="1">
              <a:off x="6797364" y="2331347"/>
              <a:ext cx="35083" cy="27096"/>
            </a:xfrm>
            <a:custGeom>
              <a:avLst/>
              <a:gdLst/>
              <a:ahLst/>
              <a:cxnLst/>
              <a:rect l="l" t="t" r="r" b="b"/>
              <a:pathLst>
                <a:path w="615" h="475" extrusionOk="0">
                  <a:moveTo>
                    <a:pt x="308" y="0"/>
                  </a:moveTo>
                  <a:cubicBezTo>
                    <a:pt x="0" y="0"/>
                    <a:pt x="0" y="475"/>
                    <a:pt x="308" y="475"/>
                  </a:cubicBezTo>
                  <a:cubicBezTo>
                    <a:pt x="611" y="475"/>
                    <a:pt x="615" y="0"/>
                    <a:pt x="308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88;p23"/>
            <p:cNvSpPr/>
            <p:nvPr/>
          </p:nvSpPr>
          <p:spPr>
            <a:xfrm flipH="1">
              <a:off x="7071928" y="2320394"/>
              <a:ext cx="125670" cy="106788"/>
            </a:xfrm>
            <a:custGeom>
              <a:avLst/>
              <a:gdLst/>
              <a:ahLst/>
              <a:cxnLst/>
              <a:rect l="l" t="t" r="r" b="b"/>
              <a:pathLst>
                <a:path w="2203" h="1872" extrusionOk="0">
                  <a:moveTo>
                    <a:pt x="2100" y="0"/>
                  </a:moveTo>
                  <a:lnTo>
                    <a:pt x="1" y="1796"/>
                  </a:lnTo>
                  <a:lnTo>
                    <a:pt x="155" y="1872"/>
                  </a:lnTo>
                  <a:lnTo>
                    <a:pt x="2203" y="120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89;p23"/>
            <p:cNvSpPr/>
            <p:nvPr/>
          </p:nvSpPr>
          <p:spPr>
            <a:xfrm flipH="1">
              <a:off x="6775121" y="2175269"/>
              <a:ext cx="305818" cy="290644"/>
            </a:xfrm>
            <a:custGeom>
              <a:avLst/>
              <a:gdLst/>
              <a:ahLst/>
              <a:cxnLst/>
              <a:rect l="l" t="t" r="r" b="b"/>
              <a:pathLst>
                <a:path w="5361" h="5095" extrusionOk="0">
                  <a:moveTo>
                    <a:pt x="3046" y="159"/>
                  </a:moveTo>
                  <a:cubicBezTo>
                    <a:pt x="3799" y="159"/>
                    <a:pt x="4332" y="316"/>
                    <a:pt x="4674" y="636"/>
                  </a:cubicBezTo>
                  <a:cubicBezTo>
                    <a:pt x="5042" y="985"/>
                    <a:pt x="5200" y="1517"/>
                    <a:pt x="5200" y="2415"/>
                  </a:cubicBezTo>
                  <a:cubicBezTo>
                    <a:pt x="5200" y="3805"/>
                    <a:pt x="4070" y="4934"/>
                    <a:pt x="2680" y="4934"/>
                  </a:cubicBezTo>
                  <a:cubicBezTo>
                    <a:pt x="1291" y="4934"/>
                    <a:pt x="158" y="3805"/>
                    <a:pt x="158" y="2415"/>
                  </a:cubicBezTo>
                  <a:cubicBezTo>
                    <a:pt x="158" y="1142"/>
                    <a:pt x="1151" y="261"/>
                    <a:pt x="2684" y="169"/>
                  </a:cubicBezTo>
                  <a:cubicBezTo>
                    <a:pt x="2810" y="162"/>
                    <a:pt x="2929" y="159"/>
                    <a:pt x="3046" y="159"/>
                  </a:cubicBezTo>
                  <a:close/>
                  <a:moveTo>
                    <a:pt x="3044" y="1"/>
                  </a:moveTo>
                  <a:cubicBezTo>
                    <a:pt x="2927" y="1"/>
                    <a:pt x="2804" y="5"/>
                    <a:pt x="2677" y="12"/>
                  </a:cubicBezTo>
                  <a:cubicBezTo>
                    <a:pt x="1052" y="107"/>
                    <a:pt x="0" y="1049"/>
                    <a:pt x="0" y="2415"/>
                  </a:cubicBezTo>
                  <a:cubicBezTo>
                    <a:pt x="0" y="3893"/>
                    <a:pt x="1202" y="5095"/>
                    <a:pt x="2680" y="5095"/>
                  </a:cubicBezTo>
                  <a:cubicBezTo>
                    <a:pt x="4158" y="5095"/>
                    <a:pt x="5360" y="3893"/>
                    <a:pt x="5360" y="2415"/>
                  </a:cubicBezTo>
                  <a:cubicBezTo>
                    <a:pt x="5360" y="1750"/>
                    <a:pt x="5291" y="1002"/>
                    <a:pt x="4783" y="524"/>
                  </a:cubicBezTo>
                  <a:cubicBezTo>
                    <a:pt x="4411" y="173"/>
                    <a:pt x="3840" y="1"/>
                    <a:pt x="3044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90;p23"/>
            <p:cNvSpPr/>
            <p:nvPr/>
          </p:nvSpPr>
          <p:spPr>
            <a:xfrm flipH="1">
              <a:off x="6523775" y="2147716"/>
              <a:ext cx="234854" cy="264461"/>
            </a:xfrm>
            <a:custGeom>
              <a:avLst/>
              <a:gdLst/>
              <a:ahLst/>
              <a:cxnLst/>
              <a:rect l="l" t="t" r="r" b="b"/>
              <a:pathLst>
                <a:path w="4117" h="4636" extrusionOk="0">
                  <a:moveTo>
                    <a:pt x="2338" y="160"/>
                  </a:moveTo>
                  <a:cubicBezTo>
                    <a:pt x="2857" y="160"/>
                    <a:pt x="3233" y="276"/>
                    <a:pt x="3489" y="516"/>
                  </a:cubicBezTo>
                  <a:cubicBezTo>
                    <a:pt x="3820" y="823"/>
                    <a:pt x="3960" y="1324"/>
                    <a:pt x="3960" y="2198"/>
                  </a:cubicBezTo>
                  <a:cubicBezTo>
                    <a:pt x="3960" y="3454"/>
                    <a:pt x="3106" y="4478"/>
                    <a:pt x="2058" y="4478"/>
                  </a:cubicBezTo>
                  <a:cubicBezTo>
                    <a:pt x="1010" y="4478"/>
                    <a:pt x="161" y="3454"/>
                    <a:pt x="161" y="2198"/>
                  </a:cubicBezTo>
                  <a:cubicBezTo>
                    <a:pt x="161" y="1048"/>
                    <a:pt x="908" y="249"/>
                    <a:pt x="2065" y="171"/>
                  </a:cubicBezTo>
                  <a:cubicBezTo>
                    <a:pt x="2161" y="164"/>
                    <a:pt x="2253" y="160"/>
                    <a:pt x="2338" y="160"/>
                  </a:cubicBezTo>
                  <a:close/>
                  <a:moveTo>
                    <a:pt x="2331" y="0"/>
                  </a:moveTo>
                  <a:cubicBezTo>
                    <a:pt x="2243" y="0"/>
                    <a:pt x="2151" y="4"/>
                    <a:pt x="2055" y="10"/>
                  </a:cubicBezTo>
                  <a:cubicBezTo>
                    <a:pt x="805" y="99"/>
                    <a:pt x="0" y="956"/>
                    <a:pt x="0" y="2198"/>
                  </a:cubicBezTo>
                  <a:cubicBezTo>
                    <a:pt x="0" y="3544"/>
                    <a:pt x="925" y="4636"/>
                    <a:pt x="2058" y="4636"/>
                  </a:cubicBezTo>
                  <a:cubicBezTo>
                    <a:pt x="3195" y="4636"/>
                    <a:pt x="4117" y="3544"/>
                    <a:pt x="4117" y="2198"/>
                  </a:cubicBezTo>
                  <a:cubicBezTo>
                    <a:pt x="4117" y="1550"/>
                    <a:pt x="4055" y="826"/>
                    <a:pt x="3598" y="399"/>
                  </a:cubicBezTo>
                  <a:cubicBezTo>
                    <a:pt x="3309" y="131"/>
                    <a:pt x="2892" y="0"/>
                    <a:pt x="2331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91;p23"/>
            <p:cNvSpPr/>
            <p:nvPr/>
          </p:nvSpPr>
          <p:spPr>
            <a:xfrm flipH="1">
              <a:off x="6701927" y="2253593"/>
              <a:ext cx="63320" cy="117513"/>
            </a:xfrm>
            <a:custGeom>
              <a:avLst/>
              <a:gdLst/>
              <a:ahLst/>
              <a:cxnLst/>
              <a:rect l="l" t="t" r="r" b="b"/>
              <a:pathLst>
                <a:path w="1110" h="2060" extrusionOk="0">
                  <a:moveTo>
                    <a:pt x="37" y="1"/>
                  </a:moveTo>
                  <a:cubicBezTo>
                    <a:pt x="37" y="1"/>
                    <a:pt x="0" y="1384"/>
                    <a:pt x="192" y="1384"/>
                  </a:cubicBezTo>
                  <a:cubicBezTo>
                    <a:pt x="193" y="1384"/>
                    <a:pt x="194" y="1384"/>
                    <a:pt x="195" y="1384"/>
                  </a:cubicBezTo>
                  <a:cubicBezTo>
                    <a:pt x="224" y="1382"/>
                    <a:pt x="257" y="1373"/>
                    <a:pt x="294" y="1359"/>
                  </a:cubicBezTo>
                  <a:lnTo>
                    <a:pt x="294" y="1359"/>
                  </a:lnTo>
                  <a:lnTo>
                    <a:pt x="427" y="2060"/>
                  </a:lnTo>
                  <a:cubicBezTo>
                    <a:pt x="427" y="2060"/>
                    <a:pt x="1109" y="1554"/>
                    <a:pt x="966" y="1308"/>
                  </a:cubicBezTo>
                  <a:cubicBezTo>
                    <a:pt x="918" y="1229"/>
                    <a:pt x="851" y="1200"/>
                    <a:pt x="773" y="1200"/>
                  </a:cubicBezTo>
                  <a:cubicBezTo>
                    <a:pt x="622" y="1200"/>
                    <a:pt x="435" y="1309"/>
                    <a:pt x="294" y="1359"/>
                  </a:cubicBezTo>
                  <a:lnTo>
                    <a:pt x="294" y="135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FB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92;p23"/>
            <p:cNvSpPr/>
            <p:nvPr/>
          </p:nvSpPr>
          <p:spPr>
            <a:xfrm flipH="1">
              <a:off x="6696508" y="2249087"/>
              <a:ext cx="72276" cy="126526"/>
            </a:xfrm>
            <a:custGeom>
              <a:avLst/>
              <a:gdLst/>
              <a:ahLst/>
              <a:cxnLst/>
              <a:rect l="l" t="t" r="r" b="b"/>
              <a:pathLst>
                <a:path w="1267" h="2218" extrusionOk="0">
                  <a:moveTo>
                    <a:pt x="97" y="1"/>
                  </a:moveTo>
                  <a:cubicBezTo>
                    <a:pt x="58" y="1"/>
                    <a:pt x="21" y="34"/>
                    <a:pt x="21" y="76"/>
                  </a:cubicBezTo>
                  <a:cubicBezTo>
                    <a:pt x="14" y="370"/>
                    <a:pt x="0" y="1343"/>
                    <a:pt x="167" y="1507"/>
                  </a:cubicBezTo>
                  <a:cubicBezTo>
                    <a:pt x="197" y="1533"/>
                    <a:pt x="229" y="1542"/>
                    <a:pt x="252" y="1542"/>
                  </a:cubicBezTo>
                  <a:cubicBezTo>
                    <a:pt x="256" y="1542"/>
                    <a:pt x="260" y="1542"/>
                    <a:pt x="263" y="1541"/>
                  </a:cubicBezTo>
                  <a:cubicBezTo>
                    <a:pt x="339" y="1537"/>
                    <a:pt x="427" y="1496"/>
                    <a:pt x="523" y="1455"/>
                  </a:cubicBezTo>
                  <a:cubicBezTo>
                    <a:pt x="663" y="1394"/>
                    <a:pt x="764" y="1357"/>
                    <a:pt x="836" y="1357"/>
                  </a:cubicBezTo>
                  <a:cubicBezTo>
                    <a:pt x="892" y="1357"/>
                    <a:pt x="931" y="1379"/>
                    <a:pt x="960" y="1428"/>
                  </a:cubicBezTo>
                  <a:cubicBezTo>
                    <a:pt x="1028" y="1548"/>
                    <a:pt x="703" y="1882"/>
                    <a:pt x="441" y="2077"/>
                  </a:cubicBezTo>
                  <a:cubicBezTo>
                    <a:pt x="407" y="2101"/>
                    <a:pt x="400" y="2152"/>
                    <a:pt x="424" y="2186"/>
                  </a:cubicBezTo>
                  <a:cubicBezTo>
                    <a:pt x="441" y="2207"/>
                    <a:pt x="465" y="2217"/>
                    <a:pt x="489" y="2217"/>
                  </a:cubicBezTo>
                  <a:cubicBezTo>
                    <a:pt x="506" y="2217"/>
                    <a:pt x="523" y="2213"/>
                    <a:pt x="536" y="2203"/>
                  </a:cubicBezTo>
                  <a:cubicBezTo>
                    <a:pt x="659" y="2111"/>
                    <a:pt x="1267" y="1640"/>
                    <a:pt x="1097" y="1346"/>
                  </a:cubicBezTo>
                  <a:cubicBezTo>
                    <a:pt x="1031" y="1236"/>
                    <a:pt x="938" y="1199"/>
                    <a:pt x="837" y="1199"/>
                  </a:cubicBezTo>
                  <a:cubicBezTo>
                    <a:pt x="708" y="1199"/>
                    <a:pt x="567" y="1261"/>
                    <a:pt x="457" y="1309"/>
                  </a:cubicBezTo>
                  <a:cubicBezTo>
                    <a:pt x="389" y="1340"/>
                    <a:pt x="318" y="1373"/>
                    <a:pt x="270" y="1381"/>
                  </a:cubicBezTo>
                  <a:cubicBezTo>
                    <a:pt x="195" y="1271"/>
                    <a:pt x="164" y="633"/>
                    <a:pt x="178" y="80"/>
                  </a:cubicBezTo>
                  <a:cubicBezTo>
                    <a:pt x="181" y="39"/>
                    <a:pt x="147" y="1"/>
                    <a:pt x="103" y="1"/>
                  </a:cubicBezTo>
                  <a:cubicBezTo>
                    <a:pt x="101" y="1"/>
                    <a:pt x="99" y="1"/>
                    <a:pt x="97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93;p23"/>
            <p:cNvSpPr/>
            <p:nvPr/>
          </p:nvSpPr>
          <p:spPr>
            <a:xfrm flipH="1">
              <a:off x="6749047" y="2247318"/>
              <a:ext cx="39247" cy="23674"/>
            </a:xfrm>
            <a:custGeom>
              <a:avLst/>
              <a:gdLst/>
              <a:ahLst/>
              <a:cxnLst/>
              <a:rect l="l" t="t" r="r" b="b"/>
              <a:pathLst>
                <a:path w="688" h="415" extrusionOk="0">
                  <a:moveTo>
                    <a:pt x="387" y="1"/>
                  </a:moveTo>
                  <a:cubicBezTo>
                    <a:pt x="361" y="1"/>
                    <a:pt x="334" y="5"/>
                    <a:pt x="308" y="12"/>
                  </a:cubicBezTo>
                  <a:cubicBezTo>
                    <a:pt x="114" y="60"/>
                    <a:pt x="21" y="295"/>
                    <a:pt x="15" y="306"/>
                  </a:cubicBezTo>
                  <a:cubicBezTo>
                    <a:pt x="1" y="347"/>
                    <a:pt x="21" y="391"/>
                    <a:pt x="62" y="408"/>
                  </a:cubicBezTo>
                  <a:cubicBezTo>
                    <a:pt x="70" y="411"/>
                    <a:pt x="79" y="415"/>
                    <a:pt x="90" y="415"/>
                  </a:cubicBezTo>
                  <a:cubicBezTo>
                    <a:pt x="120" y="415"/>
                    <a:pt x="151" y="394"/>
                    <a:pt x="165" y="364"/>
                  </a:cubicBezTo>
                  <a:cubicBezTo>
                    <a:pt x="182" y="316"/>
                    <a:pt x="254" y="189"/>
                    <a:pt x="349" y="162"/>
                  </a:cubicBezTo>
                  <a:cubicBezTo>
                    <a:pt x="360" y="160"/>
                    <a:pt x="371" y="159"/>
                    <a:pt x="382" y="159"/>
                  </a:cubicBezTo>
                  <a:cubicBezTo>
                    <a:pt x="433" y="159"/>
                    <a:pt x="490" y="184"/>
                    <a:pt x="550" y="234"/>
                  </a:cubicBezTo>
                  <a:cubicBezTo>
                    <a:pt x="564" y="247"/>
                    <a:pt x="581" y="253"/>
                    <a:pt x="599" y="253"/>
                  </a:cubicBezTo>
                  <a:cubicBezTo>
                    <a:pt x="621" y="253"/>
                    <a:pt x="644" y="243"/>
                    <a:pt x="660" y="224"/>
                  </a:cubicBezTo>
                  <a:cubicBezTo>
                    <a:pt x="687" y="193"/>
                    <a:pt x="684" y="142"/>
                    <a:pt x="650" y="114"/>
                  </a:cubicBezTo>
                  <a:cubicBezTo>
                    <a:pt x="561" y="39"/>
                    <a:pt x="474" y="1"/>
                    <a:pt x="387" y="1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587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49425" y="3543300"/>
            <a:ext cx="15500375" cy="16176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2041" y="2579432"/>
            <a:ext cx="2438392" cy="2305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54026" y="2579432"/>
            <a:ext cx="2438400" cy="2305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2090">
            <a:off x="-2409567" y="-960052"/>
            <a:ext cx="3200644" cy="118942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4400" y="457200"/>
            <a:ext cx="1668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Những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đóng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góp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của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Nhà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máy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Cơ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khí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Hà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Nội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trong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công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cuộc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xây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dựng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và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bảo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vệ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đất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nước</a:t>
            </a:r>
            <a:r>
              <a:rPr lang="en-GB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207945" y="6181918"/>
            <a:ext cx="135152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914400" indent="-9144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en-GB" sz="4800" b="1" dirty="0" err="1" smtClean="0">
                <a:latin typeface="+mj-lt"/>
              </a:rPr>
              <a:t>Nêu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một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số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sản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phẩm</a:t>
            </a:r>
            <a:r>
              <a:rPr lang="en-GB" sz="4800" b="1" dirty="0" smtClean="0">
                <a:latin typeface="+mj-lt"/>
              </a:rPr>
              <a:t> do </a:t>
            </a:r>
            <a:r>
              <a:rPr lang="en-GB" sz="4800" b="1" dirty="0" err="1" smtClean="0">
                <a:latin typeface="+mj-lt"/>
              </a:rPr>
              <a:t>Nhà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máy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Cơ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khí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Hà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Nội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sản</a:t>
            </a:r>
            <a:r>
              <a:rPr lang="en-GB" sz="4800" b="1" dirty="0" smtClean="0">
                <a:latin typeface="+mj-lt"/>
              </a:rPr>
              <a:t> </a:t>
            </a:r>
            <a:r>
              <a:rPr lang="en-GB" sz="4800" b="1" dirty="0" err="1" smtClean="0">
                <a:latin typeface="+mj-lt"/>
              </a:rPr>
              <a:t>xuất</a:t>
            </a:r>
            <a:r>
              <a:rPr lang="en-GB" sz="4800" b="1" dirty="0" smtClean="0">
                <a:latin typeface="+mj-lt"/>
              </a:rPr>
              <a:t>.</a:t>
            </a:r>
            <a:endParaRPr lang="en-US" sz="4800" b="1" dirty="0">
              <a:latin typeface="+mj-lt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207945" y="8090386"/>
            <a:ext cx="135980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914400" indent="-914400" eaLnBrk="1" hangingPunct="1">
              <a:spcBef>
                <a:spcPct val="50000"/>
              </a:spcBef>
              <a:buFont typeface="+mj-lt"/>
              <a:buAutoNum type="arabicPeriod" startAt="2"/>
            </a:pPr>
            <a:r>
              <a:rPr lang="en-US" sz="4800" b="1" dirty="0" err="1" smtClean="0">
                <a:latin typeface="+mj-lt"/>
              </a:rPr>
              <a:t>Đảng</a:t>
            </a:r>
            <a:r>
              <a:rPr lang="en-US" sz="4800" b="1" dirty="0">
                <a:latin typeface="+mj-lt"/>
              </a:rPr>
              <a:t>, </a:t>
            </a:r>
            <a:r>
              <a:rPr lang="en-US" sz="4800" b="1" dirty="0" err="1">
                <a:latin typeface="+mj-lt"/>
              </a:rPr>
              <a:t>Nhà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nước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và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Bác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Hồ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đã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dành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cho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máy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Cơ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khí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Nội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phần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thưởng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cao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quý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nào</a:t>
            </a:r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0979" y="3900315"/>
            <a:ext cx="1348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 smtClean="0">
                <a:latin typeface="+mj-lt"/>
              </a:rPr>
              <a:t>Đọc</a:t>
            </a:r>
            <a:r>
              <a:rPr lang="en-GB" sz="6600" dirty="0" smtClean="0">
                <a:latin typeface="+mj-lt"/>
              </a:rPr>
              <a:t> SGK </a:t>
            </a:r>
            <a:r>
              <a:rPr lang="en-GB" sz="6600" dirty="0" err="1" smtClean="0">
                <a:latin typeface="+mj-lt"/>
              </a:rPr>
              <a:t>và</a:t>
            </a:r>
            <a:r>
              <a:rPr lang="en-GB" sz="6600" dirty="0" smtClean="0">
                <a:latin typeface="+mj-lt"/>
              </a:rPr>
              <a:t> </a:t>
            </a:r>
            <a:r>
              <a:rPr lang="en-GB" sz="6600" dirty="0" err="1" smtClean="0">
                <a:latin typeface="+mj-lt"/>
              </a:rPr>
              <a:t>trả</a:t>
            </a:r>
            <a:r>
              <a:rPr lang="en-GB" sz="6600" dirty="0" smtClean="0">
                <a:latin typeface="+mj-lt"/>
              </a:rPr>
              <a:t> </a:t>
            </a:r>
            <a:r>
              <a:rPr lang="en-GB" sz="6600" dirty="0" err="1" smtClean="0">
                <a:latin typeface="+mj-lt"/>
              </a:rPr>
              <a:t>lời</a:t>
            </a:r>
            <a:r>
              <a:rPr lang="en-GB" sz="6600" dirty="0" smtClean="0">
                <a:latin typeface="+mj-lt"/>
              </a:rPr>
              <a:t> </a:t>
            </a:r>
            <a:r>
              <a:rPr lang="en-GB" sz="6600" dirty="0" err="1" smtClean="0">
                <a:latin typeface="+mj-lt"/>
              </a:rPr>
              <a:t>các</a:t>
            </a:r>
            <a:r>
              <a:rPr lang="en-GB" sz="6600" dirty="0" smtClean="0">
                <a:latin typeface="+mj-lt"/>
              </a:rPr>
              <a:t> </a:t>
            </a:r>
            <a:r>
              <a:rPr lang="en-GB" sz="6600" dirty="0" err="1" smtClean="0">
                <a:latin typeface="+mj-lt"/>
              </a:rPr>
              <a:t>câu</a:t>
            </a:r>
            <a:r>
              <a:rPr lang="en-GB" sz="6600" dirty="0" smtClean="0">
                <a:latin typeface="+mj-lt"/>
              </a:rPr>
              <a:t> </a:t>
            </a:r>
            <a:r>
              <a:rPr lang="en-GB" sz="6600" dirty="0" err="1" smtClean="0">
                <a:latin typeface="+mj-lt"/>
              </a:rPr>
              <a:t>hỏi</a:t>
            </a:r>
            <a:r>
              <a:rPr lang="en-GB" sz="6600" dirty="0" smtClean="0">
                <a:latin typeface="+mj-lt"/>
              </a:rPr>
              <a:t> </a:t>
            </a:r>
            <a:r>
              <a:rPr lang="en-GB" sz="6600" dirty="0" err="1" smtClean="0">
                <a:latin typeface="+mj-lt"/>
              </a:rPr>
              <a:t>sau</a:t>
            </a:r>
            <a:r>
              <a:rPr lang="en-GB" sz="6600" dirty="0" smtClean="0">
                <a:latin typeface="+mj-lt"/>
              </a:rPr>
              <a:t>:</a:t>
            </a:r>
            <a:endParaRPr lang="en-US" sz="6600" dirty="0">
              <a:latin typeface="+mj-lt"/>
            </a:endParaRPr>
          </a:p>
        </p:txBody>
      </p:sp>
      <p:grpSp>
        <p:nvGrpSpPr>
          <p:cNvPr id="23" name="Google Shape;643;p28"/>
          <p:cNvGrpSpPr/>
          <p:nvPr/>
        </p:nvGrpSpPr>
        <p:grpSpPr>
          <a:xfrm>
            <a:off x="15046989" y="4698697"/>
            <a:ext cx="3056947" cy="5567581"/>
            <a:chOff x="6257575" y="810650"/>
            <a:chExt cx="2253237" cy="4103794"/>
          </a:xfrm>
        </p:grpSpPr>
        <p:sp>
          <p:nvSpPr>
            <p:cNvPr id="24" name="Google Shape;644;p28"/>
            <p:cNvSpPr/>
            <p:nvPr/>
          </p:nvSpPr>
          <p:spPr>
            <a:xfrm flipH="1">
              <a:off x="6983264" y="4357505"/>
              <a:ext cx="371544" cy="261628"/>
            </a:xfrm>
            <a:custGeom>
              <a:avLst/>
              <a:gdLst/>
              <a:ahLst/>
              <a:cxnLst/>
              <a:rect l="l" t="t" r="r" b="b"/>
              <a:pathLst>
                <a:path w="5858" h="4125" extrusionOk="0">
                  <a:moveTo>
                    <a:pt x="5857" y="1"/>
                  </a:moveTo>
                  <a:lnTo>
                    <a:pt x="150" y="311"/>
                  </a:lnTo>
                  <a:cubicBezTo>
                    <a:pt x="150" y="311"/>
                    <a:pt x="0" y="4125"/>
                    <a:pt x="36" y="4125"/>
                  </a:cubicBezTo>
                  <a:cubicBezTo>
                    <a:pt x="36" y="4125"/>
                    <a:pt x="36" y="4125"/>
                    <a:pt x="37" y="4125"/>
                  </a:cubicBezTo>
                  <a:cubicBezTo>
                    <a:pt x="74" y="4114"/>
                    <a:pt x="4519" y="3708"/>
                    <a:pt x="4519" y="3708"/>
                  </a:cubicBezTo>
                  <a:cubicBezTo>
                    <a:pt x="4556" y="3629"/>
                    <a:pt x="5857" y="1"/>
                    <a:pt x="5857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5;p28"/>
            <p:cNvSpPr/>
            <p:nvPr/>
          </p:nvSpPr>
          <p:spPr>
            <a:xfrm flipH="1">
              <a:off x="6923963" y="4592689"/>
              <a:ext cx="498901" cy="321755"/>
            </a:xfrm>
            <a:custGeom>
              <a:avLst/>
              <a:gdLst/>
              <a:ahLst/>
              <a:cxnLst/>
              <a:rect l="l" t="t" r="r" b="b"/>
              <a:pathLst>
                <a:path w="7866" h="5073" extrusionOk="0">
                  <a:moveTo>
                    <a:pt x="5311" y="1"/>
                  </a:moveTo>
                  <a:cubicBezTo>
                    <a:pt x="3741" y="1"/>
                    <a:pt x="1059" y="299"/>
                    <a:pt x="864" y="522"/>
                  </a:cubicBezTo>
                  <a:cubicBezTo>
                    <a:pt x="864" y="522"/>
                    <a:pt x="0" y="5073"/>
                    <a:pt x="1110" y="5073"/>
                  </a:cubicBezTo>
                  <a:lnTo>
                    <a:pt x="7466" y="5073"/>
                  </a:lnTo>
                  <a:cubicBezTo>
                    <a:pt x="7865" y="5073"/>
                    <a:pt x="6513" y="3669"/>
                    <a:pt x="5080" y="3546"/>
                  </a:cubicBezTo>
                  <a:cubicBezTo>
                    <a:pt x="5080" y="3546"/>
                    <a:pt x="6316" y="679"/>
                    <a:pt x="6431" y="201"/>
                  </a:cubicBezTo>
                  <a:cubicBezTo>
                    <a:pt x="6468" y="57"/>
                    <a:pt x="5995" y="1"/>
                    <a:pt x="5311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6;p28"/>
            <p:cNvSpPr/>
            <p:nvPr/>
          </p:nvSpPr>
          <p:spPr>
            <a:xfrm flipH="1">
              <a:off x="7247239" y="4605184"/>
              <a:ext cx="127357" cy="309260"/>
            </a:xfrm>
            <a:custGeom>
              <a:avLst/>
              <a:gdLst/>
              <a:ahLst/>
              <a:cxnLst/>
              <a:rect l="l" t="t" r="r" b="b"/>
              <a:pathLst>
                <a:path w="2008" h="4876" extrusionOk="0">
                  <a:moveTo>
                    <a:pt x="1629" y="1"/>
                  </a:moveTo>
                  <a:lnTo>
                    <a:pt x="1629" y="1"/>
                  </a:lnTo>
                  <a:cubicBezTo>
                    <a:pt x="824" y="100"/>
                    <a:pt x="195" y="220"/>
                    <a:pt x="103" y="325"/>
                  </a:cubicBezTo>
                  <a:cubicBezTo>
                    <a:pt x="103" y="325"/>
                    <a:pt x="58" y="571"/>
                    <a:pt x="0" y="946"/>
                  </a:cubicBezTo>
                  <a:cubicBezTo>
                    <a:pt x="158" y="1974"/>
                    <a:pt x="397" y="3974"/>
                    <a:pt x="0" y="4650"/>
                  </a:cubicBezTo>
                  <a:cubicBezTo>
                    <a:pt x="82" y="4794"/>
                    <a:pt x="199" y="4876"/>
                    <a:pt x="349" y="4876"/>
                  </a:cubicBezTo>
                  <a:lnTo>
                    <a:pt x="1933" y="4876"/>
                  </a:lnTo>
                  <a:cubicBezTo>
                    <a:pt x="2008" y="4876"/>
                    <a:pt x="988" y="4275"/>
                    <a:pt x="885" y="3616"/>
                  </a:cubicBezTo>
                  <a:cubicBezTo>
                    <a:pt x="799" y="3059"/>
                    <a:pt x="1434" y="704"/>
                    <a:pt x="1629" y="1"/>
                  </a:cubicBezTo>
                  <a:close/>
                </a:path>
              </a:pathLst>
            </a:custGeom>
            <a:solidFill>
              <a:srgbClr val="BE4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7;p28"/>
            <p:cNvSpPr/>
            <p:nvPr/>
          </p:nvSpPr>
          <p:spPr>
            <a:xfrm flipH="1">
              <a:off x="7015957" y="4816488"/>
              <a:ext cx="235941" cy="33806"/>
            </a:xfrm>
            <a:custGeom>
              <a:avLst/>
              <a:gdLst/>
              <a:ahLst/>
              <a:cxnLst/>
              <a:rect l="l" t="t" r="r" b="b"/>
              <a:pathLst>
                <a:path w="3720" h="533" extrusionOk="0">
                  <a:moveTo>
                    <a:pt x="2402" y="0"/>
                  </a:moveTo>
                  <a:cubicBezTo>
                    <a:pt x="2402" y="0"/>
                    <a:pt x="1021" y="149"/>
                    <a:pt x="342" y="408"/>
                  </a:cubicBezTo>
                  <a:lnTo>
                    <a:pt x="342" y="408"/>
                  </a:lnTo>
                  <a:cubicBezTo>
                    <a:pt x="588" y="386"/>
                    <a:pt x="1465" y="314"/>
                    <a:pt x="2308" y="314"/>
                  </a:cubicBezTo>
                  <a:cubicBezTo>
                    <a:pt x="2853" y="314"/>
                    <a:pt x="3384" y="345"/>
                    <a:pt x="3720" y="438"/>
                  </a:cubicBezTo>
                  <a:cubicBezTo>
                    <a:pt x="3720" y="438"/>
                    <a:pt x="3153" y="79"/>
                    <a:pt x="2402" y="0"/>
                  </a:cubicBezTo>
                  <a:close/>
                  <a:moveTo>
                    <a:pt x="342" y="408"/>
                  </a:moveTo>
                  <a:lnTo>
                    <a:pt x="342" y="408"/>
                  </a:lnTo>
                  <a:cubicBezTo>
                    <a:pt x="299" y="412"/>
                    <a:pt x="275" y="414"/>
                    <a:pt x="275" y="414"/>
                  </a:cubicBezTo>
                  <a:cubicBezTo>
                    <a:pt x="275" y="414"/>
                    <a:pt x="0" y="532"/>
                    <a:pt x="16" y="532"/>
                  </a:cubicBezTo>
                  <a:cubicBezTo>
                    <a:pt x="23" y="532"/>
                    <a:pt x="103" y="503"/>
                    <a:pt x="326" y="414"/>
                  </a:cubicBezTo>
                  <a:cubicBezTo>
                    <a:pt x="332" y="412"/>
                    <a:pt x="337" y="410"/>
                    <a:pt x="342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8;p28"/>
            <p:cNvSpPr/>
            <p:nvPr/>
          </p:nvSpPr>
          <p:spPr>
            <a:xfrm flipH="1">
              <a:off x="7394455" y="4357505"/>
              <a:ext cx="371607" cy="261628"/>
            </a:xfrm>
            <a:custGeom>
              <a:avLst/>
              <a:gdLst/>
              <a:ahLst/>
              <a:cxnLst/>
              <a:rect l="l" t="t" r="r" b="b"/>
              <a:pathLst>
                <a:path w="5859" h="4125" extrusionOk="0">
                  <a:moveTo>
                    <a:pt x="1" y="1"/>
                  </a:moveTo>
                  <a:cubicBezTo>
                    <a:pt x="1" y="1"/>
                    <a:pt x="1302" y="3629"/>
                    <a:pt x="1339" y="3708"/>
                  </a:cubicBezTo>
                  <a:cubicBezTo>
                    <a:pt x="1339" y="3708"/>
                    <a:pt x="5787" y="4114"/>
                    <a:pt x="5824" y="4125"/>
                  </a:cubicBezTo>
                  <a:cubicBezTo>
                    <a:pt x="5824" y="4125"/>
                    <a:pt x="5824" y="4125"/>
                    <a:pt x="5824" y="4125"/>
                  </a:cubicBezTo>
                  <a:cubicBezTo>
                    <a:pt x="5858" y="4125"/>
                    <a:pt x="5709" y="311"/>
                    <a:pt x="5709" y="3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9;p28"/>
            <p:cNvSpPr/>
            <p:nvPr/>
          </p:nvSpPr>
          <p:spPr>
            <a:xfrm flipH="1">
              <a:off x="7326465" y="4592689"/>
              <a:ext cx="498901" cy="321755"/>
            </a:xfrm>
            <a:custGeom>
              <a:avLst/>
              <a:gdLst/>
              <a:ahLst/>
              <a:cxnLst/>
              <a:rect l="l" t="t" r="r" b="b"/>
              <a:pathLst>
                <a:path w="7866" h="5073" extrusionOk="0">
                  <a:moveTo>
                    <a:pt x="2555" y="1"/>
                  </a:moveTo>
                  <a:cubicBezTo>
                    <a:pt x="1871" y="1"/>
                    <a:pt x="1398" y="57"/>
                    <a:pt x="1434" y="201"/>
                  </a:cubicBezTo>
                  <a:cubicBezTo>
                    <a:pt x="1554" y="679"/>
                    <a:pt x="2786" y="3546"/>
                    <a:pt x="2786" y="3546"/>
                  </a:cubicBezTo>
                  <a:cubicBezTo>
                    <a:pt x="1356" y="3669"/>
                    <a:pt x="0" y="5073"/>
                    <a:pt x="400" y="5073"/>
                  </a:cubicBezTo>
                  <a:lnTo>
                    <a:pt x="6759" y="5073"/>
                  </a:lnTo>
                  <a:cubicBezTo>
                    <a:pt x="7865" y="5073"/>
                    <a:pt x="7002" y="522"/>
                    <a:pt x="7002" y="522"/>
                  </a:cubicBezTo>
                  <a:cubicBezTo>
                    <a:pt x="6809" y="299"/>
                    <a:pt x="4126" y="1"/>
                    <a:pt x="255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50;p28"/>
            <p:cNvSpPr/>
            <p:nvPr/>
          </p:nvSpPr>
          <p:spPr>
            <a:xfrm flipH="1">
              <a:off x="7562913" y="4592626"/>
              <a:ext cx="241713" cy="321818"/>
            </a:xfrm>
            <a:custGeom>
              <a:avLst/>
              <a:gdLst/>
              <a:ahLst/>
              <a:cxnLst/>
              <a:rect l="l" t="t" r="r" b="b"/>
              <a:pathLst>
                <a:path w="3811" h="5074" extrusionOk="0">
                  <a:moveTo>
                    <a:pt x="2230" y="1"/>
                  </a:moveTo>
                  <a:cubicBezTo>
                    <a:pt x="1568" y="1"/>
                    <a:pt x="1104" y="56"/>
                    <a:pt x="1104" y="188"/>
                  </a:cubicBezTo>
                  <a:cubicBezTo>
                    <a:pt x="1104" y="192"/>
                    <a:pt x="1104" y="199"/>
                    <a:pt x="1107" y="202"/>
                  </a:cubicBezTo>
                  <a:cubicBezTo>
                    <a:pt x="1227" y="680"/>
                    <a:pt x="2459" y="3547"/>
                    <a:pt x="2459" y="3547"/>
                  </a:cubicBezTo>
                  <a:cubicBezTo>
                    <a:pt x="1199" y="3657"/>
                    <a:pt x="1" y="4756"/>
                    <a:pt x="1" y="5019"/>
                  </a:cubicBezTo>
                  <a:cubicBezTo>
                    <a:pt x="1" y="5053"/>
                    <a:pt x="25" y="5074"/>
                    <a:pt x="73" y="5074"/>
                  </a:cubicBezTo>
                  <a:lnTo>
                    <a:pt x="1831" y="5074"/>
                  </a:lnTo>
                  <a:cubicBezTo>
                    <a:pt x="2189" y="4367"/>
                    <a:pt x="3810" y="4070"/>
                    <a:pt x="3500" y="3701"/>
                  </a:cubicBezTo>
                  <a:cubicBezTo>
                    <a:pt x="3189" y="3336"/>
                    <a:pt x="3101" y="831"/>
                    <a:pt x="3029" y="21"/>
                  </a:cubicBezTo>
                  <a:cubicBezTo>
                    <a:pt x="2745" y="8"/>
                    <a:pt x="2476" y="1"/>
                    <a:pt x="2230" y="1"/>
                  </a:cubicBezTo>
                  <a:close/>
                </a:path>
              </a:pathLst>
            </a:custGeom>
            <a:solidFill>
              <a:srgbClr val="BD49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51;p28"/>
            <p:cNvSpPr/>
            <p:nvPr/>
          </p:nvSpPr>
          <p:spPr>
            <a:xfrm flipH="1">
              <a:off x="7497426" y="4816488"/>
              <a:ext cx="235941" cy="33806"/>
            </a:xfrm>
            <a:custGeom>
              <a:avLst/>
              <a:gdLst/>
              <a:ahLst/>
              <a:cxnLst/>
              <a:rect l="l" t="t" r="r" b="b"/>
              <a:pathLst>
                <a:path w="3720" h="533" extrusionOk="0">
                  <a:moveTo>
                    <a:pt x="1318" y="0"/>
                  </a:moveTo>
                  <a:cubicBezTo>
                    <a:pt x="567" y="79"/>
                    <a:pt x="0" y="438"/>
                    <a:pt x="0" y="438"/>
                  </a:cubicBezTo>
                  <a:cubicBezTo>
                    <a:pt x="336" y="345"/>
                    <a:pt x="866" y="314"/>
                    <a:pt x="1412" y="314"/>
                  </a:cubicBezTo>
                  <a:cubicBezTo>
                    <a:pt x="2255" y="314"/>
                    <a:pt x="3134" y="386"/>
                    <a:pt x="3378" y="408"/>
                  </a:cubicBezTo>
                  <a:lnTo>
                    <a:pt x="3378" y="408"/>
                  </a:lnTo>
                  <a:cubicBezTo>
                    <a:pt x="2703" y="149"/>
                    <a:pt x="1318" y="0"/>
                    <a:pt x="1318" y="0"/>
                  </a:cubicBezTo>
                  <a:close/>
                  <a:moveTo>
                    <a:pt x="3378" y="408"/>
                  </a:moveTo>
                  <a:cubicBezTo>
                    <a:pt x="3383" y="410"/>
                    <a:pt x="3389" y="412"/>
                    <a:pt x="3394" y="414"/>
                  </a:cubicBezTo>
                  <a:cubicBezTo>
                    <a:pt x="3617" y="503"/>
                    <a:pt x="3696" y="532"/>
                    <a:pt x="3704" y="532"/>
                  </a:cubicBezTo>
                  <a:cubicBezTo>
                    <a:pt x="3719" y="532"/>
                    <a:pt x="3445" y="414"/>
                    <a:pt x="3445" y="414"/>
                  </a:cubicBezTo>
                  <a:cubicBezTo>
                    <a:pt x="3445" y="414"/>
                    <a:pt x="3421" y="412"/>
                    <a:pt x="3378" y="4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52;p28"/>
            <p:cNvSpPr/>
            <p:nvPr/>
          </p:nvSpPr>
          <p:spPr>
            <a:xfrm flipH="1">
              <a:off x="7680885" y="2916209"/>
              <a:ext cx="195349" cy="270698"/>
            </a:xfrm>
            <a:custGeom>
              <a:avLst/>
              <a:gdLst/>
              <a:ahLst/>
              <a:cxnLst/>
              <a:rect l="l" t="t" r="r" b="b"/>
              <a:pathLst>
                <a:path w="3080" h="4268" extrusionOk="0">
                  <a:moveTo>
                    <a:pt x="3080" y="0"/>
                  </a:moveTo>
                  <a:lnTo>
                    <a:pt x="3080" y="0"/>
                  </a:lnTo>
                  <a:cubicBezTo>
                    <a:pt x="1199" y="505"/>
                    <a:pt x="0" y="1891"/>
                    <a:pt x="0" y="1891"/>
                  </a:cubicBezTo>
                  <a:lnTo>
                    <a:pt x="2847" y="4267"/>
                  </a:lnTo>
                  <a:lnTo>
                    <a:pt x="3080" y="0"/>
                  </a:lnTo>
                  <a:close/>
                </a:path>
              </a:pathLst>
            </a:custGeom>
            <a:solidFill>
              <a:srgbClr val="252A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53;p28"/>
            <p:cNvSpPr/>
            <p:nvPr/>
          </p:nvSpPr>
          <p:spPr>
            <a:xfrm flipH="1">
              <a:off x="7005335" y="2789293"/>
              <a:ext cx="281988" cy="178288"/>
            </a:xfrm>
            <a:custGeom>
              <a:avLst/>
              <a:gdLst/>
              <a:ahLst/>
              <a:cxnLst/>
              <a:rect l="l" t="t" r="r" b="b"/>
              <a:pathLst>
                <a:path w="4446" h="2811" extrusionOk="0">
                  <a:moveTo>
                    <a:pt x="1" y="1"/>
                  </a:moveTo>
                  <a:cubicBezTo>
                    <a:pt x="1" y="1"/>
                    <a:pt x="1656" y="2725"/>
                    <a:pt x="4445" y="2810"/>
                  </a:cubicBezTo>
                  <a:lnTo>
                    <a:pt x="4277" y="9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54;p28"/>
            <p:cNvSpPr/>
            <p:nvPr/>
          </p:nvSpPr>
          <p:spPr>
            <a:xfrm flipH="1">
              <a:off x="6781695" y="2927435"/>
              <a:ext cx="286554" cy="1430107"/>
            </a:xfrm>
            <a:custGeom>
              <a:avLst/>
              <a:gdLst/>
              <a:ahLst/>
              <a:cxnLst/>
              <a:rect l="l" t="t" r="r" b="b"/>
              <a:pathLst>
                <a:path w="4518" h="22548" extrusionOk="0">
                  <a:moveTo>
                    <a:pt x="1" y="0"/>
                  </a:moveTo>
                  <a:lnTo>
                    <a:pt x="1520" y="22548"/>
                  </a:lnTo>
                  <a:lnTo>
                    <a:pt x="4517" y="22452"/>
                  </a:lnTo>
                  <a:lnTo>
                    <a:pt x="1946" y="325"/>
                  </a:lnTo>
                  <a:lnTo>
                    <a:pt x="991" y="6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5;p28"/>
            <p:cNvSpPr/>
            <p:nvPr/>
          </p:nvSpPr>
          <p:spPr>
            <a:xfrm flipH="1">
              <a:off x="7206272" y="2736903"/>
              <a:ext cx="474673" cy="179366"/>
            </a:xfrm>
            <a:custGeom>
              <a:avLst/>
              <a:gdLst/>
              <a:ahLst/>
              <a:cxnLst/>
              <a:rect l="l" t="t" r="r" b="b"/>
              <a:pathLst>
                <a:path w="7484" h="2828" extrusionOk="0">
                  <a:moveTo>
                    <a:pt x="5511" y="1"/>
                  </a:moveTo>
                  <a:cubicBezTo>
                    <a:pt x="3641" y="1"/>
                    <a:pt x="1" y="2827"/>
                    <a:pt x="1" y="2827"/>
                  </a:cubicBezTo>
                  <a:cubicBezTo>
                    <a:pt x="1" y="2827"/>
                    <a:pt x="3560" y="1059"/>
                    <a:pt x="4984" y="1059"/>
                  </a:cubicBezTo>
                  <a:cubicBezTo>
                    <a:pt x="5022" y="1059"/>
                    <a:pt x="5059" y="1060"/>
                    <a:pt x="5093" y="1063"/>
                  </a:cubicBezTo>
                  <a:cubicBezTo>
                    <a:pt x="6439" y="1161"/>
                    <a:pt x="7012" y="1837"/>
                    <a:pt x="7012" y="1837"/>
                  </a:cubicBezTo>
                  <a:cubicBezTo>
                    <a:pt x="7012" y="1837"/>
                    <a:pt x="7483" y="178"/>
                    <a:pt x="5667" y="8"/>
                  </a:cubicBezTo>
                  <a:cubicBezTo>
                    <a:pt x="5616" y="3"/>
                    <a:pt x="5565" y="1"/>
                    <a:pt x="5511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6;p28"/>
            <p:cNvSpPr/>
            <p:nvPr/>
          </p:nvSpPr>
          <p:spPr>
            <a:xfrm flipH="1">
              <a:off x="7841350" y="3418354"/>
              <a:ext cx="16047" cy="24863"/>
            </a:xfrm>
            <a:custGeom>
              <a:avLst/>
              <a:gdLst/>
              <a:ahLst/>
              <a:cxnLst/>
              <a:rect l="l" t="t" r="r" b="b"/>
              <a:pathLst>
                <a:path w="253" h="392" extrusionOk="0">
                  <a:moveTo>
                    <a:pt x="146" y="1"/>
                  </a:moveTo>
                  <a:cubicBezTo>
                    <a:pt x="98" y="1"/>
                    <a:pt x="57" y="33"/>
                    <a:pt x="48" y="81"/>
                  </a:cubicBezTo>
                  <a:lnTo>
                    <a:pt x="10" y="273"/>
                  </a:lnTo>
                  <a:cubicBezTo>
                    <a:pt x="1" y="327"/>
                    <a:pt x="34" y="379"/>
                    <a:pt x="86" y="388"/>
                  </a:cubicBezTo>
                  <a:cubicBezTo>
                    <a:pt x="92" y="392"/>
                    <a:pt x="100" y="392"/>
                    <a:pt x="106" y="392"/>
                  </a:cubicBezTo>
                  <a:cubicBezTo>
                    <a:pt x="154" y="392"/>
                    <a:pt x="195" y="358"/>
                    <a:pt x="202" y="314"/>
                  </a:cubicBezTo>
                  <a:lnTo>
                    <a:pt x="243" y="119"/>
                  </a:lnTo>
                  <a:cubicBezTo>
                    <a:pt x="253" y="68"/>
                    <a:pt x="218" y="13"/>
                    <a:pt x="164" y="3"/>
                  </a:cubicBezTo>
                  <a:cubicBezTo>
                    <a:pt x="158" y="1"/>
                    <a:pt x="152" y="1"/>
                    <a:pt x="146" y="1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57;p28"/>
            <p:cNvSpPr/>
            <p:nvPr/>
          </p:nvSpPr>
          <p:spPr>
            <a:xfrm flipH="1">
              <a:off x="7848710" y="3454570"/>
              <a:ext cx="199472" cy="943701"/>
            </a:xfrm>
            <a:custGeom>
              <a:avLst/>
              <a:gdLst/>
              <a:ahLst/>
              <a:cxnLst/>
              <a:rect l="l" t="t" r="r" b="b"/>
              <a:pathLst>
                <a:path w="3145" h="14879" extrusionOk="0">
                  <a:moveTo>
                    <a:pt x="3041" y="0"/>
                  </a:moveTo>
                  <a:cubicBezTo>
                    <a:pt x="2994" y="0"/>
                    <a:pt x="2952" y="32"/>
                    <a:pt x="2944" y="80"/>
                  </a:cubicBezTo>
                  <a:lnTo>
                    <a:pt x="2868" y="456"/>
                  </a:lnTo>
                  <a:cubicBezTo>
                    <a:pt x="2858" y="510"/>
                    <a:pt x="2892" y="562"/>
                    <a:pt x="2944" y="572"/>
                  </a:cubicBezTo>
                  <a:lnTo>
                    <a:pt x="2964" y="572"/>
                  </a:lnTo>
                  <a:cubicBezTo>
                    <a:pt x="3012" y="572"/>
                    <a:pt x="3053" y="542"/>
                    <a:pt x="3059" y="493"/>
                  </a:cubicBezTo>
                  <a:lnTo>
                    <a:pt x="3135" y="118"/>
                  </a:lnTo>
                  <a:cubicBezTo>
                    <a:pt x="3145" y="63"/>
                    <a:pt x="3111" y="12"/>
                    <a:pt x="3059" y="2"/>
                  </a:cubicBezTo>
                  <a:cubicBezTo>
                    <a:pt x="3053" y="1"/>
                    <a:pt x="3047" y="0"/>
                    <a:pt x="3041" y="0"/>
                  </a:cubicBezTo>
                  <a:close/>
                  <a:moveTo>
                    <a:pt x="2886" y="753"/>
                  </a:moveTo>
                  <a:cubicBezTo>
                    <a:pt x="2841" y="753"/>
                    <a:pt x="2802" y="787"/>
                    <a:pt x="2793" y="832"/>
                  </a:cubicBezTo>
                  <a:lnTo>
                    <a:pt x="2718" y="1210"/>
                  </a:lnTo>
                  <a:cubicBezTo>
                    <a:pt x="2708" y="1262"/>
                    <a:pt x="2742" y="1313"/>
                    <a:pt x="2793" y="1323"/>
                  </a:cubicBezTo>
                  <a:cubicBezTo>
                    <a:pt x="2800" y="1326"/>
                    <a:pt x="2807" y="1326"/>
                    <a:pt x="2814" y="1326"/>
                  </a:cubicBezTo>
                  <a:cubicBezTo>
                    <a:pt x="2858" y="1326"/>
                    <a:pt x="2903" y="1295"/>
                    <a:pt x="2909" y="1248"/>
                  </a:cubicBezTo>
                  <a:lnTo>
                    <a:pt x="2985" y="873"/>
                  </a:lnTo>
                  <a:cubicBezTo>
                    <a:pt x="2995" y="818"/>
                    <a:pt x="2960" y="767"/>
                    <a:pt x="2909" y="756"/>
                  </a:cubicBezTo>
                  <a:cubicBezTo>
                    <a:pt x="2902" y="754"/>
                    <a:pt x="2894" y="753"/>
                    <a:pt x="2886" y="753"/>
                  </a:cubicBezTo>
                  <a:close/>
                  <a:moveTo>
                    <a:pt x="2740" y="1506"/>
                  </a:moveTo>
                  <a:cubicBezTo>
                    <a:pt x="2693" y="1506"/>
                    <a:pt x="2652" y="1538"/>
                    <a:pt x="2643" y="1586"/>
                  </a:cubicBezTo>
                  <a:lnTo>
                    <a:pt x="2568" y="1961"/>
                  </a:lnTo>
                  <a:cubicBezTo>
                    <a:pt x="2558" y="2016"/>
                    <a:pt x="2592" y="2067"/>
                    <a:pt x="2643" y="2078"/>
                  </a:cubicBezTo>
                  <a:cubicBezTo>
                    <a:pt x="2650" y="2078"/>
                    <a:pt x="2657" y="2081"/>
                    <a:pt x="2664" y="2081"/>
                  </a:cubicBezTo>
                  <a:cubicBezTo>
                    <a:pt x="2708" y="2081"/>
                    <a:pt x="2749" y="2047"/>
                    <a:pt x="2759" y="1999"/>
                  </a:cubicBezTo>
                  <a:lnTo>
                    <a:pt x="2834" y="1623"/>
                  </a:lnTo>
                  <a:cubicBezTo>
                    <a:pt x="2845" y="1572"/>
                    <a:pt x="2810" y="1517"/>
                    <a:pt x="2759" y="1508"/>
                  </a:cubicBezTo>
                  <a:cubicBezTo>
                    <a:pt x="2753" y="1506"/>
                    <a:pt x="2746" y="1506"/>
                    <a:pt x="2740" y="1506"/>
                  </a:cubicBezTo>
                  <a:close/>
                  <a:moveTo>
                    <a:pt x="2586" y="2259"/>
                  </a:moveTo>
                  <a:cubicBezTo>
                    <a:pt x="2541" y="2259"/>
                    <a:pt x="2502" y="2293"/>
                    <a:pt x="2493" y="2337"/>
                  </a:cubicBezTo>
                  <a:lnTo>
                    <a:pt x="2418" y="2716"/>
                  </a:lnTo>
                  <a:cubicBezTo>
                    <a:pt x="2407" y="2767"/>
                    <a:pt x="2442" y="2818"/>
                    <a:pt x="2493" y="2831"/>
                  </a:cubicBezTo>
                  <a:lnTo>
                    <a:pt x="2514" y="2831"/>
                  </a:lnTo>
                  <a:cubicBezTo>
                    <a:pt x="2558" y="2831"/>
                    <a:pt x="2599" y="2801"/>
                    <a:pt x="2609" y="2754"/>
                  </a:cubicBezTo>
                  <a:lnTo>
                    <a:pt x="2684" y="2378"/>
                  </a:lnTo>
                  <a:cubicBezTo>
                    <a:pt x="2694" y="2324"/>
                    <a:pt x="2660" y="2272"/>
                    <a:pt x="2609" y="2262"/>
                  </a:cubicBezTo>
                  <a:cubicBezTo>
                    <a:pt x="2601" y="2260"/>
                    <a:pt x="2593" y="2259"/>
                    <a:pt x="2586" y="2259"/>
                  </a:cubicBezTo>
                  <a:close/>
                  <a:moveTo>
                    <a:pt x="2438" y="3011"/>
                  </a:moveTo>
                  <a:cubicBezTo>
                    <a:pt x="2393" y="3011"/>
                    <a:pt x="2352" y="3043"/>
                    <a:pt x="2342" y="3091"/>
                  </a:cubicBezTo>
                  <a:lnTo>
                    <a:pt x="2268" y="3466"/>
                  </a:lnTo>
                  <a:cubicBezTo>
                    <a:pt x="2257" y="3521"/>
                    <a:pt x="2292" y="3573"/>
                    <a:pt x="2342" y="3583"/>
                  </a:cubicBezTo>
                  <a:cubicBezTo>
                    <a:pt x="2350" y="3586"/>
                    <a:pt x="2356" y="3586"/>
                    <a:pt x="2363" y="3586"/>
                  </a:cubicBezTo>
                  <a:cubicBezTo>
                    <a:pt x="2407" y="3586"/>
                    <a:pt x="2448" y="3552"/>
                    <a:pt x="2459" y="3507"/>
                  </a:cubicBezTo>
                  <a:lnTo>
                    <a:pt x="2534" y="3129"/>
                  </a:lnTo>
                  <a:cubicBezTo>
                    <a:pt x="2544" y="3077"/>
                    <a:pt x="2510" y="3026"/>
                    <a:pt x="2456" y="3013"/>
                  </a:cubicBezTo>
                  <a:cubicBezTo>
                    <a:pt x="2449" y="3011"/>
                    <a:pt x="2443" y="3011"/>
                    <a:pt x="2438" y="3011"/>
                  </a:cubicBezTo>
                  <a:close/>
                  <a:moveTo>
                    <a:pt x="2287" y="3765"/>
                  </a:moveTo>
                  <a:cubicBezTo>
                    <a:pt x="2242" y="3765"/>
                    <a:pt x="2201" y="3797"/>
                    <a:pt x="2193" y="3846"/>
                  </a:cubicBezTo>
                  <a:lnTo>
                    <a:pt x="2117" y="4221"/>
                  </a:lnTo>
                  <a:cubicBezTo>
                    <a:pt x="2104" y="4276"/>
                    <a:pt x="2141" y="4327"/>
                    <a:pt x="2193" y="4337"/>
                  </a:cubicBezTo>
                  <a:lnTo>
                    <a:pt x="2213" y="4337"/>
                  </a:lnTo>
                  <a:cubicBezTo>
                    <a:pt x="2257" y="4337"/>
                    <a:pt x="2298" y="4306"/>
                    <a:pt x="2309" y="4259"/>
                  </a:cubicBezTo>
                  <a:lnTo>
                    <a:pt x="2383" y="3883"/>
                  </a:lnTo>
                  <a:cubicBezTo>
                    <a:pt x="2394" y="3829"/>
                    <a:pt x="2360" y="3778"/>
                    <a:pt x="2305" y="3767"/>
                  </a:cubicBezTo>
                  <a:cubicBezTo>
                    <a:pt x="2299" y="3766"/>
                    <a:pt x="2293" y="3765"/>
                    <a:pt x="2287" y="3765"/>
                  </a:cubicBezTo>
                  <a:close/>
                  <a:moveTo>
                    <a:pt x="2133" y="4519"/>
                  </a:moveTo>
                  <a:cubicBezTo>
                    <a:pt x="2090" y="4519"/>
                    <a:pt x="2051" y="4553"/>
                    <a:pt x="2043" y="4597"/>
                  </a:cubicBezTo>
                  <a:lnTo>
                    <a:pt x="1967" y="4972"/>
                  </a:lnTo>
                  <a:cubicBezTo>
                    <a:pt x="1953" y="5027"/>
                    <a:pt x="1991" y="5078"/>
                    <a:pt x="2043" y="5089"/>
                  </a:cubicBezTo>
                  <a:cubicBezTo>
                    <a:pt x="2049" y="5092"/>
                    <a:pt x="2056" y="5092"/>
                    <a:pt x="2063" y="5092"/>
                  </a:cubicBezTo>
                  <a:cubicBezTo>
                    <a:pt x="2107" y="5092"/>
                    <a:pt x="2148" y="5057"/>
                    <a:pt x="2158" y="5013"/>
                  </a:cubicBezTo>
                  <a:lnTo>
                    <a:pt x="2233" y="4634"/>
                  </a:lnTo>
                  <a:cubicBezTo>
                    <a:pt x="2243" y="4583"/>
                    <a:pt x="2210" y="4531"/>
                    <a:pt x="2155" y="4522"/>
                  </a:cubicBezTo>
                  <a:cubicBezTo>
                    <a:pt x="2148" y="4520"/>
                    <a:pt x="2140" y="4519"/>
                    <a:pt x="2133" y="4519"/>
                  </a:cubicBezTo>
                  <a:close/>
                  <a:moveTo>
                    <a:pt x="1986" y="5271"/>
                  </a:moveTo>
                  <a:cubicBezTo>
                    <a:pt x="1941" y="5271"/>
                    <a:pt x="1901" y="5303"/>
                    <a:pt x="1889" y="5351"/>
                  </a:cubicBezTo>
                  <a:lnTo>
                    <a:pt x="1813" y="5727"/>
                  </a:lnTo>
                  <a:cubicBezTo>
                    <a:pt x="1803" y="5781"/>
                    <a:pt x="1838" y="5832"/>
                    <a:pt x="1892" y="5842"/>
                  </a:cubicBezTo>
                  <a:lnTo>
                    <a:pt x="1912" y="5842"/>
                  </a:lnTo>
                  <a:cubicBezTo>
                    <a:pt x="1957" y="5842"/>
                    <a:pt x="1998" y="5812"/>
                    <a:pt x="2008" y="5764"/>
                  </a:cubicBezTo>
                  <a:lnTo>
                    <a:pt x="2084" y="5388"/>
                  </a:lnTo>
                  <a:cubicBezTo>
                    <a:pt x="2093" y="5334"/>
                    <a:pt x="2059" y="5283"/>
                    <a:pt x="2005" y="5273"/>
                  </a:cubicBezTo>
                  <a:cubicBezTo>
                    <a:pt x="1999" y="5272"/>
                    <a:pt x="1992" y="5271"/>
                    <a:pt x="1986" y="5271"/>
                  </a:cubicBezTo>
                  <a:close/>
                  <a:moveTo>
                    <a:pt x="1834" y="6024"/>
                  </a:moveTo>
                  <a:cubicBezTo>
                    <a:pt x="1790" y="6024"/>
                    <a:pt x="1750" y="6058"/>
                    <a:pt x="1739" y="6102"/>
                  </a:cubicBezTo>
                  <a:lnTo>
                    <a:pt x="1663" y="6481"/>
                  </a:lnTo>
                  <a:cubicBezTo>
                    <a:pt x="1653" y="6532"/>
                    <a:pt x="1687" y="6584"/>
                    <a:pt x="1742" y="6594"/>
                  </a:cubicBezTo>
                  <a:cubicBezTo>
                    <a:pt x="1748" y="6597"/>
                    <a:pt x="1756" y="6597"/>
                    <a:pt x="1762" y="6597"/>
                  </a:cubicBezTo>
                  <a:cubicBezTo>
                    <a:pt x="1807" y="6597"/>
                    <a:pt x="1848" y="6567"/>
                    <a:pt x="1858" y="6518"/>
                  </a:cubicBezTo>
                  <a:lnTo>
                    <a:pt x="1933" y="6143"/>
                  </a:lnTo>
                  <a:cubicBezTo>
                    <a:pt x="1943" y="6088"/>
                    <a:pt x="1909" y="6037"/>
                    <a:pt x="1854" y="6027"/>
                  </a:cubicBezTo>
                  <a:cubicBezTo>
                    <a:pt x="1847" y="6025"/>
                    <a:pt x="1840" y="6024"/>
                    <a:pt x="1834" y="6024"/>
                  </a:cubicBezTo>
                  <a:close/>
                  <a:moveTo>
                    <a:pt x="1686" y="6776"/>
                  </a:moveTo>
                  <a:cubicBezTo>
                    <a:pt x="1641" y="6776"/>
                    <a:pt x="1597" y="6808"/>
                    <a:pt x="1588" y="6857"/>
                  </a:cubicBezTo>
                  <a:lnTo>
                    <a:pt x="1513" y="7232"/>
                  </a:lnTo>
                  <a:cubicBezTo>
                    <a:pt x="1503" y="7287"/>
                    <a:pt x="1537" y="7337"/>
                    <a:pt x="1592" y="7348"/>
                  </a:cubicBezTo>
                  <a:cubicBezTo>
                    <a:pt x="1599" y="7348"/>
                    <a:pt x="1605" y="7351"/>
                    <a:pt x="1612" y="7351"/>
                  </a:cubicBezTo>
                  <a:cubicBezTo>
                    <a:pt x="1657" y="7351"/>
                    <a:pt x="1698" y="7317"/>
                    <a:pt x="1708" y="7269"/>
                  </a:cubicBezTo>
                  <a:lnTo>
                    <a:pt x="1783" y="6894"/>
                  </a:lnTo>
                  <a:cubicBezTo>
                    <a:pt x="1793" y="6843"/>
                    <a:pt x="1759" y="6789"/>
                    <a:pt x="1704" y="6778"/>
                  </a:cubicBezTo>
                  <a:cubicBezTo>
                    <a:pt x="1698" y="6777"/>
                    <a:pt x="1692" y="6776"/>
                    <a:pt x="1686" y="6776"/>
                  </a:cubicBezTo>
                  <a:close/>
                  <a:moveTo>
                    <a:pt x="1534" y="7531"/>
                  </a:moveTo>
                  <a:cubicBezTo>
                    <a:pt x="1488" y="7531"/>
                    <a:pt x="1447" y="7563"/>
                    <a:pt x="1438" y="7608"/>
                  </a:cubicBezTo>
                  <a:lnTo>
                    <a:pt x="1363" y="7986"/>
                  </a:lnTo>
                  <a:cubicBezTo>
                    <a:pt x="1353" y="8038"/>
                    <a:pt x="1387" y="8092"/>
                    <a:pt x="1441" y="8103"/>
                  </a:cubicBezTo>
                  <a:lnTo>
                    <a:pt x="1462" y="8103"/>
                  </a:lnTo>
                  <a:cubicBezTo>
                    <a:pt x="1506" y="8103"/>
                    <a:pt x="1547" y="8072"/>
                    <a:pt x="1558" y="8024"/>
                  </a:cubicBezTo>
                  <a:lnTo>
                    <a:pt x="1633" y="7649"/>
                  </a:lnTo>
                  <a:cubicBezTo>
                    <a:pt x="1643" y="7594"/>
                    <a:pt x="1608" y="7542"/>
                    <a:pt x="1554" y="7532"/>
                  </a:cubicBezTo>
                  <a:cubicBezTo>
                    <a:pt x="1548" y="7531"/>
                    <a:pt x="1541" y="7531"/>
                    <a:pt x="1534" y="7531"/>
                  </a:cubicBezTo>
                  <a:close/>
                  <a:moveTo>
                    <a:pt x="1384" y="8282"/>
                  </a:moveTo>
                  <a:cubicBezTo>
                    <a:pt x="1337" y="8282"/>
                    <a:pt x="1297" y="8314"/>
                    <a:pt x="1288" y="8362"/>
                  </a:cubicBezTo>
                  <a:lnTo>
                    <a:pt x="1213" y="8738"/>
                  </a:lnTo>
                  <a:cubicBezTo>
                    <a:pt x="1203" y="8792"/>
                    <a:pt x="1236" y="8843"/>
                    <a:pt x="1291" y="8853"/>
                  </a:cubicBezTo>
                  <a:cubicBezTo>
                    <a:pt x="1298" y="8857"/>
                    <a:pt x="1305" y="8857"/>
                    <a:pt x="1312" y="8857"/>
                  </a:cubicBezTo>
                  <a:cubicBezTo>
                    <a:pt x="1356" y="8857"/>
                    <a:pt x="1397" y="8823"/>
                    <a:pt x="1408" y="8779"/>
                  </a:cubicBezTo>
                  <a:lnTo>
                    <a:pt x="1482" y="8399"/>
                  </a:lnTo>
                  <a:cubicBezTo>
                    <a:pt x="1493" y="8348"/>
                    <a:pt x="1458" y="8297"/>
                    <a:pt x="1404" y="8284"/>
                  </a:cubicBezTo>
                  <a:cubicBezTo>
                    <a:pt x="1397" y="8282"/>
                    <a:pt x="1390" y="8282"/>
                    <a:pt x="1384" y="8282"/>
                  </a:cubicBezTo>
                  <a:close/>
                  <a:moveTo>
                    <a:pt x="1235" y="9036"/>
                  </a:moveTo>
                  <a:cubicBezTo>
                    <a:pt x="1188" y="9036"/>
                    <a:pt x="1147" y="9068"/>
                    <a:pt x="1137" y="9116"/>
                  </a:cubicBezTo>
                  <a:lnTo>
                    <a:pt x="1063" y="9492"/>
                  </a:lnTo>
                  <a:cubicBezTo>
                    <a:pt x="1052" y="9546"/>
                    <a:pt x="1087" y="9598"/>
                    <a:pt x="1141" y="9608"/>
                  </a:cubicBezTo>
                  <a:lnTo>
                    <a:pt x="1158" y="9608"/>
                  </a:lnTo>
                  <a:cubicBezTo>
                    <a:pt x="1206" y="9608"/>
                    <a:pt x="1247" y="9577"/>
                    <a:pt x="1257" y="9529"/>
                  </a:cubicBezTo>
                  <a:lnTo>
                    <a:pt x="1332" y="9154"/>
                  </a:lnTo>
                  <a:cubicBezTo>
                    <a:pt x="1342" y="9099"/>
                    <a:pt x="1309" y="9048"/>
                    <a:pt x="1254" y="9037"/>
                  </a:cubicBezTo>
                  <a:cubicBezTo>
                    <a:pt x="1247" y="9036"/>
                    <a:pt x="1241" y="9036"/>
                    <a:pt x="1235" y="9036"/>
                  </a:cubicBezTo>
                  <a:close/>
                  <a:moveTo>
                    <a:pt x="1081" y="9789"/>
                  </a:moveTo>
                  <a:cubicBezTo>
                    <a:pt x="1036" y="9789"/>
                    <a:pt x="997" y="9823"/>
                    <a:pt x="987" y="9867"/>
                  </a:cubicBezTo>
                  <a:lnTo>
                    <a:pt x="912" y="10246"/>
                  </a:lnTo>
                  <a:cubicBezTo>
                    <a:pt x="902" y="10297"/>
                    <a:pt x="937" y="10348"/>
                    <a:pt x="991" y="10359"/>
                  </a:cubicBezTo>
                  <a:cubicBezTo>
                    <a:pt x="998" y="10362"/>
                    <a:pt x="1005" y="10362"/>
                    <a:pt x="1008" y="10362"/>
                  </a:cubicBezTo>
                  <a:cubicBezTo>
                    <a:pt x="1055" y="10362"/>
                    <a:pt x="1096" y="10332"/>
                    <a:pt x="1107" y="10284"/>
                  </a:cubicBezTo>
                  <a:lnTo>
                    <a:pt x="1182" y="9905"/>
                  </a:lnTo>
                  <a:cubicBezTo>
                    <a:pt x="1192" y="9853"/>
                    <a:pt x="1158" y="9803"/>
                    <a:pt x="1104" y="9792"/>
                  </a:cubicBezTo>
                  <a:cubicBezTo>
                    <a:pt x="1096" y="9790"/>
                    <a:pt x="1089" y="9789"/>
                    <a:pt x="1081" y="9789"/>
                  </a:cubicBezTo>
                  <a:close/>
                  <a:moveTo>
                    <a:pt x="933" y="10541"/>
                  </a:moveTo>
                  <a:cubicBezTo>
                    <a:pt x="887" y="10541"/>
                    <a:pt x="846" y="10574"/>
                    <a:pt x="837" y="10622"/>
                  </a:cubicBezTo>
                  <a:lnTo>
                    <a:pt x="762" y="10997"/>
                  </a:lnTo>
                  <a:cubicBezTo>
                    <a:pt x="752" y="11052"/>
                    <a:pt x="786" y="11103"/>
                    <a:pt x="841" y="11113"/>
                  </a:cubicBezTo>
                  <a:cubicBezTo>
                    <a:pt x="847" y="11113"/>
                    <a:pt x="851" y="11117"/>
                    <a:pt x="858" y="11117"/>
                  </a:cubicBezTo>
                  <a:cubicBezTo>
                    <a:pt x="905" y="11117"/>
                    <a:pt x="946" y="11082"/>
                    <a:pt x="957" y="11035"/>
                  </a:cubicBezTo>
                  <a:lnTo>
                    <a:pt x="1032" y="10660"/>
                  </a:lnTo>
                  <a:cubicBezTo>
                    <a:pt x="1042" y="10608"/>
                    <a:pt x="1008" y="10553"/>
                    <a:pt x="953" y="10543"/>
                  </a:cubicBezTo>
                  <a:cubicBezTo>
                    <a:pt x="946" y="10542"/>
                    <a:pt x="940" y="10541"/>
                    <a:pt x="933" y="10541"/>
                  </a:cubicBezTo>
                  <a:close/>
                  <a:moveTo>
                    <a:pt x="780" y="11295"/>
                  </a:moveTo>
                  <a:cubicBezTo>
                    <a:pt x="734" y="11295"/>
                    <a:pt x="696" y="11329"/>
                    <a:pt x="687" y="11372"/>
                  </a:cubicBezTo>
                  <a:lnTo>
                    <a:pt x="612" y="11752"/>
                  </a:lnTo>
                  <a:cubicBezTo>
                    <a:pt x="602" y="11802"/>
                    <a:pt x="636" y="11854"/>
                    <a:pt x="691" y="11868"/>
                  </a:cubicBezTo>
                  <a:lnTo>
                    <a:pt x="707" y="11868"/>
                  </a:lnTo>
                  <a:cubicBezTo>
                    <a:pt x="756" y="11868"/>
                    <a:pt x="796" y="11837"/>
                    <a:pt x="803" y="11789"/>
                  </a:cubicBezTo>
                  <a:lnTo>
                    <a:pt x="882" y="11413"/>
                  </a:lnTo>
                  <a:cubicBezTo>
                    <a:pt x="892" y="11359"/>
                    <a:pt x="858" y="11308"/>
                    <a:pt x="803" y="11298"/>
                  </a:cubicBezTo>
                  <a:cubicBezTo>
                    <a:pt x="795" y="11296"/>
                    <a:pt x="787" y="11295"/>
                    <a:pt x="780" y="11295"/>
                  </a:cubicBezTo>
                  <a:close/>
                  <a:moveTo>
                    <a:pt x="634" y="12047"/>
                  </a:moveTo>
                  <a:cubicBezTo>
                    <a:pt x="587" y="12047"/>
                    <a:pt x="546" y="12079"/>
                    <a:pt x="537" y="12127"/>
                  </a:cubicBezTo>
                  <a:lnTo>
                    <a:pt x="461" y="12503"/>
                  </a:lnTo>
                  <a:cubicBezTo>
                    <a:pt x="452" y="12557"/>
                    <a:pt x="486" y="12609"/>
                    <a:pt x="540" y="12618"/>
                  </a:cubicBezTo>
                  <a:cubicBezTo>
                    <a:pt x="543" y="12622"/>
                    <a:pt x="551" y="12622"/>
                    <a:pt x="557" y="12622"/>
                  </a:cubicBezTo>
                  <a:cubicBezTo>
                    <a:pt x="605" y="12622"/>
                    <a:pt x="646" y="12588"/>
                    <a:pt x="653" y="12544"/>
                  </a:cubicBezTo>
                  <a:lnTo>
                    <a:pt x="728" y="12165"/>
                  </a:lnTo>
                  <a:cubicBezTo>
                    <a:pt x="742" y="12114"/>
                    <a:pt x="704" y="12059"/>
                    <a:pt x="653" y="12048"/>
                  </a:cubicBezTo>
                  <a:cubicBezTo>
                    <a:pt x="647" y="12047"/>
                    <a:pt x="641" y="12047"/>
                    <a:pt x="634" y="12047"/>
                  </a:cubicBezTo>
                  <a:close/>
                  <a:moveTo>
                    <a:pt x="484" y="12801"/>
                  </a:moveTo>
                  <a:cubicBezTo>
                    <a:pt x="437" y="12801"/>
                    <a:pt x="396" y="12833"/>
                    <a:pt x="387" y="12881"/>
                  </a:cubicBezTo>
                  <a:lnTo>
                    <a:pt x="311" y="13257"/>
                  </a:lnTo>
                  <a:cubicBezTo>
                    <a:pt x="302" y="13308"/>
                    <a:pt x="335" y="13363"/>
                    <a:pt x="387" y="13373"/>
                  </a:cubicBezTo>
                  <a:lnTo>
                    <a:pt x="407" y="13373"/>
                  </a:lnTo>
                  <a:cubicBezTo>
                    <a:pt x="455" y="13373"/>
                    <a:pt x="496" y="13343"/>
                    <a:pt x="502" y="13294"/>
                  </a:cubicBezTo>
                  <a:lnTo>
                    <a:pt x="578" y="12919"/>
                  </a:lnTo>
                  <a:cubicBezTo>
                    <a:pt x="592" y="12864"/>
                    <a:pt x="554" y="12813"/>
                    <a:pt x="502" y="12803"/>
                  </a:cubicBezTo>
                  <a:cubicBezTo>
                    <a:pt x="496" y="12802"/>
                    <a:pt x="490" y="12801"/>
                    <a:pt x="484" y="12801"/>
                  </a:cubicBezTo>
                  <a:close/>
                  <a:moveTo>
                    <a:pt x="329" y="13554"/>
                  </a:moveTo>
                  <a:cubicBezTo>
                    <a:pt x="284" y="13554"/>
                    <a:pt x="245" y="13588"/>
                    <a:pt x="236" y="13633"/>
                  </a:cubicBezTo>
                  <a:lnTo>
                    <a:pt x="162" y="14008"/>
                  </a:lnTo>
                  <a:cubicBezTo>
                    <a:pt x="151" y="14063"/>
                    <a:pt x="185" y="14114"/>
                    <a:pt x="236" y="14124"/>
                  </a:cubicBezTo>
                  <a:cubicBezTo>
                    <a:pt x="243" y="14128"/>
                    <a:pt x="250" y="14128"/>
                    <a:pt x="257" y="14128"/>
                  </a:cubicBezTo>
                  <a:cubicBezTo>
                    <a:pt x="305" y="14128"/>
                    <a:pt x="346" y="14093"/>
                    <a:pt x="352" y="14049"/>
                  </a:cubicBezTo>
                  <a:lnTo>
                    <a:pt x="428" y="13670"/>
                  </a:lnTo>
                  <a:cubicBezTo>
                    <a:pt x="438" y="13619"/>
                    <a:pt x="404" y="13568"/>
                    <a:pt x="352" y="13557"/>
                  </a:cubicBezTo>
                  <a:cubicBezTo>
                    <a:pt x="345" y="13555"/>
                    <a:pt x="337" y="13554"/>
                    <a:pt x="329" y="13554"/>
                  </a:cubicBezTo>
                  <a:close/>
                  <a:moveTo>
                    <a:pt x="183" y="14307"/>
                  </a:moveTo>
                  <a:cubicBezTo>
                    <a:pt x="136" y="14307"/>
                    <a:pt x="96" y="14339"/>
                    <a:pt x="86" y="14387"/>
                  </a:cubicBezTo>
                  <a:lnTo>
                    <a:pt x="11" y="14762"/>
                  </a:lnTo>
                  <a:cubicBezTo>
                    <a:pt x="1" y="14817"/>
                    <a:pt x="35" y="14868"/>
                    <a:pt x="86" y="14879"/>
                  </a:cubicBezTo>
                  <a:lnTo>
                    <a:pt x="107" y="14879"/>
                  </a:lnTo>
                  <a:cubicBezTo>
                    <a:pt x="154" y="14879"/>
                    <a:pt x="195" y="14848"/>
                    <a:pt x="203" y="14800"/>
                  </a:cubicBezTo>
                  <a:lnTo>
                    <a:pt x="277" y="14424"/>
                  </a:lnTo>
                  <a:cubicBezTo>
                    <a:pt x="288" y="14370"/>
                    <a:pt x="253" y="14318"/>
                    <a:pt x="203" y="14309"/>
                  </a:cubicBezTo>
                  <a:cubicBezTo>
                    <a:pt x="196" y="14307"/>
                    <a:pt x="189" y="14307"/>
                    <a:pt x="183" y="14307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58;p28"/>
            <p:cNvSpPr/>
            <p:nvPr/>
          </p:nvSpPr>
          <p:spPr>
            <a:xfrm flipH="1">
              <a:off x="8039429" y="4409768"/>
              <a:ext cx="16110" cy="24672"/>
            </a:xfrm>
            <a:custGeom>
              <a:avLst/>
              <a:gdLst/>
              <a:ahLst/>
              <a:cxnLst/>
              <a:rect l="l" t="t" r="r" b="b"/>
              <a:pathLst>
                <a:path w="254" h="389" extrusionOk="0">
                  <a:moveTo>
                    <a:pt x="145" y="0"/>
                  </a:moveTo>
                  <a:cubicBezTo>
                    <a:pt x="100" y="0"/>
                    <a:pt x="61" y="34"/>
                    <a:pt x="52" y="78"/>
                  </a:cubicBezTo>
                  <a:lnTo>
                    <a:pt x="15" y="273"/>
                  </a:lnTo>
                  <a:cubicBezTo>
                    <a:pt x="1" y="323"/>
                    <a:pt x="38" y="378"/>
                    <a:pt x="90" y="388"/>
                  </a:cubicBezTo>
                  <a:lnTo>
                    <a:pt x="110" y="388"/>
                  </a:lnTo>
                  <a:cubicBezTo>
                    <a:pt x="155" y="388"/>
                    <a:pt x="196" y="358"/>
                    <a:pt x="205" y="310"/>
                  </a:cubicBezTo>
                  <a:lnTo>
                    <a:pt x="243" y="119"/>
                  </a:lnTo>
                  <a:cubicBezTo>
                    <a:pt x="254" y="65"/>
                    <a:pt x="219" y="13"/>
                    <a:pt x="168" y="3"/>
                  </a:cubicBezTo>
                  <a:cubicBezTo>
                    <a:pt x="160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9;p28"/>
            <p:cNvSpPr/>
            <p:nvPr/>
          </p:nvSpPr>
          <p:spPr>
            <a:xfrm flipH="1">
              <a:off x="6734966" y="2736908"/>
              <a:ext cx="1466703" cy="1745948"/>
            </a:xfrm>
            <a:custGeom>
              <a:avLst/>
              <a:gdLst/>
              <a:ahLst/>
              <a:cxnLst/>
              <a:rect l="l" t="t" r="r" b="b"/>
              <a:pathLst>
                <a:path w="23125" h="26673" extrusionOk="0">
                  <a:moveTo>
                    <a:pt x="18017" y="0"/>
                  </a:moveTo>
                  <a:cubicBezTo>
                    <a:pt x="15812" y="0"/>
                    <a:pt x="9147" y="562"/>
                    <a:pt x="5776" y="3740"/>
                  </a:cubicBezTo>
                  <a:cubicBezTo>
                    <a:pt x="5776" y="3740"/>
                    <a:pt x="3018" y="15169"/>
                    <a:pt x="2410" y="17579"/>
                  </a:cubicBezTo>
                  <a:cubicBezTo>
                    <a:pt x="1799" y="19985"/>
                    <a:pt x="0" y="25034"/>
                    <a:pt x="0" y="25034"/>
                  </a:cubicBezTo>
                  <a:cubicBezTo>
                    <a:pt x="0" y="25034"/>
                    <a:pt x="1390" y="26424"/>
                    <a:pt x="2291" y="26673"/>
                  </a:cubicBezTo>
                  <a:lnTo>
                    <a:pt x="6681" y="6086"/>
                  </a:lnTo>
                  <a:lnTo>
                    <a:pt x="6766" y="3420"/>
                  </a:lnTo>
                  <a:lnTo>
                    <a:pt x="9193" y="2361"/>
                  </a:lnTo>
                  <a:lnTo>
                    <a:pt x="7937" y="26652"/>
                  </a:lnTo>
                  <a:cubicBezTo>
                    <a:pt x="10374" y="26571"/>
                    <a:pt x="12675" y="26468"/>
                    <a:pt x="12675" y="26468"/>
                  </a:cubicBezTo>
                  <a:lnTo>
                    <a:pt x="13419" y="26229"/>
                  </a:lnTo>
                  <a:cubicBezTo>
                    <a:pt x="13419" y="26229"/>
                    <a:pt x="21267" y="25556"/>
                    <a:pt x="22195" y="25208"/>
                  </a:cubicBezTo>
                  <a:cubicBezTo>
                    <a:pt x="23124" y="24860"/>
                    <a:pt x="18802" y="228"/>
                    <a:pt x="18744" y="53"/>
                  </a:cubicBezTo>
                  <a:cubicBezTo>
                    <a:pt x="18734" y="24"/>
                    <a:pt x="18470" y="0"/>
                    <a:pt x="18017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60;p28"/>
            <p:cNvSpPr/>
            <p:nvPr/>
          </p:nvSpPr>
          <p:spPr>
            <a:xfrm flipH="1">
              <a:off x="7605821" y="2878659"/>
              <a:ext cx="462965" cy="1611539"/>
            </a:xfrm>
            <a:custGeom>
              <a:avLst/>
              <a:gdLst/>
              <a:ahLst/>
              <a:cxnLst/>
              <a:rect l="l" t="t" r="r" b="b"/>
              <a:pathLst>
                <a:path w="6904" h="24384" extrusionOk="0">
                  <a:moveTo>
                    <a:pt x="6903" y="0"/>
                  </a:moveTo>
                  <a:lnTo>
                    <a:pt x="4476" y="1059"/>
                  </a:lnTo>
                  <a:lnTo>
                    <a:pt x="4391" y="3725"/>
                  </a:lnTo>
                  <a:lnTo>
                    <a:pt x="1" y="24312"/>
                  </a:lnTo>
                  <a:cubicBezTo>
                    <a:pt x="21" y="24319"/>
                    <a:pt x="42" y="24322"/>
                    <a:pt x="62" y="24326"/>
                  </a:cubicBezTo>
                  <a:cubicBezTo>
                    <a:pt x="238" y="24367"/>
                    <a:pt x="739" y="24383"/>
                    <a:pt x="1431" y="24383"/>
                  </a:cubicBezTo>
                  <a:cubicBezTo>
                    <a:pt x="2531" y="24383"/>
                    <a:pt x="4115" y="24342"/>
                    <a:pt x="5647" y="24291"/>
                  </a:cubicBezTo>
                  <a:lnTo>
                    <a:pt x="6903" y="0"/>
                  </a:ln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1;p28"/>
            <p:cNvSpPr/>
            <p:nvPr/>
          </p:nvSpPr>
          <p:spPr>
            <a:xfrm flipH="1">
              <a:off x="7036804" y="1968431"/>
              <a:ext cx="882876" cy="460022"/>
            </a:xfrm>
            <a:custGeom>
              <a:avLst/>
              <a:gdLst/>
              <a:ahLst/>
              <a:cxnLst/>
              <a:rect l="l" t="t" r="r" b="b"/>
              <a:pathLst>
                <a:path w="13920" h="7253" extrusionOk="0">
                  <a:moveTo>
                    <a:pt x="6417" y="0"/>
                  </a:moveTo>
                  <a:cubicBezTo>
                    <a:pt x="6093" y="0"/>
                    <a:pt x="5758" y="16"/>
                    <a:pt x="5410" y="50"/>
                  </a:cubicBezTo>
                  <a:cubicBezTo>
                    <a:pt x="3765" y="214"/>
                    <a:pt x="955" y="3610"/>
                    <a:pt x="450" y="4552"/>
                  </a:cubicBezTo>
                  <a:cubicBezTo>
                    <a:pt x="1" y="5392"/>
                    <a:pt x="6285" y="7253"/>
                    <a:pt x="9304" y="7253"/>
                  </a:cubicBezTo>
                  <a:cubicBezTo>
                    <a:pt x="9660" y="7253"/>
                    <a:pt x="9971" y="7227"/>
                    <a:pt x="10220" y="7170"/>
                  </a:cubicBezTo>
                  <a:cubicBezTo>
                    <a:pt x="12578" y="6631"/>
                    <a:pt x="13920" y="4484"/>
                    <a:pt x="13920" y="4484"/>
                  </a:cubicBezTo>
                  <a:cubicBezTo>
                    <a:pt x="13920" y="4484"/>
                    <a:pt x="11837" y="0"/>
                    <a:pt x="6417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2;p28"/>
            <p:cNvSpPr/>
            <p:nvPr/>
          </p:nvSpPr>
          <p:spPr>
            <a:xfrm flipH="1">
              <a:off x="7539765" y="1960313"/>
              <a:ext cx="374588" cy="285920"/>
            </a:xfrm>
            <a:custGeom>
              <a:avLst/>
              <a:gdLst/>
              <a:ahLst/>
              <a:cxnLst/>
              <a:rect l="l" t="t" r="r" b="b"/>
              <a:pathLst>
                <a:path w="5906" h="4508" extrusionOk="0">
                  <a:moveTo>
                    <a:pt x="4651" y="1"/>
                  </a:moveTo>
                  <a:cubicBezTo>
                    <a:pt x="4384" y="1"/>
                    <a:pt x="4064" y="55"/>
                    <a:pt x="3681" y="191"/>
                  </a:cubicBezTo>
                  <a:cubicBezTo>
                    <a:pt x="1868" y="837"/>
                    <a:pt x="1" y="4434"/>
                    <a:pt x="1" y="4500"/>
                  </a:cubicBezTo>
                  <a:cubicBezTo>
                    <a:pt x="1" y="4505"/>
                    <a:pt x="24" y="4508"/>
                    <a:pt x="68" y="4508"/>
                  </a:cubicBezTo>
                  <a:cubicBezTo>
                    <a:pt x="506" y="4508"/>
                    <a:pt x="2947" y="4250"/>
                    <a:pt x="2947" y="4250"/>
                  </a:cubicBezTo>
                  <a:cubicBezTo>
                    <a:pt x="3127" y="2177"/>
                    <a:pt x="5860" y="747"/>
                    <a:pt x="5905" y="747"/>
                  </a:cubicBezTo>
                  <a:cubicBezTo>
                    <a:pt x="5906" y="747"/>
                    <a:pt x="5906" y="747"/>
                    <a:pt x="5906" y="747"/>
                  </a:cubicBezTo>
                  <a:cubicBezTo>
                    <a:pt x="5906" y="747"/>
                    <a:pt x="5647" y="1"/>
                    <a:pt x="4651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3;p28"/>
            <p:cNvSpPr/>
            <p:nvPr/>
          </p:nvSpPr>
          <p:spPr>
            <a:xfrm flipH="1">
              <a:off x="7041110" y="2164672"/>
              <a:ext cx="423552" cy="165222"/>
            </a:xfrm>
            <a:custGeom>
              <a:avLst/>
              <a:gdLst/>
              <a:ahLst/>
              <a:cxnLst/>
              <a:rect l="l" t="t" r="r" b="b"/>
              <a:pathLst>
                <a:path w="6678" h="2605" extrusionOk="0">
                  <a:moveTo>
                    <a:pt x="5824" y="0"/>
                  </a:moveTo>
                  <a:cubicBezTo>
                    <a:pt x="4336" y="2130"/>
                    <a:pt x="1" y="2267"/>
                    <a:pt x="1" y="2267"/>
                  </a:cubicBezTo>
                  <a:cubicBezTo>
                    <a:pt x="803" y="2507"/>
                    <a:pt x="1564" y="2605"/>
                    <a:pt x="2264" y="2605"/>
                  </a:cubicBezTo>
                  <a:cubicBezTo>
                    <a:pt x="4360" y="2605"/>
                    <a:pt x="5947" y="1745"/>
                    <a:pt x="6678" y="1257"/>
                  </a:cubicBezTo>
                  <a:cubicBezTo>
                    <a:pt x="6558" y="1032"/>
                    <a:pt x="6282" y="557"/>
                    <a:pt x="5824" y="0"/>
                  </a:cubicBezTo>
                  <a:close/>
                </a:path>
              </a:pathLst>
            </a:custGeom>
            <a:solidFill>
              <a:srgbClr val="0077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4;p28"/>
            <p:cNvSpPr/>
            <p:nvPr/>
          </p:nvSpPr>
          <p:spPr>
            <a:xfrm flipH="1">
              <a:off x="6912920" y="2270340"/>
              <a:ext cx="119746" cy="502580"/>
            </a:xfrm>
            <a:custGeom>
              <a:avLst/>
              <a:gdLst/>
              <a:ahLst/>
              <a:cxnLst/>
              <a:rect l="l" t="t" r="r" b="b"/>
              <a:pathLst>
                <a:path w="1888" h="7924" extrusionOk="0">
                  <a:moveTo>
                    <a:pt x="0" y="1"/>
                  </a:moveTo>
                  <a:cubicBezTo>
                    <a:pt x="492" y="2202"/>
                    <a:pt x="1215" y="5609"/>
                    <a:pt x="1536" y="7923"/>
                  </a:cubicBezTo>
                  <a:cubicBezTo>
                    <a:pt x="1888" y="6544"/>
                    <a:pt x="1594" y="4571"/>
                    <a:pt x="1157" y="3048"/>
                  </a:cubicBezTo>
                  <a:cubicBezTo>
                    <a:pt x="785" y="1755"/>
                    <a:pt x="352" y="724"/>
                    <a:pt x="0" y="1"/>
                  </a:cubicBezTo>
                  <a:close/>
                </a:path>
              </a:pathLst>
            </a:custGeom>
            <a:solidFill>
              <a:srgbClr val="FF7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65;p28"/>
            <p:cNvSpPr/>
            <p:nvPr/>
          </p:nvSpPr>
          <p:spPr>
            <a:xfrm flipH="1">
              <a:off x="7080507" y="2194165"/>
              <a:ext cx="983024" cy="1201206"/>
            </a:xfrm>
            <a:custGeom>
              <a:avLst/>
              <a:gdLst/>
              <a:ahLst/>
              <a:cxnLst/>
              <a:rect l="l" t="t" r="r" b="b"/>
              <a:pathLst>
                <a:path w="15499" h="18939" extrusionOk="0">
                  <a:moveTo>
                    <a:pt x="4929" y="0"/>
                  </a:moveTo>
                  <a:cubicBezTo>
                    <a:pt x="4622" y="0"/>
                    <a:pt x="4330" y="21"/>
                    <a:pt x="4059" y="55"/>
                  </a:cubicBezTo>
                  <a:cubicBezTo>
                    <a:pt x="3288" y="1645"/>
                    <a:pt x="0" y="8667"/>
                    <a:pt x="581" y="11651"/>
                  </a:cubicBezTo>
                  <a:cubicBezTo>
                    <a:pt x="1113" y="14388"/>
                    <a:pt x="2906" y="17764"/>
                    <a:pt x="3561" y="18939"/>
                  </a:cubicBezTo>
                  <a:cubicBezTo>
                    <a:pt x="3667" y="18864"/>
                    <a:pt x="3772" y="18785"/>
                    <a:pt x="3889" y="18703"/>
                  </a:cubicBezTo>
                  <a:cubicBezTo>
                    <a:pt x="5050" y="17860"/>
                    <a:pt x="5800" y="15651"/>
                    <a:pt x="5800" y="15651"/>
                  </a:cubicBezTo>
                  <a:cubicBezTo>
                    <a:pt x="4752" y="14515"/>
                    <a:pt x="4615" y="12193"/>
                    <a:pt x="4615" y="12193"/>
                  </a:cubicBezTo>
                  <a:cubicBezTo>
                    <a:pt x="4615" y="12193"/>
                    <a:pt x="8576" y="9804"/>
                    <a:pt x="10764" y="9326"/>
                  </a:cubicBezTo>
                  <a:cubicBezTo>
                    <a:pt x="11033" y="9267"/>
                    <a:pt x="11266" y="9240"/>
                    <a:pt x="11474" y="9240"/>
                  </a:cubicBezTo>
                  <a:cubicBezTo>
                    <a:pt x="12921" y="9240"/>
                    <a:pt x="13113" y="10513"/>
                    <a:pt x="15499" y="10770"/>
                  </a:cubicBezTo>
                  <a:cubicBezTo>
                    <a:pt x="15403" y="8643"/>
                    <a:pt x="15335" y="2713"/>
                    <a:pt x="15311" y="269"/>
                  </a:cubicBezTo>
                  <a:cubicBezTo>
                    <a:pt x="14815" y="693"/>
                    <a:pt x="13679" y="1492"/>
                    <a:pt x="11877" y="1837"/>
                  </a:cubicBezTo>
                  <a:cubicBezTo>
                    <a:pt x="11601" y="1889"/>
                    <a:pt x="11337" y="1913"/>
                    <a:pt x="11083" y="1913"/>
                  </a:cubicBezTo>
                  <a:cubicBezTo>
                    <a:pt x="9029" y="1913"/>
                    <a:pt x="7617" y="368"/>
                    <a:pt x="5937" y="82"/>
                  </a:cubicBezTo>
                  <a:cubicBezTo>
                    <a:pt x="5591" y="24"/>
                    <a:pt x="5252" y="0"/>
                    <a:pt x="4929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66;p28"/>
            <p:cNvSpPr/>
            <p:nvPr/>
          </p:nvSpPr>
          <p:spPr>
            <a:xfrm flipH="1">
              <a:off x="6938515" y="2195212"/>
              <a:ext cx="157294" cy="684546"/>
            </a:xfrm>
            <a:custGeom>
              <a:avLst/>
              <a:gdLst/>
              <a:ahLst/>
              <a:cxnLst/>
              <a:rect l="l" t="t" r="r" b="b"/>
              <a:pathLst>
                <a:path w="2480" h="10793" extrusionOk="0">
                  <a:moveTo>
                    <a:pt x="288" y="1"/>
                  </a:moveTo>
                  <a:cubicBezTo>
                    <a:pt x="288" y="1"/>
                    <a:pt x="192" y="107"/>
                    <a:pt x="1" y="270"/>
                  </a:cubicBezTo>
                  <a:cubicBezTo>
                    <a:pt x="25" y="2714"/>
                    <a:pt x="93" y="8644"/>
                    <a:pt x="189" y="10771"/>
                  </a:cubicBezTo>
                  <a:cubicBezTo>
                    <a:pt x="233" y="10774"/>
                    <a:pt x="277" y="10778"/>
                    <a:pt x="325" y="10781"/>
                  </a:cubicBezTo>
                  <a:cubicBezTo>
                    <a:pt x="410" y="10788"/>
                    <a:pt x="492" y="10792"/>
                    <a:pt x="572" y="10792"/>
                  </a:cubicBezTo>
                  <a:cubicBezTo>
                    <a:pt x="1654" y="10792"/>
                    <a:pt x="2231" y="10111"/>
                    <a:pt x="2479" y="9125"/>
                  </a:cubicBezTo>
                  <a:cubicBezTo>
                    <a:pt x="2158" y="6811"/>
                    <a:pt x="1435" y="3404"/>
                    <a:pt x="943" y="1203"/>
                  </a:cubicBezTo>
                  <a:cubicBezTo>
                    <a:pt x="567" y="420"/>
                    <a:pt x="288" y="1"/>
                    <a:pt x="288" y="1"/>
                  </a:cubicBezTo>
                  <a:close/>
                </a:path>
              </a:pathLst>
            </a:custGeom>
            <a:solidFill>
              <a:srgbClr val="FFA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67;p28"/>
            <p:cNvSpPr/>
            <p:nvPr/>
          </p:nvSpPr>
          <p:spPr>
            <a:xfrm flipH="1">
              <a:off x="7794812" y="2197590"/>
              <a:ext cx="373320" cy="1246492"/>
            </a:xfrm>
            <a:custGeom>
              <a:avLst/>
              <a:gdLst/>
              <a:ahLst/>
              <a:cxnLst/>
              <a:rect l="l" t="t" r="r" b="b"/>
              <a:pathLst>
                <a:path w="5886" h="19653" extrusionOk="0">
                  <a:moveTo>
                    <a:pt x="5885" y="1"/>
                  </a:moveTo>
                  <a:cubicBezTo>
                    <a:pt x="4875" y="124"/>
                    <a:pt x="4165" y="417"/>
                    <a:pt x="4165" y="417"/>
                  </a:cubicBezTo>
                  <a:cubicBezTo>
                    <a:pt x="4165" y="417"/>
                    <a:pt x="2096" y="2782"/>
                    <a:pt x="1048" y="8361"/>
                  </a:cubicBezTo>
                  <a:cubicBezTo>
                    <a:pt x="0" y="13938"/>
                    <a:pt x="3120" y="19287"/>
                    <a:pt x="3550" y="19561"/>
                  </a:cubicBezTo>
                  <a:cubicBezTo>
                    <a:pt x="3649" y="19623"/>
                    <a:pt x="3754" y="19653"/>
                    <a:pt x="3872" y="19653"/>
                  </a:cubicBezTo>
                  <a:cubicBezTo>
                    <a:pt x="4222" y="19653"/>
                    <a:pt x="4679" y="19385"/>
                    <a:pt x="5387" y="18885"/>
                  </a:cubicBezTo>
                  <a:cubicBezTo>
                    <a:pt x="4732" y="17710"/>
                    <a:pt x="2939" y="14334"/>
                    <a:pt x="2407" y="11597"/>
                  </a:cubicBezTo>
                  <a:cubicBezTo>
                    <a:pt x="1826" y="8613"/>
                    <a:pt x="5114" y="1591"/>
                    <a:pt x="5885" y="1"/>
                  </a:cubicBezTo>
                  <a:close/>
                </a:path>
              </a:pathLst>
            </a:custGeom>
            <a:solidFill>
              <a:srgbClr val="FFA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68;p28"/>
            <p:cNvSpPr/>
            <p:nvPr/>
          </p:nvSpPr>
          <p:spPr>
            <a:xfrm flipH="1">
              <a:off x="7216654" y="3194851"/>
              <a:ext cx="177160" cy="1272747"/>
            </a:xfrm>
            <a:custGeom>
              <a:avLst/>
              <a:gdLst/>
              <a:ahLst/>
              <a:cxnLst/>
              <a:rect l="l" t="t" r="r" b="b"/>
              <a:pathLst>
                <a:path w="2793" h="17865" extrusionOk="0">
                  <a:moveTo>
                    <a:pt x="2792" y="1"/>
                  </a:moveTo>
                  <a:cubicBezTo>
                    <a:pt x="2792" y="1"/>
                    <a:pt x="1406" y="1120"/>
                    <a:pt x="836" y="1800"/>
                  </a:cubicBezTo>
                  <a:cubicBezTo>
                    <a:pt x="262" y="2479"/>
                    <a:pt x="0" y="17864"/>
                    <a:pt x="0" y="17864"/>
                  </a:cubicBezTo>
                  <a:lnTo>
                    <a:pt x="744" y="17625"/>
                  </a:lnTo>
                  <a:cubicBezTo>
                    <a:pt x="744" y="17625"/>
                    <a:pt x="1191" y="3817"/>
                    <a:pt x="1341" y="2854"/>
                  </a:cubicBezTo>
                  <a:cubicBezTo>
                    <a:pt x="1488" y="1888"/>
                    <a:pt x="2792" y="1"/>
                    <a:pt x="2792" y="1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9;p28"/>
            <p:cNvSpPr/>
            <p:nvPr/>
          </p:nvSpPr>
          <p:spPr>
            <a:xfrm flipH="1">
              <a:off x="6632322" y="3508355"/>
              <a:ext cx="44398" cy="34503"/>
            </a:xfrm>
            <a:custGeom>
              <a:avLst/>
              <a:gdLst/>
              <a:ahLst/>
              <a:cxnLst/>
              <a:rect l="l" t="t" r="r" b="b"/>
              <a:pathLst>
                <a:path w="700" h="544" extrusionOk="0">
                  <a:moveTo>
                    <a:pt x="348" y="1"/>
                  </a:moveTo>
                  <a:cubicBezTo>
                    <a:pt x="0" y="1"/>
                    <a:pt x="0" y="543"/>
                    <a:pt x="348" y="543"/>
                  </a:cubicBezTo>
                  <a:cubicBezTo>
                    <a:pt x="700" y="543"/>
                    <a:pt x="700" y="1"/>
                    <a:pt x="348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70;p28"/>
            <p:cNvSpPr/>
            <p:nvPr/>
          </p:nvSpPr>
          <p:spPr>
            <a:xfrm flipH="1">
              <a:off x="6547022" y="2021519"/>
              <a:ext cx="532199" cy="434842"/>
            </a:xfrm>
            <a:custGeom>
              <a:avLst/>
              <a:gdLst/>
              <a:ahLst/>
              <a:cxnLst/>
              <a:rect l="l" t="t" r="r" b="b"/>
              <a:pathLst>
                <a:path w="8391" h="6856" extrusionOk="0">
                  <a:moveTo>
                    <a:pt x="4454" y="0"/>
                  </a:moveTo>
                  <a:cubicBezTo>
                    <a:pt x="4286" y="0"/>
                    <a:pt x="4114" y="9"/>
                    <a:pt x="3936" y="28"/>
                  </a:cubicBezTo>
                  <a:cubicBezTo>
                    <a:pt x="744" y="370"/>
                    <a:pt x="0" y="2125"/>
                    <a:pt x="48" y="2633"/>
                  </a:cubicBezTo>
                  <a:lnTo>
                    <a:pt x="433" y="6856"/>
                  </a:lnTo>
                  <a:lnTo>
                    <a:pt x="8390" y="6436"/>
                  </a:lnTo>
                  <a:lnTo>
                    <a:pt x="7988" y="2032"/>
                  </a:lnTo>
                  <a:cubicBezTo>
                    <a:pt x="7915" y="1515"/>
                    <a:pt x="6635" y="0"/>
                    <a:pt x="4454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71;p28"/>
            <p:cNvSpPr/>
            <p:nvPr/>
          </p:nvSpPr>
          <p:spPr>
            <a:xfrm flipH="1">
              <a:off x="6520818" y="2868322"/>
              <a:ext cx="11099" cy="52452"/>
            </a:xfrm>
            <a:custGeom>
              <a:avLst/>
              <a:gdLst/>
              <a:ahLst/>
              <a:cxnLst/>
              <a:rect l="l" t="t" r="r" b="b"/>
              <a:pathLst>
                <a:path w="175" h="827" extrusionOk="0">
                  <a:moveTo>
                    <a:pt x="0" y="1"/>
                  </a:moveTo>
                  <a:lnTo>
                    <a:pt x="65" y="827"/>
                  </a:lnTo>
                  <a:lnTo>
                    <a:pt x="175" y="827"/>
                  </a:lnTo>
                  <a:lnTo>
                    <a:pt x="175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72;p28"/>
            <p:cNvSpPr/>
            <p:nvPr/>
          </p:nvSpPr>
          <p:spPr>
            <a:xfrm flipH="1">
              <a:off x="6520818" y="2818596"/>
              <a:ext cx="15032" cy="46554"/>
            </a:xfrm>
            <a:custGeom>
              <a:avLst/>
              <a:gdLst/>
              <a:ahLst/>
              <a:cxnLst/>
              <a:rect l="l" t="t" r="r" b="b"/>
              <a:pathLst>
                <a:path w="237" h="734" extrusionOk="0">
                  <a:moveTo>
                    <a:pt x="237" y="0"/>
                  </a:moveTo>
                  <a:cubicBezTo>
                    <a:pt x="209" y="7"/>
                    <a:pt x="179" y="7"/>
                    <a:pt x="151" y="7"/>
                  </a:cubicBezTo>
                  <a:lnTo>
                    <a:pt x="1" y="7"/>
                  </a:lnTo>
                  <a:lnTo>
                    <a:pt x="59" y="733"/>
                  </a:lnTo>
                  <a:lnTo>
                    <a:pt x="237" y="733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4D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73;p28"/>
            <p:cNvSpPr/>
            <p:nvPr/>
          </p:nvSpPr>
          <p:spPr>
            <a:xfrm flipH="1">
              <a:off x="6520818" y="2865087"/>
              <a:ext cx="11290" cy="3552"/>
            </a:xfrm>
            <a:custGeom>
              <a:avLst/>
              <a:gdLst/>
              <a:ahLst/>
              <a:cxnLst/>
              <a:rect l="l" t="t" r="r" b="b"/>
              <a:pathLst>
                <a:path w="178" h="56" extrusionOk="0">
                  <a:moveTo>
                    <a:pt x="0" y="0"/>
                  </a:moveTo>
                  <a:lnTo>
                    <a:pt x="3" y="52"/>
                  </a:lnTo>
                  <a:lnTo>
                    <a:pt x="178" y="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4D2C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4;p28"/>
            <p:cNvSpPr/>
            <p:nvPr/>
          </p:nvSpPr>
          <p:spPr>
            <a:xfrm flipH="1">
              <a:off x="6520819" y="2763351"/>
              <a:ext cx="19345" cy="49598"/>
            </a:xfrm>
            <a:custGeom>
              <a:avLst/>
              <a:gdLst/>
              <a:ahLst/>
              <a:cxnLst/>
              <a:rect l="l" t="t" r="r" b="b"/>
              <a:pathLst>
                <a:path w="305" h="782" extrusionOk="0">
                  <a:moveTo>
                    <a:pt x="1" y="0"/>
                  </a:moveTo>
                  <a:lnTo>
                    <a:pt x="62" y="778"/>
                  </a:lnTo>
                  <a:lnTo>
                    <a:pt x="305" y="782"/>
                  </a:lnTo>
                  <a:lnTo>
                    <a:pt x="305" y="27"/>
                  </a:lnTo>
                  <a:cubicBezTo>
                    <a:pt x="250" y="11"/>
                    <a:pt x="192" y="3"/>
                    <a:pt x="134" y="0"/>
                  </a:cubicBezTo>
                  <a:close/>
                </a:path>
              </a:pathLst>
            </a:custGeom>
            <a:solidFill>
              <a:srgbClr val="4D3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75;p28"/>
            <p:cNvSpPr/>
            <p:nvPr/>
          </p:nvSpPr>
          <p:spPr>
            <a:xfrm flipH="1">
              <a:off x="6520818" y="2812697"/>
              <a:ext cx="15412" cy="6342"/>
            </a:xfrm>
            <a:custGeom>
              <a:avLst/>
              <a:gdLst/>
              <a:ahLst/>
              <a:cxnLst/>
              <a:rect l="l" t="t" r="r" b="b"/>
              <a:pathLst>
                <a:path w="243" h="100" extrusionOk="0">
                  <a:moveTo>
                    <a:pt x="0" y="0"/>
                  </a:moveTo>
                  <a:lnTo>
                    <a:pt x="7" y="100"/>
                  </a:lnTo>
                  <a:lnTo>
                    <a:pt x="157" y="100"/>
                  </a:lnTo>
                  <a:cubicBezTo>
                    <a:pt x="185" y="100"/>
                    <a:pt x="215" y="100"/>
                    <a:pt x="243" y="93"/>
                  </a:cubicBezTo>
                  <a:lnTo>
                    <a:pt x="24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2C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76;p28"/>
            <p:cNvSpPr/>
            <p:nvPr/>
          </p:nvSpPr>
          <p:spPr>
            <a:xfrm flipH="1">
              <a:off x="6404377" y="2257084"/>
              <a:ext cx="509049" cy="2251588"/>
            </a:xfrm>
            <a:custGeom>
              <a:avLst/>
              <a:gdLst/>
              <a:ahLst/>
              <a:cxnLst/>
              <a:rect l="l" t="t" r="r" b="b"/>
              <a:pathLst>
                <a:path w="8026" h="35500" extrusionOk="0">
                  <a:moveTo>
                    <a:pt x="2186" y="0"/>
                  </a:moveTo>
                  <a:cubicBezTo>
                    <a:pt x="2017" y="0"/>
                    <a:pt x="1843" y="9"/>
                    <a:pt x="1663" y="29"/>
                  </a:cubicBezTo>
                  <a:cubicBezTo>
                    <a:pt x="1011" y="97"/>
                    <a:pt x="462" y="226"/>
                    <a:pt x="0" y="390"/>
                  </a:cubicBezTo>
                  <a:lnTo>
                    <a:pt x="2773" y="35500"/>
                  </a:lnTo>
                  <a:lnTo>
                    <a:pt x="8026" y="35103"/>
                  </a:lnTo>
                  <a:lnTo>
                    <a:pt x="5366" y="1408"/>
                  </a:lnTo>
                  <a:cubicBezTo>
                    <a:pt x="4843" y="776"/>
                    <a:pt x="3744" y="0"/>
                    <a:pt x="2186" y="0"/>
                  </a:cubicBezTo>
                  <a:close/>
                </a:path>
              </a:pathLst>
            </a:custGeom>
            <a:solidFill>
              <a:srgbClr val="66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7;p28"/>
            <p:cNvSpPr/>
            <p:nvPr/>
          </p:nvSpPr>
          <p:spPr>
            <a:xfrm flipH="1">
              <a:off x="6737551" y="2281820"/>
              <a:ext cx="319408" cy="2236365"/>
            </a:xfrm>
            <a:custGeom>
              <a:avLst/>
              <a:gdLst/>
              <a:ahLst/>
              <a:cxnLst/>
              <a:rect l="l" t="t" r="r" b="b"/>
              <a:pathLst>
                <a:path w="5036" h="35260" extrusionOk="0">
                  <a:moveTo>
                    <a:pt x="2263" y="0"/>
                  </a:moveTo>
                  <a:cubicBezTo>
                    <a:pt x="465" y="642"/>
                    <a:pt x="0" y="1837"/>
                    <a:pt x="38" y="2240"/>
                  </a:cubicBezTo>
                  <a:lnTo>
                    <a:pt x="38" y="2243"/>
                  </a:lnTo>
                  <a:lnTo>
                    <a:pt x="3025" y="35260"/>
                  </a:lnTo>
                  <a:lnTo>
                    <a:pt x="5036" y="35110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8;p28"/>
            <p:cNvSpPr/>
            <p:nvPr/>
          </p:nvSpPr>
          <p:spPr>
            <a:xfrm flipH="1">
              <a:off x="6361496" y="2346324"/>
              <a:ext cx="211586" cy="2137232"/>
            </a:xfrm>
            <a:custGeom>
              <a:avLst/>
              <a:gdLst/>
              <a:ahLst/>
              <a:cxnLst/>
              <a:rect l="l" t="t" r="r" b="b"/>
              <a:pathLst>
                <a:path w="3336" h="33697" extrusionOk="0">
                  <a:moveTo>
                    <a:pt x="0" y="1"/>
                  </a:moveTo>
                  <a:lnTo>
                    <a:pt x="2660" y="33696"/>
                  </a:lnTo>
                  <a:lnTo>
                    <a:pt x="3336" y="33645"/>
                  </a:lnTo>
                  <a:lnTo>
                    <a:pt x="349" y="626"/>
                  </a:lnTo>
                  <a:cubicBezTo>
                    <a:pt x="328" y="478"/>
                    <a:pt x="209" y="250"/>
                    <a:pt x="0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9;p28"/>
            <p:cNvSpPr/>
            <p:nvPr/>
          </p:nvSpPr>
          <p:spPr>
            <a:xfrm flipH="1">
              <a:off x="6466022" y="4725694"/>
              <a:ext cx="226998" cy="184123"/>
            </a:xfrm>
            <a:custGeom>
              <a:avLst/>
              <a:gdLst/>
              <a:ahLst/>
              <a:cxnLst/>
              <a:rect l="l" t="t" r="r" b="b"/>
              <a:pathLst>
                <a:path w="3579" h="2903" extrusionOk="0">
                  <a:moveTo>
                    <a:pt x="2101" y="0"/>
                  </a:moveTo>
                  <a:cubicBezTo>
                    <a:pt x="1525" y="0"/>
                    <a:pt x="818" y="184"/>
                    <a:pt x="1" y="743"/>
                  </a:cubicBezTo>
                  <a:cubicBezTo>
                    <a:pt x="924" y="1923"/>
                    <a:pt x="1803" y="2902"/>
                    <a:pt x="2113" y="2902"/>
                  </a:cubicBezTo>
                  <a:cubicBezTo>
                    <a:pt x="2122" y="2902"/>
                    <a:pt x="2130" y="2902"/>
                    <a:pt x="2137" y="2900"/>
                  </a:cubicBezTo>
                  <a:cubicBezTo>
                    <a:pt x="2383" y="2853"/>
                    <a:pt x="2977" y="1761"/>
                    <a:pt x="3578" y="466"/>
                  </a:cubicBezTo>
                  <a:cubicBezTo>
                    <a:pt x="3302" y="268"/>
                    <a:pt x="2797" y="0"/>
                    <a:pt x="2101" y="0"/>
                  </a:cubicBezTo>
                  <a:close/>
                </a:path>
              </a:pathLst>
            </a:custGeom>
            <a:solidFill>
              <a:srgbClr val="152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80;p28"/>
            <p:cNvSpPr/>
            <p:nvPr/>
          </p:nvSpPr>
          <p:spPr>
            <a:xfrm flipH="1">
              <a:off x="6358393" y="4351416"/>
              <a:ext cx="509556" cy="421459"/>
            </a:xfrm>
            <a:custGeom>
              <a:avLst/>
              <a:gdLst/>
              <a:ahLst/>
              <a:cxnLst/>
              <a:rect l="l" t="t" r="r" b="b"/>
              <a:pathLst>
                <a:path w="8034" h="6645" extrusionOk="0">
                  <a:moveTo>
                    <a:pt x="4450" y="1"/>
                  </a:moveTo>
                  <a:cubicBezTo>
                    <a:pt x="4283" y="1"/>
                    <a:pt x="4110" y="10"/>
                    <a:pt x="3933" y="29"/>
                  </a:cubicBezTo>
                  <a:cubicBezTo>
                    <a:pt x="742" y="370"/>
                    <a:pt x="0" y="2124"/>
                    <a:pt x="45" y="2630"/>
                  </a:cubicBezTo>
                  <a:cubicBezTo>
                    <a:pt x="72" y="2923"/>
                    <a:pt x="1462" y="4985"/>
                    <a:pt x="2759" y="6644"/>
                  </a:cubicBezTo>
                  <a:cubicBezTo>
                    <a:pt x="3576" y="6085"/>
                    <a:pt x="4283" y="5901"/>
                    <a:pt x="4859" y="5901"/>
                  </a:cubicBezTo>
                  <a:cubicBezTo>
                    <a:pt x="5555" y="5901"/>
                    <a:pt x="6060" y="6169"/>
                    <a:pt x="6336" y="6367"/>
                  </a:cubicBezTo>
                  <a:cubicBezTo>
                    <a:pt x="7176" y="4558"/>
                    <a:pt x="8033" y="2357"/>
                    <a:pt x="7985" y="2032"/>
                  </a:cubicBezTo>
                  <a:cubicBezTo>
                    <a:pt x="7912" y="1516"/>
                    <a:pt x="6632" y="1"/>
                    <a:pt x="4450" y="1"/>
                  </a:cubicBezTo>
                  <a:close/>
                </a:path>
              </a:pathLst>
            </a:custGeom>
            <a:solidFill>
              <a:srgbClr val="FDD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81;p28"/>
            <p:cNvSpPr/>
            <p:nvPr/>
          </p:nvSpPr>
          <p:spPr>
            <a:xfrm flipH="1">
              <a:off x="6652494" y="4385856"/>
              <a:ext cx="212854" cy="387019"/>
            </a:xfrm>
            <a:custGeom>
              <a:avLst/>
              <a:gdLst/>
              <a:ahLst/>
              <a:cxnLst/>
              <a:rect l="l" t="t" r="r" b="b"/>
              <a:pathLst>
                <a:path w="3356" h="6102" extrusionOk="0">
                  <a:moveTo>
                    <a:pt x="1854" y="1"/>
                  </a:moveTo>
                  <a:lnTo>
                    <a:pt x="1854" y="1"/>
                  </a:lnTo>
                  <a:cubicBezTo>
                    <a:pt x="424" y="636"/>
                    <a:pt x="0" y="1636"/>
                    <a:pt x="0" y="2042"/>
                  </a:cubicBezTo>
                  <a:cubicBezTo>
                    <a:pt x="0" y="2060"/>
                    <a:pt x="4" y="2073"/>
                    <a:pt x="4" y="2087"/>
                  </a:cubicBezTo>
                  <a:cubicBezTo>
                    <a:pt x="31" y="2380"/>
                    <a:pt x="1421" y="4442"/>
                    <a:pt x="2718" y="6101"/>
                  </a:cubicBezTo>
                  <a:cubicBezTo>
                    <a:pt x="2940" y="5951"/>
                    <a:pt x="3154" y="5828"/>
                    <a:pt x="3356" y="5726"/>
                  </a:cubicBezTo>
                  <a:cubicBezTo>
                    <a:pt x="2458" y="3927"/>
                    <a:pt x="1602" y="1704"/>
                    <a:pt x="1854" y="1"/>
                  </a:cubicBezTo>
                  <a:close/>
                </a:path>
              </a:pathLst>
            </a:custGeom>
            <a:solidFill>
              <a:srgbClr val="FBC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82;p28"/>
            <p:cNvSpPr/>
            <p:nvPr/>
          </p:nvSpPr>
          <p:spPr>
            <a:xfrm flipH="1">
              <a:off x="6257575" y="810650"/>
              <a:ext cx="2253237" cy="1137781"/>
            </a:xfrm>
            <a:custGeom>
              <a:avLst/>
              <a:gdLst/>
              <a:ahLst/>
              <a:cxnLst/>
              <a:rect l="l" t="t" r="r" b="b"/>
              <a:pathLst>
                <a:path w="35526" h="17939" extrusionOk="0">
                  <a:moveTo>
                    <a:pt x="16263" y="0"/>
                  </a:moveTo>
                  <a:cubicBezTo>
                    <a:pt x="15165" y="0"/>
                    <a:pt x="13956" y="211"/>
                    <a:pt x="12723" y="826"/>
                  </a:cubicBezTo>
                  <a:cubicBezTo>
                    <a:pt x="8305" y="3021"/>
                    <a:pt x="9917" y="6851"/>
                    <a:pt x="9364" y="7257"/>
                  </a:cubicBezTo>
                  <a:cubicBezTo>
                    <a:pt x="9278" y="7319"/>
                    <a:pt x="9106" y="7338"/>
                    <a:pt x="8869" y="7338"/>
                  </a:cubicBezTo>
                  <a:cubicBezTo>
                    <a:pt x="8702" y="7338"/>
                    <a:pt x="8503" y="7328"/>
                    <a:pt x="8278" y="7318"/>
                  </a:cubicBezTo>
                  <a:cubicBezTo>
                    <a:pt x="8056" y="7310"/>
                    <a:pt x="7809" y="7301"/>
                    <a:pt x="7546" y="7301"/>
                  </a:cubicBezTo>
                  <a:cubicBezTo>
                    <a:pt x="6476" y="7301"/>
                    <a:pt x="5134" y="7447"/>
                    <a:pt x="4021" y="8343"/>
                  </a:cubicBezTo>
                  <a:cubicBezTo>
                    <a:pt x="1963" y="9998"/>
                    <a:pt x="4352" y="12672"/>
                    <a:pt x="4185" y="12954"/>
                  </a:cubicBezTo>
                  <a:cubicBezTo>
                    <a:pt x="4021" y="13238"/>
                    <a:pt x="1795" y="12815"/>
                    <a:pt x="898" y="14743"/>
                  </a:cubicBezTo>
                  <a:cubicBezTo>
                    <a:pt x="0" y="16675"/>
                    <a:pt x="2034" y="17939"/>
                    <a:pt x="3383" y="17939"/>
                  </a:cubicBezTo>
                  <a:lnTo>
                    <a:pt x="7166" y="17939"/>
                  </a:lnTo>
                  <a:cubicBezTo>
                    <a:pt x="7608" y="17939"/>
                    <a:pt x="7820" y="16691"/>
                    <a:pt x="8005" y="16691"/>
                  </a:cubicBezTo>
                  <a:cubicBezTo>
                    <a:pt x="8008" y="16691"/>
                    <a:pt x="8012" y="16692"/>
                    <a:pt x="8015" y="16692"/>
                  </a:cubicBezTo>
                  <a:cubicBezTo>
                    <a:pt x="8199" y="16737"/>
                    <a:pt x="8251" y="17866"/>
                    <a:pt x="8943" y="17935"/>
                  </a:cubicBezTo>
                  <a:cubicBezTo>
                    <a:pt x="8729" y="17621"/>
                    <a:pt x="8609" y="17187"/>
                    <a:pt x="8684" y="16597"/>
                  </a:cubicBezTo>
                  <a:cubicBezTo>
                    <a:pt x="8956" y="14510"/>
                    <a:pt x="13069" y="13686"/>
                    <a:pt x="13085" y="13678"/>
                  </a:cubicBezTo>
                  <a:lnTo>
                    <a:pt x="13085" y="13678"/>
                  </a:lnTo>
                  <a:lnTo>
                    <a:pt x="15675" y="17939"/>
                  </a:lnTo>
                  <a:lnTo>
                    <a:pt x="29040" y="17939"/>
                  </a:lnTo>
                  <a:cubicBezTo>
                    <a:pt x="29371" y="17939"/>
                    <a:pt x="29108" y="17307"/>
                    <a:pt x="29275" y="17307"/>
                  </a:cubicBezTo>
                  <a:cubicBezTo>
                    <a:pt x="29439" y="17307"/>
                    <a:pt x="29535" y="17939"/>
                    <a:pt x="30033" y="17939"/>
                  </a:cubicBezTo>
                  <a:lnTo>
                    <a:pt x="35188" y="17939"/>
                  </a:lnTo>
                  <a:cubicBezTo>
                    <a:pt x="35188" y="17939"/>
                    <a:pt x="35525" y="17501"/>
                    <a:pt x="35188" y="16385"/>
                  </a:cubicBezTo>
                  <a:cubicBezTo>
                    <a:pt x="34737" y="14893"/>
                    <a:pt x="33767" y="14965"/>
                    <a:pt x="33341" y="14743"/>
                  </a:cubicBezTo>
                  <a:cubicBezTo>
                    <a:pt x="32918" y="14521"/>
                    <a:pt x="33696" y="13261"/>
                    <a:pt x="32845" y="11845"/>
                  </a:cubicBezTo>
                  <a:cubicBezTo>
                    <a:pt x="31996" y="10425"/>
                    <a:pt x="31095" y="10545"/>
                    <a:pt x="30576" y="10237"/>
                  </a:cubicBezTo>
                  <a:cubicBezTo>
                    <a:pt x="30057" y="9930"/>
                    <a:pt x="31191" y="5387"/>
                    <a:pt x="28163" y="2833"/>
                  </a:cubicBezTo>
                  <a:cubicBezTo>
                    <a:pt x="26224" y="1197"/>
                    <a:pt x="24042" y="843"/>
                    <a:pt x="22606" y="843"/>
                  </a:cubicBezTo>
                  <a:cubicBezTo>
                    <a:pt x="21801" y="843"/>
                    <a:pt x="21230" y="954"/>
                    <a:pt x="21068" y="1013"/>
                  </a:cubicBezTo>
                  <a:cubicBezTo>
                    <a:pt x="21053" y="1019"/>
                    <a:pt x="21033" y="1022"/>
                    <a:pt x="21010" y="1022"/>
                  </a:cubicBezTo>
                  <a:cubicBezTo>
                    <a:pt x="20786" y="1022"/>
                    <a:pt x="20204" y="769"/>
                    <a:pt x="19376" y="512"/>
                  </a:cubicBezTo>
                  <a:cubicBezTo>
                    <a:pt x="18548" y="256"/>
                    <a:pt x="17472" y="0"/>
                    <a:pt x="16263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83;p28"/>
            <p:cNvSpPr/>
            <p:nvPr/>
          </p:nvSpPr>
          <p:spPr>
            <a:xfrm flipH="1">
              <a:off x="7516545" y="1674212"/>
              <a:ext cx="454814" cy="274227"/>
            </a:xfrm>
            <a:custGeom>
              <a:avLst/>
              <a:gdLst/>
              <a:ahLst/>
              <a:cxnLst/>
              <a:rect l="l" t="t" r="r" b="b"/>
              <a:pathLst>
                <a:path w="7067" h="4261" extrusionOk="0">
                  <a:moveTo>
                    <a:pt x="4476" y="0"/>
                  </a:moveTo>
                  <a:lnTo>
                    <a:pt x="4476" y="0"/>
                  </a:lnTo>
                  <a:lnTo>
                    <a:pt x="4476" y="0"/>
                  </a:lnTo>
                  <a:cubicBezTo>
                    <a:pt x="4476" y="0"/>
                    <a:pt x="4476" y="0"/>
                    <a:pt x="4476" y="0"/>
                  </a:cubicBezTo>
                  <a:close/>
                  <a:moveTo>
                    <a:pt x="4476" y="0"/>
                  </a:moveTo>
                  <a:cubicBezTo>
                    <a:pt x="4460" y="8"/>
                    <a:pt x="347" y="832"/>
                    <a:pt x="75" y="2919"/>
                  </a:cubicBezTo>
                  <a:cubicBezTo>
                    <a:pt x="0" y="3509"/>
                    <a:pt x="120" y="3943"/>
                    <a:pt x="334" y="4257"/>
                  </a:cubicBezTo>
                  <a:cubicBezTo>
                    <a:pt x="355" y="4261"/>
                    <a:pt x="375" y="4261"/>
                    <a:pt x="400" y="4261"/>
                  </a:cubicBezTo>
                  <a:lnTo>
                    <a:pt x="7066" y="4261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84;p28"/>
            <p:cNvSpPr/>
            <p:nvPr/>
          </p:nvSpPr>
          <p:spPr>
            <a:xfrm flipH="1">
              <a:off x="6576275" y="1013867"/>
              <a:ext cx="1333637" cy="1070995"/>
            </a:xfrm>
            <a:custGeom>
              <a:avLst/>
              <a:gdLst/>
              <a:ahLst/>
              <a:cxnLst/>
              <a:rect l="l" t="t" r="r" b="b"/>
              <a:pathLst>
                <a:path w="21027" h="16886" extrusionOk="0">
                  <a:moveTo>
                    <a:pt x="12782" y="1"/>
                  </a:moveTo>
                  <a:cubicBezTo>
                    <a:pt x="12782" y="1"/>
                    <a:pt x="12240" y="3579"/>
                    <a:pt x="10066" y="6006"/>
                  </a:cubicBezTo>
                  <a:cubicBezTo>
                    <a:pt x="7055" y="9368"/>
                    <a:pt x="3914" y="10290"/>
                    <a:pt x="3914" y="10290"/>
                  </a:cubicBezTo>
                  <a:cubicBezTo>
                    <a:pt x="3225" y="9790"/>
                    <a:pt x="2513" y="9546"/>
                    <a:pt x="1892" y="9546"/>
                  </a:cubicBezTo>
                  <a:cubicBezTo>
                    <a:pt x="808" y="9546"/>
                    <a:pt x="0" y="10293"/>
                    <a:pt x="81" y="11734"/>
                  </a:cubicBezTo>
                  <a:cubicBezTo>
                    <a:pt x="203" y="14001"/>
                    <a:pt x="4215" y="13751"/>
                    <a:pt x="4737" y="13826"/>
                  </a:cubicBezTo>
                  <a:cubicBezTo>
                    <a:pt x="5262" y="13901"/>
                    <a:pt x="5235" y="15072"/>
                    <a:pt x="5311" y="15745"/>
                  </a:cubicBezTo>
                  <a:cubicBezTo>
                    <a:pt x="5375" y="16325"/>
                    <a:pt x="7073" y="16885"/>
                    <a:pt x="8017" y="16885"/>
                  </a:cubicBezTo>
                  <a:cubicBezTo>
                    <a:pt x="8167" y="16885"/>
                    <a:pt x="8297" y="16871"/>
                    <a:pt x="8399" y="16841"/>
                  </a:cubicBezTo>
                  <a:cubicBezTo>
                    <a:pt x="9147" y="16616"/>
                    <a:pt x="9120" y="16168"/>
                    <a:pt x="9147" y="15642"/>
                  </a:cubicBezTo>
                  <a:cubicBezTo>
                    <a:pt x="9171" y="15120"/>
                    <a:pt x="13008" y="15294"/>
                    <a:pt x="17019" y="14250"/>
                  </a:cubicBezTo>
                  <a:cubicBezTo>
                    <a:pt x="21027" y="13202"/>
                    <a:pt x="20006" y="9866"/>
                    <a:pt x="19757" y="5781"/>
                  </a:cubicBezTo>
                  <a:cubicBezTo>
                    <a:pt x="19508" y="1694"/>
                    <a:pt x="14602" y="1"/>
                    <a:pt x="12782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85;p28"/>
            <p:cNvSpPr/>
            <p:nvPr/>
          </p:nvSpPr>
          <p:spPr>
            <a:xfrm flipH="1">
              <a:off x="7680440" y="1693415"/>
              <a:ext cx="147971" cy="104778"/>
            </a:xfrm>
            <a:custGeom>
              <a:avLst/>
              <a:gdLst/>
              <a:ahLst/>
              <a:cxnLst/>
              <a:rect l="l" t="t" r="r" b="b"/>
              <a:pathLst>
                <a:path w="2333" h="1652" extrusionOk="0">
                  <a:moveTo>
                    <a:pt x="934" y="0"/>
                  </a:moveTo>
                  <a:cubicBezTo>
                    <a:pt x="795" y="0"/>
                    <a:pt x="662" y="25"/>
                    <a:pt x="540" y="74"/>
                  </a:cubicBezTo>
                  <a:cubicBezTo>
                    <a:pt x="192" y="218"/>
                    <a:pt x="1" y="545"/>
                    <a:pt x="1" y="1007"/>
                  </a:cubicBezTo>
                  <a:cubicBezTo>
                    <a:pt x="1" y="1061"/>
                    <a:pt x="45" y="1102"/>
                    <a:pt x="97" y="1102"/>
                  </a:cubicBezTo>
                  <a:cubicBezTo>
                    <a:pt x="151" y="1102"/>
                    <a:pt x="196" y="1061"/>
                    <a:pt x="196" y="1007"/>
                  </a:cubicBezTo>
                  <a:cubicBezTo>
                    <a:pt x="196" y="630"/>
                    <a:pt x="346" y="364"/>
                    <a:pt x="615" y="255"/>
                  </a:cubicBezTo>
                  <a:cubicBezTo>
                    <a:pt x="710" y="216"/>
                    <a:pt x="816" y="197"/>
                    <a:pt x="927" y="197"/>
                  </a:cubicBezTo>
                  <a:cubicBezTo>
                    <a:pt x="1210" y="197"/>
                    <a:pt x="1531" y="320"/>
                    <a:pt x="1814" y="539"/>
                  </a:cubicBezTo>
                  <a:cubicBezTo>
                    <a:pt x="1584" y="549"/>
                    <a:pt x="1267" y="600"/>
                    <a:pt x="1080" y="777"/>
                  </a:cubicBezTo>
                  <a:cubicBezTo>
                    <a:pt x="970" y="884"/>
                    <a:pt x="919" y="1016"/>
                    <a:pt x="926" y="1177"/>
                  </a:cubicBezTo>
                  <a:cubicBezTo>
                    <a:pt x="933" y="1371"/>
                    <a:pt x="1001" y="1508"/>
                    <a:pt x="1127" y="1583"/>
                  </a:cubicBezTo>
                  <a:cubicBezTo>
                    <a:pt x="1209" y="1634"/>
                    <a:pt x="1302" y="1651"/>
                    <a:pt x="1393" y="1651"/>
                  </a:cubicBezTo>
                  <a:cubicBezTo>
                    <a:pt x="1592" y="1651"/>
                    <a:pt x="1779" y="1569"/>
                    <a:pt x="1806" y="1555"/>
                  </a:cubicBezTo>
                  <a:cubicBezTo>
                    <a:pt x="1858" y="1535"/>
                    <a:pt x="1878" y="1473"/>
                    <a:pt x="1855" y="1426"/>
                  </a:cubicBezTo>
                  <a:cubicBezTo>
                    <a:pt x="1840" y="1389"/>
                    <a:pt x="1806" y="1369"/>
                    <a:pt x="1768" y="1369"/>
                  </a:cubicBezTo>
                  <a:cubicBezTo>
                    <a:pt x="1754" y="1369"/>
                    <a:pt x="1739" y="1372"/>
                    <a:pt x="1724" y="1378"/>
                  </a:cubicBezTo>
                  <a:cubicBezTo>
                    <a:pt x="1668" y="1404"/>
                    <a:pt x="1523" y="1454"/>
                    <a:pt x="1392" y="1454"/>
                  </a:cubicBezTo>
                  <a:cubicBezTo>
                    <a:pt x="1332" y="1454"/>
                    <a:pt x="1274" y="1444"/>
                    <a:pt x="1230" y="1416"/>
                  </a:cubicBezTo>
                  <a:cubicBezTo>
                    <a:pt x="1162" y="1375"/>
                    <a:pt x="1127" y="1293"/>
                    <a:pt x="1121" y="1170"/>
                  </a:cubicBezTo>
                  <a:cubicBezTo>
                    <a:pt x="1117" y="1068"/>
                    <a:pt x="1148" y="986"/>
                    <a:pt x="1216" y="920"/>
                  </a:cubicBezTo>
                  <a:cubicBezTo>
                    <a:pt x="1373" y="769"/>
                    <a:pt x="1701" y="734"/>
                    <a:pt x="1917" y="734"/>
                  </a:cubicBezTo>
                  <a:cubicBezTo>
                    <a:pt x="1977" y="734"/>
                    <a:pt x="2029" y="736"/>
                    <a:pt x="2066" y="740"/>
                  </a:cubicBezTo>
                  <a:lnTo>
                    <a:pt x="2332" y="761"/>
                  </a:lnTo>
                  <a:lnTo>
                    <a:pt x="2145" y="572"/>
                  </a:lnTo>
                  <a:cubicBezTo>
                    <a:pt x="1784" y="204"/>
                    <a:pt x="1336" y="0"/>
                    <a:pt x="934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86;p28"/>
            <p:cNvSpPr/>
            <p:nvPr/>
          </p:nvSpPr>
          <p:spPr>
            <a:xfrm flipH="1">
              <a:off x="6685728" y="1408695"/>
              <a:ext cx="123235" cy="65772"/>
            </a:xfrm>
            <a:custGeom>
              <a:avLst/>
              <a:gdLst/>
              <a:ahLst/>
              <a:cxnLst/>
              <a:rect l="l" t="t" r="r" b="b"/>
              <a:pathLst>
                <a:path w="1943" h="1037" extrusionOk="0">
                  <a:moveTo>
                    <a:pt x="659" y="1"/>
                  </a:moveTo>
                  <a:cubicBezTo>
                    <a:pt x="447" y="1"/>
                    <a:pt x="263" y="60"/>
                    <a:pt x="170" y="201"/>
                  </a:cubicBezTo>
                  <a:cubicBezTo>
                    <a:pt x="1" y="452"/>
                    <a:pt x="943" y="1037"/>
                    <a:pt x="1481" y="1037"/>
                  </a:cubicBezTo>
                  <a:cubicBezTo>
                    <a:pt x="1651" y="1037"/>
                    <a:pt x="1781" y="978"/>
                    <a:pt x="1822" y="832"/>
                  </a:cubicBezTo>
                  <a:cubicBezTo>
                    <a:pt x="1942" y="397"/>
                    <a:pt x="1205" y="1"/>
                    <a:pt x="659" y="1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87;p28"/>
            <p:cNvSpPr/>
            <p:nvPr/>
          </p:nvSpPr>
          <p:spPr>
            <a:xfrm flipH="1">
              <a:off x="7197767" y="1434383"/>
              <a:ext cx="145687" cy="58288"/>
            </a:xfrm>
            <a:custGeom>
              <a:avLst/>
              <a:gdLst/>
              <a:ahLst/>
              <a:cxnLst/>
              <a:rect l="l" t="t" r="r" b="b"/>
              <a:pathLst>
                <a:path w="2297" h="919" extrusionOk="0">
                  <a:moveTo>
                    <a:pt x="1721" y="0"/>
                  </a:moveTo>
                  <a:cubicBezTo>
                    <a:pt x="1105" y="0"/>
                    <a:pt x="1" y="429"/>
                    <a:pt x="240" y="881"/>
                  </a:cubicBezTo>
                  <a:cubicBezTo>
                    <a:pt x="254" y="907"/>
                    <a:pt x="302" y="919"/>
                    <a:pt x="373" y="919"/>
                  </a:cubicBezTo>
                  <a:cubicBezTo>
                    <a:pt x="836" y="919"/>
                    <a:pt x="2297" y="424"/>
                    <a:pt x="2087" y="113"/>
                  </a:cubicBezTo>
                  <a:cubicBezTo>
                    <a:pt x="2032" y="35"/>
                    <a:pt x="1897" y="0"/>
                    <a:pt x="1721" y="0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8;p28"/>
            <p:cNvSpPr/>
            <p:nvPr/>
          </p:nvSpPr>
          <p:spPr>
            <a:xfrm flipH="1">
              <a:off x="6729935" y="1577663"/>
              <a:ext cx="71099" cy="35645"/>
            </a:xfrm>
            <a:custGeom>
              <a:avLst/>
              <a:gdLst/>
              <a:ahLst/>
              <a:cxnLst/>
              <a:rect l="l" t="t" r="r" b="b"/>
              <a:pathLst>
                <a:path w="1121" h="562" extrusionOk="0">
                  <a:moveTo>
                    <a:pt x="0" y="1"/>
                  </a:moveTo>
                  <a:cubicBezTo>
                    <a:pt x="0" y="312"/>
                    <a:pt x="249" y="561"/>
                    <a:pt x="560" y="561"/>
                  </a:cubicBezTo>
                  <a:cubicBezTo>
                    <a:pt x="870" y="561"/>
                    <a:pt x="1120" y="312"/>
                    <a:pt x="1120" y="1"/>
                  </a:cubicBezTo>
                  <a:close/>
                </a:path>
              </a:pathLst>
            </a:custGeom>
            <a:solidFill>
              <a:srgbClr val="252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89;p28"/>
            <p:cNvSpPr/>
            <p:nvPr/>
          </p:nvSpPr>
          <p:spPr>
            <a:xfrm flipH="1">
              <a:off x="7192692" y="1577663"/>
              <a:ext cx="97674" cy="48837"/>
            </a:xfrm>
            <a:custGeom>
              <a:avLst/>
              <a:gdLst/>
              <a:ahLst/>
              <a:cxnLst/>
              <a:rect l="l" t="t" r="r" b="b"/>
              <a:pathLst>
                <a:path w="1540" h="770" extrusionOk="0">
                  <a:moveTo>
                    <a:pt x="0" y="1"/>
                  </a:moveTo>
                  <a:cubicBezTo>
                    <a:pt x="0" y="424"/>
                    <a:pt x="345" y="769"/>
                    <a:pt x="772" y="769"/>
                  </a:cubicBezTo>
                  <a:cubicBezTo>
                    <a:pt x="1196" y="769"/>
                    <a:pt x="1540" y="424"/>
                    <a:pt x="1540" y="1"/>
                  </a:cubicBezTo>
                  <a:close/>
                </a:path>
              </a:pathLst>
            </a:custGeom>
            <a:solidFill>
              <a:srgbClr val="252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90;p28"/>
            <p:cNvSpPr/>
            <p:nvPr/>
          </p:nvSpPr>
          <p:spPr>
            <a:xfrm flipH="1">
              <a:off x="7062099" y="1721703"/>
              <a:ext cx="134968" cy="68880"/>
            </a:xfrm>
            <a:custGeom>
              <a:avLst/>
              <a:gdLst/>
              <a:ahLst/>
              <a:cxnLst/>
              <a:rect l="l" t="t" r="r" b="b"/>
              <a:pathLst>
                <a:path w="2128" h="1086" extrusionOk="0">
                  <a:moveTo>
                    <a:pt x="134" y="0"/>
                  </a:moveTo>
                  <a:lnTo>
                    <a:pt x="1" y="143"/>
                  </a:lnTo>
                  <a:cubicBezTo>
                    <a:pt x="4" y="151"/>
                    <a:pt x="11" y="161"/>
                    <a:pt x="21" y="175"/>
                  </a:cubicBezTo>
                  <a:cubicBezTo>
                    <a:pt x="486" y="775"/>
                    <a:pt x="1039" y="1086"/>
                    <a:pt x="1622" y="1086"/>
                  </a:cubicBezTo>
                  <a:cubicBezTo>
                    <a:pt x="1789" y="1086"/>
                    <a:pt x="1957" y="1062"/>
                    <a:pt x="2128" y="1007"/>
                  </a:cubicBezTo>
                  <a:lnTo>
                    <a:pt x="2069" y="819"/>
                  </a:lnTo>
                  <a:cubicBezTo>
                    <a:pt x="1915" y="867"/>
                    <a:pt x="1763" y="890"/>
                    <a:pt x="1613" y="890"/>
                  </a:cubicBezTo>
                  <a:cubicBezTo>
                    <a:pt x="1093" y="890"/>
                    <a:pt x="605" y="607"/>
                    <a:pt x="179" y="55"/>
                  </a:cubicBezTo>
                  <a:cubicBezTo>
                    <a:pt x="155" y="24"/>
                    <a:pt x="147" y="11"/>
                    <a:pt x="134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91;p28"/>
            <p:cNvSpPr/>
            <p:nvPr/>
          </p:nvSpPr>
          <p:spPr>
            <a:xfrm flipH="1">
              <a:off x="7170619" y="1707940"/>
              <a:ext cx="50677" cy="37167"/>
            </a:xfrm>
            <a:custGeom>
              <a:avLst/>
              <a:gdLst/>
              <a:ahLst/>
              <a:cxnLst/>
              <a:rect l="l" t="t" r="r" b="b"/>
              <a:pathLst>
                <a:path w="799" h="586" extrusionOk="0">
                  <a:moveTo>
                    <a:pt x="691" y="1"/>
                  </a:moveTo>
                  <a:cubicBezTo>
                    <a:pt x="685" y="1"/>
                    <a:pt x="679" y="1"/>
                    <a:pt x="673" y="2"/>
                  </a:cubicBezTo>
                  <a:cubicBezTo>
                    <a:pt x="376" y="61"/>
                    <a:pt x="52" y="405"/>
                    <a:pt x="35" y="419"/>
                  </a:cubicBezTo>
                  <a:cubicBezTo>
                    <a:pt x="0" y="460"/>
                    <a:pt x="0" y="521"/>
                    <a:pt x="41" y="559"/>
                  </a:cubicBezTo>
                  <a:cubicBezTo>
                    <a:pt x="58" y="576"/>
                    <a:pt x="82" y="586"/>
                    <a:pt x="107" y="586"/>
                  </a:cubicBezTo>
                  <a:cubicBezTo>
                    <a:pt x="134" y="586"/>
                    <a:pt x="161" y="576"/>
                    <a:pt x="178" y="555"/>
                  </a:cubicBezTo>
                  <a:cubicBezTo>
                    <a:pt x="260" y="466"/>
                    <a:pt x="516" y="234"/>
                    <a:pt x="710" y="197"/>
                  </a:cubicBezTo>
                  <a:cubicBezTo>
                    <a:pt x="762" y="187"/>
                    <a:pt x="799" y="135"/>
                    <a:pt x="789" y="81"/>
                  </a:cubicBezTo>
                  <a:cubicBezTo>
                    <a:pt x="780" y="35"/>
                    <a:pt x="739" y="1"/>
                    <a:pt x="691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92;p28"/>
            <p:cNvSpPr/>
            <p:nvPr/>
          </p:nvSpPr>
          <p:spPr>
            <a:xfrm flipH="1">
              <a:off x="7241153" y="1637220"/>
              <a:ext cx="285856" cy="252114"/>
            </a:xfrm>
            <a:custGeom>
              <a:avLst/>
              <a:gdLst/>
              <a:ahLst/>
              <a:cxnLst/>
              <a:rect l="l" t="t" r="r" b="b"/>
              <a:pathLst>
                <a:path w="4507" h="3975" extrusionOk="0">
                  <a:moveTo>
                    <a:pt x="2253" y="1"/>
                  </a:moveTo>
                  <a:cubicBezTo>
                    <a:pt x="1007" y="1"/>
                    <a:pt x="0" y="892"/>
                    <a:pt x="0" y="1988"/>
                  </a:cubicBezTo>
                  <a:cubicBezTo>
                    <a:pt x="0" y="3087"/>
                    <a:pt x="1007" y="3974"/>
                    <a:pt x="2253" y="3974"/>
                  </a:cubicBezTo>
                  <a:cubicBezTo>
                    <a:pt x="3496" y="3974"/>
                    <a:pt x="4506" y="3087"/>
                    <a:pt x="4506" y="1988"/>
                  </a:cubicBezTo>
                  <a:cubicBezTo>
                    <a:pt x="4506" y="892"/>
                    <a:pt x="3496" y="1"/>
                    <a:pt x="2253" y="1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93;p28"/>
            <p:cNvSpPr/>
            <p:nvPr/>
          </p:nvSpPr>
          <p:spPr>
            <a:xfrm flipH="1">
              <a:off x="6670887" y="1653520"/>
              <a:ext cx="150317" cy="170613"/>
            </a:xfrm>
            <a:custGeom>
              <a:avLst/>
              <a:gdLst/>
              <a:ahLst/>
              <a:cxnLst/>
              <a:rect l="l" t="t" r="r" b="b"/>
              <a:pathLst>
                <a:path w="2370" h="2690" extrusionOk="0">
                  <a:moveTo>
                    <a:pt x="1185" y="0"/>
                  </a:moveTo>
                  <a:cubicBezTo>
                    <a:pt x="530" y="0"/>
                    <a:pt x="0" y="601"/>
                    <a:pt x="0" y="1345"/>
                  </a:cubicBezTo>
                  <a:cubicBezTo>
                    <a:pt x="0" y="2089"/>
                    <a:pt x="530" y="2690"/>
                    <a:pt x="1185" y="2690"/>
                  </a:cubicBezTo>
                  <a:cubicBezTo>
                    <a:pt x="1837" y="2690"/>
                    <a:pt x="2370" y="2089"/>
                    <a:pt x="2370" y="1345"/>
                  </a:cubicBezTo>
                  <a:cubicBezTo>
                    <a:pt x="2370" y="601"/>
                    <a:pt x="1837" y="0"/>
                    <a:pt x="1185" y="0"/>
                  </a:cubicBez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94;p28"/>
            <p:cNvSpPr/>
            <p:nvPr/>
          </p:nvSpPr>
          <p:spPr>
            <a:xfrm flipH="1">
              <a:off x="6718964" y="1571447"/>
              <a:ext cx="150508" cy="12622"/>
            </a:xfrm>
            <a:custGeom>
              <a:avLst/>
              <a:gdLst/>
              <a:ahLst/>
              <a:cxnLst/>
              <a:rect l="l" t="t" r="r" b="b"/>
              <a:pathLst>
                <a:path w="2373" h="199" extrusionOk="0">
                  <a:moveTo>
                    <a:pt x="0" y="1"/>
                  </a:moveTo>
                  <a:lnTo>
                    <a:pt x="0" y="198"/>
                  </a:lnTo>
                  <a:lnTo>
                    <a:pt x="2373" y="198"/>
                  </a:lnTo>
                  <a:lnTo>
                    <a:pt x="2373" y="1"/>
                  </a:ln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95;p28"/>
            <p:cNvSpPr/>
            <p:nvPr/>
          </p:nvSpPr>
          <p:spPr>
            <a:xfrm flipH="1">
              <a:off x="7177535" y="1569037"/>
              <a:ext cx="206575" cy="17188"/>
            </a:xfrm>
            <a:custGeom>
              <a:avLst/>
              <a:gdLst/>
              <a:ahLst/>
              <a:cxnLst/>
              <a:rect l="l" t="t" r="r" b="b"/>
              <a:pathLst>
                <a:path w="3257" h="271" extrusionOk="0">
                  <a:moveTo>
                    <a:pt x="0" y="1"/>
                  </a:moveTo>
                  <a:lnTo>
                    <a:pt x="0" y="270"/>
                  </a:lnTo>
                  <a:lnTo>
                    <a:pt x="3257" y="270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6;p28"/>
            <p:cNvSpPr/>
            <p:nvPr/>
          </p:nvSpPr>
          <p:spPr>
            <a:xfrm flipH="1">
              <a:off x="6599214" y="1424425"/>
              <a:ext cx="54419" cy="261818"/>
            </a:xfrm>
            <a:custGeom>
              <a:avLst/>
              <a:gdLst/>
              <a:ahLst/>
              <a:cxnLst/>
              <a:rect l="l" t="t" r="r" b="b"/>
              <a:pathLst>
                <a:path w="858" h="4128" extrusionOk="0">
                  <a:moveTo>
                    <a:pt x="1" y="0"/>
                  </a:moveTo>
                  <a:cubicBezTo>
                    <a:pt x="8" y="127"/>
                    <a:pt x="18" y="250"/>
                    <a:pt x="32" y="373"/>
                  </a:cubicBezTo>
                  <a:cubicBezTo>
                    <a:pt x="400" y="830"/>
                    <a:pt x="424" y="1503"/>
                    <a:pt x="394" y="2079"/>
                  </a:cubicBezTo>
                  <a:cubicBezTo>
                    <a:pt x="387" y="2219"/>
                    <a:pt x="305" y="2308"/>
                    <a:pt x="202" y="2346"/>
                  </a:cubicBezTo>
                  <a:cubicBezTo>
                    <a:pt x="205" y="2428"/>
                    <a:pt x="213" y="2513"/>
                    <a:pt x="219" y="2595"/>
                  </a:cubicBezTo>
                  <a:cubicBezTo>
                    <a:pt x="500" y="2653"/>
                    <a:pt x="509" y="3083"/>
                    <a:pt x="243" y="3165"/>
                  </a:cubicBezTo>
                  <a:cubicBezTo>
                    <a:pt x="254" y="3499"/>
                    <a:pt x="254" y="3820"/>
                    <a:pt x="233" y="4128"/>
                  </a:cubicBezTo>
                  <a:cubicBezTo>
                    <a:pt x="725" y="3370"/>
                    <a:pt x="749" y="2387"/>
                    <a:pt x="749" y="2212"/>
                  </a:cubicBezTo>
                  <a:cubicBezTo>
                    <a:pt x="749" y="1946"/>
                    <a:pt x="766" y="1659"/>
                    <a:pt x="783" y="1383"/>
                  </a:cubicBezTo>
                  <a:cubicBezTo>
                    <a:pt x="817" y="860"/>
                    <a:pt x="858" y="212"/>
                    <a:pt x="714" y="14"/>
                  </a:cubicBezTo>
                  <a:cubicBezTo>
                    <a:pt x="704" y="14"/>
                    <a:pt x="694" y="11"/>
                    <a:pt x="681" y="11"/>
                  </a:cubicBezTo>
                  <a:cubicBezTo>
                    <a:pt x="547" y="11"/>
                    <a:pt x="305" y="7"/>
                    <a:pt x="1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7;p28"/>
            <p:cNvSpPr/>
            <p:nvPr/>
          </p:nvSpPr>
          <p:spPr>
            <a:xfrm flipH="1">
              <a:off x="6637527" y="1419478"/>
              <a:ext cx="269620" cy="309451"/>
            </a:xfrm>
            <a:custGeom>
              <a:avLst/>
              <a:gdLst/>
              <a:ahLst/>
              <a:cxnLst/>
              <a:rect l="l" t="t" r="r" b="b"/>
              <a:pathLst>
                <a:path w="4251" h="4879" extrusionOk="0">
                  <a:moveTo>
                    <a:pt x="2991" y="54"/>
                  </a:moveTo>
                  <a:lnTo>
                    <a:pt x="2991" y="54"/>
                  </a:lnTo>
                  <a:cubicBezTo>
                    <a:pt x="3155" y="153"/>
                    <a:pt x="3288" y="276"/>
                    <a:pt x="3346" y="413"/>
                  </a:cubicBezTo>
                  <a:cubicBezTo>
                    <a:pt x="3373" y="273"/>
                    <a:pt x="3482" y="153"/>
                    <a:pt x="3616" y="153"/>
                  </a:cubicBezTo>
                  <a:cubicBezTo>
                    <a:pt x="3663" y="153"/>
                    <a:pt x="3718" y="171"/>
                    <a:pt x="3769" y="208"/>
                  </a:cubicBezTo>
                  <a:cubicBezTo>
                    <a:pt x="3871" y="280"/>
                    <a:pt x="3953" y="362"/>
                    <a:pt x="4029" y="451"/>
                  </a:cubicBezTo>
                  <a:cubicBezTo>
                    <a:pt x="4015" y="328"/>
                    <a:pt x="4005" y="205"/>
                    <a:pt x="3998" y="78"/>
                  </a:cubicBezTo>
                  <a:cubicBezTo>
                    <a:pt x="3708" y="72"/>
                    <a:pt x="3363" y="65"/>
                    <a:pt x="2991" y="54"/>
                  </a:cubicBezTo>
                  <a:close/>
                  <a:moveTo>
                    <a:pt x="2967" y="2397"/>
                  </a:moveTo>
                  <a:lnTo>
                    <a:pt x="2967" y="2594"/>
                  </a:lnTo>
                  <a:lnTo>
                    <a:pt x="2786" y="2594"/>
                  </a:lnTo>
                  <a:cubicBezTo>
                    <a:pt x="2738" y="2857"/>
                    <a:pt x="2510" y="3055"/>
                    <a:pt x="2233" y="3055"/>
                  </a:cubicBezTo>
                  <a:cubicBezTo>
                    <a:pt x="1957" y="3055"/>
                    <a:pt x="1728" y="2857"/>
                    <a:pt x="1680" y="2594"/>
                  </a:cubicBezTo>
                  <a:lnTo>
                    <a:pt x="594" y="2594"/>
                  </a:lnTo>
                  <a:lnTo>
                    <a:pt x="594" y="2397"/>
                  </a:lnTo>
                  <a:close/>
                  <a:moveTo>
                    <a:pt x="219" y="0"/>
                  </a:moveTo>
                  <a:cubicBezTo>
                    <a:pt x="113" y="167"/>
                    <a:pt x="0" y="1055"/>
                    <a:pt x="131" y="2878"/>
                  </a:cubicBezTo>
                  <a:cubicBezTo>
                    <a:pt x="205" y="3933"/>
                    <a:pt x="598" y="4581"/>
                    <a:pt x="1363" y="4878"/>
                  </a:cubicBezTo>
                  <a:cubicBezTo>
                    <a:pt x="1431" y="4209"/>
                    <a:pt x="1933" y="3690"/>
                    <a:pt x="2540" y="3690"/>
                  </a:cubicBezTo>
                  <a:cubicBezTo>
                    <a:pt x="3114" y="3690"/>
                    <a:pt x="3588" y="4151"/>
                    <a:pt x="3701" y="4765"/>
                  </a:cubicBezTo>
                  <a:cubicBezTo>
                    <a:pt x="3920" y="4612"/>
                    <a:pt x="4093" y="4417"/>
                    <a:pt x="4230" y="4206"/>
                  </a:cubicBezTo>
                  <a:cubicBezTo>
                    <a:pt x="4251" y="3898"/>
                    <a:pt x="4251" y="3577"/>
                    <a:pt x="4240" y="3243"/>
                  </a:cubicBezTo>
                  <a:lnTo>
                    <a:pt x="4240" y="3243"/>
                  </a:lnTo>
                  <a:cubicBezTo>
                    <a:pt x="4213" y="3253"/>
                    <a:pt x="4182" y="3257"/>
                    <a:pt x="4148" y="3257"/>
                  </a:cubicBezTo>
                  <a:cubicBezTo>
                    <a:pt x="3769" y="3257"/>
                    <a:pt x="3769" y="2666"/>
                    <a:pt x="4148" y="2666"/>
                  </a:cubicBezTo>
                  <a:cubicBezTo>
                    <a:pt x="4172" y="2666"/>
                    <a:pt x="4196" y="2669"/>
                    <a:pt x="4216" y="2673"/>
                  </a:cubicBezTo>
                  <a:cubicBezTo>
                    <a:pt x="4210" y="2591"/>
                    <a:pt x="4202" y="2506"/>
                    <a:pt x="4199" y="2424"/>
                  </a:cubicBezTo>
                  <a:cubicBezTo>
                    <a:pt x="4161" y="2438"/>
                    <a:pt x="4121" y="2444"/>
                    <a:pt x="4084" y="2444"/>
                  </a:cubicBezTo>
                  <a:cubicBezTo>
                    <a:pt x="3936" y="2444"/>
                    <a:pt x="3793" y="2348"/>
                    <a:pt x="3803" y="2157"/>
                  </a:cubicBezTo>
                  <a:cubicBezTo>
                    <a:pt x="3824" y="1731"/>
                    <a:pt x="3879" y="1004"/>
                    <a:pt x="3472" y="717"/>
                  </a:cubicBezTo>
                  <a:cubicBezTo>
                    <a:pt x="3432" y="689"/>
                    <a:pt x="3400" y="652"/>
                    <a:pt x="3377" y="615"/>
                  </a:cubicBezTo>
                  <a:cubicBezTo>
                    <a:pt x="3377" y="631"/>
                    <a:pt x="3373" y="648"/>
                    <a:pt x="3370" y="662"/>
                  </a:cubicBezTo>
                  <a:cubicBezTo>
                    <a:pt x="3329" y="809"/>
                    <a:pt x="3199" y="867"/>
                    <a:pt x="3028" y="867"/>
                  </a:cubicBezTo>
                  <a:cubicBezTo>
                    <a:pt x="2493" y="867"/>
                    <a:pt x="1550" y="283"/>
                    <a:pt x="1718" y="31"/>
                  </a:cubicBezTo>
                  <a:cubicBezTo>
                    <a:pt x="1718" y="31"/>
                    <a:pt x="1721" y="27"/>
                    <a:pt x="1721" y="24"/>
                  </a:cubicBezTo>
                  <a:cubicBezTo>
                    <a:pt x="1127" y="10"/>
                    <a:pt x="577" y="0"/>
                    <a:pt x="219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98;p28"/>
            <p:cNvSpPr/>
            <p:nvPr/>
          </p:nvSpPr>
          <p:spPr>
            <a:xfrm flipH="1">
              <a:off x="6692959" y="1421000"/>
              <a:ext cx="115877" cy="53531"/>
            </a:xfrm>
            <a:custGeom>
              <a:avLst/>
              <a:gdLst/>
              <a:ahLst/>
              <a:cxnLst/>
              <a:rect l="l" t="t" r="r" b="b"/>
              <a:pathLst>
                <a:path w="1827" h="844" extrusionOk="0">
                  <a:moveTo>
                    <a:pt x="171" y="0"/>
                  </a:moveTo>
                  <a:cubicBezTo>
                    <a:pt x="171" y="3"/>
                    <a:pt x="168" y="7"/>
                    <a:pt x="168" y="7"/>
                  </a:cubicBezTo>
                  <a:cubicBezTo>
                    <a:pt x="0" y="259"/>
                    <a:pt x="943" y="843"/>
                    <a:pt x="1478" y="843"/>
                  </a:cubicBezTo>
                  <a:cubicBezTo>
                    <a:pt x="1649" y="843"/>
                    <a:pt x="1779" y="785"/>
                    <a:pt x="1820" y="638"/>
                  </a:cubicBezTo>
                  <a:cubicBezTo>
                    <a:pt x="1823" y="624"/>
                    <a:pt x="1827" y="607"/>
                    <a:pt x="1827" y="591"/>
                  </a:cubicBezTo>
                  <a:cubicBezTo>
                    <a:pt x="1792" y="529"/>
                    <a:pt x="1786" y="454"/>
                    <a:pt x="1796" y="389"/>
                  </a:cubicBezTo>
                  <a:cubicBezTo>
                    <a:pt x="1738" y="252"/>
                    <a:pt x="1605" y="129"/>
                    <a:pt x="1441" y="30"/>
                  </a:cubicBezTo>
                  <a:lnTo>
                    <a:pt x="1397" y="30"/>
                  </a:lnTo>
                  <a:cubicBezTo>
                    <a:pt x="993" y="21"/>
                    <a:pt x="574" y="10"/>
                    <a:pt x="171" y="0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9;p28"/>
            <p:cNvSpPr/>
            <p:nvPr/>
          </p:nvSpPr>
          <p:spPr>
            <a:xfrm flipH="1">
              <a:off x="6730443" y="1584005"/>
              <a:ext cx="70211" cy="29302"/>
            </a:xfrm>
            <a:custGeom>
              <a:avLst/>
              <a:gdLst/>
              <a:ahLst/>
              <a:cxnLst/>
              <a:rect l="l" t="t" r="r" b="b"/>
              <a:pathLst>
                <a:path w="1107" h="462" extrusionOk="0">
                  <a:moveTo>
                    <a:pt x="1" y="0"/>
                  </a:moveTo>
                  <a:cubicBezTo>
                    <a:pt x="49" y="263"/>
                    <a:pt x="278" y="461"/>
                    <a:pt x="554" y="461"/>
                  </a:cubicBezTo>
                  <a:cubicBezTo>
                    <a:pt x="831" y="461"/>
                    <a:pt x="1059" y="263"/>
                    <a:pt x="1107" y="0"/>
                  </a:cubicBezTo>
                  <a:close/>
                </a:path>
              </a:pathLst>
            </a:custGeom>
            <a:solidFill>
              <a:srgbClr val="252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00;p28"/>
            <p:cNvSpPr/>
            <p:nvPr/>
          </p:nvSpPr>
          <p:spPr>
            <a:xfrm flipH="1">
              <a:off x="6672346" y="1653520"/>
              <a:ext cx="148415" cy="87526"/>
            </a:xfrm>
            <a:custGeom>
              <a:avLst/>
              <a:gdLst/>
              <a:ahLst/>
              <a:cxnLst/>
              <a:rect l="l" t="t" r="r" b="b"/>
              <a:pathLst>
                <a:path w="2340" h="1380" extrusionOk="0">
                  <a:moveTo>
                    <a:pt x="1178" y="0"/>
                  </a:moveTo>
                  <a:cubicBezTo>
                    <a:pt x="571" y="0"/>
                    <a:pt x="69" y="519"/>
                    <a:pt x="1" y="1188"/>
                  </a:cubicBezTo>
                  <a:cubicBezTo>
                    <a:pt x="332" y="1318"/>
                    <a:pt x="735" y="1379"/>
                    <a:pt x="1209" y="1379"/>
                  </a:cubicBezTo>
                  <a:lnTo>
                    <a:pt x="1284" y="1379"/>
                  </a:lnTo>
                  <a:cubicBezTo>
                    <a:pt x="1575" y="1376"/>
                    <a:pt x="1827" y="1324"/>
                    <a:pt x="2046" y="1239"/>
                  </a:cubicBezTo>
                  <a:cubicBezTo>
                    <a:pt x="2151" y="1191"/>
                    <a:pt x="2251" y="1137"/>
                    <a:pt x="2339" y="1075"/>
                  </a:cubicBezTo>
                  <a:cubicBezTo>
                    <a:pt x="2226" y="461"/>
                    <a:pt x="1752" y="0"/>
                    <a:pt x="1178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01;p28"/>
            <p:cNvSpPr/>
            <p:nvPr/>
          </p:nvSpPr>
          <p:spPr>
            <a:xfrm flipH="1">
              <a:off x="6718964" y="1571447"/>
              <a:ext cx="150508" cy="12622"/>
            </a:xfrm>
            <a:custGeom>
              <a:avLst/>
              <a:gdLst/>
              <a:ahLst/>
              <a:cxnLst/>
              <a:rect l="l" t="t" r="r" b="b"/>
              <a:pathLst>
                <a:path w="2373" h="199" extrusionOk="0">
                  <a:moveTo>
                    <a:pt x="0" y="1"/>
                  </a:moveTo>
                  <a:lnTo>
                    <a:pt x="0" y="198"/>
                  </a:lnTo>
                  <a:lnTo>
                    <a:pt x="2373" y="198"/>
                  </a:lnTo>
                  <a:lnTo>
                    <a:pt x="2373" y="1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02;p28"/>
            <p:cNvSpPr/>
            <p:nvPr/>
          </p:nvSpPr>
          <p:spPr>
            <a:xfrm flipH="1">
              <a:off x="7272548" y="1395820"/>
              <a:ext cx="234102" cy="196237"/>
            </a:xfrm>
            <a:custGeom>
              <a:avLst/>
              <a:gdLst/>
              <a:ahLst/>
              <a:cxnLst/>
              <a:rect l="l" t="t" r="r" b="b"/>
              <a:pathLst>
                <a:path w="3691" h="3094" extrusionOk="0">
                  <a:moveTo>
                    <a:pt x="615" y="0"/>
                  </a:moveTo>
                  <a:cubicBezTo>
                    <a:pt x="376" y="0"/>
                    <a:pt x="1" y="205"/>
                    <a:pt x="1" y="752"/>
                  </a:cubicBezTo>
                  <a:lnTo>
                    <a:pt x="1" y="2906"/>
                  </a:lnTo>
                  <a:cubicBezTo>
                    <a:pt x="1" y="2970"/>
                    <a:pt x="1" y="3032"/>
                    <a:pt x="4" y="3093"/>
                  </a:cubicBezTo>
                  <a:cubicBezTo>
                    <a:pt x="1083" y="2431"/>
                    <a:pt x="2397" y="1442"/>
                    <a:pt x="3691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03;p28"/>
            <p:cNvSpPr/>
            <p:nvPr/>
          </p:nvSpPr>
          <p:spPr>
            <a:xfrm flipH="1">
              <a:off x="7013838" y="1395820"/>
              <a:ext cx="492622" cy="399578"/>
            </a:xfrm>
            <a:custGeom>
              <a:avLst/>
              <a:gdLst/>
              <a:ahLst/>
              <a:cxnLst/>
              <a:rect l="l" t="t" r="r" b="b"/>
              <a:pathLst>
                <a:path w="7767" h="6300" extrusionOk="0">
                  <a:moveTo>
                    <a:pt x="4288" y="608"/>
                  </a:moveTo>
                  <a:cubicBezTo>
                    <a:pt x="4466" y="608"/>
                    <a:pt x="4603" y="643"/>
                    <a:pt x="4657" y="721"/>
                  </a:cubicBezTo>
                  <a:cubicBezTo>
                    <a:pt x="4869" y="1032"/>
                    <a:pt x="3407" y="1527"/>
                    <a:pt x="2944" y="1527"/>
                  </a:cubicBezTo>
                  <a:cubicBezTo>
                    <a:pt x="2872" y="1527"/>
                    <a:pt x="2824" y="1513"/>
                    <a:pt x="2810" y="1489"/>
                  </a:cubicBezTo>
                  <a:cubicBezTo>
                    <a:pt x="2571" y="1035"/>
                    <a:pt x="3674" y="608"/>
                    <a:pt x="4288" y="608"/>
                  </a:cubicBezTo>
                  <a:close/>
                  <a:moveTo>
                    <a:pt x="6442" y="82"/>
                  </a:moveTo>
                  <a:cubicBezTo>
                    <a:pt x="6490" y="82"/>
                    <a:pt x="6544" y="100"/>
                    <a:pt x="6596" y="137"/>
                  </a:cubicBezTo>
                  <a:cubicBezTo>
                    <a:pt x="7217" y="571"/>
                    <a:pt x="7255" y="1393"/>
                    <a:pt x="7220" y="2086"/>
                  </a:cubicBezTo>
                  <a:cubicBezTo>
                    <a:pt x="7210" y="2274"/>
                    <a:pt x="7056" y="2370"/>
                    <a:pt x="6910" y="2370"/>
                  </a:cubicBezTo>
                  <a:cubicBezTo>
                    <a:pt x="6763" y="2370"/>
                    <a:pt x="6620" y="2274"/>
                    <a:pt x="6630" y="2086"/>
                  </a:cubicBezTo>
                  <a:cubicBezTo>
                    <a:pt x="6651" y="1656"/>
                    <a:pt x="6708" y="933"/>
                    <a:pt x="6299" y="646"/>
                  </a:cubicBezTo>
                  <a:cubicBezTo>
                    <a:pt x="6043" y="465"/>
                    <a:pt x="6203" y="82"/>
                    <a:pt x="6442" y="82"/>
                  </a:cubicBezTo>
                  <a:close/>
                  <a:moveTo>
                    <a:pt x="6974" y="2595"/>
                  </a:moveTo>
                  <a:cubicBezTo>
                    <a:pt x="7357" y="2595"/>
                    <a:pt x="7357" y="3186"/>
                    <a:pt x="6974" y="3186"/>
                  </a:cubicBezTo>
                  <a:cubicBezTo>
                    <a:pt x="6596" y="3186"/>
                    <a:pt x="6596" y="2595"/>
                    <a:pt x="6974" y="2595"/>
                  </a:cubicBezTo>
                  <a:close/>
                  <a:moveTo>
                    <a:pt x="5186" y="2732"/>
                  </a:moveTo>
                  <a:lnTo>
                    <a:pt x="5186" y="3001"/>
                  </a:lnTo>
                  <a:lnTo>
                    <a:pt x="4937" y="3001"/>
                  </a:lnTo>
                  <a:cubicBezTo>
                    <a:pt x="4872" y="3364"/>
                    <a:pt x="4558" y="3636"/>
                    <a:pt x="4179" y="3636"/>
                  </a:cubicBezTo>
                  <a:cubicBezTo>
                    <a:pt x="3800" y="3636"/>
                    <a:pt x="3483" y="3364"/>
                    <a:pt x="3418" y="3001"/>
                  </a:cubicBezTo>
                  <a:lnTo>
                    <a:pt x="1929" y="3001"/>
                  </a:lnTo>
                  <a:lnTo>
                    <a:pt x="1929" y="2732"/>
                  </a:lnTo>
                  <a:close/>
                  <a:moveTo>
                    <a:pt x="3688" y="0"/>
                  </a:moveTo>
                  <a:cubicBezTo>
                    <a:pt x="2394" y="1442"/>
                    <a:pt x="1080" y="2431"/>
                    <a:pt x="1" y="3093"/>
                  </a:cubicBezTo>
                  <a:cubicBezTo>
                    <a:pt x="11" y="3609"/>
                    <a:pt x="79" y="4076"/>
                    <a:pt x="236" y="4479"/>
                  </a:cubicBezTo>
                  <a:cubicBezTo>
                    <a:pt x="650" y="4067"/>
                    <a:pt x="1257" y="3807"/>
                    <a:pt x="1929" y="3807"/>
                  </a:cubicBezTo>
                  <a:cubicBezTo>
                    <a:pt x="3172" y="3807"/>
                    <a:pt x="4182" y="4698"/>
                    <a:pt x="4182" y="5794"/>
                  </a:cubicBezTo>
                  <a:cubicBezTo>
                    <a:pt x="4182" y="5965"/>
                    <a:pt x="4159" y="6132"/>
                    <a:pt x="4111" y="6288"/>
                  </a:cubicBezTo>
                  <a:cubicBezTo>
                    <a:pt x="4288" y="6296"/>
                    <a:pt x="4476" y="6299"/>
                    <a:pt x="4667" y="6299"/>
                  </a:cubicBezTo>
                  <a:cubicBezTo>
                    <a:pt x="4906" y="6299"/>
                    <a:pt x="5135" y="6275"/>
                    <a:pt x="5347" y="6234"/>
                  </a:cubicBezTo>
                  <a:cubicBezTo>
                    <a:pt x="5504" y="6190"/>
                    <a:pt x="5650" y="6132"/>
                    <a:pt x="5791" y="6063"/>
                  </a:cubicBezTo>
                  <a:cubicBezTo>
                    <a:pt x="5469" y="5913"/>
                    <a:pt x="5169" y="5661"/>
                    <a:pt x="4899" y="5313"/>
                  </a:cubicBezTo>
                  <a:cubicBezTo>
                    <a:pt x="4893" y="5302"/>
                    <a:pt x="4889" y="5295"/>
                    <a:pt x="4882" y="5289"/>
                  </a:cubicBezTo>
                  <a:cubicBezTo>
                    <a:pt x="4794" y="5360"/>
                    <a:pt x="4715" y="5436"/>
                    <a:pt x="4674" y="5476"/>
                  </a:cubicBezTo>
                  <a:cubicBezTo>
                    <a:pt x="4657" y="5497"/>
                    <a:pt x="4630" y="5507"/>
                    <a:pt x="4603" y="5507"/>
                  </a:cubicBezTo>
                  <a:cubicBezTo>
                    <a:pt x="4578" y="5507"/>
                    <a:pt x="4554" y="5497"/>
                    <a:pt x="4537" y="5480"/>
                  </a:cubicBezTo>
                  <a:cubicBezTo>
                    <a:pt x="4496" y="5442"/>
                    <a:pt x="4496" y="5381"/>
                    <a:pt x="4531" y="5340"/>
                  </a:cubicBezTo>
                  <a:cubicBezTo>
                    <a:pt x="4548" y="5326"/>
                    <a:pt x="4872" y="4982"/>
                    <a:pt x="5169" y="4923"/>
                  </a:cubicBezTo>
                  <a:lnTo>
                    <a:pt x="5189" y="4923"/>
                  </a:lnTo>
                  <a:cubicBezTo>
                    <a:pt x="5233" y="4923"/>
                    <a:pt x="5274" y="4954"/>
                    <a:pt x="5285" y="5002"/>
                  </a:cubicBezTo>
                  <a:cubicBezTo>
                    <a:pt x="5295" y="5056"/>
                    <a:pt x="5258" y="5108"/>
                    <a:pt x="5206" y="5118"/>
                  </a:cubicBezTo>
                  <a:cubicBezTo>
                    <a:pt x="5156" y="5128"/>
                    <a:pt x="5101" y="5149"/>
                    <a:pt x="5046" y="5179"/>
                  </a:cubicBezTo>
                  <a:cubicBezTo>
                    <a:pt x="5049" y="5182"/>
                    <a:pt x="5053" y="5186"/>
                    <a:pt x="5057" y="5193"/>
                  </a:cubicBezTo>
                  <a:cubicBezTo>
                    <a:pt x="5347" y="5568"/>
                    <a:pt x="5668" y="5821"/>
                    <a:pt x="6005" y="5940"/>
                  </a:cubicBezTo>
                  <a:cubicBezTo>
                    <a:pt x="6183" y="5831"/>
                    <a:pt x="6347" y="5694"/>
                    <a:pt x="6494" y="5538"/>
                  </a:cubicBezTo>
                  <a:cubicBezTo>
                    <a:pt x="7767" y="4183"/>
                    <a:pt x="7603" y="1541"/>
                    <a:pt x="7548" y="670"/>
                  </a:cubicBezTo>
                  <a:cubicBezTo>
                    <a:pt x="7541" y="553"/>
                    <a:pt x="7535" y="465"/>
                    <a:pt x="7535" y="418"/>
                  </a:cubicBezTo>
                  <a:cubicBezTo>
                    <a:pt x="7535" y="216"/>
                    <a:pt x="7422" y="96"/>
                    <a:pt x="7258" y="28"/>
                  </a:cubicBezTo>
                  <a:cubicBezTo>
                    <a:pt x="7155" y="8"/>
                    <a:pt x="7043" y="0"/>
                    <a:pt x="6941" y="0"/>
                  </a:cubicBezTo>
                  <a:close/>
                </a:path>
              </a:pathLst>
            </a:custGeom>
            <a:solidFill>
              <a:srgbClr val="D1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04;p28"/>
            <p:cNvSpPr/>
            <p:nvPr/>
          </p:nvSpPr>
          <p:spPr>
            <a:xfrm flipH="1">
              <a:off x="7197640" y="1434383"/>
              <a:ext cx="145814" cy="58288"/>
            </a:xfrm>
            <a:custGeom>
              <a:avLst/>
              <a:gdLst/>
              <a:ahLst/>
              <a:cxnLst/>
              <a:rect l="l" t="t" r="r" b="b"/>
              <a:pathLst>
                <a:path w="2299" h="919" extrusionOk="0">
                  <a:moveTo>
                    <a:pt x="1718" y="0"/>
                  </a:moveTo>
                  <a:cubicBezTo>
                    <a:pt x="1104" y="0"/>
                    <a:pt x="1" y="427"/>
                    <a:pt x="240" y="881"/>
                  </a:cubicBezTo>
                  <a:cubicBezTo>
                    <a:pt x="254" y="905"/>
                    <a:pt x="302" y="919"/>
                    <a:pt x="374" y="919"/>
                  </a:cubicBezTo>
                  <a:cubicBezTo>
                    <a:pt x="837" y="919"/>
                    <a:pt x="2299" y="424"/>
                    <a:pt x="2087" y="113"/>
                  </a:cubicBezTo>
                  <a:cubicBezTo>
                    <a:pt x="2033" y="35"/>
                    <a:pt x="1896" y="0"/>
                    <a:pt x="1718" y="0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05;p28"/>
            <p:cNvSpPr/>
            <p:nvPr/>
          </p:nvSpPr>
          <p:spPr>
            <a:xfrm flipH="1">
              <a:off x="7193327" y="1586162"/>
              <a:ext cx="96406" cy="40338"/>
            </a:xfrm>
            <a:custGeom>
              <a:avLst/>
              <a:gdLst/>
              <a:ahLst/>
              <a:cxnLst/>
              <a:rect l="l" t="t" r="r" b="b"/>
              <a:pathLst>
                <a:path w="1520" h="636" extrusionOk="0">
                  <a:moveTo>
                    <a:pt x="1" y="0"/>
                  </a:moveTo>
                  <a:cubicBezTo>
                    <a:pt x="66" y="363"/>
                    <a:pt x="383" y="635"/>
                    <a:pt x="762" y="635"/>
                  </a:cubicBezTo>
                  <a:cubicBezTo>
                    <a:pt x="1141" y="635"/>
                    <a:pt x="1455" y="363"/>
                    <a:pt x="1520" y="0"/>
                  </a:cubicBezTo>
                  <a:close/>
                </a:path>
              </a:pathLst>
            </a:custGeom>
            <a:solidFill>
              <a:srgbClr val="252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06;p28"/>
            <p:cNvSpPr/>
            <p:nvPr/>
          </p:nvSpPr>
          <p:spPr>
            <a:xfrm flipH="1">
              <a:off x="7125524" y="1724304"/>
              <a:ext cx="71290" cy="56131"/>
            </a:xfrm>
            <a:custGeom>
              <a:avLst/>
              <a:gdLst/>
              <a:ahLst/>
              <a:cxnLst/>
              <a:rect l="l" t="t" r="r" b="b"/>
              <a:pathLst>
                <a:path w="1124" h="885" extrusionOk="0">
                  <a:moveTo>
                    <a:pt x="164" y="0"/>
                  </a:moveTo>
                  <a:cubicBezTo>
                    <a:pt x="110" y="31"/>
                    <a:pt x="55" y="72"/>
                    <a:pt x="0" y="110"/>
                  </a:cubicBezTo>
                  <a:cubicBezTo>
                    <a:pt x="7" y="116"/>
                    <a:pt x="11" y="123"/>
                    <a:pt x="17" y="134"/>
                  </a:cubicBezTo>
                  <a:cubicBezTo>
                    <a:pt x="287" y="482"/>
                    <a:pt x="587" y="734"/>
                    <a:pt x="909" y="884"/>
                  </a:cubicBezTo>
                  <a:cubicBezTo>
                    <a:pt x="980" y="847"/>
                    <a:pt x="1052" y="806"/>
                    <a:pt x="1123" y="761"/>
                  </a:cubicBezTo>
                  <a:cubicBezTo>
                    <a:pt x="786" y="642"/>
                    <a:pt x="465" y="389"/>
                    <a:pt x="175" y="14"/>
                  </a:cubicBezTo>
                  <a:cubicBezTo>
                    <a:pt x="171" y="7"/>
                    <a:pt x="167" y="3"/>
                    <a:pt x="164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07;p28"/>
            <p:cNvSpPr/>
            <p:nvPr/>
          </p:nvSpPr>
          <p:spPr>
            <a:xfrm flipH="1">
              <a:off x="7170619" y="1708067"/>
              <a:ext cx="50677" cy="37040"/>
            </a:xfrm>
            <a:custGeom>
              <a:avLst/>
              <a:gdLst/>
              <a:ahLst/>
              <a:cxnLst/>
              <a:rect l="l" t="t" r="r" b="b"/>
              <a:pathLst>
                <a:path w="799" h="584" extrusionOk="0">
                  <a:moveTo>
                    <a:pt x="673" y="0"/>
                  </a:moveTo>
                  <a:cubicBezTo>
                    <a:pt x="376" y="59"/>
                    <a:pt x="52" y="403"/>
                    <a:pt x="35" y="417"/>
                  </a:cubicBezTo>
                  <a:cubicBezTo>
                    <a:pt x="0" y="458"/>
                    <a:pt x="0" y="519"/>
                    <a:pt x="41" y="557"/>
                  </a:cubicBezTo>
                  <a:cubicBezTo>
                    <a:pt x="58" y="574"/>
                    <a:pt x="82" y="584"/>
                    <a:pt x="107" y="584"/>
                  </a:cubicBezTo>
                  <a:cubicBezTo>
                    <a:pt x="134" y="584"/>
                    <a:pt x="161" y="574"/>
                    <a:pt x="178" y="553"/>
                  </a:cubicBezTo>
                  <a:cubicBezTo>
                    <a:pt x="219" y="513"/>
                    <a:pt x="298" y="437"/>
                    <a:pt x="386" y="366"/>
                  </a:cubicBezTo>
                  <a:cubicBezTo>
                    <a:pt x="441" y="328"/>
                    <a:pt x="496" y="287"/>
                    <a:pt x="550" y="256"/>
                  </a:cubicBezTo>
                  <a:cubicBezTo>
                    <a:pt x="605" y="226"/>
                    <a:pt x="660" y="205"/>
                    <a:pt x="710" y="195"/>
                  </a:cubicBezTo>
                  <a:cubicBezTo>
                    <a:pt x="762" y="185"/>
                    <a:pt x="799" y="133"/>
                    <a:pt x="789" y="79"/>
                  </a:cubicBezTo>
                  <a:cubicBezTo>
                    <a:pt x="778" y="31"/>
                    <a:pt x="737" y="0"/>
                    <a:pt x="693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08;p28"/>
            <p:cNvSpPr/>
            <p:nvPr/>
          </p:nvSpPr>
          <p:spPr>
            <a:xfrm flipH="1">
              <a:off x="7241153" y="1637220"/>
              <a:ext cx="250402" cy="157484"/>
            </a:xfrm>
            <a:custGeom>
              <a:avLst/>
              <a:gdLst/>
              <a:ahLst/>
              <a:cxnLst/>
              <a:rect l="l" t="t" r="r" b="b"/>
              <a:pathLst>
                <a:path w="3948" h="2483" extrusionOk="0">
                  <a:moveTo>
                    <a:pt x="1694" y="1"/>
                  </a:moveTo>
                  <a:cubicBezTo>
                    <a:pt x="1022" y="1"/>
                    <a:pt x="415" y="261"/>
                    <a:pt x="1" y="673"/>
                  </a:cubicBezTo>
                  <a:cubicBezTo>
                    <a:pt x="421" y="1745"/>
                    <a:pt x="1483" y="2397"/>
                    <a:pt x="3876" y="2482"/>
                  </a:cubicBezTo>
                  <a:cubicBezTo>
                    <a:pt x="3924" y="2326"/>
                    <a:pt x="3947" y="2159"/>
                    <a:pt x="3947" y="1988"/>
                  </a:cubicBezTo>
                  <a:cubicBezTo>
                    <a:pt x="3947" y="892"/>
                    <a:pt x="2937" y="1"/>
                    <a:pt x="1694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09;p28"/>
            <p:cNvSpPr/>
            <p:nvPr/>
          </p:nvSpPr>
          <p:spPr>
            <a:xfrm flipH="1">
              <a:off x="7177535" y="1569037"/>
              <a:ext cx="206575" cy="17188"/>
            </a:xfrm>
            <a:custGeom>
              <a:avLst/>
              <a:gdLst/>
              <a:ahLst/>
              <a:cxnLst/>
              <a:rect l="l" t="t" r="r" b="b"/>
              <a:pathLst>
                <a:path w="3257" h="271" extrusionOk="0">
                  <a:moveTo>
                    <a:pt x="0" y="1"/>
                  </a:moveTo>
                  <a:lnTo>
                    <a:pt x="0" y="270"/>
                  </a:lnTo>
                  <a:lnTo>
                    <a:pt x="3257" y="270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10;p28"/>
            <p:cNvSpPr/>
            <p:nvPr/>
          </p:nvSpPr>
          <p:spPr>
            <a:xfrm flipH="1">
              <a:off x="6573468" y="1391317"/>
              <a:ext cx="369197" cy="377188"/>
            </a:xfrm>
            <a:custGeom>
              <a:avLst/>
              <a:gdLst/>
              <a:ahLst/>
              <a:cxnLst/>
              <a:rect l="l" t="t" r="r" b="b"/>
              <a:pathLst>
                <a:path w="5821" h="5947" extrusionOk="0">
                  <a:moveTo>
                    <a:pt x="629" y="393"/>
                  </a:moveTo>
                  <a:cubicBezTo>
                    <a:pt x="1236" y="396"/>
                    <a:pt x="2387" y="424"/>
                    <a:pt x="3404" y="448"/>
                  </a:cubicBezTo>
                  <a:cubicBezTo>
                    <a:pt x="4203" y="468"/>
                    <a:pt x="4896" y="485"/>
                    <a:pt x="5169" y="485"/>
                  </a:cubicBezTo>
                  <a:cubicBezTo>
                    <a:pt x="5217" y="485"/>
                    <a:pt x="5241" y="502"/>
                    <a:pt x="5254" y="519"/>
                  </a:cubicBezTo>
                  <a:cubicBezTo>
                    <a:pt x="5418" y="690"/>
                    <a:pt x="5374" y="1362"/>
                    <a:pt x="5340" y="1905"/>
                  </a:cubicBezTo>
                  <a:cubicBezTo>
                    <a:pt x="5323" y="2181"/>
                    <a:pt x="5306" y="2468"/>
                    <a:pt x="5306" y="2734"/>
                  </a:cubicBezTo>
                  <a:cubicBezTo>
                    <a:pt x="5306" y="3021"/>
                    <a:pt x="5244" y="5530"/>
                    <a:pt x="3097" y="5554"/>
                  </a:cubicBezTo>
                  <a:cubicBezTo>
                    <a:pt x="3073" y="5554"/>
                    <a:pt x="3049" y="5554"/>
                    <a:pt x="3026" y="5554"/>
                  </a:cubicBezTo>
                  <a:cubicBezTo>
                    <a:pt x="1422" y="5554"/>
                    <a:pt x="648" y="4862"/>
                    <a:pt x="540" y="3325"/>
                  </a:cubicBezTo>
                  <a:cubicBezTo>
                    <a:pt x="407" y="1468"/>
                    <a:pt x="519" y="563"/>
                    <a:pt x="629" y="393"/>
                  </a:cubicBezTo>
                  <a:close/>
                  <a:moveTo>
                    <a:pt x="592" y="0"/>
                  </a:moveTo>
                  <a:cubicBezTo>
                    <a:pt x="530" y="0"/>
                    <a:pt x="438" y="21"/>
                    <a:pt x="356" y="109"/>
                  </a:cubicBezTo>
                  <a:cubicBezTo>
                    <a:pt x="1" y="492"/>
                    <a:pt x="72" y="2304"/>
                    <a:pt x="148" y="3353"/>
                  </a:cubicBezTo>
                  <a:cubicBezTo>
                    <a:pt x="270" y="5097"/>
                    <a:pt x="1216" y="5946"/>
                    <a:pt x="3035" y="5946"/>
                  </a:cubicBezTo>
                  <a:lnTo>
                    <a:pt x="3100" y="5946"/>
                  </a:lnTo>
                  <a:cubicBezTo>
                    <a:pt x="5019" y="5926"/>
                    <a:pt x="5698" y="4202"/>
                    <a:pt x="5698" y="2734"/>
                  </a:cubicBezTo>
                  <a:cubicBezTo>
                    <a:pt x="5698" y="2479"/>
                    <a:pt x="5715" y="2202"/>
                    <a:pt x="5732" y="1929"/>
                  </a:cubicBezTo>
                  <a:cubicBezTo>
                    <a:pt x="5780" y="1188"/>
                    <a:pt x="5821" y="547"/>
                    <a:pt x="5541" y="249"/>
                  </a:cubicBezTo>
                  <a:cubicBezTo>
                    <a:pt x="5446" y="147"/>
                    <a:pt x="5315" y="92"/>
                    <a:pt x="5169" y="92"/>
                  </a:cubicBezTo>
                  <a:cubicBezTo>
                    <a:pt x="4899" y="92"/>
                    <a:pt x="4214" y="76"/>
                    <a:pt x="3415" y="55"/>
                  </a:cubicBezTo>
                  <a:cubicBezTo>
                    <a:pt x="2373" y="31"/>
                    <a:pt x="1195" y="0"/>
                    <a:pt x="592" y="0"/>
                  </a:cubicBezTo>
                  <a:close/>
                </a:path>
              </a:pathLst>
            </a:custGeom>
            <a:solidFill>
              <a:srgbClr val="D6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11;p28"/>
            <p:cNvSpPr/>
            <p:nvPr/>
          </p:nvSpPr>
          <p:spPr>
            <a:xfrm flipH="1">
              <a:off x="6988278" y="1367215"/>
              <a:ext cx="564039" cy="456533"/>
            </a:xfrm>
            <a:custGeom>
              <a:avLst/>
              <a:gdLst/>
              <a:ahLst/>
              <a:cxnLst/>
              <a:rect l="l" t="t" r="r" b="b"/>
              <a:pathLst>
                <a:path w="8893" h="7198" extrusionOk="0">
                  <a:moveTo>
                    <a:pt x="7462" y="397"/>
                  </a:moveTo>
                  <a:cubicBezTo>
                    <a:pt x="7824" y="397"/>
                    <a:pt x="8258" y="479"/>
                    <a:pt x="8258" y="869"/>
                  </a:cubicBezTo>
                  <a:cubicBezTo>
                    <a:pt x="8258" y="916"/>
                    <a:pt x="8264" y="1004"/>
                    <a:pt x="8271" y="1121"/>
                  </a:cubicBezTo>
                  <a:cubicBezTo>
                    <a:pt x="8326" y="1992"/>
                    <a:pt x="8490" y="4634"/>
                    <a:pt x="7217" y="5989"/>
                  </a:cubicBezTo>
                  <a:cubicBezTo>
                    <a:pt x="6708" y="6531"/>
                    <a:pt x="6011" y="6805"/>
                    <a:pt x="5148" y="6805"/>
                  </a:cubicBezTo>
                  <a:cubicBezTo>
                    <a:pt x="1188" y="6805"/>
                    <a:pt x="393" y="5483"/>
                    <a:pt x="393" y="3353"/>
                  </a:cubicBezTo>
                  <a:lnTo>
                    <a:pt x="393" y="1159"/>
                  </a:lnTo>
                  <a:cubicBezTo>
                    <a:pt x="393" y="602"/>
                    <a:pt x="779" y="397"/>
                    <a:pt x="1020" y="397"/>
                  </a:cubicBezTo>
                  <a:close/>
                  <a:moveTo>
                    <a:pt x="1020" y="1"/>
                  </a:moveTo>
                  <a:cubicBezTo>
                    <a:pt x="598" y="1"/>
                    <a:pt x="0" y="363"/>
                    <a:pt x="0" y="1159"/>
                  </a:cubicBezTo>
                  <a:lnTo>
                    <a:pt x="0" y="3353"/>
                  </a:lnTo>
                  <a:cubicBezTo>
                    <a:pt x="0" y="6084"/>
                    <a:pt x="1491" y="7197"/>
                    <a:pt x="5148" y="7197"/>
                  </a:cubicBezTo>
                  <a:cubicBezTo>
                    <a:pt x="6124" y="7197"/>
                    <a:pt x="6919" y="6883"/>
                    <a:pt x="7503" y="6258"/>
                  </a:cubicBezTo>
                  <a:cubicBezTo>
                    <a:pt x="8893" y="4781"/>
                    <a:pt x="8722" y="2008"/>
                    <a:pt x="8664" y="1097"/>
                  </a:cubicBezTo>
                  <a:cubicBezTo>
                    <a:pt x="8657" y="991"/>
                    <a:pt x="8650" y="913"/>
                    <a:pt x="8650" y="869"/>
                  </a:cubicBezTo>
                  <a:cubicBezTo>
                    <a:pt x="8650" y="325"/>
                    <a:pt x="8206" y="1"/>
                    <a:pt x="7462" y="1"/>
                  </a:cubicBezTo>
                  <a:close/>
                </a:path>
              </a:pathLst>
            </a:custGeom>
            <a:solidFill>
              <a:srgbClr val="D6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12;p28"/>
            <p:cNvSpPr/>
            <p:nvPr/>
          </p:nvSpPr>
          <p:spPr>
            <a:xfrm flipH="1">
              <a:off x="6569726" y="1394995"/>
              <a:ext cx="362728" cy="370465"/>
            </a:xfrm>
            <a:custGeom>
              <a:avLst/>
              <a:gdLst/>
              <a:ahLst/>
              <a:cxnLst/>
              <a:rect l="l" t="t" r="r" b="b"/>
              <a:pathLst>
                <a:path w="5719" h="5841" extrusionOk="0">
                  <a:moveTo>
                    <a:pt x="618" y="386"/>
                  </a:moveTo>
                  <a:cubicBezTo>
                    <a:pt x="1219" y="386"/>
                    <a:pt x="2345" y="417"/>
                    <a:pt x="3346" y="440"/>
                  </a:cubicBezTo>
                  <a:cubicBezTo>
                    <a:pt x="4130" y="461"/>
                    <a:pt x="4810" y="475"/>
                    <a:pt x="5077" y="475"/>
                  </a:cubicBezTo>
                  <a:cubicBezTo>
                    <a:pt x="5127" y="475"/>
                    <a:pt x="5148" y="492"/>
                    <a:pt x="5162" y="509"/>
                  </a:cubicBezTo>
                  <a:cubicBezTo>
                    <a:pt x="5322" y="676"/>
                    <a:pt x="5281" y="1338"/>
                    <a:pt x="5247" y="1871"/>
                  </a:cubicBezTo>
                  <a:cubicBezTo>
                    <a:pt x="5230" y="2140"/>
                    <a:pt x="5213" y="2424"/>
                    <a:pt x="5213" y="2687"/>
                  </a:cubicBezTo>
                  <a:cubicBezTo>
                    <a:pt x="5213" y="2967"/>
                    <a:pt x="5151" y="5431"/>
                    <a:pt x="3045" y="5455"/>
                  </a:cubicBezTo>
                  <a:cubicBezTo>
                    <a:pt x="3021" y="5455"/>
                    <a:pt x="2998" y="5456"/>
                    <a:pt x="2974" y="5456"/>
                  </a:cubicBezTo>
                  <a:cubicBezTo>
                    <a:pt x="1398" y="5456"/>
                    <a:pt x="637" y="4774"/>
                    <a:pt x="530" y="3264"/>
                  </a:cubicBezTo>
                  <a:cubicBezTo>
                    <a:pt x="399" y="1441"/>
                    <a:pt x="512" y="553"/>
                    <a:pt x="618" y="386"/>
                  </a:cubicBezTo>
                  <a:close/>
                  <a:moveTo>
                    <a:pt x="584" y="0"/>
                  </a:moveTo>
                  <a:cubicBezTo>
                    <a:pt x="522" y="0"/>
                    <a:pt x="431" y="18"/>
                    <a:pt x="349" y="106"/>
                  </a:cubicBezTo>
                  <a:cubicBezTo>
                    <a:pt x="0" y="481"/>
                    <a:pt x="72" y="2263"/>
                    <a:pt x="144" y="3291"/>
                  </a:cubicBezTo>
                  <a:cubicBezTo>
                    <a:pt x="267" y="5004"/>
                    <a:pt x="1195" y="5841"/>
                    <a:pt x="2983" y="5841"/>
                  </a:cubicBezTo>
                  <a:lnTo>
                    <a:pt x="3049" y="5841"/>
                  </a:lnTo>
                  <a:cubicBezTo>
                    <a:pt x="4929" y="5820"/>
                    <a:pt x="5598" y="4127"/>
                    <a:pt x="5598" y="2687"/>
                  </a:cubicBezTo>
                  <a:cubicBezTo>
                    <a:pt x="5598" y="2434"/>
                    <a:pt x="5616" y="2161"/>
                    <a:pt x="5633" y="1895"/>
                  </a:cubicBezTo>
                  <a:cubicBezTo>
                    <a:pt x="5677" y="1165"/>
                    <a:pt x="5718" y="536"/>
                    <a:pt x="5445" y="243"/>
                  </a:cubicBezTo>
                  <a:cubicBezTo>
                    <a:pt x="5349" y="144"/>
                    <a:pt x="5223" y="89"/>
                    <a:pt x="5077" y="89"/>
                  </a:cubicBezTo>
                  <a:cubicBezTo>
                    <a:pt x="4814" y="89"/>
                    <a:pt x="4138" y="72"/>
                    <a:pt x="3356" y="54"/>
                  </a:cubicBezTo>
                  <a:cubicBezTo>
                    <a:pt x="2332" y="27"/>
                    <a:pt x="1174" y="0"/>
                    <a:pt x="584" y="0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13;p28"/>
            <p:cNvSpPr/>
            <p:nvPr/>
          </p:nvSpPr>
          <p:spPr>
            <a:xfrm flipH="1">
              <a:off x="6977051" y="1371401"/>
              <a:ext cx="554081" cy="448415"/>
            </a:xfrm>
            <a:custGeom>
              <a:avLst/>
              <a:gdLst/>
              <a:ahLst/>
              <a:cxnLst/>
              <a:rect l="l" t="t" r="r" b="b"/>
              <a:pathLst>
                <a:path w="8736" h="7070" extrusionOk="0">
                  <a:moveTo>
                    <a:pt x="7330" y="385"/>
                  </a:moveTo>
                  <a:cubicBezTo>
                    <a:pt x="7685" y="385"/>
                    <a:pt x="8111" y="467"/>
                    <a:pt x="8111" y="850"/>
                  </a:cubicBezTo>
                  <a:cubicBezTo>
                    <a:pt x="8111" y="898"/>
                    <a:pt x="8115" y="984"/>
                    <a:pt x="8125" y="1099"/>
                  </a:cubicBezTo>
                  <a:cubicBezTo>
                    <a:pt x="8176" y="1953"/>
                    <a:pt x="8340" y="4551"/>
                    <a:pt x="7091" y="5882"/>
                  </a:cubicBezTo>
                  <a:cubicBezTo>
                    <a:pt x="6589" y="6411"/>
                    <a:pt x="5906" y="6684"/>
                    <a:pt x="5056" y="6684"/>
                  </a:cubicBezTo>
                  <a:cubicBezTo>
                    <a:pt x="1168" y="6684"/>
                    <a:pt x="387" y="5387"/>
                    <a:pt x="387" y="3291"/>
                  </a:cubicBezTo>
                  <a:lnTo>
                    <a:pt x="387" y="1137"/>
                  </a:lnTo>
                  <a:cubicBezTo>
                    <a:pt x="387" y="590"/>
                    <a:pt x="762" y="385"/>
                    <a:pt x="1001" y="385"/>
                  </a:cubicBezTo>
                  <a:close/>
                  <a:moveTo>
                    <a:pt x="1001" y="0"/>
                  </a:moveTo>
                  <a:cubicBezTo>
                    <a:pt x="584" y="0"/>
                    <a:pt x="1" y="355"/>
                    <a:pt x="1" y="1137"/>
                  </a:cubicBezTo>
                  <a:lnTo>
                    <a:pt x="1" y="3291"/>
                  </a:lnTo>
                  <a:cubicBezTo>
                    <a:pt x="1" y="5974"/>
                    <a:pt x="1465" y="7070"/>
                    <a:pt x="5056" y="7070"/>
                  </a:cubicBezTo>
                  <a:cubicBezTo>
                    <a:pt x="6016" y="7070"/>
                    <a:pt x="6794" y="6759"/>
                    <a:pt x="7371" y="6145"/>
                  </a:cubicBezTo>
                  <a:cubicBezTo>
                    <a:pt x="8736" y="4694"/>
                    <a:pt x="8565" y="1970"/>
                    <a:pt x="8507" y="1075"/>
                  </a:cubicBezTo>
                  <a:cubicBezTo>
                    <a:pt x="8501" y="970"/>
                    <a:pt x="8497" y="894"/>
                    <a:pt x="8497" y="850"/>
                  </a:cubicBezTo>
                  <a:cubicBezTo>
                    <a:pt x="8497" y="317"/>
                    <a:pt x="8060" y="0"/>
                    <a:pt x="7330" y="0"/>
                  </a:cubicBez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14;p28"/>
            <p:cNvSpPr/>
            <p:nvPr/>
          </p:nvSpPr>
          <p:spPr>
            <a:xfrm flipH="1">
              <a:off x="6846259" y="1579883"/>
              <a:ext cx="117083" cy="166744"/>
            </a:xfrm>
            <a:custGeom>
              <a:avLst/>
              <a:gdLst/>
              <a:ahLst/>
              <a:cxnLst/>
              <a:rect l="l" t="t" r="r" b="b"/>
              <a:pathLst>
                <a:path w="1846" h="2629" extrusionOk="0">
                  <a:moveTo>
                    <a:pt x="78" y="0"/>
                  </a:moveTo>
                  <a:cubicBezTo>
                    <a:pt x="61" y="92"/>
                    <a:pt x="0" y="1666"/>
                    <a:pt x="76" y="1666"/>
                  </a:cubicBezTo>
                  <a:cubicBezTo>
                    <a:pt x="76" y="1666"/>
                    <a:pt x="77" y="1666"/>
                    <a:pt x="78" y="1666"/>
                  </a:cubicBezTo>
                  <a:cubicBezTo>
                    <a:pt x="102" y="1656"/>
                    <a:pt x="220" y="1581"/>
                    <a:pt x="381" y="1504"/>
                  </a:cubicBezTo>
                  <a:lnTo>
                    <a:pt x="381" y="1504"/>
                  </a:lnTo>
                  <a:lnTo>
                    <a:pt x="78" y="0"/>
                  </a:lnTo>
                  <a:close/>
                  <a:moveTo>
                    <a:pt x="1025" y="1324"/>
                  </a:moveTo>
                  <a:cubicBezTo>
                    <a:pt x="805" y="1324"/>
                    <a:pt x="565" y="1416"/>
                    <a:pt x="381" y="1504"/>
                  </a:cubicBezTo>
                  <a:lnTo>
                    <a:pt x="381" y="1504"/>
                  </a:lnTo>
                  <a:lnTo>
                    <a:pt x="607" y="2629"/>
                  </a:lnTo>
                  <a:cubicBezTo>
                    <a:pt x="607" y="2629"/>
                    <a:pt x="1846" y="2134"/>
                    <a:pt x="1480" y="1560"/>
                  </a:cubicBezTo>
                  <a:cubicBezTo>
                    <a:pt x="1370" y="1386"/>
                    <a:pt x="1204" y="1324"/>
                    <a:pt x="1025" y="1324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15;p28"/>
            <p:cNvSpPr/>
            <p:nvPr/>
          </p:nvSpPr>
          <p:spPr>
            <a:xfrm flipH="1">
              <a:off x="6858564" y="1578995"/>
              <a:ext cx="111565" cy="172389"/>
            </a:xfrm>
            <a:custGeom>
              <a:avLst/>
              <a:gdLst/>
              <a:ahLst/>
              <a:cxnLst/>
              <a:rect l="l" t="t" r="r" b="b"/>
              <a:pathLst>
                <a:path w="1759" h="2718" extrusionOk="0">
                  <a:moveTo>
                    <a:pt x="103" y="0"/>
                  </a:moveTo>
                  <a:cubicBezTo>
                    <a:pt x="103" y="18"/>
                    <a:pt x="0" y="1643"/>
                    <a:pt x="127" y="1741"/>
                  </a:cubicBezTo>
                  <a:lnTo>
                    <a:pt x="171" y="1772"/>
                  </a:lnTo>
                  <a:lnTo>
                    <a:pt x="212" y="1755"/>
                  </a:lnTo>
                  <a:cubicBezTo>
                    <a:pt x="223" y="1752"/>
                    <a:pt x="246" y="1738"/>
                    <a:pt x="280" y="1718"/>
                  </a:cubicBezTo>
                  <a:cubicBezTo>
                    <a:pt x="632" y="1519"/>
                    <a:pt x="916" y="1419"/>
                    <a:pt x="1131" y="1419"/>
                  </a:cubicBezTo>
                  <a:cubicBezTo>
                    <a:pt x="1307" y="1419"/>
                    <a:pt x="1437" y="1485"/>
                    <a:pt x="1519" y="1618"/>
                  </a:cubicBezTo>
                  <a:cubicBezTo>
                    <a:pt x="1578" y="1708"/>
                    <a:pt x="1591" y="1793"/>
                    <a:pt x="1560" y="1889"/>
                  </a:cubicBezTo>
                  <a:cubicBezTo>
                    <a:pt x="1437" y="2264"/>
                    <a:pt x="694" y="2565"/>
                    <a:pt x="686" y="2568"/>
                  </a:cubicBezTo>
                  <a:lnTo>
                    <a:pt x="744" y="2718"/>
                  </a:lnTo>
                  <a:cubicBezTo>
                    <a:pt x="779" y="2704"/>
                    <a:pt x="1567" y="2387"/>
                    <a:pt x="1714" y="1936"/>
                  </a:cubicBezTo>
                  <a:cubicBezTo>
                    <a:pt x="1759" y="1796"/>
                    <a:pt x="1738" y="1659"/>
                    <a:pt x="1656" y="1530"/>
                  </a:cubicBezTo>
                  <a:cubicBezTo>
                    <a:pt x="1541" y="1349"/>
                    <a:pt x="1369" y="1258"/>
                    <a:pt x="1141" y="1258"/>
                  </a:cubicBezTo>
                  <a:cubicBezTo>
                    <a:pt x="901" y="1258"/>
                    <a:pt x="599" y="1359"/>
                    <a:pt x="236" y="1561"/>
                  </a:cubicBezTo>
                  <a:cubicBezTo>
                    <a:pt x="212" y="1237"/>
                    <a:pt x="246" y="137"/>
                    <a:pt x="263" y="28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16;p28"/>
            <p:cNvSpPr/>
            <p:nvPr/>
          </p:nvSpPr>
          <p:spPr>
            <a:xfrm flipH="1">
              <a:off x="7533482" y="1560601"/>
              <a:ext cx="149810" cy="106808"/>
            </a:xfrm>
            <a:custGeom>
              <a:avLst/>
              <a:gdLst/>
              <a:ahLst/>
              <a:cxnLst/>
              <a:rect l="l" t="t" r="r" b="b"/>
              <a:pathLst>
                <a:path w="2362" h="1684" extrusionOk="0">
                  <a:moveTo>
                    <a:pt x="2164" y="0"/>
                  </a:moveTo>
                  <a:lnTo>
                    <a:pt x="0" y="1455"/>
                  </a:lnTo>
                  <a:lnTo>
                    <a:pt x="341" y="1683"/>
                  </a:lnTo>
                  <a:lnTo>
                    <a:pt x="2362" y="342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D6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17;p28"/>
            <p:cNvSpPr/>
            <p:nvPr/>
          </p:nvSpPr>
          <p:spPr>
            <a:xfrm flipH="1">
              <a:off x="6925288" y="1558889"/>
              <a:ext cx="78203" cy="25180"/>
            </a:xfrm>
            <a:custGeom>
              <a:avLst/>
              <a:gdLst/>
              <a:ahLst/>
              <a:cxnLst/>
              <a:rect l="l" t="t" r="r" b="b"/>
              <a:pathLst>
                <a:path w="1233" h="397" extrusionOk="0">
                  <a:moveTo>
                    <a:pt x="1" y="0"/>
                  </a:moveTo>
                  <a:lnTo>
                    <a:pt x="1" y="396"/>
                  </a:lnTo>
                  <a:lnTo>
                    <a:pt x="1233" y="396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rgbClr val="D6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18;p28"/>
            <p:cNvSpPr/>
            <p:nvPr/>
          </p:nvSpPr>
          <p:spPr>
            <a:xfrm flipH="1">
              <a:off x="6910319" y="1540305"/>
              <a:ext cx="93362" cy="37421"/>
            </a:xfrm>
            <a:custGeom>
              <a:avLst/>
              <a:gdLst/>
              <a:ahLst/>
              <a:cxnLst/>
              <a:rect l="l" t="t" r="r" b="b"/>
              <a:pathLst>
                <a:path w="1472" h="590" extrusionOk="0">
                  <a:moveTo>
                    <a:pt x="0" y="0"/>
                  </a:moveTo>
                  <a:lnTo>
                    <a:pt x="0" y="590"/>
                  </a:lnTo>
                  <a:lnTo>
                    <a:pt x="1472" y="590"/>
                  </a:lnTo>
                  <a:lnTo>
                    <a:pt x="1472" y="0"/>
                  </a:lnTo>
                  <a:close/>
                </a:path>
              </a:pathLst>
            </a:custGeom>
            <a:solidFill>
              <a:srgbClr val="FA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19;p28"/>
            <p:cNvSpPr/>
            <p:nvPr/>
          </p:nvSpPr>
          <p:spPr>
            <a:xfrm flipH="1">
              <a:off x="6582342" y="1420429"/>
              <a:ext cx="17822" cy="33044"/>
            </a:xfrm>
            <a:custGeom>
              <a:avLst/>
              <a:gdLst/>
              <a:ahLst/>
              <a:cxnLst/>
              <a:rect l="l" t="t" r="r" b="b"/>
              <a:pathLst>
                <a:path w="281" h="521" extrusionOk="0">
                  <a:moveTo>
                    <a:pt x="105" y="1"/>
                  </a:moveTo>
                  <a:cubicBezTo>
                    <a:pt x="53" y="1"/>
                    <a:pt x="0" y="53"/>
                    <a:pt x="38" y="108"/>
                  </a:cubicBezTo>
                  <a:cubicBezTo>
                    <a:pt x="104" y="203"/>
                    <a:pt x="134" y="313"/>
                    <a:pt x="117" y="428"/>
                  </a:cubicBezTo>
                  <a:cubicBezTo>
                    <a:pt x="111" y="484"/>
                    <a:pt x="159" y="521"/>
                    <a:pt x="201" y="521"/>
                  </a:cubicBezTo>
                  <a:cubicBezTo>
                    <a:pt x="230" y="521"/>
                    <a:pt x="255" y="505"/>
                    <a:pt x="260" y="466"/>
                  </a:cubicBezTo>
                  <a:cubicBezTo>
                    <a:pt x="281" y="313"/>
                    <a:pt x="254" y="165"/>
                    <a:pt x="165" y="33"/>
                  </a:cubicBezTo>
                  <a:cubicBezTo>
                    <a:pt x="150" y="10"/>
                    <a:pt x="128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20;p28"/>
            <p:cNvSpPr/>
            <p:nvPr/>
          </p:nvSpPr>
          <p:spPr>
            <a:xfrm flipH="1">
              <a:off x="6577331" y="1461212"/>
              <a:ext cx="11987" cy="9387"/>
            </a:xfrm>
            <a:custGeom>
              <a:avLst/>
              <a:gdLst/>
              <a:ahLst/>
              <a:cxnLst/>
              <a:rect l="l" t="t" r="r" b="b"/>
              <a:pathLst>
                <a:path w="189" h="148" extrusionOk="0">
                  <a:moveTo>
                    <a:pt x="93" y="1"/>
                  </a:moveTo>
                  <a:cubicBezTo>
                    <a:pt x="1" y="1"/>
                    <a:pt x="1" y="148"/>
                    <a:pt x="93" y="148"/>
                  </a:cubicBezTo>
                  <a:cubicBezTo>
                    <a:pt x="188" y="148"/>
                    <a:pt x="188" y="1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21;p28"/>
            <p:cNvSpPr/>
            <p:nvPr/>
          </p:nvSpPr>
          <p:spPr>
            <a:xfrm flipH="1">
              <a:off x="6927000" y="1547091"/>
              <a:ext cx="53721" cy="9894"/>
            </a:xfrm>
            <a:custGeom>
              <a:avLst/>
              <a:gdLst/>
              <a:ahLst/>
              <a:cxnLst/>
              <a:rect l="l" t="t" r="r" b="b"/>
              <a:pathLst>
                <a:path w="847" h="156" extrusionOk="0">
                  <a:moveTo>
                    <a:pt x="270" y="1"/>
                  </a:moveTo>
                  <a:cubicBezTo>
                    <a:pt x="211" y="1"/>
                    <a:pt x="152" y="1"/>
                    <a:pt x="92" y="2"/>
                  </a:cubicBezTo>
                  <a:cubicBezTo>
                    <a:pt x="0" y="5"/>
                    <a:pt x="0" y="152"/>
                    <a:pt x="92" y="152"/>
                  </a:cubicBezTo>
                  <a:cubicBezTo>
                    <a:pt x="177" y="149"/>
                    <a:pt x="261" y="148"/>
                    <a:pt x="345" y="148"/>
                  </a:cubicBezTo>
                  <a:cubicBezTo>
                    <a:pt x="481" y="148"/>
                    <a:pt x="616" y="151"/>
                    <a:pt x="751" y="155"/>
                  </a:cubicBezTo>
                  <a:cubicBezTo>
                    <a:pt x="752" y="155"/>
                    <a:pt x="753" y="155"/>
                    <a:pt x="755" y="155"/>
                  </a:cubicBezTo>
                  <a:cubicBezTo>
                    <a:pt x="847" y="155"/>
                    <a:pt x="845" y="12"/>
                    <a:pt x="751" y="9"/>
                  </a:cubicBezTo>
                  <a:cubicBezTo>
                    <a:pt x="591" y="4"/>
                    <a:pt x="431" y="1"/>
                    <a:pt x="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22;p28"/>
            <p:cNvSpPr/>
            <p:nvPr/>
          </p:nvSpPr>
          <p:spPr>
            <a:xfrm flipH="1">
              <a:off x="6997529" y="1388462"/>
              <a:ext cx="29239" cy="43002"/>
            </a:xfrm>
            <a:custGeom>
              <a:avLst/>
              <a:gdLst/>
              <a:ahLst/>
              <a:cxnLst/>
              <a:rect l="l" t="t" r="r" b="b"/>
              <a:pathLst>
                <a:path w="461" h="678" extrusionOk="0">
                  <a:moveTo>
                    <a:pt x="103" y="1"/>
                  </a:moveTo>
                  <a:cubicBezTo>
                    <a:pt x="48" y="1"/>
                    <a:pt x="0" y="75"/>
                    <a:pt x="50" y="127"/>
                  </a:cubicBezTo>
                  <a:cubicBezTo>
                    <a:pt x="166" y="250"/>
                    <a:pt x="306" y="397"/>
                    <a:pt x="272" y="584"/>
                  </a:cubicBezTo>
                  <a:cubicBezTo>
                    <a:pt x="262" y="640"/>
                    <a:pt x="310" y="678"/>
                    <a:pt x="354" y="678"/>
                  </a:cubicBezTo>
                  <a:cubicBezTo>
                    <a:pt x="382" y="678"/>
                    <a:pt x="409" y="662"/>
                    <a:pt x="415" y="625"/>
                  </a:cubicBezTo>
                  <a:cubicBezTo>
                    <a:pt x="460" y="376"/>
                    <a:pt x="313" y="192"/>
                    <a:pt x="153" y="25"/>
                  </a:cubicBezTo>
                  <a:cubicBezTo>
                    <a:pt x="137" y="8"/>
                    <a:pt x="120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23;p28"/>
            <p:cNvSpPr/>
            <p:nvPr/>
          </p:nvSpPr>
          <p:spPr>
            <a:xfrm flipH="1">
              <a:off x="6998671" y="1438062"/>
              <a:ext cx="11924" cy="9387"/>
            </a:xfrm>
            <a:custGeom>
              <a:avLst/>
              <a:gdLst/>
              <a:ahLst/>
              <a:cxnLst/>
              <a:rect l="l" t="t" r="r" b="b"/>
              <a:pathLst>
                <a:path w="188" h="148" extrusionOk="0">
                  <a:moveTo>
                    <a:pt x="95" y="1"/>
                  </a:moveTo>
                  <a:cubicBezTo>
                    <a:pt x="0" y="1"/>
                    <a:pt x="0" y="147"/>
                    <a:pt x="95" y="147"/>
                  </a:cubicBezTo>
                  <a:cubicBezTo>
                    <a:pt x="188" y="147"/>
                    <a:pt x="188" y="1"/>
                    <a:pt x="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24;p28"/>
            <p:cNvSpPr/>
            <p:nvPr/>
          </p:nvSpPr>
          <p:spPr>
            <a:xfrm flipH="1">
              <a:off x="6475344" y="2739630"/>
              <a:ext cx="111121" cy="67801"/>
            </a:xfrm>
            <a:custGeom>
              <a:avLst/>
              <a:gdLst/>
              <a:ahLst/>
              <a:cxnLst/>
              <a:rect l="l" t="t" r="r" b="b"/>
              <a:pathLst>
                <a:path w="1752" h="1069" extrusionOk="0">
                  <a:moveTo>
                    <a:pt x="1248" y="1"/>
                  </a:moveTo>
                  <a:cubicBezTo>
                    <a:pt x="1221" y="1"/>
                    <a:pt x="1192" y="3"/>
                    <a:pt x="1164" y="9"/>
                  </a:cubicBezTo>
                  <a:lnTo>
                    <a:pt x="420" y="146"/>
                  </a:lnTo>
                  <a:cubicBezTo>
                    <a:pt x="167" y="193"/>
                    <a:pt x="0" y="436"/>
                    <a:pt x="48" y="688"/>
                  </a:cubicBezTo>
                  <a:cubicBezTo>
                    <a:pt x="90" y="912"/>
                    <a:pt x="285" y="1069"/>
                    <a:pt x="505" y="1069"/>
                  </a:cubicBezTo>
                  <a:cubicBezTo>
                    <a:pt x="533" y="1069"/>
                    <a:pt x="562" y="1066"/>
                    <a:pt x="591" y="1061"/>
                  </a:cubicBezTo>
                  <a:lnTo>
                    <a:pt x="1331" y="924"/>
                  </a:lnTo>
                  <a:cubicBezTo>
                    <a:pt x="1584" y="876"/>
                    <a:pt x="1752" y="634"/>
                    <a:pt x="1703" y="381"/>
                  </a:cubicBezTo>
                  <a:cubicBezTo>
                    <a:pt x="1664" y="160"/>
                    <a:pt x="1466" y="1"/>
                    <a:pt x="1248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25;p28"/>
            <p:cNvSpPr/>
            <p:nvPr/>
          </p:nvSpPr>
          <p:spPr>
            <a:xfrm flipH="1">
              <a:off x="6474519" y="2792528"/>
              <a:ext cx="106744" cy="67040"/>
            </a:xfrm>
            <a:custGeom>
              <a:avLst/>
              <a:gdLst/>
              <a:ahLst/>
              <a:cxnLst/>
              <a:rect l="l" t="t" r="r" b="b"/>
              <a:pathLst>
                <a:path w="1683" h="1057" extrusionOk="0">
                  <a:moveTo>
                    <a:pt x="1178" y="1"/>
                  </a:moveTo>
                  <a:cubicBezTo>
                    <a:pt x="1151" y="1"/>
                    <a:pt x="1124" y="3"/>
                    <a:pt x="1096" y="8"/>
                  </a:cubicBezTo>
                  <a:lnTo>
                    <a:pt x="420" y="134"/>
                  </a:lnTo>
                  <a:cubicBezTo>
                    <a:pt x="167" y="182"/>
                    <a:pt x="0" y="424"/>
                    <a:pt x="48" y="677"/>
                  </a:cubicBezTo>
                  <a:cubicBezTo>
                    <a:pt x="91" y="899"/>
                    <a:pt x="288" y="1056"/>
                    <a:pt x="509" y="1056"/>
                  </a:cubicBezTo>
                  <a:cubicBezTo>
                    <a:pt x="536" y="1056"/>
                    <a:pt x="563" y="1054"/>
                    <a:pt x="591" y="1049"/>
                  </a:cubicBezTo>
                  <a:lnTo>
                    <a:pt x="1267" y="923"/>
                  </a:lnTo>
                  <a:cubicBezTo>
                    <a:pt x="1516" y="875"/>
                    <a:pt x="1683" y="632"/>
                    <a:pt x="1639" y="380"/>
                  </a:cubicBezTo>
                  <a:cubicBezTo>
                    <a:pt x="1596" y="158"/>
                    <a:pt x="1399" y="1"/>
                    <a:pt x="1178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26;p28"/>
            <p:cNvSpPr/>
            <p:nvPr/>
          </p:nvSpPr>
          <p:spPr>
            <a:xfrm flipH="1">
              <a:off x="6486379" y="2845742"/>
              <a:ext cx="87336" cy="63235"/>
            </a:xfrm>
            <a:custGeom>
              <a:avLst/>
              <a:gdLst/>
              <a:ahLst/>
              <a:cxnLst/>
              <a:rect l="l" t="t" r="r" b="b"/>
              <a:pathLst>
                <a:path w="1377" h="997" extrusionOk="0">
                  <a:moveTo>
                    <a:pt x="874" y="1"/>
                  </a:moveTo>
                  <a:cubicBezTo>
                    <a:pt x="846" y="1"/>
                    <a:pt x="817" y="3"/>
                    <a:pt x="789" y="9"/>
                  </a:cubicBezTo>
                  <a:lnTo>
                    <a:pt x="420" y="77"/>
                  </a:lnTo>
                  <a:cubicBezTo>
                    <a:pt x="168" y="121"/>
                    <a:pt x="1" y="367"/>
                    <a:pt x="48" y="617"/>
                  </a:cubicBezTo>
                  <a:cubicBezTo>
                    <a:pt x="87" y="840"/>
                    <a:pt x="284" y="997"/>
                    <a:pt x="503" y="997"/>
                  </a:cubicBezTo>
                  <a:cubicBezTo>
                    <a:pt x="531" y="997"/>
                    <a:pt x="559" y="994"/>
                    <a:pt x="588" y="989"/>
                  </a:cubicBezTo>
                  <a:lnTo>
                    <a:pt x="957" y="920"/>
                  </a:lnTo>
                  <a:cubicBezTo>
                    <a:pt x="1209" y="876"/>
                    <a:pt x="1376" y="630"/>
                    <a:pt x="1329" y="381"/>
                  </a:cubicBezTo>
                  <a:cubicBezTo>
                    <a:pt x="1290" y="157"/>
                    <a:pt x="1092" y="1"/>
                    <a:pt x="874" y="1"/>
                  </a:cubicBezTo>
                  <a:close/>
                </a:path>
              </a:pathLst>
            </a:custGeom>
            <a:solidFill>
              <a:srgbClr val="FFB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27;p28"/>
            <p:cNvSpPr/>
            <p:nvPr/>
          </p:nvSpPr>
          <p:spPr>
            <a:xfrm flipH="1">
              <a:off x="7680883" y="2507237"/>
              <a:ext cx="113975" cy="460339"/>
            </a:xfrm>
            <a:custGeom>
              <a:avLst/>
              <a:gdLst/>
              <a:ahLst/>
              <a:cxnLst/>
              <a:rect l="l" t="t" r="r" b="b"/>
              <a:pathLst>
                <a:path w="1797" h="7258" extrusionOk="0">
                  <a:moveTo>
                    <a:pt x="1326" y="0"/>
                  </a:moveTo>
                  <a:cubicBezTo>
                    <a:pt x="1" y="2024"/>
                    <a:pt x="379" y="7257"/>
                    <a:pt x="379" y="7257"/>
                  </a:cubicBezTo>
                  <a:lnTo>
                    <a:pt x="1797" y="6448"/>
                  </a:lnTo>
                  <a:lnTo>
                    <a:pt x="1326" y="0"/>
                  </a:lnTo>
                  <a:close/>
                </a:path>
              </a:pathLst>
            </a:custGeom>
            <a:solidFill>
              <a:srgbClr val="FFA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28;p28"/>
            <p:cNvSpPr/>
            <p:nvPr/>
          </p:nvSpPr>
          <p:spPr>
            <a:xfrm flipH="1">
              <a:off x="7686974" y="3205559"/>
              <a:ext cx="249641" cy="253700"/>
            </a:xfrm>
            <a:custGeom>
              <a:avLst/>
              <a:gdLst/>
              <a:ahLst/>
              <a:cxnLst/>
              <a:rect l="l" t="t" r="r" b="b"/>
              <a:pathLst>
                <a:path w="3936" h="4000" extrusionOk="0">
                  <a:moveTo>
                    <a:pt x="3823" y="1"/>
                  </a:moveTo>
                  <a:cubicBezTo>
                    <a:pt x="3782" y="1"/>
                    <a:pt x="3745" y="27"/>
                    <a:pt x="3731" y="71"/>
                  </a:cubicBezTo>
                  <a:lnTo>
                    <a:pt x="3720" y="105"/>
                  </a:lnTo>
                  <a:cubicBezTo>
                    <a:pt x="3704" y="156"/>
                    <a:pt x="3731" y="211"/>
                    <a:pt x="3782" y="228"/>
                  </a:cubicBezTo>
                  <a:cubicBezTo>
                    <a:pt x="3793" y="231"/>
                    <a:pt x="3802" y="234"/>
                    <a:pt x="3813" y="234"/>
                  </a:cubicBezTo>
                  <a:cubicBezTo>
                    <a:pt x="3854" y="234"/>
                    <a:pt x="3892" y="207"/>
                    <a:pt x="3905" y="166"/>
                  </a:cubicBezTo>
                  <a:lnTo>
                    <a:pt x="3919" y="129"/>
                  </a:lnTo>
                  <a:cubicBezTo>
                    <a:pt x="3936" y="77"/>
                    <a:pt x="3909" y="23"/>
                    <a:pt x="3854" y="6"/>
                  </a:cubicBezTo>
                  <a:cubicBezTo>
                    <a:pt x="3844" y="2"/>
                    <a:pt x="3833" y="1"/>
                    <a:pt x="3823" y="1"/>
                  </a:cubicBezTo>
                  <a:close/>
                  <a:moveTo>
                    <a:pt x="3682" y="407"/>
                  </a:moveTo>
                  <a:cubicBezTo>
                    <a:pt x="3643" y="407"/>
                    <a:pt x="3604" y="430"/>
                    <a:pt x="3588" y="470"/>
                  </a:cubicBezTo>
                  <a:cubicBezTo>
                    <a:pt x="3540" y="592"/>
                    <a:pt x="3489" y="709"/>
                    <a:pt x="3438" y="825"/>
                  </a:cubicBezTo>
                  <a:cubicBezTo>
                    <a:pt x="3413" y="873"/>
                    <a:pt x="3434" y="931"/>
                    <a:pt x="3485" y="955"/>
                  </a:cubicBezTo>
                  <a:cubicBezTo>
                    <a:pt x="3499" y="961"/>
                    <a:pt x="3512" y="965"/>
                    <a:pt x="3526" y="965"/>
                  </a:cubicBezTo>
                  <a:cubicBezTo>
                    <a:pt x="3564" y="965"/>
                    <a:pt x="3598" y="945"/>
                    <a:pt x="3615" y="907"/>
                  </a:cubicBezTo>
                  <a:cubicBezTo>
                    <a:pt x="3670" y="791"/>
                    <a:pt x="3720" y="668"/>
                    <a:pt x="3772" y="542"/>
                  </a:cubicBezTo>
                  <a:cubicBezTo>
                    <a:pt x="3793" y="490"/>
                    <a:pt x="3765" y="433"/>
                    <a:pt x="3714" y="412"/>
                  </a:cubicBezTo>
                  <a:cubicBezTo>
                    <a:pt x="3704" y="408"/>
                    <a:pt x="3693" y="407"/>
                    <a:pt x="3682" y="407"/>
                  </a:cubicBezTo>
                  <a:close/>
                  <a:moveTo>
                    <a:pt x="3348" y="1119"/>
                  </a:moveTo>
                  <a:cubicBezTo>
                    <a:pt x="3314" y="1119"/>
                    <a:pt x="3282" y="1137"/>
                    <a:pt x="3263" y="1170"/>
                  </a:cubicBezTo>
                  <a:cubicBezTo>
                    <a:pt x="3202" y="1289"/>
                    <a:pt x="3137" y="1399"/>
                    <a:pt x="3072" y="1504"/>
                  </a:cubicBezTo>
                  <a:cubicBezTo>
                    <a:pt x="3041" y="1552"/>
                    <a:pt x="3055" y="1613"/>
                    <a:pt x="3103" y="1641"/>
                  </a:cubicBezTo>
                  <a:cubicBezTo>
                    <a:pt x="3117" y="1651"/>
                    <a:pt x="3137" y="1654"/>
                    <a:pt x="3154" y="1654"/>
                  </a:cubicBezTo>
                  <a:cubicBezTo>
                    <a:pt x="3188" y="1654"/>
                    <a:pt x="3219" y="1641"/>
                    <a:pt x="3236" y="1610"/>
                  </a:cubicBezTo>
                  <a:cubicBezTo>
                    <a:pt x="3304" y="1501"/>
                    <a:pt x="3372" y="1385"/>
                    <a:pt x="3438" y="1265"/>
                  </a:cubicBezTo>
                  <a:cubicBezTo>
                    <a:pt x="3462" y="1218"/>
                    <a:pt x="3444" y="1156"/>
                    <a:pt x="3397" y="1132"/>
                  </a:cubicBezTo>
                  <a:cubicBezTo>
                    <a:pt x="3381" y="1123"/>
                    <a:pt x="3364" y="1119"/>
                    <a:pt x="3348" y="1119"/>
                  </a:cubicBezTo>
                  <a:close/>
                  <a:moveTo>
                    <a:pt x="2935" y="1784"/>
                  </a:moveTo>
                  <a:cubicBezTo>
                    <a:pt x="2905" y="1784"/>
                    <a:pt x="2875" y="1799"/>
                    <a:pt x="2857" y="1825"/>
                  </a:cubicBezTo>
                  <a:cubicBezTo>
                    <a:pt x="2782" y="1931"/>
                    <a:pt x="2700" y="2034"/>
                    <a:pt x="2619" y="2133"/>
                  </a:cubicBezTo>
                  <a:cubicBezTo>
                    <a:pt x="2584" y="2174"/>
                    <a:pt x="2591" y="2235"/>
                    <a:pt x="2632" y="2269"/>
                  </a:cubicBezTo>
                  <a:cubicBezTo>
                    <a:pt x="2649" y="2286"/>
                    <a:pt x="2673" y="2292"/>
                    <a:pt x="2693" y="2292"/>
                  </a:cubicBezTo>
                  <a:cubicBezTo>
                    <a:pt x="2724" y="2292"/>
                    <a:pt x="2751" y="2279"/>
                    <a:pt x="2772" y="2259"/>
                  </a:cubicBezTo>
                  <a:cubicBezTo>
                    <a:pt x="2854" y="2156"/>
                    <a:pt x="2936" y="2051"/>
                    <a:pt x="3014" y="1941"/>
                  </a:cubicBezTo>
                  <a:cubicBezTo>
                    <a:pt x="3049" y="1897"/>
                    <a:pt x="3038" y="1835"/>
                    <a:pt x="2994" y="1805"/>
                  </a:cubicBezTo>
                  <a:cubicBezTo>
                    <a:pt x="2976" y="1791"/>
                    <a:pt x="2955" y="1784"/>
                    <a:pt x="2935" y="1784"/>
                  </a:cubicBezTo>
                  <a:close/>
                  <a:moveTo>
                    <a:pt x="2435" y="2389"/>
                  </a:moveTo>
                  <a:cubicBezTo>
                    <a:pt x="2408" y="2389"/>
                    <a:pt x="2382" y="2400"/>
                    <a:pt x="2362" y="2419"/>
                  </a:cubicBezTo>
                  <a:cubicBezTo>
                    <a:pt x="2274" y="2511"/>
                    <a:pt x="2178" y="2604"/>
                    <a:pt x="2086" y="2689"/>
                  </a:cubicBezTo>
                  <a:cubicBezTo>
                    <a:pt x="2045" y="2723"/>
                    <a:pt x="2041" y="2784"/>
                    <a:pt x="2079" y="2825"/>
                  </a:cubicBezTo>
                  <a:cubicBezTo>
                    <a:pt x="2096" y="2850"/>
                    <a:pt x="2123" y="2859"/>
                    <a:pt x="2151" y="2859"/>
                  </a:cubicBezTo>
                  <a:cubicBezTo>
                    <a:pt x="2174" y="2859"/>
                    <a:pt x="2198" y="2850"/>
                    <a:pt x="2215" y="2832"/>
                  </a:cubicBezTo>
                  <a:cubicBezTo>
                    <a:pt x="2315" y="2747"/>
                    <a:pt x="2410" y="2651"/>
                    <a:pt x="2502" y="2555"/>
                  </a:cubicBezTo>
                  <a:cubicBezTo>
                    <a:pt x="2543" y="2518"/>
                    <a:pt x="2540" y="2453"/>
                    <a:pt x="2502" y="2415"/>
                  </a:cubicBezTo>
                  <a:cubicBezTo>
                    <a:pt x="2483" y="2398"/>
                    <a:pt x="2459" y="2389"/>
                    <a:pt x="2435" y="2389"/>
                  </a:cubicBezTo>
                  <a:close/>
                  <a:moveTo>
                    <a:pt x="1848" y="2914"/>
                  </a:moveTo>
                  <a:cubicBezTo>
                    <a:pt x="1828" y="2914"/>
                    <a:pt x="1807" y="2921"/>
                    <a:pt x="1789" y="2935"/>
                  </a:cubicBezTo>
                  <a:cubicBezTo>
                    <a:pt x="1686" y="3013"/>
                    <a:pt x="1580" y="3088"/>
                    <a:pt x="1475" y="3160"/>
                  </a:cubicBezTo>
                  <a:cubicBezTo>
                    <a:pt x="1431" y="3190"/>
                    <a:pt x="1417" y="3252"/>
                    <a:pt x="1447" y="3296"/>
                  </a:cubicBezTo>
                  <a:cubicBezTo>
                    <a:pt x="1467" y="3324"/>
                    <a:pt x="1499" y="3341"/>
                    <a:pt x="1529" y="3341"/>
                  </a:cubicBezTo>
                  <a:cubicBezTo>
                    <a:pt x="1546" y="3341"/>
                    <a:pt x="1567" y="3334"/>
                    <a:pt x="1584" y="3324"/>
                  </a:cubicBezTo>
                  <a:cubicBezTo>
                    <a:pt x="1693" y="3249"/>
                    <a:pt x="1803" y="3170"/>
                    <a:pt x="1908" y="3091"/>
                  </a:cubicBezTo>
                  <a:cubicBezTo>
                    <a:pt x="1952" y="3058"/>
                    <a:pt x="1959" y="2996"/>
                    <a:pt x="1925" y="2952"/>
                  </a:cubicBezTo>
                  <a:cubicBezTo>
                    <a:pt x="1907" y="2928"/>
                    <a:pt x="1878" y="2914"/>
                    <a:pt x="1848" y="2914"/>
                  </a:cubicBezTo>
                  <a:close/>
                  <a:moveTo>
                    <a:pt x="1194" y="3348"/>
                  </a:moveTo>
                  <a:cubicBezTo>
                    <a:pt x="1178" y="3348"/>
                    <a:pt x="1162" y="3353"/>
                    <a:pt x="1147" y="3362"/>
                  </a:cubicBezTo>
                  <a:cubicBezTo>
                    <a:pt x="1034" y="3423"/>
                    <a:pt x="919" y="3480"/>
                    <a:pt x="802" y="3535"/>
                  </a:cubicBezTo>
                  <a:cubicBezTo>
                    <a:pt x="751" y="3559"/>
                    <a:pt x="730" y="3617"/>
                    <a:pt x="755" y="3665"/>
                  </a:cubicBezTo>
                  <a:cubicBezTo>
                    <a:pt x="771" y="3702"/>
                    <a:pt x="805" y="3723"/>
                    <a:pt x="843" y="3723"/>
                  </a:cubicBezTo>
                  <a:cubicBezTo>
                    <a:pt x="857" y="3723"/>
                    <a:pt x="870" y="3720"/>
                    <a:pt x="884" y="3713"/>
                  </a:cubicBezTo>
                  <a:cubicBezTo>
                    <a:pt x="1004" y="3658"/>
                    <a:pt x="1123" y="3597"/>
                    <a:pt x="1242" y="3532"/>
                  </a:cubicBezTo>
                  <a:cubicBezTo>
                    <a:pt x="1287" y="3505"/>
                    <a:pt x="1304" y="3447"/>
                    <a:pt x="1280" y="3398"/>
                  </a:cubicBezTo>
                  <a:cubicBezTo>
                    <a:pt x="1262" y="3366"/>
                    <a:pt x="1228" y="3348"/>
                    <a:pt x="1194" y="3348"/>
                  </a:cubicBezTo>
                  <a:close/>
                  <a:moveTo>
                    <a:pt x="477" y="3677"/>
                  </a:moveTo>
                  <a:cubicBezTo>
                    <a:pt x="467" y="3677"/>
                    <a:pt x="457" y="3678"/>
                    <a:pt x="447" y="3682"/>
                  </a:cubicBezTo>
                  <a:cubicBezTo>
                    <a:pt x="325" y="3730"/>
                    <a:pt x="229" y="3757"/>
                    <a:pt x="164" y="3778"/>
                  </a:cubicBezTo>
                  <a:cubicBezTo>
                    <a:pt x="79" y="3805"/>
                    <a:pt x="58" y="3812"/>
                    <a:pt x="38" y="3833"/>
                  </a:cubicBezTo>
                  <a:cubicBezTo>
                    <a:pt x="0" y="3874"/>
                    <a:pt x="0" y="3935"/>
                    <a:pt x="38" y="3972"/>
                  </a:cubicBezTo>
                  <a:cubicBezTo>
                    <a:pt x="58" y="3992"/>
                    <a:pt x="82" y="4000"/>
                    <a:pt x="106" y="4000"/>
                  </a:cubicBezTo>
                  <a:cubicBezTo>
                    <a:pt x="123" y="4000"/>
                    <a:pt x="144" y="3997"/>
                    <a:pt x="157" y="3986"/>
                  </a:cubicBezTo>
                  <a:cubicBezTo>
                    <a:pt x="171" y="3983"/>
                    <a:pt x="191" y="3976"/>
                    <a:pt x="222" y="3965"/>
                  </a:cubicBezTo>
                  <a:cubicBezTo>
                    <a:pt x="290" y="3945"/>
                    <a:pt x="389" y="3915"/>
                    <a:pt x="512" y="3866"/>
                  </a:cubicBezTo>
                  <a:cubicBezTo>
                    <a:pt x="563" y="3849"/>
                    <a:pt x="591" y="3792"/>
                    <a:pt x="570" y="3740"/>
                  </a:cubicBezTo>
                  <a:cubicBezTo>
                    <a:pt x="557" y="3702"/>
                    <a:pt x="517" y="3677"/>
                    <a:pt x="477" y="3677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29;p28"/>
            <p:cNvSpPr/>
            <p:nvPr/>
          </p:nvSpPr>
          <p:spPr>
            <a:xfrm flipH="1">
              <a:off x="6419402" y="1504025"/>
              <a:ext cx="113340" cy="130021"/>
            </a:xfrm>
            <a:custGeom>
              <a:avLst/>
              <a:gdLst/>
              <a:ahLst/>
              <a:cxnLst/>
              <a:rect l="l" t="t" r="r" b="b"/>
              <a:pathLst>
                <a:path w="1787" h="2050" extrusionOk="0">
                  <a:moveTo>
                    <a:pt x="411" y="1"/>
                  </a:moveTo>
                  <a:cubicBezTo>
                    <a:pt x="165" y="1"/>
                    <a:pt x="0" y="387"/>
                    <a:pt x="266" y="558"/>
                  </a:cubicBezTo>
                  <a:cubicBezTo>
                    <a:pt x="727" y="859"/>
                    <a:pt x="1034" y="1305"/>
                    <a:pt x="1164" y="1838"/>
                  </a:cubicBezTo>
                  <a:cubicBezTo>
                    <a:pt x="1201" y="1985"/>
                    <a:pt x="1313" y="2049"/>
                    <a:pt x="1429" y="2049"/>
                  </a:cubicBezTo>
                  <a:cubicBezTo>
                    <a:pt x="1604" y="2049"/>
                    <a:pt x="1787" y="1905"/>
                    <a:pt x="1734" y="1681"/>
                  </a:cubicBezTo>
                  <a:cubicBezTo>
                    <a:pt x="1567" y="1002"/>
                    <a:pt x="1150" y="432"/>
                    <a:pt x="563" y="49"/>
                  </a:cubicBezTo>
                  <a:cubicBezTo>
                    <a:pt x="511" y="15"/>
                    <a:pt x="460" y="1"/>
                    <a:pt x="411" y="1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30;p28"/>
            <p:cNvSpPr/>
            <p:nvPr/>
          </p:nvSpPr>
          <p:spPr>
            <a:xfrm flipH="1">
              <a:off x="7156921" y="1045327"/>
              <a:ext cx="157104" cy="290423"/>
            </a:xfrm>
            <a:custGeom>
              <a:avLst/>
              <a:gdLst/>
              <a:ahLst/>
              <a:cxnLst/>
              <a:rect l="l" t="t" r="r" b="b"/>
              <a:pathLst>
                <a:path w="2477" h="4579" extrusionOk="0">
                  <a:moveTo>
                    <a:pt x="2191" y="1"/>
                  </a:moveTo>
                  <a:cubicBezTo>
                    <a:pt x="2043" y="1"/>
                    <a:pt x="1886" y="95"/>
                    <a:pt x="1869" y="283"/>
                  </a:cubicBezTo>
                  <a:cubicBezTo>
                    <a:pt x="1736" y="1714"/>
                    <a:pt x="1077" y="2970"/>
                    <a:pt x="182" y="4062"/>
                  </a:cubicBezTo>
                  <a:cubicBezTo>
                    <a:pt x="1" y="4283"/>
                    <a:pt x="196" y="4579"/>
                    <a:pt x="406" y="4579"/>
                  </a:cubicBezTo>
                  <a:cubicBezTo>
                    <a:pt x="473" y="4579"/>
                    <a:pt x="540" y="4549"/>
                    <a:pt x="599" y="4479"/>
                  </a:cubicBezTo>
                  <a:cubicBezTo>
                    <a:pt x="1602" y="3253"/>
                    <a:pt x="2313" y="1885"/>
                    <a:pt x="2459" y="283"/>
                  </a:cubicBezTo>
                  <a:cubicBezTo>
                    <a:pt x="2476" y="94"/>
                    <a:pt x="2338" y="1"/>
                    <a:pt x="2191" y="1"/>
                  </a:cubicBezTo>
                  <a:close/>
                </a:path>
              </a:pathLst>
            </a:custGeom>
            <a:solidFill>
              <a:srgbClr val="3022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31;p28"/>
            <p:cNvSpPr/>
            <p:nvPr/>
          </p:nvSpPr>
          <p:spPr>
            <a:xfrm flipH="1">
              <a:off x="7046305" y="1401021"/>
              <a:ext cx="76935" cy="145116"/>
            </a:xfrm>
            <a:custGeom>
              <a:avLst/>
              <a:gdLst/>
              <a:ahLst/>
              <a:cxnLst/>
              <a:rect l="l" t="t" r="r" b="b"/>
              <a:pathLst>
                <a:path w="1213" h="2288" extrusionOk="0">
                  <a:moveTo>
                    <a:pt x="400" y="0"/>
                  </a:moveTo>
                  <a:cubicBezTo>
                    <a:pt x="161" y="0"/>
                    <a:pt x="1" y="383"/>
                    <a:pt x="257" y="564"/>
                  </a:cubicBezTo>
                  <a:cubicBezTo>
                    <a:pt x="666" y="851"/>
                    <a:pt x="609" y="1574"/>
                    <a:pt x="588" y="2004"/>
                  </a:cubicBezTo>
                  <a:cubicBezTo>
                    <a:pt x="578" y="2192"/>
                    <a:pt x="721" y="2288"/>
                    <a:pt x="868" y="2288"/>
                  </a:cubicBezTo>
                  <a:cubicBezTo>
                    <a:pt x="1014" y="2288"/>
                    <a:pt x="1168" y="2192"/>
                    <a:pt x="1178" y="2004"/>
                  </a:cubicBezTo>
                  <a:cubicBezTo>
                    <a:pt x="1213" y="1311"/>
                    <a:pt x="1175" y="489"/>
                    <a:pt x="554" y="55"/>
                  </a:cubicBezTo>
                  <a:cubicBezTo>
                    <a:pt x="502" y="18"/>
                    <a:pt x="448" y="0"/>
                    <a:pt x="400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32;p28"/>
            <p:cNvSpPr/>
            <p:nvPr/>
          </p:nvSpPr>
          <p:spPr>
            <a:xfrm flipH="1">
              <a:off x="7039771" y="1560411"/>
              <a:ext cx="48393" cy="37484"/>
            </a:xfrm>
            <a:custGeom>
              <a:avLst/>
              <a:gdLst/>
              <a:ahLst/>
              <a:cxnLst/>
              <a:rect l="l" t="t" r="r" b="b"/>
              <a:pathLst>
                <a:path w="763" h="591" extrusionOk="0">
                  <a:moveTo>
                    <a:pt x="379" y="0"/>
                  </a:moveTo>
                  <a:cubicBezTo>
                    <a:pt x="1" y="0"/>
                    <a:pt x="1" y="591"/>
                    <a:pt x="379" y="591"/>
                  </a:cubicBezTo>
                  <a:cubicBezTo>
                    <a:pt x="762" y="591"/>
                    <a:pt x="762" y="0"/>
                    <a:pt x="37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33;p28"/>
            <p:cNvSpPr/>
            <p:nvPr/>
          </p:nvSpPr>
          <p:spPr>
            <a:xfrm flipH="1">
              <a:off x="6626677" y="1448020"/>
              <a:ext cx="24989" cy="125201"/>
            </a:xfrm>
            <a:custGeom>
              <a:avLst/>
              <a:gdLst/>
              <a:ahLst/>
              <a:cxnLst/>
              <a:rect l="l" t="t" r="r" b="b"/>
              <a:pathLst>
                <a:path w="394" h="1974" extrusionOk="0">
                  <a:moveTo>
                    <a:pt x="1" y="1"/>
                  </a:moveTo>
                  <a:lnTo>
                    <a:pt x="1" y="1"/>
                  </a:lnTo>
                  <a:cubicBezTo>
                    <a:pt x="59" y="687"/>
                    <a:pt x="127" y="1345"/>
                    <a:pt x="171" y="1974"/>
                  </a:cubicBezTo>
                  <a:cubicBezTo>
                    <a:pt x="274" y="1936"/>
                    <a:pt x="356" y="1847"/>
                    <a:pt x="363" y="1707"/>
                  </a:cubicBezTo>
                  <a:cubicBezTo>
                    <a:pt x="393" y="1131"/>
                    <a:pt x="369" y="458"/>
                    <a:pt x="1" y="1"/>
                  </a:cubicBezTo>
                  <a:close/>
                </a:path>
              </a:pathLst>
            </a:custGeom>
            <a:solidFill>
              <a:srgbClr val="B2A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34;p28"/>
            <p:cNvSpPr/>
            <p:nvPr/>
          </p:nvSpPr>
          <p:spPr>
            <a:xfrm flipH="1">
              <a:off x="6640758" y="1429182"/>
              <a:ext cx="54165" cy="145370"/>
            </a:xfrm>
            <a:custGeom>
              <a:avLst/>
              <a:gdLst/>
              <a:ahLst/>
              <a:cxnLst/>
              <a:rect l="l" t="t" r="r" b="b"/>
              <a:pathLst>
                <a:path w="854" h="2292" extrusionOk="0">
                  <a:moveTo>
                    <a:pt x="270" y="0"/>
                  </a:moveTo>
                  <a:cubicBezTo>
                    <a:pt x="136" y="0"/>
                    <a:pt x="27" y="120"/>
                    <a:pt x="0" y="260"/>
                  </a:cubicBezTo>
                  <a:cubicBezTo>
                    <a:pt x="31" y="325"/>
                    <a:pt x="41" y="393"/>
                    <a:pt x="31" y="462"/>
                  </a:cubicBezTo>
                  <a:cubicBezTo>
                    <a:pt x="54" y="499"/>
                    <a:pt x="86" y="536"/>
                    <a:pt x="126" y="564"/>
                  </a:cubicBezTo>
                  <a:cubicBezTo>
                    <a:pt x="533" y="851"/>
                    <a:pt x="478" y="1578"/>
                    <a:pt x="457" y="2004"/>
                  </a:cubicBezTo>
                  <a:cubicBezTo>
                    <a:pt x="447" y="2195"/>
                    <a:pt x="590" y="2291"/>
                    <a:pt x="738" y="2291"/>
                  </a:cubicBezTo>
                  <a:cubicBezTo>
                    <a:pt x="775" y="2291"/>
                    <a:pt x="815" y="2285"/>
                    <a:pt x="853" y="2271"/>
                  </a:cubicBezTo>
                  <a:cubicBezTo>
                    <a:pt x="809" y="1642"/>
                    <a:pt x="741" y="984"/>
                    <a:pt x="683" y="298"/>
                  </a:cubicBezTo>
                  <a:cubicBezTo>
                    <a:pt x="607" y="209"/>
                    <a:pt x="525" y="127"/>
                    <a:pt x="423" y="55"/>
                  </a:cubicBezTo>
                  <a:cubicBezTo>
                    <a:pt x="372" y="18"/>
                    <a:pt x="317" y="0"/>
                    <a:pt x="270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35;p28"/>
            <p:cNvSpPr/>
            <p:nvPr/>
          </p:nvSpPr>
          <p:spPr>
            <a:xfrm flipH="1">
              <a:off x="6692259" y="1445673"/>
              <a:ext cx="3362" cy="12812"/>
            </a:xfrm>
            <a:custGeom>
              <a:avLst/>
              <a:gdLst/>
              <a:ahLst/>
              <a:cxnLst/>
              <a:rect l="l" t="t" r="r" b="b"/>
              <a:pathLst>
                <a:path w="53" h="202" extrusionOk="0">
                  <a:moveTo>
                    <a:pt x="11" y="0"/>
                  </a:moveTo>
                  <a:lnTo>
                    <a:pt x="11" y="0"/>
                  </a:lnTo>
                  <a:cubicBezTo>
                    <a:pt x="1" y="65"/>
                    <a:pt x="7" y="140"/>
                    <a:pt x="42" y="202"/>
                  </a:cubicBezTo>
                  <a:cubicBezTo>
                    <a:pt x="52" y="133"/>
                    <a:pt x="42" y="65"/>
                    <a:pt x="11" y="0"/>
                  </a:cubicBezTo>
                  <a:close/>
                </a:path>
              </a:pathLst>
            </a:custGeom>
            <a:solidFill>
              <a:srgbClr val="A6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36;p28"/>
            <p:cNvSpPr/>
            <p:nvPr/>
          </p:nvSpPr>
          <p:spPr>
            <a:xfrm flipH="1">
              <a:off x="6621285" y="1588953"/>
              <a:ext cx="18457" cy="36216"/>
            </a:xfrm>
            <a:custGeom>
              <a:avLst/>
              <a:gdLst/>
              <a:ahLst/>
              <a:cxnLst/>
              <a:rect l="l" t="t" r="r" b="b"/>
              <a:pathLst>
                <a:path w="291" h="571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196"/>
                    <a:pt x="21" y="387"/>
                    <a:pt x="24" y="571"/>
                  </a:cubicBezTo>
                  <a:cubicBezTo>
                    <a:pt x="290" y="489"/>
                    <a:pt x="281" y="59"/>
                    <a:pt x="0" y="1"/>
                  </a:cubicBezTo>
                  <a:close/>
                </a:path>
              </a:pathLst>
            </a:custGeom>
            <a:solidFill>
              <a:srgbClr val="B2A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37;p28"/>
            <p:cNvSpPr/>
            <p:nvPr/>
          </p:nvSpPr>
          <p:spPr>
            <a:xfrm flipH="1">
              <a:off x="6638157" y="1588572"/>
              <a:ext cx="29937" cy="37484"/>
            </a:xfrm>
            <a:custGeom>
              <a:avLst/>
              <a:gdLst/>
              <a:ahLst/>
              <a:cxnLst/>
              <a:rect l="l" t="t" r="r" b="b"/>
              <a:pathLst>
                <a:path w="472" h="591" extrusionOk="0">
                  <a:moveTo>
                    <a:pt x="379" y="0"/>
                  </a:moveTo>
                  <a:cubicBezTo>
                    <a:pt x="0" y="0"/>
                    <a:pt x="0" y="591"/>
                    <a:pt x="379" y="591"/>
                  </a:cubicBezTo>
                  <a:cubicBezTo>
                    <a:pt x="413" y="591"/>
                    <a:pt x="444" y="587"/>
                    <a:pt x="471" y="577"/>
                  </a:cubicBezTo>
                  <a:cubicBezTo>
                    <a:pt x="468" y="393"/>
                    <a:pt x="458" y="202"/>
                    <a:pt x="447" y="7"/>
                  </a:cubicBezTo>
                  <a:cubicBezTo>
                    <a:pt x="427" y="3"/>
                    <a:pt x="403" y="0"/>
                    <a:pt x="37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Freeform 117"/>
          <p:cNvSpPr/>
          <p:nvPr/>
        </p:nvSpPr>
        <p:spPr>
          <a:xfrm>
            <a:off x="-1852913" y="-425077"/>
            <a:ext cx="3705826" cy="3924177"/>
          </a:xfrm>
          <a:custGeom>
            <a:avLst/>
            <a:gdLst>
              <a:gd name="connsiteX0" fmla="*/ 4684 w 3705826"/>
              <a:gd name="connsiteY0" fmla="*/ 3612730 h 3924177"/>
              <a:gd name="connsiteX1" fmla="*/ 113541 w 3705826"/>
              <a:gd name="connsiteY1" fmla="*/ 1587987 h 3924177"/>
              <a:gd name="connsiteX2" fmla="*/ 766684 w 3705826"/>
              <a:gd name="connsiteY2" fmla="*/ 1522673 h 3924177"/>
              <a:gd name="connsiteX3" fmla="*/ 897312 w 3705826"/>
              <a:gd name="connsiteY3" fmla="*/ 2763644 h 3924177"/>
              <a:gd name="connsiteX4" fmla="*/ 1398055 w 3705826"/>
              <a:gd name="connsiteY4" fmla="*/ 2480616 h 3924177"/>
              <a:gd name="connsiteX5" fmla="*/ 1354512 w 3705826"/>
              <a:gd name="connsiteY5" fmla="*/ 281702 h 3924177"/>
              <a:gd name="connsiteX6" fmla="*/ 2094741 w 3705826"/>
              <a:gd name="connsiteY6" fmla="*/ 390559 h 3924177"/>
              <a:gd name="connsiteX7" fmla="*/ 1833484 w 3705826"/>
              <a:gd name="connsiteY7" fmla="*/ 3569187 h 3924177"/>
              <a:gd name="connsiteX8" fmla="*/ 2312455 w 3705826"/>
              <a:gd name="connsiteY8" fmla="*/ 3590959 h 3924177"/>
              <a:gd name="connsiteX9" fmla="*/ 2551941 w 3705826"/>
              <a:gd name="connsiteY9" fmla="*/ 1283187 h 3924177"/>
              <a:gd name="connsiteX10" fmla="*/ 3074455 w 3705826"/>
              <a:gd name="connsiteY10" fmla="*/ 1392044 h 3924177"/>
              <a:gd name="connsiteX11" fmla="*/ 3074455 w 3705826"/>
              <a:gd name="connsiteY11" fmla="*/ 2545930 h 3924177"/>
              <a:gd name="connsiteX12" fmla="*/ 3705826 w 3705826"/>
              <a:gd name="connsiteY12" fmla="*/ 2262902 h 392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5826" h="3924177">
                <a:moveTo>
                  <a:pt x="4684" y="3612730"/>
                </a:moveTo>
                <a:cubicBezTo>
                  <a:pt x="-4388" y="2774530"/>
                  <a:pt x="-13459" y="1936330"/>
                  <a:pt x="113541" y="1587987"/>
                </a:cubicBezTo>
                <a:cubicBezTo>
                  <a:pt x="240541" y="1239644"/>
                  <a:pt x="636056" y="1326730"/>
                  <a:pt x="766684" y="1522673"/>
                </a:cubicBezTo>
                <a:cubicBezTo>
                  <a:pt x="897313" y="1718616"/>
                  <a:pt x="792084" y="2603987"/>
                  <a:pt x="897312" y="2763644"/>
                </a:cubicBezTo>
                <a:cubicBezTo>
                  <a:pt x="1002541" y="2923301"/>
                  <a:pt x="1321855" y="2894273"/>
                  <a:pt x="1398055" y="2480616"/>
                </a:cubicBezTo>
                <a:cubicBezTo>
                  <a:pt x="1474255" y="2066959"/>
                  <a:pt x="1238398" y="630045"/>
                  <a:pt x="1354512" y="281702"/>
                </a:cubicBezTo>
                <a:cubicBezTo>
                  <a:pt x="1470626" y="-66641"/>
                  <a:pt x="2014912" y="-157355"/>
                  <a:pt x="2094741" y="390559"/>
                </a:cubicBezTo>
                <a:cubicBezTo>
                  <a:pt x="2174570" y="938473"/>
                  <a:pt x="1797198" y="3035787"/>
                  <a:pt x="1833484" y="3569187"/>
                </a:cubicBezTo>
                <a:cubicBezTo>
                  <a:pt x="1869770" y="4102587"/>
                  <a:pt x="2192712" y="3971959"/>
                  <a:pt x="2312455" y="3590959"/>
                </a:cubicBezTo>
                <a:cubicBezTo>
                  <a:pt x="2432198" y="3209959"/>
                  <a:pt x="2424941" y="1649673"/>
                  <a:pt x="2551941" y="1283187"/>
                </a:cubicBezTo>
                <a:cubicBezTo>
                  <a:pt x="2678941" y="916701"/>
                  <a:pt x="2987369" y="1181587"/>
                  <a:pt x="3074455" y="1392044"/>
                </a:cubicBezTo>
                <a:cubicBezTo>
                  <a:pt x="3161541" y="1602501"/>
                  <a:pt x="2969227" y="2400787"/>
                  <a:pt x="3074455" y="2545930"/>
                </a:cubicBezTo>
                <a:cubicBezTo>
                  <a:pt x="3179684" y="2691073"/>
                  <a:pt x="3442755" y="2476987"/>
                  <a:pt x="3705826" y="2262902"/>
                </a:cubicBezTo>
              </a:path>
            </a:pathLst>
          </a:custGeom>
          <a:noFill/>
          <a:ln w="76200">
            <a:solidFill>
              <a:srgbClr val="74B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/>
          <p:cNvSpPr/>
          <p:nvPr/>
        </p:nvSpPr>
        <p:spPr>
          <a:xfrm flipH="1">
            <a:off x="16348163" y="-439231"/>
            <a:ext cx="3705826" cy="3924177"/>
          </a:xfrm>
          <a:custGeom>
            <a:avLst/>
            <a:gdLst>
              <a:gd name="connsiteX0" fmla="*/ 4684 w 3705826"/>
              <a:gd name="connsiteY0" fmla="*/ 3612730 h 3924177"/>
              <a:gd name="connsiteX1" fmla="*/ 113541 w 3705826"/>
              <a:gd name="connsiteY1" fmla="*/ 1587987 h 3924177"/>
              <a:gd name="connsiteX2" fmla="*/ 766684 w 3705826"/>
              <a:gd name="connsiteY2" fmla="*/ 1522673 h 3924177"/>
              <a:gd name="connsiteX3" fmla="*/ 897312 w 3705826"/>
              <a:gd name="connsiteY3" fmla="*/ 2763644 h 3924177"/>
              <a:gd name="connsiteX4" fmla="*/ 1398055 w 3705826"/>
              <a:gd name="connsiteY4" fmla="*/ 2480616 h 3924177"/>
              <a:gd name="connsiteX5" fmla="*/ 1354512 w 3705826"/>
              <a:gd name="connsiteY5" fmla="*/ 281702 h 3924177"/>
              <a:gd name="connsiteX6" fmla="*/ 2094741 w 3705826"/>
              <a:gd name="connsiteY6" fmla="*/ 390559 h 3924177"/>
              <a:gd name="connsiteX7" fmla="*/ 1833484 w 3705826"/>
              <a:gd name="connsiteY7" fmla="*/ 3569187 h 3924177"/>
              <a:gd name="connsiteX8" fmla="*/ 2312455 w 3705826"/>
              <a:gd name="connsiteY8" fmla="*/ 3590959 h 3924177"/>
              <a:gd name="connsiteX9" fmla="*/ 2551941 w 3705826"/>
              <a:gd name="connsiteY9" fmla="*/ 1283187 h 3924177"/>
              <a:gd name="connsiteX10" fmla="*/ 3074455 w 3705826"/>
              <a:gd name="connsiteY10" fmla="*/ 1392044 h 3924177"/>
              <a:gd name="connsiteX11" fmla="*/ 3074455 w 3705826"/>
              <a:gd name="connsiteY11" fmla="*/ 2545930 h 3924177"/>
              <a:gd name="connsiteX12" fmla="*/ 3705826 w 3705826"/>
              <a:gd name="connsiteY12" fmla="*/ 2262902 h 392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5826" h="3924177">
                <a:moveTo>
                  <a:pt x="4684" y="3612730"/>
                </a:moveTo>
                <a:cubicBezTo>
                  <a:pt x="-4388" y="2774530"/>
                  <a:pt x="-13459" y="1936330"/>
                  <a:pt x="113541" y="1587987"/>
                </a:cubicBezTo>
                <a:cubicBezTo>
                  <a:pt x="240541" y="1239644"/>
                  <a:pt x="636056" y="1326730"/>
                  <a:pt x="766684" y="1522673"/>
                </a:cubicBezTo>
                <a:cubicBezTo>
                  <a:pt x="897313" y="1718616"/>
                  <a:pt x="792084" y="2603987"/>
                  <a:pt x="897312" y="2763644"/>
                </a:cubicBezTo>
                <a:cubicBezTo>
                  <a:pt x="1002541" y="2923301"/>
                  <a:pt x="1321855" y="2894273"/>
                  <a:pt x="1398055" y="2480616"/>
                </a:cubicBezTo>
                <a:cubicBezTo>
                  <a:pt x="1474255" y="2066959"/>
                  <a:pt x="1238398" y="630045"/>
                  <a:pt x="1354512" y="281702"/>
                </a:cubicBezTo>
                <a:cubicBezTo>
                  <a:pt x="1470626" y="-66641"/>
                  <a:pt x="2014912" y="-157355"/>
                  <a:pt x="2094741" y="390559"/>
                </a:cubicBezTo>
                <a:cubicBezTo>
                  <a:pt x="2174570" y="938473"/>
                  <a:pt x="1797198" y="3035787"/>
                  <a:pt x="1833484" y="3569187"/>
                </a:cubicBezTo>
                <a:cubicBezTo>
                  <a:pt x="1869770" y="4102587"/>
                  <a:pt x="2192712" y="3971959"/>
                  <a:pt x="2312455" y="3590959"/>
                </a:cubicBezTo>
                <a:cubicBezTo>
                  <a:pt x="2432198" y="3209959"/>
                  <a:pt x="2424941" y="1649673"/>
                  <a:pt x="2551941" y="1283187"/>
                </a:cubicBezTo>
                <a:cubicBezTo>
                  <a:pt x="2678941" y="916701"/>
                  <a:pt x="2987369" y="1181587"/>
                  <a:pt x="3074455" y="1392044"/>
                </a:cubicBezTo>
                <a:cubicBezTo>
                  <a:pt x="3161541" y="1602501"/>
                  <a:pt x="2969227" y="2400787"/>
                  <a:pt x="3074455" y="2545930"/>
                </a:cubicBezTo>
                <a:cubicBezTo>
                  <a:pt x="3179684" y="2691073"/>
                  <a:pt x="3442755" y="2476987"/>
                  <a:pt x="3705826" y="2262902"/>
                </a:cubicBezTo>
              </a:path>
            </a:pathLst>
          </a:custGeom>
          <a:noFill/>
          <a:ln w="76200">
            <a:solidFill>
              <a:srgbClr val="74B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143353"/>
            <a:ext cx="17145000" cy="161765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10752910" y="9705255"/>
            <a:ext cx="3429733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1285772" y="420342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85038" y="834486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2126" y="378442"/>
            <a:ext cx="15949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>
              <a:spcBef>
                <a:spcPct val="50000"/>
              </a:spcBef>
              <a:buFont typeface="+mj-lt"/>
              <a:buAutoNum type="arabicPeriod"/>
            </a:pPr>
            <a:r>
              <a:rPr lang="en-GB" sz="4800" b="1" dirty="0" err="1"/>
              <a:t>Nêu</a:t>
            </a:r>
            <a:r>
              <a:rPr lang="en-GB" sz="4800" b="1" dirty="0"/>
              <a:t> </a:t>
            </a:r>
            <a:r>
              <a:rPr lang="en-GB" sz="4800" b="1" dirty="0" err="1"/>
              <a:t>một</a:t>
            </a:r>
            <a:r>
              <a:rPr lang="en-GB" sz="4800" b="1" dirty="0"/>
              <a:t> </a:t>
            </a:r>
            <a:r>
              <a:rPr lang="en-GB" sz="4800" b="1" dirty="0" err="1"/>
              <a:t>số</a:t>
            </a:r>
            <a:r>
              <a:rPr lang="en-GB" sz="4800" b="1" dirty="0"/>
              <a:t> </a:t>
            </a:r>
            <a:r>
              <a:rPr lang="en-GB" sz="4800" b="1" dirty="0" err="1"/>
              <a:t>sản</a:t>
            </a:r>
            <a:r>
              <a:rPr lang="en-GB" sz="4800" b="1" dirty="0"/>
              <a:t> </a:t>
            </a:r>
            <a:r>
              <a:rPr lang="en-GB" sz="4800" b="1" dirty="0" err="1"/>
              <a:t>phẩm</a:t>
            </a:r>
            <a:r>
              <a:rPr lang="en-GB" sz="4800" b="1" dirty="0"/>
              <a:t> do </a:t>
            </a:r>
            <a:r>
              <a:rPr lang="en-GB" sz="4800" b="1" dirty="0" err="1"/>
              <a:t>Nhà</a:t>
            </a:r>
            <a:r>
              <a:rPr lang="en-GB" sz="4800" b="1" dirty="0"/>
              <a:t> </a:t>
            </a:r>
            <a:r>
              <a:rPr lang="en-GB" sz="4800" b="1" dirty="0" err="1"/>
              <a:t>máy</a:t>
            </a:r>
            <a:r>
              <a:rPr lang="en-GB" sz="4800" b="1" dirty="0"/>
              <a:t> </a:t>
            </a:r>
            <a:r>
              <a:rPr lang="en-GB" sz="4800" b="1" dirty="0" err="1"/>
              <a:t>Cơ</a:t>
            </a:r>
            <a:r>
              <a:rPr lang="en-GB" sz="4800" b="1" dirty="0"/>
              <a:t> </a:t>
            </a:r>
            <a:r>
              <a:rPr lang="en-GB" sz="4800" b="1" dirty="0" err="1"/>
              <a:t>khí</a:t>
            </a:r>
            <a:r>
              <a:rPr lang="en-GB" sz="4800" b="1" dirty="0"/>
              <a:t> </a:t>
            </a:r>
            <a:r>
              <a:rPr lang="en-GB" sz="4800" b="1" dirty="0" err="1"/>
              <a:t>Hà</a:t>
            </a:r>
            <a:r>
              <a:rPr lang="en-GB" sz="4800" b="1" dirty="0"/>
              <a:t> </a:t>
            </a:r>
            <a:r>
              <a:rPr lang="en-GB" sz="4800" b="1" dirty="0" err="1"/>
              <a:t>Nội</a:t>
            </a:r>
            <a:r>
              <a:rPr lang="en-GB" sz="4800" b="1" dirty="0"/>
              <a:t> </a:t>
            </a:r>
            <a:r>
              <a:rPr lang="en-GB" sz="4800" b="1" dirty="0" err="1"/>
              <a:t>sản</a:t>
            </a:r>
            <a:r>
              <a:rPr lang="en-GB" sz="4800" b="1" dirty="0"/>
              <a:t> </a:t>
            </a:r>
            <a:r>
              <a:rPr lang="en-GB" sz="4800" b="1" dirty="0" err="1"/>
              <a:t>xuất</a:t>
            </a:r>
            <a:r>
              <a:rPr lang="en-GB" sz="4800" b="1" dirty="0"/>
              <a:t>.</a:t>
            </a:r>
            <a:endParaRPr lang="en-US" sz="48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12039600" y="3280044"/>
            <a:ext cx="5248030" cy="6293116"/>
            <a:chOff x="12039600" y="2758128"/>
            <a:chExt cx="5248030" cy="629311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67" b="99000" l="10000" r="90000">
                          <a14:foregroundMark x1="52333" y1="39000" x2="52000" y2="7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9600" y="2758128"/>
              <a:ext cx="5248030" cy="524803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3184767" y="8281803"/>
              <a:ext cx="3522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 smtClean="0"/>
                <a:t>Máy</a:t>
              </a:r>
              <a:r>
                <a:rPr lang="en-GB" sz="4400" dirty="0" smtClean="0"/>
                <a:t> </a:t>
              </a:r>
              <a:r>
                <a:rPr lang="en-GB" sz="4400" dirty="0" err="1" smtClean="0"/>
                <a:t>khoan</a:t>
              </a:r>
              <a:endParaRPr lang="en-US" sz="4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7409" y="4160720"/>
            <a:ext cx="5702598" cy="5447360"/>
            <a:chOff x="477409" y="3638804"/>
            <a:chExt cx="5702598" cy="544736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323" b="100000" l="3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09" y="3638804"/>
              <a:ext cx="5702598" cy="414535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764586" y="8316723"/>
              <a:ext cx="3522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 smtClean="0"/>
                <a:t>Máy</a:t>
              </a:r>
              <a:r>
                <a:rPr lang="en-GB" sz="4400" dirty="0" smtClean="0"/>
                <a:t> </a:t>
              </a:r>
              <a:r>
                <a:rPr lang="en-GB" sz="4400" dirty="0" err="1" smtClean="0"/>
                <a:t>tiện</a:t>
              </a:r>
              <a:endParaRPr lang="en-US" sz="4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223308" y="3074616"/>
            <a:ext cx="5772991" cy="6564684"/>
            <a:chOff x="6223308" y="2552700"/>
            <a:chExt cx="5772991" cy="65646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8090" l="9823" r="899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308" y="2552700"/>
              <a:ext cx="5772991" cy="577299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762006" y="8347943"/>
              <a:ext cx="3522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 smtClean="0"/>
                <a:t>Máy</a:t>
              </a:r>
              <a:r>
                <a:rPr lang="en-GB" sz="4400" dirty="0" smtClean="0"/>
                <a:t> </a:t>
              </a:r>
              <a:r>
                <a:rPr lang="en-GB" sz="4400" dirty="0" err="1" smtClean="0"/>
                <a:t>phay</a:t>
              </a:r>
              <a:endParaRPr lang="en-US" sz="44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590800" y="217515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/>
              <a:t>Máy</a:t>
            </a:r>
            <a:r>
              <a:rPr lang="en-GB" sz="4000" dirty="0" smtClean="0"/>
              <a:t> </a:t>
            </a:r>
            <a:r>
              <a:rPr lang="en-GB" sz="4000" dirty="0" err="1" smtClean="0"/>
              <a:t>tiện</a:t>
            </a:r>
            <a:r>
              <a:rPr lang="en-GB" sz="4000" dirty="0" smtClean="0"/>
              <a:t>, </a:t>
            </a:r>
            <a:r>
              <a:rPr lang="en-GB" sz="4000" dirty="0" err="1" smtClean="0"/>
              <a:t>máy</a:t>
            </a:r>
            <a:r>
              <a:rPr lang="en-GB" sz="4000" dirty="0" smtClean="0"/>
              <a:t> </a:t>
            </a:r>
            <a:r>
              <a:rPr lang="en-GB" sz="4000" dirty="0" err="1" smtClean="0"/>
              <a:t>phay</a:t>
            </a:r>
            <a:r>
              <a:rPr lang="en-GB" sz="4000" dirty="0" smtClean="0"/>
              <a:t>, </a:t>
            </a:r>
            <a:r>
              <a:rPr lang="en-GB" sz="4000" dirty="0" err="1" smtClean="0"/>
              <a:t>máy</a:t>
            </a:r>
            <a:r>
              <a:rPr lang="en-GB" sz="4000" dirty="0" smtClean="0"/>
              <a:t> </a:t>
            </a:r>
            <a:r>
              <a:rPr lang="en-GB" sz="4000" dirty="0" err="1" smtClean="0"/>
              <a:t>khoan</a:t>
            </a:r>
            <a:r>
              <a:rPr lang="en-GB" sz="4000" dirty="0" smtClean="0"/>
              <a:t>,...</a:t>
            </a:r>
            <a:endParaRPr lang="en-US" sz="4000" dirty="0"/>
          </a:p>
        </p:txBody>
      </p:sp>
      <p:sp>
        <p:nvSpPr>
          <p:cNvPr id="43" name="TextBox 42"/>
          <p:cNvSpPr txBox="1"/>
          <p:nvPr/>
        </p:nvSpPr>
        <p:spPr>
          <a:xfrm>
            <a:off x="10058142" y="220242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Phục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vụ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sản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xuất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26994" y="3994535"/>
            <a:ext cx="7739087" cy="5903575"/>
            <a:chOff x="526994" y="3994535"/>
            <a:chExt cx="7739087" cy="590357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94" y="3994535"/>
              <a:ext cx="7739087" cy="480918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652126" y="9128669"/>
              <a:ext cx="53220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 smtClean="0"/>
                <a:t>Mìn</a:t>
              </a:r>
              <a:r>
                <a:rPr lang="en-GB" sz="4400" dirty="0" smtClean="0"/>
                <a:t> </a:t>
              </a:r>
              <a:r>
                <a:rPr lang="en-GB" sz="4400" dirty="0" err="1" smtClean="0"/>
                <a:t>chong</a:t>
              </a:r>
              <a:r>
                <a:rPr lang="en-GB" sz="4400" dirty="0" smtClean="0"/>
                <a:t> </a:t>
              </a:r>
              <a:r>
                <a:rPr lang="en-GB" sz="4400" dirty="0" err="1" smtClean="0"/>
                <a:t>chóng</a:t>
              </a:r>
              <a:endParaRPr lang="en-US" sz="44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590800" y="2974537"/>
            <a:ext cx="7036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/>
              <a:t>Mìn</a:t>
            </a:r>
            <a:r>
              <a:rPr lang="en-GB" sz="4000" dirty="0" smtClean="0"/>
              <a:t> </a:t>
            </a:r>
            <a:r>
              <a:rPr lang="en-GB" sz="4000" dirty="0" err="1" smtClean="0"/>
              <a:t>chong</a:t>
            </a:r>
            <a:r>
              <a:rPr lang="en-GB" sz="4000" dirty="0" smtClean="0"/>
              <a:t> </a:t>
            </a:r>
            <a:r>
              <a:rPr lang="en-GB" sz="4000" dirty="0" err="1" smtClean="0"/>
              <a:t>chóng</a:t>
            </a:r>
            <a:r>
              <a:rPr lang="en-GB" sz="4000" dirty="0" smtClean="0"/>
              <a:t>, </a:t>
            </a:r>
            <a:r>
              <a:rPr lang="en-GB" sz="4000" dirty="0" err="1" smtClean="0"/>
              <a:t>tên</a:t>
            </a:r>
            <a:r>
              <a:rPr lang="en-GB" sz="4000" dirty="0" smtClean="0"/>
              <a:t> </a:t>
            </a:r>
            <a:r>
              <a:rPr lang="en-GB" sz="4000" dirty="0" err="1" smtClean="0"/>
              <a:t>lửa</a:t>
            </a:r>
            <a:r>
              <a:rPr lang="en-GB" sz="4000" dirty="0" smtClean="0"/>
              <a:t> A12,…</a:t>
            </a:r>
            <a:endParaRPr lang="en-US" sz="4000" dirty="0"/>
          </a:p>
        </p:txBody>
      </p:sp>
      <p:sp>
        <p:nvSpPr>
          <p:cNvPr id="51" name="TextBox 50"/>
          <p:cNvSpPr txBox="1"/>
          <p:nvPr/>
        </p:nvSpPr>
        <p:spPr>
          <a:xfrm>
            <a:off x="10058142" y="29337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Phục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vụ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chiến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đấu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9273559" y="3859324"/>
            <a:ext cx="6183055" cy="5839879"/>
            <a:chOff x="9273559" y="3859324"/>
            <a:chExt cx="6183055" cy="5839879"/>
          </a:xfrm>
        </p:grpSpPr>
        <p:sp>
          <p:nvSpPr>
            <p:cNvPr id="47" name="TextBox 46"/>
            <p:cNvSpPr txBox="1"/>
            <p:nvPr/>
          </p:nvSpPr>
          <p:spPr>
            <a:xfrm>
              <a:off x="10134600" y="8929762"/>
              <a:ext cx="53220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 smtClean="0"/>
                <a:t>Tên</a:t>
              </a:r>
              <a:r>
                <a:rPr lang="en-GB" sz="4400" dirty="0" smtClean="0"/>
                <a:t> </a:t>
              </a:r>
              <a:r>
                <a:rPr lang="en-GB" sz="4400" dirty="0" err="1" smtClean="0"/>
                <a:t>lửa</a:t>
              </a:r>
              <a:r>
                <a:rPr lang="en-GB" sz="4400" dirty="0" smtClean="0"/>
                <a:t> A12</a:t>
              </a:r>
              <a:endParaRPr lang="en-US" sz="4400" dirty="0"/>
            </a:p>
          </p:txBody>
        </p:sp>
        <p:pic>
          <p:nvPicPr>
            <p:cNvPr id="53" name="Picture 4" descr="Tên lửa A1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3559" y="3859324"/>
              <a:ext cx="5358996" cy="5002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168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9" grpId="0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122" name="Picture 2" descr="Uy lực kinh hồn pháo phản lực A12 made in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28700"/>
            <a:ext cx="12877800" cy="859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52700" y="30542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Bác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Hồ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đồng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chí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lãnh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đạo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Đảng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quân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đội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đến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chứng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kiến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cuộc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bẳn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thử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tên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lửa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A12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1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10752910" y="9705255"/>
            <a:ext cx="3429733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762000" y="6213201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30400" y="3472352"/>
            <a:ext cx="2492835" cy="2681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89298">
            <a:off x="-2421260" y="9212383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00447">
            <a:off x="13944342" y="8559536"/>
            <a:ext cx="7315200" cy="246888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-1096140" y="-952500"/>
            <a:ext cx="3705826" cy="3924177"/>
          </a:xfrm>
          <a:custGeom>
            <a:avLst/>
            <a:gdLst>
              <a:gd name="connsiteX0" fmla="*/ 4684 w 3705826"/>
              <a:gd name="connsiteY0" fmla="*/ 3612730 h 3924177"/>
              <a:gd name="connsiteX1" fmla="*/ 113541 w 3705826"/>
              <a:gd name="connsiteY1" fmla="*/ 1587987 h 3924177"/>
              <a:gd name="connsiteX2" fmla="*/ 766684 w 3705826"/>
              <a:gd name="connsiteY2" fmla="*/ 1522673 h 3924177"/>
              <a:gd name="connsiteX3" fmla="*/ 897312 w 3705826"/>
              <a:gd name="connsiteY3" fmla="*/ 2763644 h 3924177"/>
              <a:gd name="connsiteX4" fmla="*/ 1398055 w 3705826"/>
              <a:gd name="connsiteY4" fmla="*/ 2480616 h 3924177"/>
              <a:gd name="connsiteX5" fmla="*/ 1354512 w 3705826"/>
              <a:gd name="connsiteY5" fmla="*/ 281702 h 3924177"/>
              <a:gd name="connsiteX6" fmla="*/ 2094741 w 3705826"/>
              <a:gd name="connsiteY6" fmla="*/ 390559 h 3924177"/>
              <a:gd name="connsiteX7" fmla="*/ 1833484 w 3705826"/>
              <a:gd name="connsiteY7" fmla="*/ 3569187 h 3924177"/>
              <a:gd name="connsiteX8" fmla="*/ 2312455 w 3705826"/>
              <a:gd name="connsiteY8" fmla="*/ 3590959 h 3924177"/>
              <a:gd name="connsiteX9" fmla="*/ 2551941 w 3705826"/>
              <a:gd name="connsiteY9" fmla="*/ 1283187 h 3924177"/>
              <a:gd name="connsiteX10" fmla="*/ 3074455 w 3705826"/>
              <a:gd name="connsiteY10" fmla="*/ 1392044 h 3924177"/>
              <a:gd name="connsiteX11" fmla="*/ 3074455 w 3705826"/>
              <a:gd name="connsiteY11" fmla="*/ 2545930 h 3924177"/>
              <a:gd name="connsiteX12" fmla="*/ 3705826 w 3705826"/>
              <a:gd name="connsiteY12" fmla="*/ 2262902 h 392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5826" h="3924177">
                <a:moveTo>
                  <a:pt x="4684" y="3612730"/>
                </a:moveTo>
                <a:cubicBezTo>
                  <a:pt x="-4388" y="2774530"/>
                  <a:pt x="-13459" y="1936330"/>
                  <a:pt x="113541" y="1587987"/>
                </a:cubicBezTo>
                <a:cubicBezTo>
                  <a:pt x="240541" y="1239644"/>
                  <a:pt x="636056" y="1326730"/>
                  <a:pt x="766684" y="1522673"/>
                </a:cubicBezTo>
                <a:cubicBezTo>
                  <a:pt x="897313" y="1718616"/>
                  <a:pt x="792084" y="2603987"/>
                  <a:pt x="897312" y="2763644"/>
                </a:cubicBezTo>
                <a:cubicBezTo>
                  <a:pt x="1002541" y="2923301"/>
                  <a:pt x="1321855" y="2894273"/>
                  <a:pt x="1398055" y="2480616"/>
                </a:cubicBezTo>
                <a:cubicBezTo>
                  <a:pt x="1474255" y="2066959"/>
                  <a:pt x="1238398" y="630045"/>
                  <a:pt x="1354512" y="281702"/>
                </a:cubicBezTo>
                <a:cubicBezTo>
                  <a:pt x="1470626" y="-66641"/>
                  <a:pt x="2014912" y="-157355"/>
                  <a:pt x="2094741" y="390559"/>
                </a:cubicBezTo>
                <a:cubicBezTo>
                  <a:pt x="2174570" y="938473"/>
                  <a:pt x="1797198" y="3035787"/>
                  <a:pt x="1833484" y="3569187"/>
                </a:cubicBezTo>
                <a:cubicBezTo>
                  <a:pt x="1869770" y="4102587"/>
                  <a:pt x="2192712" y="3971959"/>
                  <a:pt x="2312455" y="3590959"/>
                </a:cubicBezTo>
                <a:cubicBezTo>
                  <a:pt x="2432198" y="3209959"/>
                  <a:pt x="2424941" y="1649673"/>
                  <a:pt x="2551941" y="1283187"/>
                </a:cubicBezTo>
                <a:cubicBezTo>
                  <a:pt x="2678941" y="916701"/>
                  <a:pt x="2987369" y="1181587"/>
                  <a:pt x="3074455" y="1392044"/>
                </a:cubicBezTo>
                <a:cubicBezTo>
                  <a:pt x="3161541" y="1602501"/>
                  <a:pt x="2969227" y="2400787"/>
                  <a:pt x="3074455" y="2545930"/>
                </a:cubicBezTo>
                <a:cubicBezTo>
                  <a:pt x="3179684" y="2691073"/>
                  <a:pt x="3442755" y="2476987"/>
                  <a:pt x="3705826" y="2262902"/>
                </a:cubicBezTo>
              </a:path>
            </a:pathLst>
          </a:custGeom>
          <a:noFill/>
          <a:ln w="76200">
            <a:solidFill>
              <a:srgbClr val="74B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09686" y="566884"/>
            <a:ext cx="124779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/>
              <a:t>Một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số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hình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ảnh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về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hoạt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động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sản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xuất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của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nhà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máy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trong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giai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đoạn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kháng</a:t>
            </a:r>
            <a:r>
              <a:rPr lang="en-GB" sz="4400" b="1" dirty="0" smtClean="0"/>
              <a:t> </a:t>
            </a:r>
            <a:r>
              <a:rPr lang="en-GB" sz="4400" b="1" dirty="0" err="1" smtClean="0"/>
              <a:t>chiến</a:t>
            </a:r>
            <a:endParaRPr lang="en-US" sz="4400" b="1" dirty="0"/>
          </a:p>
        </p:txBody>
      </p:sp>
      <p:grpSp>
        <p:nvGrpSpPr>
          <p:cNvPr id="24" name="Group 33"/>
          <p:cNvGrpSpPr>
            <a:grpSpLocks/>
          </p:cNvGrpSpPr>
          <p:nvPr/>
        </p:nvGrpSpPr>
        <p:grpSpPr bwMode="auto">
          <a:xfrm>
            <a:off x="2813402" y="2807479"/>
            <a:ext cx="5647355" cy="3606800"/>
            <a:chOff x="114" y="2145"/>
            <a:chExt cx="2623" cy="2115"/>
          </a:xfrm>
        </p:grpSpPr>
        <p:pic>
          <p:nvPicPr>
            <p:cNvPr id="30" name="Picture 34" descr="Nha may cơ khi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145"/>
              <a:ext cx="2623" cy="2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35"/>
            <p:cNvSpPr txBox="1">
              <a:spLocks noChangeArrowheads="1"/>
            </p:cNvSpPr>
            <p:nvPr/>
          </p:nvSpPr>
          <p:spPr bwMode="auto">
            <a:xfrm>
              <a:off x="126" y="3933"/>
              <a:ext cx="2562" cy="271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Chế tạo đạn </a:t>
              </a:r>
            </a:p>
          </p:txBody>
        </p:sp>
      </p:grpSp>
      <p:grpSp>
        <p:nvGrpSpPr>
          <p:cNvPr id="33" name="Group 36"/>
          <p:cNvGrpSpPr>
            <a:grpSpLocks/>
          </p:cNvGrpSpPr>
          <p:nvPr/>
        </p:nvGrpSpPr>
        <p:grpSpPr bwMode="auto">
          <a:xfrm>
            <a:off x="8482529" y="2768363"/>
            <a:ext cx="5955182" cy="3538538"/>
            <a:chOff x="2880" y="96"/>
            <a:chExt cx="2736" cy="1968"/>
          </a:xfrm>
        </p:grpSpPr>
        <p:pic>
          <p:nvPicPr>
            <p:cNvPr id="34" name="Picture 37" descr="Nha may co kh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96"/>
              <a:ext cx="273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>
              <a:off x="2904" y="1800"/>
              <a:ext cx="2688" cy="25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Vũ khí tự tạo</a:t>
              </a:r>
            </a:p>
          </p:txBody>
        </p:sp>
      </p:grpSp>
      <p:grpSp>
        <p:nvGrpSpPr>
          <p:cNvPr id="36" name="Group 39"/>
          <p:cNvGrpSpPr>
            <a:grpSpLocks/>
          </p:cNvGrpSpPr>
          <p:nvPr/>
        </p:nvGrpSpPr>
        <p:grpSpPr bwMode="auto">
          <a:xfrm>
            <a:off x="2724857" y="6546032"/>
            <a:ext cx="5757672" cy="3398277"/>
            <a:chOff x="114" y="96"/>
            <a:chExt cx="2658" cy="1991"/>
          </a:xfrm>
        </p:grpSpPr>
        <p:pic>
          <p:nvPicPr>
            <p:cNvPr id="37" name="Picture 40" descr="Nha may co khi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96"/>
              <a:ext cx="2658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41"/>
            <p:cNvSpPr txBox="1">
              <a:spLocks noChangeArrowheads="1"/>
            </p:cNvSpPr>
            <p:nvPr/>
          </p:nvSpPr>
          <p:spPr bwMode="auto">
            <a:xfrm>
              <a:off x="120" y="1817"/>
              <a:ext cx="2640" cy="27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Sản xuất vũ khí </a:t>
              </a:r>
            </a:p>
          </p:txBody>
        </p:sp>
      </p:grpSp>
      <p:grpSp>
        <p:nvGrpSpPr>
          <p:cNvPr id="39" name="Group 42"/>
          <p:cNvGrpSpPr>
            <a:grpSpLocks/>
          </p:cNvGrpSpPr>
          <p:nvPr/>
        </p:nvGrpSpPr>
        <p:grpSpPr bwMode="auto">
          <a:xfrm>
            <a:off x="8495525" y="6442715"/>
            <a:ext cx="5982475" cy="3462337"/>
            <a:chOff x="2877" y="2178"/>
            <a:chExt cx="2784" cy="2131"/>
          </a:xfrm>
        </p:grpSpPr>
        <p:pic>
          <p:nvPicPr>
            <p:cNvPr id="40" name="Picture 43" descr="Nha may co khi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" y="2178"/>
              <a:ext cx="278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44"/>
            <p:cNvSpPr txBox="1">
              <a:spLocks noChangeArrowheads="1"/>
            </p:cNvSpPr>
            <p:nvPr/>
          </p:nvSpPr>
          <p:spPr bwMode="auto">
            <a:xfrm>
              <a:off x="2916" y="3990"/>
              <a:ext cx="2709" cy="31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Times" pitchFamily="2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Chế tạo mìn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56" t="8005" b="50547"/>
          <a:stretch>
            <a:fillRect/>
          </a:stretch>
        </p:blipFill>
        <p:spPr>
          <a:xfrm>
            <a:off x="3210185" y="3050493"/>
            <a:ext cx="11584520" cy="50099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3011175" y="7799644"/>
            <a:ext cx="12042985" cy="788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5111"/>
          <a:stretch>
            <a:fillRect/>
          </a:stretch>
        </p:blipFill>
        <p:spPr>
          <a:xfrm rot="-3498124">
            <a:off x="3085636" y="1777025"/>
            <a:ext cx="1866847" cy="26813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23579">
            <a:off x="-11245676" y="7849483"/>
            <a:ext cx="22001491" cy="53203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7163">
            <a:off x="3654438" y="-3805519"/>
            <a:ext cx="22001491" cy="5320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4228290"/>
            <a:ext cx="11430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 smtClean="0">
                <a:solidFill>
                  <a:schemeClr val="bg1">
                    <a:lumMod val="95000"/>
                  </a:schemeClr>
                </a:solidFill>
              </a:rPr>
              <a:t>KHỞI ĐỘNG</a:t>
            </a:r>
            <a:endParaRPr lang="en-US" sz="16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85329"/>
            <a:ext cx="18288000" cy="34954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5895261" y="-394945"/>
            <a:ext cx="9576567" cy="3495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28843" y="85330"/>
            <a:ext cx="9576567" cy="3495447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458623" y="99917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741877" y="633755"/>
            <a:ext cx="135980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914400" indent="-914400" eaLnBrk="1" hangingPunct="1">
              <a:spcBef>
                <a:spcPct val="50000"/>
              </a:spcBef>
              <a:buFont typeface="+mj-lt"/>
              <a:buAutoNum type="arabicPeriod" startAt="2"/>
            </a:pPr>
            <a:r>
              <a:rPr lang="en-US" sz="4800" b="1" dirty="0" err="1" smtClean="0">
                <a:latin typeface="+mj-lt"/>
              </a:rPr>
              <a:t>Đảng</a:t>
            </a:r>
            <a:r>
              <a:rPr lang="en-US" sz="4800" b="1" dirty="0">
                <a:latin typeface="+mj-lt"/>
              </a:rPr>
              <a:t>, </a:t>
            </a:r>
            <a:r>
              <a:rPr lang="en-US" sz="4800" b="1" dirty="0" err="1">
                <a:latin typeface="+mj-lt"/>
              </a:rPr>
              <a:t>Nhà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nước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và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Bác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Hồ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đã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dành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cho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máy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Cơ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khí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Hà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Nội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phần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thưởng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cao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quý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nào</a:t>
            </a:r>
            <a:r>
              <a:rPr lang="en-US" sz="4800" b="1" dirty="0">
                <a:latin typeface="+mj-lt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35905" y="2768580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máy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nước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j-lt"/>
              </a:rPr>
              <a:t>tặng</a:t>
            </a:r>
            <a:r>
              <a:rPr lang="en-US" sz="4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+mj-lt"/>
              </a:rPr>
              <a:t>thưởng</a:t>
            </a:r>
            <a:r>
              <a:rPr lang="en-US" sz="4000" b="1" dirty="0" smtClean="0">
                <a:solidFill>
                  <a:srgbClr val="C00000"/>
                </a:solidFill>
                <a:latin typeface="+mj-lt"/>
              </a:rPr>
              <a:t>: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2447" y="6418067"/>
            <a:ext cx="6877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0070C0"/>
                </a:solidFill>
              </a:rPr>
              <a:t>Huân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chương</a:t>
            </a:r>
            <a:r>
              <a:rPr lang="en-US" sz="3600" b="1" dirty="0">
                <a:solidFill>
                  <a:srgbClr val="0070C0"/>
                </a:solidFill>
              </a:rPr>
              <a:t> Lao </a:t>
            </a:r>
            <a:r>
              <a:rPr lang="en-US" sz="3600" b="1" dirty="0" err="1">
                <a:solidFill>
                  <a:srgbClr val="0070C0"/>
                </a:solidFill>
              </a:rPr>
              <a:t>động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Nhất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49672" y="6411271"/>
            <a:ext cx="76123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70C0"/>
                </a:solidFill>
              </a:rPr>
              <a:t>Hai </a:t>
            </a:r>
            <a:r>
              <a:rPr lang="en-US" sz="3600" b="1" dirty="0" err="1">
                <a:solidFill>
                  <a:srgbClr val="0070C0"/>
                </a:solidFill>
              </a:rPr>
              <a:t>Huân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chương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Chiến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công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hạng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Ba.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Huân chương Lao động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77" y="4023557"/>
            <a:ext cx="1878858" cy="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Military Exploit Order.png - Wikimedia Commo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9942" r="100000">
                        <a14:backgroundMark x1="34113" y1="60350" x2="16374" y2="64470"/>
                        <a14:backgroundMark x1="78947" y1="60041" x2="92788" y2="67868"/>
                        <a14:backgroundMark x1="94737" y1="80124" x2="86940" y2="94645"/>
                        <a14:backgroundMark x1="84990" y1="96292" x2="24756" y2="96807"/>
                        <a14:backgroundMark x1="15400" y1="75386" x2="30214" y2="85891"/>
                        <a14:backgroundMark x1="40156" y1="60556" x2="17934" y2="66323"/>
                        <a14:backgroundMark x1="18519" y1="54068" x2="41520" y2="61689"/>
                        <a14:backgroundMark x1="89864" y1="53038" x2="66277" y2="63749"/>
                        <a14:backgroundMark x1="67251" y1="64264" x2="92203" y2="69928"/>
                        <a14:backgroundMark x1="50487" y1="60556" x2="34113" y2="66838"/>
                        <a14:backgroundMark x1="26316" y1="9063" x2="16959" y2="30690"/>
                        <a14:backgroundMark x1="33138" y1="5973" x2="86940" y2="4943"/>
                        <a14:backgroundMark x1="87329" y1="8342" x2="95712" y2="32029"/>
                        <a14:backgroundMark x1="97661" y1="34089" x2="98246" y2="38002"/>
                        <a14:backgroundMark x1="19883" y1="32235" x2="15010" y2="42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018" y="3337752"/>
            <a:ext cx="1368486" cy="25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429000" y="7813379"/>
            <a:ext cx="10785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máy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vinh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dự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9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lần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đón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Bác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Hồ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+mj-lt"/>
              </a:rPr>
              <a:t>thăm</a:t>
            </a:r>
            <a:r>
              <a:rPr lang="en-US" sz="4000" b="1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40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03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23579">
            <a:off x="-11245676" y="7849483"/>
            <a:ext cx="22001491" cy="53203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7163">
            <a:off x="3654438" y="-3805519"/>
            <a:ext cx="22001491" cy="5320361"/>
          </a:xfrm>
          <a:prstGeom prst="rect">
            <a:avLst/>
          </a:prstGeom>
        </p:spPr>
      </p:pic>
      <p:pic>
        <p:nvPicPr>
          <p:cNvPr id="7170" name="Picture 2" descr="Bài 21 NHÀ MÁY HIỆN ĐẠI ĐẦU TIÊN CỦA NƯỚC TA - Website của Trần Thị Thùy  Phương - Phan Thị Tuyết Ánh - Trần Thị Minh Hà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169"/>
            <a:ext cx="7848600" cy="86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5111"/>
          <a:stretch>
            <a:fillRect/>
          </a:stretch>
        </p:blipFill>
        <p:spPr>
          <a:xfrm rot="-3498124">
            <a:off x="-933424" y="-659495"/>
            <a:ext cx="1866847" cy="26813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28850" y="8343900"/>
            <a:ext cx="7815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/>
              <a:t>Bác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Hồ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thăm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phân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xưởng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sản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xuất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máy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khoan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công</a:t>
            </a:r>
            <a:r>
              <a:rPr lang="en-GB" sz="4000" b="1" dirty="0" smtClean="0"/>
              <a:t> </a:t>
            </a:r>
            <a:r>
              <a:rPr lang="en-GB" sz="4000" b="1" dirty="0" err="1" smtClean="0"/>
              <a:t>nghiệp</a:t>
            </a:r>
            <a:r>
              <a:rPr lang="en-GB" sz="4000" b="1" dirty="0" smtClean="0"/>
              <a:t>.</a:t>
            </a:r>
            <a:endParaRPr lang="en-US" sz="4000" b="1" dirty="0"/>
          </a:p>
        </p:txBody>
      </p:sp>
      <p:pic>
        <p:nvPicPr>
          <p:cNvPr id="7174" name="Picture 6" descr="https://media.baodansinh.vn/baodansinh/Images/2019/04/10/congtacvien/Anh_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364" y="1350870"/>
            <a:ext cx="9182289" cy="624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56" t="8005" b="50547"/>
          <a:stretch>
            <a:fillRect/>
          </a:stretch>
        </p:blipFill>
        <p:spPr>
          <a:xfrm>
            <a:off x="1066800" y="4171886"/>
            <a:ext cx="11584520" cy="4000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67790" y="7911877"/>
            <a:ext cx="12042985" cy="788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25111"/>
          <a:stretch>
            <a:fillRect/>
          </a:stretch>
        </p:blipFill>
        <p:spPr>
          <a:xfrm rot="-3498124">
            <a:off x="-16841" y="579643"/>
            <a:ext cx="1866847" cy="26813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23579">
            <a:off x="-11245676" y="7849483"/>
            <a:ext cx="22001491" cy="53203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7163">
            <a:off x="3654438" y="-3805519"/>
            <a:ext cx="22001491" cy="53203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95610" y="1479428"/>
            <a:ext cx="120491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Sự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kiện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nhà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máy</a:t>
            </a:r>
            <a:r>
              <a:rPr lang="en-GB" sz="5400" b="1" dirty="0">
                <a:solidFill>
                  <a:srgbClr val="C00000"/>
                </a:solidFill>
              </a:rPr>
              <a:t> 9 </a:t>
            </a:r>
            <a:r>
              <a:rPr lang="en-GB" sz="5400" b="1" dirty="0" err="1">
                <a:solidFill>
                  <a:srgbClr val="C00000"/>
                </a:solidFill>
              </a:rPr>
              <a:t>lần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đón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Bác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Hồ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về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nói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lên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điều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gì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66273" y="4950077"/>
            <a:ext cx="10287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 err="1">
                <a:solidFill>
                  <a:schemeClr val="bg1"/>
                </a:solidFill>
              </a:rPr>
              <a:t>Bác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Hồ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và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nhà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nước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rất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quan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tâm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đến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sự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phát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triển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công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nghiệp</a:t>
            </a:r>
            <a:r>
              <a:rPr lang="en-GB" sz="5400" dirty="0">
                <a:solidFill>
                  <a:schemeClr val="bg1"/>
                </a:solidFill>
              </a:rPr>
              <a:t>, </a:t>
            </a:r>
            <a:r>
              <a:rPr lang="en-GB" sz="5400" dirty="0" err="1">
                <a:solidFill>
                  <a:schemeClr val="bg1"/>
                </a:solidFill>
              </a:rPr>
              <a:t>hiện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đại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hóa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sản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xuất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của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nước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nhà</a:t>
            </a:r>
            <a:r>
              <a:rPr lang="en-GB" sz="5400" dirty="0">
                <a:solidFill>
                  <a:schemeClr val="bg1"/>
                </a:solidFill>
              </a:rPr>
              <a:t>.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8194" name="Picture 2" descr="7 lần Bác Hồ trở lại thăm, làm việc tại Thái Nguyê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159" y="3454745"/>
            <a:ext cx="6159584" cy="45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2729" y="1276995"/>
            <a:ext cx="16459200" cy="1617654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238203" y="-29527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Rectangle 21"/>
          <p:cNvSpPr/>
          <p:nvPr/>
        </p:nvSpPr>
        <p:spPr>
          <a:xfrm>
            <a:off x="2579914" y="1624157"/>
            <a:ext cx="14022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err="1"/>
              <a:t>Nêu</a:t>
            </a:r>
            <a:r>
              <a:rPr lang="en-GB" sz="5400" dirty="0"/>
              <a:t> ý </a:t>
            </a:r>
            <a:r>
              <a:rPr lang="en-GB" sz="5400" dirty="0" err="1"/>
              <a:t>nghĩa</a:t>
            </a:r>
            <a:r>
              <a:rPr lang="en-GB" sz="5400" dirty="0"/>
              <a:t> </a:t>
            </a:r>
            <a:r>
              <a:rPr lang="en-GB" sz="5400" dirty="0" err="1"/>
              <a:t>sự</a:t>
            </a:r>
            <a:r>
              <a:rPr lang="en-GB" sz="5400" dirty="0"/>
              <a:t> </a:t>
            </a:r>
            <a:r>
              <a:rPr lang="en-GB" sz="5400" dirty="0" err="1"/>
              <a:t>ra</a:t>
            </a:r>
            <a:r>
              <a:rPr lang="en-GB" sz="5400" dirty="0"/>
              <a:t> </a:t>
            </a:r>
            <a:r>
              <a:rPr lang="en-GB" sz="5400" dirty="0" err="1"/>
              <a:t>đời</a:t>
            </a:r>
            <a:r>
              <a:rPr lang="en-GB" sz="5400" dirty="0"/>
              <a:t> </a:t>
            </a:r>
            <a:r>
              <a:rPr lang="en-GB" sz="5400" dirty="0" err="1"/>
              <a:t>của</a:t>
            </a:r>
            <a:r>
              <a:rPr lang="en-GB" sz="5400" dirty="0"/>
              <a:t> </a:t>
            </a:r>
            <a:r>
              <a:rPr lang="en-GB" sz="5400" dirty="0" err="1"/>
              <a:t>nhà</a:t>
            </a:r>
            <a:r>
              <a:rPr lang="en-GB" sz="5400" dirty="0"/>
              <a:t> </a:t>
            </a:r>
            <a:r>
              <a:rPr lang="en-GB" sz="5400" dirty="0" err="1"/>
              <a:t>máy</a:t>
            </a:r>
            <a:r>
              <a:rPr lang="en-GB" sz="5400" dirty="0"/>
              <a:t> </a:t>
            </a:r>
            <a:r>
              <a:rPr lang="en-GB" sz="5400" dirty="0" err="1"/>
              <a:t>Cơ</a:t>
            </a:r>
            <a:r>
              <a:rPr lang="en-GB" sz="5400" dirty="0"/>
              <a:t> </a:t>
            </a:r>
            <a:r>
              <a:rPr lang="en-GB" sz="5400" dirty="0" err="1"/>
              <a:t>khí</a:t>
            </a:r>
            <a:r>
              <a:rPr lang="en-GB" sz="5400" dirty="0"/>
              <a:t> </a:t>
            </a:r>
            <a:r>
              <a:rPr lang="en-GB" sz="5400" dirty="0" err="1"/>
              <a:t>Hà</a:t>
            </a:r>
            <a:r>
              <a:rPr lang="en-GB" sz="5400" dirty="0"/>
              <a:t> </a:t>
            </a:r>
            <a:r>
              <a:rPr lang="en-GB" sz="5400" dirty="0" err="1"/>
              <a:t>Nội</a:t>
            </a:r>
            <a:r>
              <a:rPr lang="en-GB" sz="5400" dirty="0"/>
              <a:t>.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10503" y="6565108"/>
            <a:ext cx="3782910" cy="314325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120072" y="3456267"/>
            <a:ext cx="16459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5400" dirty="0" err="1"/>
              <a:t>Năm</a:t>
            </a:r>
            <a:r>
              <a:rPr lang="en-GB" sz="5400" dirty="0"/>
              <a:t> 1958, </a:t>
            </a:r>
            <a:r>
              <a:rPr lang="en-GB" sz="5400" dirty="0" err="1"/>
              <a:t>Nhà</a:t>
            </a:r>
            <a:r>
              <a:rPr lang="en-GB" sz="5400" dirty="0"/>
              <a:t> </a:t>
            </a:r>
            <a:r>
              <a:rPr lang="en-GB" sz="5400" dirty="0" err="1"/>
              <a:t>máy</a:t>
            </a:r>
            <a:r>
              <a:rPr lang="en-GB" sz="5400" dirty="0"/>
              <a:t> </a:t>
            </a:r>
            <a:r>
              <a:rPr lang="en-GB" sz="5400" dirty="0" err="1"/>
              <a:t>Cơ</a:t>
            </a:r>
            <a:r>
              <a:rPr lang="en-GB" sz="5400" dirty="0"/>
              <a:t> </a:t>
            </a:r>
            <a:r>
              <a:rPr lang="en-GB" sz="5400" dirty="0" err="1"/>
              <a:t>khí</a:t>
            </a:r>
            <a:r>
              <a:rPr lang="en-GB" sz="5400" dirty="0"/>
              <a:t> </a:t>
            </a:r>
            <a:r>
              <a:rPr lang="en-GB" sz="5400" dirty="0" err="1"/>
              <a:t>Hà</a:t>
            </a:r>
            <a:r>
              <a:rPr lang="en-GB" sz="5400" dirty="0"/>
              <a:t> </a:t>
            </a:r>
            <a:r>
              <a:rPr lang="en-GB" sz="5400" dirty="0" err="1"/>
              <a:t>Nội</a:t>
            </a:r>
            <a:r>
              <a:rPr lang="en-GB" sz="5400" dirty="0"/>
              <a:t> </a:t>
            </a:r>
            <a:r>
              <a:rPr lang="en-GB" sz="5400" dirty="0" err="1"/>
              <a:t>ra</a:t>
            </a:r>
            <a:r>
              <a:rPr lang="en-GB" sz="5400" dirty="0"/>
              <a:t> </a:t>
            </a:r>
            <a:r>
              <a:rPr lang="en-GB" sz="5400" dirty="0" err="1"/>
              <a:t>đời</a:t>
            </a:r>
            <a:r>
              <a:rPr lang="en-GB" sz="5400" dirty="0"/>
              <a:t>, </a:t>
            </a:r>
            <a:r>
              <a:rPr lang="en-GB" sz="5400" dirty="0" err="1"/>
              <a:t>góp</a:t>
            </a:r>
            <a:r>
              <a:rPr lang="en-GB" sz="5400" dirty="0"/>
              <a:t> </a:t>
            </a:r>
            <a:r>
              <a:rPr lang="en-GB" sz="5400" dirty="0" err="1"/>
              <a:t>phần</a:t>
            </a:r>
            <a:r>
              <a:rPr lang="en-GB" sz="5400" dirty="0"/>
              <a:t> </a:t>
            </a:r>
            <a:r>
              <a:rPr lang="en-GB" sz="5400" dirty="0" err="1"/>
              <a:t>quan</a:t>
            </a:r>
            <a:r>
              <a:rPr lang="en-GB" sz="5400" dirty="0"/>
              <a:t> </a:t>
            </a:r>
            <a:r>
              <a:rPr lang="en-GB" sz="5400" dirty="0" err="1"/>
              <a:t>trọng</a:t>
            </a:r>
            <a:r>
              <a:rPr lang="en-GB" sz="5400" dirty="0"/>
              <a:t> </a:t>
            </a:r>
            <a:r>
              <a:rPr lang="en-GB" sz="5400" dirty="0" err="1"/>
              <a:t>vào</a:t>
            </a:r>
            <a:r>
              <a:rPr lang="en-GB" sz="5400" dirty="0"/>
              <a:t> </a:t>
            </a:r>
            <a:r>
              <a:rPr lang="en-GB" sz="5400" dirty="0" err="1"/>
              <a:t>công</a:t>
            </a:r>
            <a:r>
              <a:rPr lang="en-GB" sz="5400" dirty="0"/>
              <a:t> </a:t>
            </a:r>
            <a:r>
              <a:rPr lang="en-GB" sz="5400" dirty="0" err="1"/>
              <a:t>cuộc</a:t>
            </a:r>
            <a:r>
              <a:rPr lang="en-GB" sz="5400" dirty="0"/>
              <a:t> </a:t>
            </a:r>
            <a:r>
              <a:rPr lang="en-GB" sz="5400" dirty="0" err="1"/>
              <a:t>xây</a:t>
            </a:r>
            <a:r>
              <a:rPr lang="en-GB" sz="5400" dirty="0"/>
              <a:t> </a:t>
            </a:r>
            <a:r>
              <a:rPr lang="en-GB" sz="5400" dirty="0" err="1"/>
              <a:t>dựng</a:t>
            </a:r>
            <a:r>
              <a:rPr lang="en-GB" sz="5400" dirty="0"/>
              <a:t> </a:t>
            </a:r>
            <a:r>
              <a:rPr lang="en-GB" sz="5400" dirty="0" err="1"/>
              <a:t>chủ</a:t>
            </a:r>
            <a:r>
              <a:rPr lang="en-GB" sz="5400" dirty="0"/>
              <a:t> </a:t>
            </a:r>
            <a:r>
              <a:rPr lang="en-GB" sz="5400" dirty="0" err="1"/>
              <a:t>nghĩa</a:t>
            </a:r>
            <a:r>
              <a:rPr lang="en-GB" sz="5400" dirty="0"/>
              <a:t> </a:t>
            </a:r>
            <a:r>
              <a:rPr lang="en-GB" sz="5400" dirty="0" err="1"/>
              <a:t>xã</a:t>
            </a:r>
            <a:r>
              <a:rPr lang="en-GB" sz="5400" dirty="0"/>
              <a:t> </a:t>
            </a:r>
            <a:r>
              <a:rPr lang="en-GB" sz="5400" dirty="0" err="1"/>
              <a:t>hội</a:t>
            </a:r>
            <a:r>
              <a:rPr lang="en-GB" sz="5400" dirty="0"/>
              <a:t> ở </a:t>
            </a:r>
            <a:r>
              <a:rPr lang="en-GB" sz="5400" dirty="0" err="1"/>
              <a:t>miền</a:t>
            </a:r>
            <a:r>
              <a:rPr lang="en-GB" sz="5400" dirty="0"/>
              <a:t> </a:t>
            </a:r>
            <a:r>
              <a:rPr lang="en-GB" sz="5400" dirty="0" err="1"/>
              <a:t>Bắc</a:t>
            </a:r>
            <a:r>
              <a:rPr lang="en-GB" sz="5400" dirty="0"/>
              <a:t> </a:t>
            </a:r>
            <a:r>
              <a:rPr lang="en-GB" sz="5400" dirty="0" err="1"/>
              <a:t>và</a:t>
            </a:r>
            <a:r>
              <a:rPr lang="en-GB" sz="5400" dirty="0"/>
              <a:t> </a:t>
            </a:r>
            <a:r>
              <a:rPr lang="en-GB" sz="5400" dirty="0" err="1"/>
              <a:t>đấu</a:t>
            </a:r>
            <a:r>
              <a:rPr lang="en-GB" sz="5400" dirty="0"/>
              <a:t> </a:t>
            </a:r>
            <a:r>
              <a:rPr lang="en-GB" sz="5400" dirty="0" err="1"/>
              <a:t>tranh</a:t>
            </a:r>
            <a:r>
              <a:rPr lang="en-GB" sz="5400" dirty="0"/>
              <a:t> </a:t>
            </a:r>
            <a:r>
              <a:rPr lang="en-GB" sz="5400" dirty="0" err="1"/>
              <a:t>thống</a:t>
            </a:r>
            <a:r>
              <a:rPr lang="en-GB" sz="5400" dirty="0"/>
              <a:t> </a:t>
            </a:r>
            <a:r>
              <a:rPr lang="en-GB" sz="5400" dirty="0" err="1"/>
              <a:t>nhất</a:t>
            </a:r>
            <a:r>
              <a:rPr lang="en-GB" sz="5400" dirty="0"/>
              <a:t> </a:t>
            </a:r>
            <a:r>
              <a:rPr lang="en-GB" sz="5400" dirty="0" err="1"/>
              <a:t>đất</a:t>
            </a:r>
            <a:r>
              <a:rPr lang="en-GB" sz="5400" dirty="0"/>
              <a:t> </a:t>
            </a:r>
            <a:r>
              <a:rPr lang="en-GB" sz="5400" dirty="0" err="1"/>
              <a:t>nước</a:t>
            </a:r>
            <a:r>
              <a:rPr lang="en-GB" sz="5400" dirty="0"/>
              <a:t>.</a:t>
            </a:r>
            <a:endParaRPr lang="en-US" sz="5400" dirty="0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048320" y="7834191"/>
            <a:ext cx="85827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dirty="0" smtClean="0">
                <a:latin typeface="+mj-lt"/>
              </a:rPr>
              <a:t>**</a:t>
            </a:r>
            <a:r>
              <a:rPr lang="en-US" altLang="en-US" sz="4000" dirty="0" err="1" smtClean="0">
                <a:latin typeface="+mj-lt"/>
              </a:rPr>
              <a:t>Hiện</a:t>
            </a:r>
            <a:r>
              <a:rPr lang="en-US" altLang="en-US" sz="4000" dirty="0" smtClean="0">
                <a:latin typeface="+mj-lt"/>
              </a:rPr>
              <a:t> nay: </a:t>
            </a:r>
            <a:r>
              <a:rPr lang="en-US" altLang="en-US" sz="4000" dirty="0" err="1" smtClean="0">
                <a:latin typeface="+mj-lt"/>
              </a:rPr>
              <a:t>Nhà</a:t>
            </a:r>
            <a:r>
              <a:rPr lang="en-US" altLang="en-US" sz="4000" dirty="0" smtClean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máy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Cơ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khí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Hà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Nội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được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đổi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tên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là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Công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smtClean="0">
                <a:latin typeface="+mj-lt"/>
              </a:rPr>
              <a:t>ty </a:t>
            </a:r>
            <a:r>
              <a:rPr lang="en-US" altLang="en-US" sz="4000" dirty="0" err="1">
                <a:latin typeface="+mj-lt"/>
              </a:rPr>
              <a:t>Cơ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khí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Hà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Nội</a:t>
            </a:r>
            <a:r>
              <a:rPr lang="en-US" altLang="en-US" sz="4000" dirty="0">
                <a:latin typeface="+mj-lt"/>
              </a:rPr>
              <a:t>.</a:t>
            </a:r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18173" y="6415452"/>
            <a:ext cx="3123481" cy="3009900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48358" y="228244"/>
            <a:ext cx="1927141" cy="220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53114"/>
          <a:stretch>
            <a:fillRect/>
          </a:stretch>
        </p:blipFill>
        <p:spPr>
          <a:xfrm rot="-208241">
            <a:off x="10752910" y="9705255"/>
            <a:ext cx="3429733" cy="3857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72346">
            <a:off x="-3487299" y="-667558"/>
            <a:ext cx="7315200" cy="24688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65661">
            <a:off x="13388848" y="-667557"/>
            <a:ext cx="7315200" cy="2468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4834" y="1540726"/>
            <a:ext cx="11801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 smtClean="0"/>
              <a:t>Một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số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hình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ảnh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nhà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máy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hiện</a:t>
            </a:r>
            <a:r>
              <a:rPr lang="en-GB" sz="6000" b="1" dirty="0" smtClean="0"/>
              <a:t> nay.</a:t>
            </a:r>
            <a:endParaRPr lang="en-US" sz="6000" b="1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685800" y="1292637"/>
            <a:ext cx="2492835" cy="2681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58204" y="784805"/>
            <a:ext cx="2492835" cy="26813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6134"/>
            <a:ext cx="8080927" cy="5394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19" y="3262672"/>
            <a:ext cx="9756620" cy="59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77712" y="925083"/>
            <a:ext cx="13132577" cy="83332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3815"/>
          <a:stretch>
            <a:fillRect/>
          </a:stretch>
        </p:blipFill>
        <p:spPr>
          <a:xfrm rot="-208241">
            <a:off x="6496080" y="3688028"/>
            <a:ext cx="4841507" cy="3857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329638">
            <a:off x="-2883560" y="2883268"/>
            <a:ext cx="7184094" cy="48026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6673"/>
          <a:stretch>
            <a:fillRect/>
          </a:stretch>
        </p:blipFill>
        <p:spPr>
          <a:xfrm rot="-5400000" flipV="1">
            <a:off x="14074434" y="2934613"/>
            <a:ext cx="7184094" cy="48026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1423" y="1047750"/>
            <a:ext cx="7945154" cy="5200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5171423" y="8639398"/>
            <a:ext cx="7945154" cy="5200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27966" y="4000500"/>
            <a:ext cx="1143206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5400" dirty="0" smtClean="0">
                <a:solidFill>
                  <a:schemeClr val="bg1"/>
                </a:solidFill>
              </a:rPr>
              <a:t>	</a:t>
            </a:r>
            <a:r>
              <a:rPr lang="en-GB" sz="5400" dirty="0" err="1" smtClean="0">
                <a:solidFill>
                  <a:schemeClr val="bg1"/>
                </a:solidFill>
              </a:rPr>
              <a:t>Năm</a:t>
            </a:r>
            <a:r>
              <a:rPr lang="en-GB" sz="5400" dirty="0" smtClean="0">
                <a:solidFill>
                  <a:schemeClr val="bg1"/>
                </a:solidFill>
              </a:rPr>
              <a:t> </a:t>
            </a:r>
            <a:r>
              <a:rPr lang="en-GB" sz="5400" dirty="0">
                <a:solidFill>
                  <a:schemeClr val="bg1"/>
                </a:solidFill>
              </a:rPr>
              <a:t>1958, </a:t>
            </a:r>
            <a:r>
              <a:rPr lang="en-GB" sz="5400" dirty="0" err="1" smtClean="0">
                <a:solidFill>
                  <a:schemeClr val="bg1"/>
                </a:solidFill>
              </a:rPr>
              <a:t>nhà</a:t>
            </a:r>
            <a:r>
              <a:rPr lang="en-GB" sz="5400" dirty="0" smtClean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máy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Cơ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khí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Hà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Nội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ra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đời</a:t>
            </a:r>
            <a:r>
              <a:rPr lang="en-GB" sz="5400" dirty="0">
                <a:solidFill>
                  <a:schemeClr val="bg1"/>
                </a:solidFill>
              </a:rPr>
              <a:t>, </a:t>
            </a:r>
            <a:r>
              <a:rPr lang="en-GB" sz="5400" dirty="0" err="1">
                <a:solidFill>
                  <a:schemeClr val="bg1"/>
                </a:solidFill>
              </a:rPr>
              <a:t>góp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phần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quan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trọng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vào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công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cuộc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xây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dựng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chủ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nghĩa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xã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hội</a:t>
            </a:r>
            <a:r>
              <a:rPr lang="en-GB" sz="5400" dirty="0">
                <a:solidFill>
                  <a:schemeClr val="bg1"/>
                </a:solidFill>
              </a:rPr>
              <a:t> ở </a:t>
            </a:r>
            <a:r>
              <a:rPr lang="en-GB" sz="5400" dirty="0" err="1">
                <a:solidFill>
                  <a:schemeClr val="bg1"/>
                </a:solidFill>
              </a:rPr>
              <a:t>miền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Bắc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và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đấu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tranh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thống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nhất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đất</a:t>
            </a:r>
            <a:r>
              <a:rPr lang="en-GB" sz="5400" dirty="0">
                <a:solidFill>
                  <a:schemeClr val="bg1"/>
                </a:solidFill>
              </a:rPr>
              <a:t> </a:t>
            </a:r>
            <a:r>
              <a:rPr lang="en-GB" sz="5400" dirty="0" err="1">
                <a:solidFill>
                  <a:schemeClr val="bg1"/>
                </a:solidFill>
              </a:rPr>
              <a:t>nước</a:t>
            </a:r>
            <a:r>
              <a:rPr lang="en-GB" sz="5400" dirty="0">
                <a:solidFill>
                  <a:schemeClr val="bg1"/>
                </a:solidFill>
              </a:rPr>
              <a:t>.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2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21304362">
            <a:off x="6338220" y="1689408"/>
            <a:ext cx="5611562" cy="18441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72890" y="1774138"/>
            <a:ext cx="10167515" cy="1488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9"/>
              </a:lnSpc>
            </a:pPr>
            <a:r>
              <a:rPr lang="en-US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Ghi</a:t>
            </a:r>
            <a:r>
              <a:rPr lang="en-US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nhớ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633180" y="4949453"/>
            <a:ext cx="17021641" cy="1926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687393" y="616730"/>
            <a:ext cx="8514020" cy="87691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657">
            <a:off x="2910538" y="5505642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2169">
            <a:off x="12240150" y="5645161"/>
            <a:ext cx="2986878" cy="33004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19472"/>
          <a:stretch>
            <a:fillRect/>
          </a:stretch>
        </p:blipFill>
        <p:spPr>
          <a:xfrm rot="135020">
            <a:off x="7483695" y="6355037"/>
            <a:ext cx="3320611" cy="7052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26087" y="7445598"/>
            <a:ext cx="9576567" cy="349544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714514" y="4417897"/>
            <a:ext cx="8620668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09"/>
              </a:lnSpc>
            </a:pPr>
            <a:r>
              <a:rPr lang="en-US" sz="17200" b="1" dirty="0" smtClean="0">
                <a:solidFill>
                  <a:srgbClr val="FCD36A"/>
                </a:solidFill>
                <a:latin typeface="+mj-lt"/>
              </a:rPr>
              <a:t>CỦNG CỐ</a:t>
            </a:r>
            <a:endParaRPr lang="en-US" sz="17200" b="1" dirty="0">
              <a:solidFill>
                <a:srgbClr val="FCD36A"/>
              </a:solidFill>
              <a:latin typeface="+mj-lt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61686" y="0"/>
            <a:ext cx="18349686" cy="10287000"/>
          </a:xfrm>
          <a:prstGeom prst="rect">
            <a:avLst/>
          </a:prstGeom>
          <a:solidFill>
            <a:srgbClr val="FAF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62000" y="5676900"/>
            <a:ext cx="17178809" cy="12268200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19472"/>
          <a:stretch>
            <a:fillRect/>
          </a:stretch>
        </p:blipFill>
        <p:spPr>
          <a:xfrm rot="135020">
            <a:off x="7483695" y="6355037"/>
            <a:ext cx="3320611" cy="7052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7800">
            <a:off x="131750" y="-878299"/>
            <a:ext cx="3828805" cy="3355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5100" flipH="1">
            <a:off x="14612465" y="-484185"/>
            <a:ext cx="3828805" cy="33554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381683" y="7368367"/>
            <a:ext cx="9576567" cy="34954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499716" y="7368367"/>
            <a:ext cx="9576567" cy="34954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36673"/>
          <a:stretch>
            <a:fillRect/>
          </a:stretch>
        </p:blipFill>
        <p:spPr>
          <a:xfrm rot="1207299">
            <a:off x="-2375260" y="2937864"/>
            <a:ext cx="5216297" cy="34871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36673"/>
          <a:stretch>
            <a:fillRect/>
          </a:stretch>
        </p:blipFill>
        <p:spPr>
          <a:xfrm rot="-566065" flipH="1">
            <a:off x="15332661" y="3234063"/>
            <a:ext cx="5216297" cy="34871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2657">
            <a:off x="-1086839" y="7056249"/>
            <a:ext cx="2986878" cy="33004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2169">
            <a:off x="16812379" y="7195767"/>
            <a:ext cx="2986878" cy="3300418"/>
          </a:xfrm>
          <a:prstGeom prst="rect">
            <a:avLst/>
          </a:prstGeom>
        </p:spPr>
      </p:pic>
      <p:sp>
        <p:nvSpPr>
          <p:cNvPr id="16" name="AutoShape 3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5597242" y="3579573"/>
            <a:ext cx="2314042" cy="2056926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AutoShape 4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10429477" y="7368367"/>
            <a:ext cx="2314042" cy="2056926"/>
          </a:xfrm>
          <a:prstGeom prst="star5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AutoShape 5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4955756" y="6615522"/>
            <a:ext cx="2314042" cy="2056926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AutoShape 7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11177060" y="3904027"/>
            <a:ext cx="2314042" cy="205692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Arial" charset="0"/>
              <a:cs typeface="Arial" charset="0"/>
            </a:endParaRPr>
          </a:p>
        </p:txBody>
      </p:sp>
      <p:pic>
        <p:nvPicPr>
          <p:cNvPr id="22" name="ALIBAB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439" y="903017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67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57" y="4846796"/>
            <a:ext cx="3769540" cy="260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9438" y="799413"/>
            <a:ext cx="71039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NGÔI SAO BÍ ẨN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8815" y="2797078"/>
            <a:ext cx="156885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000" dirty="0" err="1" smtClean="0"/>
              <a:t>Luật</a:t>
            </a:r>
            <a:r>
              <a:rPr lang="en-GB" sz="6000" dirty="0" smtClean="0"/>
              <a:t> </a:t>
            </a:r>
            <a:r>
              <a:rPr lang="en-GB" sz="6000" dirty="0" err="1" smtClean="0"/>
              <a:t>chơi</a:t>
            </a:r>
            <a:r>
              <a:rPr lang="en-GB" sz="6000" dirty="0" smtClean="0"/>
              <a:t>:</a:t>
            </a:r>
            <a:endParaRPr lang="en-US" sz="6000" dirty="0" smtClean="0"/>
          </a:p>
          <a:p>
            <a:pPr>
              <a:lnSpc>
                <a:spcPct val="150000"/>
              </a:lnSpc>
            </a:pPr>
            <a:r>
              <a:rPr lang="en-GB" sz="6000" dirty="0" err="1" smtClean="0"/>
              <a:t>Những</a:t>
            </a:r>
            <a:r>
              <a:rPr lang="en-GB" sz="6000" dirty="0" smtClean="0"/>
              <a:t> </a:t>
            </a:r>
            <a:r>
              <a:rPr lang="en-GB" sz="6000" dirty="0" err="1" smtClean="0"/>
              <a:t>câu</a:t>
            </a:r>
            <a:r>
              <a:rPr lang="en-GB" sz="6000" dirty="0" smtClean="0"/>
              <a:t> </a:t>
            </a:r>
            <a:r>
              <a:rPr lang="en-GB" sz="6000" dirty="0" err="1" smtClean="0"/>
              <a:t>hỏi</a:t>
            </a:r>
            <a:r>
              <a:rPr lang="en-GB" sz="6000" dirty="0" smtClean="0"/>
              <a:t> </a:t>
            </a:r>
            <a:r>
              <a:rPr lang="en-GB" sz="6000" dirty="0" err="1" smtClean="0"/>
              <a:t>đang</a:t>
            </a:r>
            <a:r>
              <a:rPr lang="en-GB" sz="6000" dirty="0" smtClean="0"/>
              <a:t> </a:t>
            </a:r>
            <a:r>
              <a:rPr lang="en-GB" sz="6000" dirty="0" err="1" smtClean="0"/>
              <a:t>ẩn</a:t>
            </a:r>
            <a:r>
              <a:rPr lang="en-GB" sz="6000" dirty="0" smtClean="0"/>
              <a:t> </a:t>
            </a:r>
            <a:r>
              <a:rPr lang="en-GB" sz="6000" dirty="0" err="1" smtClean="0"/>
              <a:t>chứa</a:t>
            </a:r>
            <a:r>
              <a:rPr lang="en-GB" sz="6000" dirty="0" smtClean="0"/>
              <a:t> </a:t>
            </a:r>
            <a:r>
              <a:rPr lang="en-GB" sz="6000" dirty="0" err="1" smtClean="0"/>
              <a:t>bên</a:t>
            </a:r>
            <a:r>
              <a:rPr lang="en-GB" sz="6000" dirty="0" smtClean="0"/>
              <a:t> </a:t>
            </a:r>
            <a:r>
              <a:rPr lang="en-GB" sz="6000" dirty="0" err="1" smtClean="0"/>
              <a:t>trong</a:t>
            </a:r>
            <a:r>
              <a:rPr lang="en-GB" sz="6000" dirty="0" smtClean="0"/>
              <a:t> </a:t>
            </a:r>
            <a:r>
              <a:rPr lang="en-GB" sz="6000" dirty="0" err="1" smtClean="0"/>
              <a:t>mỗi</a:t>
            </a:r>
            <a:r>
              <a:rPr lang="en-GB" sz="6000" dirty="0" smtClean="0"/>
              <a:t> </a:t>
            </a:r>
            <a:r>
              <a:rPr lang="en-GB" sz="6000" dirty="0" err="1" smtClean="0"/>
              <a:t>ngôi</a:t>
            </a:r>
            <a:r>
              <a:rPr lang="en-GB" sz="6000" dirty="0" smtClean="0"/>
              <a:t> </a:t>
            </a:r>
            <a:r>
              <a:rPr lang="en-GB" sz="6000" dirty="0" err="1" smtClean="0"/>
              <a:t>sao</a:t>
            </a:r>
            <a:r>
              <a:rPr lang="en-GB" sz="6000" dirty="0"/>
              <a:t> </a:t>
            </a:r>
            <a:r>
              <a:rPr lang="en-GB" sz="6000" dirty="0" err="1" smtClean="0"/>
              <a:t>các</a:t>
            </a:r>
            <a:r>
              <a:rPr lang="en-GB" sz="6000" dirty="0" smtClean="0"/>
              <a:t> </a:t>
            </a:r>
            <a:r>
              <a:rPr lang="en-GB" sz="6000" dirty="0" err="1" smtClean="0"/>
              <a:t>em</a:t>
            </a:r>
            <a:r>
              <a:rPr lang="en-GB" sz="6000" dirty="0" smtClean="0"/>
              <a:t> </a:t>
            </a:r>
            <a:r>
              <a:rPr lang="en-GB" sz="6000" dirty="0" err="1" smtClean="0"/>
              <a:t>hãy</a:t>
            </a:r>
            <a:r>
              <a:rPr lang="en-GB" sz="6000" dirty="0" smtClean="0"/>
              <a:t> </a:t>
            </a:r>
            <a:r>
              <a:rPr lang="en-GB" sz="6000" dirty="0" err="1" smtClean="0"/>
              <a:t>chọn</a:t>
            </a:r>
            <a:r>
              <a:rPr lang="en-GB" sz="6000" dirty="0" smtClean="0"/>
              <a:t> </a:t>
            </a:r>
            <a:r>
              <a:rPr lang="en-GB" sz="6000" dirty="0" err="1" smtClean="0"/>
              <a:t>ngôi</a:t>
            </a:r>
            <a:r>
              <a:rPr lang="en-GB" sz="6000" dirty="0" smtClean="0"/>
              <a:t> </a:t>
            </a:r>
            <a:r>
              <a:rPr lang="en-GB" sz="6000" dirty="0" err="1" smtClean="0"/>
              <a:t>sao</a:t>
            </a:r>
            <a:r>
              <a:rPr lang="en-GB" sz="6000" dirty="0" smtClean="0"/>
              <a:t> </a:t>
            </a:r>
            <a:r>
              <a:rPr lang="en-GB" sz="6000" dirty="0" err="1" smtClean="0"/>
              <a:t>bất</a:t>
            </a:r>
            <a:r>
              <a:rPr lang="en-GB" sz="6000" dirty="0" smtClean="0"/>
              <a:t> </a:t>
            </a:r>
            <a:r>
              <a:rPr lang="en-GB" sz="6000" dirty="0" err="1" smtClean="0"/>
              <a:t>kì</a:t>
            </a:r>
            <a:r>
              <a:rPr lang="en-GB" sz="6000" dirty="0" smtClean="0"/>
              <a:t> </a:t>
            </a:r>
            <a:r>
              <a:rPr lang="en-GB" sz="6000" dirty="0" err="1" smtClean="0"/>
              <a:t>và</a:t>
            </a:r>
            <a:r>
              <a:rPr lang="en-GB" sz="6000" dirty="0" smtClean="0"/>
              <a:t> </a:t>
            </a:r>
            <a:r>
              <a:rPr lang="en-GB" sz="6000" dirty="0" err="1" smtClean="0"/>
              <a:t>trả</a:t>
            </a:r>
            <a:r>
              <a:rPr lang="en-GB" sz="6000" dirty="0" smtClean="0"/>
              <a:t> </a:t>
            </a:r>
            <a:r>
              <a:rPr lang="en-GB" sz="6000" dirty="0" err="1" smtClean="0"/>
              <a:t>lời</a:t>
            </a:r>
            <a:r>
              <a:rPr lang="en-GB" sz="6000" dirty="0" smtClean="0"/>
              <a:t> </a:t>
            </a:r>
            <a:r>
              <a:rPr lang="en-GB" sz="6000" dirty="0" err="1" smtClean="0"/>
              <a:t>nhé</a:t>
            </a:r>
            <a:endParaRPr lang="en-GB" sz="6000" dirty="0" smtClean="0"/>
          </a:p>
        </p:txBody>
      </p:sp>
    </p:spTree>
    <p:extLst>
      <p:ext uri="{BB962C8B-B14F-4D97-AF65-F5344CB8AC3E}">
        <p14:creationId xmlns:p14="http://schemas.microsoft.com/office/powerpoint/2010/main" val="416652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13" grpId="0"/>
      <p:bldP spid="1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2702564" y="1627589"/>
            <a:ext cx="15585436" cy="232709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5791200" y="5037499"/>
            <a:ext cx="11658600" cy="408966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85800" y="1028700"/>
            <a:ext cx="5848881" cy="9252857"/>
            <a:chOff x="1083573" y="709614"/>
            <a:chExt cx="2550203" cy="4034269"/>
          </a:xfrm>
        </p:grpSpPr>
        <p:sp>
          <p:nvSpPr>
            <p:cNvPr id="3" name="Google Shape;1269;p36"/>
            <p:cNvSpPr/>
            <p:nvPr/>
          </p:nvSpPr>
          <p:spPr>
            <a:xfrm>
              <a:off x="1083573" y="934424"/>
              <a:ext cx="2550203" cy="3770234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70;p36"/>
            <p:cNvSpPr/>
            <p:nvPr/>
          </p:nvSpPr>
          <p:spPr>
            <a:xfrm>
              <a:off x="1699872" y="1854915"/>
              <a:ext cx="408218" cy="744697"/>
            </a:xfrm>
            <a:custGeom>
              <a:avLst/>
              <a:gdLst/>
              <a:ahLst/>
              <a:cxnLst/>
              <a:rect l="l" t="t" r="r" b="b"/>
              <a:pathLst>
                <a:path w="6726" h="12270" extrusionOk="0">
                  <a:moveTo>
                    <a:pt x="6398" y="1"/>
                  </a:moveTo>
                  <a:cubicBezTo>
                    <a:pt x="6398" y="1"/>
                    <a:pt x="3250" y="2390"/>
                    <a:pt x="1626" y="5035"/>
                  </a:cubicBezTo>
                  <a:cubicBezTo>
                    <a:pt x="0" y="7681"/>
                    <a:pt x="2636" y="12269"/>
                    <a:pt x="2636" y="12269"/>
                  </a:cubicBezTo>
                  <a:cubicBezTo>
                    <a:pt x="2636" y="12269"/>
                    <a:pt x="2649" y="12269"/>
                    <a:pt x="2673" y="12269"/>
                  </a:cubicBezTo>
                  <a:cubicBezTo>
                    <a:pt x="2950" y="12269"/>
                    <a:pt x="4639" y="12232"/>
                    <a:pt x="3530" y="11293"/>
                  </a:cubicBezTo>
                  <a:cubicBezTo>
                    <a:pt x="2325" y="10275"/>
                    <a:pt x="1626" y="6793"/>
                    <a:pt x="5039" y="3065"/>
                  </a:cubicBezTo>
                  <a:cubicBezTo>
                    <a:pt x="6726" y="1225"/>
                    <a:pt x="6565" y="1"/>
                    <a:pt x="6398" y="1"/>
                  </a:cubicBezTo>
                  <a:close/>
                </a:path>
              </a:pathLst>
            </a:custGeom>
            <a:solidFill>
              <a:srgbClr val="4F4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71;p36"/>
            <p:cNvSpPr/>
            <p:nvPr/>
          </p:nvSpPr>
          <p:spPr>
            <a:xfrm>
              <a:off x="1605493" y="2887778"/>
              <a:ext cx="58006" cy="121180"/>
            </a:xfrm>
            <a:custGeom>
              <a:avLst/>
              <a:gdLst/>
              <a:ahLst/>
              <a:cxnLst/>
              <a:rect l="l" t="t" r="r" b="b"/>
              <a:pathLst>
                <a:path w="909" h="1899" extrusionOk="0">
                  <a:moveTo>
                    <a:pt x="362" y="0"/>
                  </a:moveTo>
                  <a:cubicBezTo>
                    <a:pt x="343" y="0"/>
                    <a:pt x="324" y="2"/>
                    <a:pt x="305" y="5"/>
                  </a:cubicBezTo>
                  <a:cubicBezTo>
                    <a:pt x="120" y="37"/>
                    <a:pt x="1" y="221"/>
                    <a:pt x="31" y="415"/>
                  </a:cubicBezTo>
                  <a:lnTo>
                    <a:pt x="212" y="1593"/>
                  </a:lnTo>
                  <a:cubicBezTo>
                    <a:pt x="243" y="1773"/>
                    <a:pt x="388" y="1898"/>
                    <a:pt x="552" y="1898"/>
                  </a:cubicBezTo>
                  <a:cubicBezTo>
                    <a:pt x="569" y="1898"/>
                    <a:pt x="587" y="1897"/>
                    <a:pt x="605" y="1894"/>
                  </a:cubicBezTo>
                  <a:cubicBezTo>
                    <a:pt x="789" y="1859"/>
                    <a:pt x="909" y="1675"/>
                    <a:pt x="878" y="1480"/>
                  </a:cubicBezTo>
                  <a:lnTo>
                    <a:pt x="697" y="303"/>
                  </a:lnTo>
                  <a:cubicBezTo>
                    <a:pt x="666" y="125"/>
                    <a:pt x="524" y="0"/>
                    <a:pt x="36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72;p36"/>
            <p:cNvSpPr/>
            <p:nvPr/>
          </p:nvSpPr>
          <p:spPr>
            <a:xfrm>
              <a:off x="1543851" y="2905263"/>
              <a:ext cx="92400" cy="108098"/>
            </a:xfrm>
            <a:custGeom>
              <a:avLst/>
              <a:gdLst/>
              <a:ahLst/>
              <a:cxnLst/>
              <a:rect l="l" t="t" r="r" b="b"/>
              <a:pathLst>
                <a:path w="1448" h="1694" extrusionOk="0">
                  <a:moveTo>
                    <a:pt x="369" y="0"/>
                  </a:moveTo>
                  <a:cubicBezTo>
                    <a:pt x="304" y="0"/>
                    <a:pt x="240" y="19"/>
                    <a:pt x="185" y="59"/>
                  </a:cubicBezTo>
                  <a:cubicBezTo>
                    <a:pt x="31" y="166"/>
                    <a:pt x="1" y="384"/>
                    <a:pt x="113" y="547"/>
                  </a:cubicBezTo>
                  <a:lnTo>
                    <a:pt x="782" y="1534"/>
                  </a:lnTo>
                  <a:cubicBezTo>
                    <a:pt x="854" y="1638"/>
                    <a:pt x="968" y="1694"/>
                    <a:pt x="1080" y="1694"/>
                  </a:cubicBezTo>
                  <a:cubicBezTo>
                    <a:pt x="1144" y="1694"/>
                    <a:pt x="1208" y="1675"/>
                    <a:pt x="1263" y="1636"/>
                  </a:cubicBezTo>
                  <a:cubicBezTo>
                    <a:pt x="1417" y="1527"/>
                    <a:pt x="1448" y="1309"/>
                    <a:pt x="1335" y="1145"/>
                  </a:cubicBezTo>
                  <a:lnTo>
                    <a:pt x="666" y="158"/>
                  </a:lnTo>
                  <a:cubicBezTo>
                    <a:pt x="595" y="57"/>
                    <a:pt x="481" y="0"/>
                    <a:pt x="36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73;p36"/>
            <p:cNvSpPr/>
            <p:nvPr/>
          </p:nvSpPr>
          <p:spPr>
            <a:xfrm>
              <a:off x="1508818" y="2943359"/>
              <a:ext cx="108035" cy="94123"/>
            </a:xfrm>
            <a:custGeom>
              <a:avLst/>
              <a:gdLst/>
              <a:ahLst/>
              <a:cxnLst/>
              <a:rect l="l" t="t" r="r" b="b"/>
              <a:pathLst>
                <a:path w="1693" h="1475" extrusionOk="0">
                  <a:moveTo>
                    <a:pt x="375" y="1"/>
                  </a:moveTo>
                  <a:cubicBezTo>
                    <a:pt x="278" y="1"/>
                    <a:pt x="184" y="40"/>
                    <a:pt x="120" y="118"/>
                  </a:cubicBezTo>
                  <a:cubicBezTo>
                    <a:pt x="0" y="261"/>
                    <a:pt x="27" y="480"/>
                    <a:pt x="181" y="606"/>
                  </a:cubicBezTo>
                  <a:lnTo>
                    <a:pt x="1082" y="1387"/>
                  </a:lnTo>
                  <a:cubicBezTo>
                    <a:pt x="1153" y="1446"/>
                    <a:pt x="1237" y="1474"/>
                    <a:pt x="1319" y="1474"/>
                  </a:cubicBezTo>
                  <a:cubicBezTo>
                    <a:pt x="1416" y="1474"/>
                    <a:pt x="1509" y="1435"/>
                    <a:pt x="1574" y="1357"/>
                  </a:cubicBezTo>
                  <a:cubicBezTo>
                    <a:pt x="1693" y="1214"/>
                    <a:pt x="1666" y="995"/>
                    <a:pt x="1512" y="869"/>
                  </a:cubicBezTo>
                  <a:lnTo>
                    <a:pt x="611" y="87"/>
                  </a:lnTo>
                  <a:cubicBezTo>
                    <a:pt x="542" y="29"/>
                    <a:pt x="458" y="1"/>
                    <a:pt x="375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74;p36"/>
            <p:cNvSpPr/>
            <p:nvPr/>
          </p:nvSpPr>
          <p:spPr>
            <a:xfrm>
              <a:off x="1504861" y="3007107"/>
              <a:ext cx="124051" cy="60430"/>
            </a:xfrm>
            <a:custGeom>
              <a:avLst/>
              <a:gdLst/>
              <a:ahLst/>
              <a:cxnLst/>
              <a:rect l="l" t="t" r="r" b="b"/>
              <a:pathLst>
                <a:path w="1944" h="947" extrusionOk="0">
                  <a:moveTo>
                    <a:pt x="378" y="1"/>
                  </a:moveTo>
                  <a:cubicBezTo>
                    <a:pt x="216" y="1"/>
                    <a:pt x="73" y="107"/>
                    <a:pt x="38" y="262"/>
                  </a:cubicBezTo>
                  <a:cubicBezTo>
                    <a:pt x="1" y="447"/>
                    <a:pt x="127" y="628"/>
                    <a:pt x="321" y="669"/>
                  </a:cubicBezTo>
                  <a:lnTo>
                    <a:pt x="1482" y="938"/>
                  </a:lnTo>
                  <a:cubicBezTo>
                    <a:pt x="1508" y="944"/>
                    <a:pt x="1535" y="946"/>
                    <a:pt x="1561" y="946"/>
                  </a:cubicBezTo>
                  <a:cubicBezTo>
                    <a:pt x="1725" y="946"/>
                    <a:pt x="1870" y="839"/>
                    <a:pt x="1905" y="683"/>
                  </a:cubicBezTo>
                  <a:cubicBezTo>
                    <a:pt x="1943" y="502"/>
                    <a:pt x="1816" y="320"/>
                    <a:pt x="1622" y="276"/>
                  </a:cubicBezTo>
                  <a:lnTo>
                    <a:pt x="461" y="10"/>
                  </a:lnTo>
                  <a:cubicBezTo>
                    <a:pt x="433" y="4"/>
                    <a:pt x="405" y="1"/>
                    <a:pt x="378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75;p36"/>
            <p:cNvSpPr/>
            <p:nvPr/>
          </p:nvSpPr>
          <p:spPr>
            <a:xfrm>
              <a:off x="1637081" y="2930788"/>
              <a:ext cx="97186" cy="110140"/>
            </a:xfrm>
            <a:custGeom>
              <a:avLst/>
              <a:gdLst/>
              <a:ahLst/>
              <a:cxnLst/>
              <a:rect l="l" t="t" r="r" b="b"/>
              <a:pathLst>
                <a:path w="1523" h="1726" extrusionOk="0">
                  <a:moveTo>
                    <a:pt x="1073" y="1"/>
                  </a:moveTo>
                  <a:cubicBezTo>
                    <a:pt x="943" y="1"/>
                    <a:pt x="816" y="64"/>
                    <a:pt x="738" y="179"/>
                  </a:cubicBezTo>
                  <a:lnTo>
                    <a:pt x="123" y="1110"/>
                  </a:lnTo>
                  <a:cubicBezTo>
                    <a:pt x="1" y="1291"/>
                    <a:pt x="51" y="1540"/>
                    <a:pt x="232" y="1660"/>
                  </a:cubicBezTo>
                  <a:cubicBezTo>
                    <a:pt x="301" y="1704"/>
                    <a:pt x="377" y="1725"/>
                    <a:pt x="453" y="1725"/>
                  </a:cubicBezTo>
                  <a:cubicBezTo>
                    <a:pt x="581" y="1725"/>
                    <a:pt x="707" y="1664"/>
                    <a:pt x="782" y="1548"/>
                  </a:cubicBezTo>
                  <a:lnTo>
                    <a:pt x="1400" y="615"/>
                  </a:lnTo>
                  <a:cubicBezTo>
                    <a:pt x="1523" y="434"/>
                    <a:pt x="1472" y="188"/>
                    <a:pt x="1291" y="66"/>
                  </a:cubicBezTo>
                  <a:cubicBezTo>
                    <a:pt x="1224" y="22"/>
                    <a:pt x="1148" y="1"/>
                    <a:pt x="1073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6;p36"/>
            <p:cNvSpPr/>
            <p:nvPr/>
          </p:nvSpPr>
          <p:spPr>
            <a:xfrm>
              <a:off x="1550168" y="2957078"/>
              <a:ext cx="161509" cy="129412"/>
            </a:xfrm>
            <a:custGeom>
              <a:avLst/>
              <a:gdLst/>
              <a:ahLst/>
              <a:cxnLst/>
              <a:rect l="l" t="t" r="r" b="b"/>
              <a:pathLst>
                <a:path w="2531" h="2028" extrusionOk="0">
                  <a:moveTo>
                    <a:pt x="1358" y="0"/>
                  </a:moveTo>
                  <a:cubicBezTo>
                    <a:pt x="1266" y="0"/>
                    <a:pt x="1174" y="21"/>
                    <a:pt x="1090" y="63"/>
                  </a:cubicBezTo>
                  <a:lnTo>
                    <a:pt x="420" y="398"/>
                  </a:lnTo>
                  <a:cubicBezTo>
                    <a:pt x="123" y="545"/>
                    <a:pt x="0" y="910"/>
                    <a:pt x="151" y="1207"/>
                  </a:cubicBezTo>
                  <a:lnTo>
                    <a:pt x="393" y="1695"/>
                  </a:lnTo>
                  <a:cubicBezTo>
                    <a:pt x="498" y="1906"/>
                    <a:pt x="712" y="2027"/>
                    <a:pt x="934" y="2027"/>
                  </a:cubicBezTo>
                  <a:cubicBezTo>
                    <a:pt x="1025" y="2027"/>
                    <a:pt x="1116" y="2007"/>
                    <a:pt x="1202" y="1965"/>
                  </a:cubicBezTo>
                  <a:lnTo>
                    <a:pt x="2110" y="1514"/>
                  </a:lnTo>
                  <a:cubicBezTo>
                    <a:pt x="2407" y="1364"/>
                    <a:pt x="2530" y="1002"/>
                    <a:pt x="2380" y="705"/>
                  </a:cubicBezTo>
                  <a:cubicBezTo>
                    <a:pt x="2339" y="619"/>
                    <a:pt x="2281" y="548"/>
                    <a:pt x="2206" y="493"/>
                  </a:cubicBezTo>
                  <a:lnTo>
                    <a:pt x="1725" y="125"/>
                  </a:lnTo>
                  <a:cubicBezTo>
                    <a:pt x="1618" y="42"/>
                    <a:pt x="1488" y="0"/>
                    <a:pt x="1358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7;p36"/>
            <p:cNvSpPr/>
            <p:nvPr/>
          </p:nvSpPr>
          <p:spPr>
            <a:xfrm>
              <a:off x="1618766" y="3037354"/>
              <a:ext cx="93102" cy="69173"/>
            </a:xfrm>
            <a:custGeom>
              <a:avLst/>
              <a:gdLst/>
              <a:ahLst/>
              <a:cxnLst/>
              <a:rect l="l" t="t" r="r" b="b"/>
              <a:pathLst>
                <a:path w="1459" h="1084" extrusionOk="0">
                  <a:moveTo>
                    <a:pt x="943" y="0"/>
                  </a:moveTo>
                  <a:lnTo>
                    <a:pt x="1" y="710"/>
                  </a:lnTo>
                  <a:lnTo>
                    <a:pt x="400" y="1082"/>
                  </a:lnTo>
                  <a:cubicBezTo>
                    <a:pt x="400" y="1082"/>
                    <a:pt x="412" y="1083"/>
                    <a:pt x="435" y="1083"/>
                  </a:cubicBezTo>
                  <a:cubicBezTo>
                    <a:pt x="516" y="1083"/>
                    <a:pt x="731" y="1065"/>
                    <a:pt x="1049" y="898"/>
                  </a:cubicBezTo>
                  <a:cubicBezTo>
                    <a:pt x="1458" y="680"/>
                    <a:pt x="1370" y="472"/>
                    <a:pt x="1370" y="472"/>
                  </a:cubicBezTo>
                  <a:lnTo>
                    <a:pt x="943" y="0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78;p36"/>
            <p:cNvSpPr/>
            <p:nvPr/>
          </p:nvSpPr>
          <p:spPr>
            <a:xfrm>
              <a:off x="1614172" y="2139198"/>
              <a:ext cx="1616307" cy="1601758"/>
            </a:xfrm>
            <a:custGeom>
              <a:avLst/>
              <a:gdLst/>
              <a:ahLst/>
              <a:cxnLst/>
              <a:rect l="l" t="t" r="r" b="b"/>
              <a:pathLst>
                <a:path w="25329" h="25101" extrusionOk="0">
                  <a:moveTo>
                    <a:pt x="21234" y="0"/>
                  </a:moveTo>
                  <a:cubicBezTo>
                    <a:pt x="20701" y="5913"/>
                    <a:pt x="13011" y="10310"/>
                    <a:pt x="11614" y="10614"/>
                  </a:cubicBezTo>
                  <a:cubicBezTo>
                    <a:pt x="11614" y="10614"/>
                    <a:pt x="10563" y="10999"/>
                    <a:pt x="9433" y="11908"/>
                  </a:cubicBezTo>
                  <a:cubicBezTo>
                    <a:pt x="8375" y="12752"/>
                    <a:pt x="5600" y="14721"/>
                    <a:pt x="3781" y="14721"/>
                  </a:cubicBezTo>
                  <a:cubicBezTo>
                    <a:pt x="3652" y="14721"/>
                    <a:pt x="3527" y="14711"/>
                    <a:pt x="3408" y="14690"/>
                  </a:cubicBezTo>
                  <a:cubicBezTo>
                    <a:pt x="2353" y="14506"/>
                    <a:pt x="1779" y="14338"/>
                    <a:pt x="1486" y="14235"/>
                  </a:cubicBezTo>
                  <a:cubicBezTo>
                    <a:pt x="1463" y="14226"/>
                    <a:pt x="1439" y="14222"/>
                    <a:pt x="1416" y="14222"/>
                  </a:cubicBezTo>
                  <a:cubicBezTo>
                    <a:pt x="1324" y="14222"/>
                    <a:pt x="1241" y="14287"/>
                    <a:pt x="1217" y="14383"/>
                  </a:cubicBezTo>
                  <a:cubicBezTo>
                    <a:pt x="1185" y="14502"/>
                    <a:pt x="1100" y="14632"/>
                    <a:pt x="895" y="14720"/>
                  </a:cubicBezTo>
                  <a:cubicBezTo>
                    <a:pt x="670" y="14819"/>
                    <a:pt x="448" y="14850"/>
                    <a:pt x="284" y="14860"/>
                  </a:cubicBezTo>
                  <a:cubicBezTo>
                    <a:pt x="128" y="14867"/>
                    <a:pt x="1" y="14997"/>
                    <a:pt x="8" y="15154"/>
                  </a:cubicBezTo>
                  <a:cubicBezTo>
                    <a:pt x="38" y="15724"/>
                    <a:pt x="292" y="16959"/>
                    <a:pt x="1800" y="17725"/>
                  </a:cubicBezTo>
                  <a:cubicBezTo>
                    <a:pt x="3818" y="18745"/>
                    <a:pt x="4204" y="18834"/>
                    <a:pt x="4204" y="18834"/>
                  </a:cubicBezTo>
                  <a:cubicBezTo>
                    <a:pt x="4204" y="18834"/>
                    <a:pt x="4994" y="18290"/>
                    <a:pt x="5696" y="18290"/>
                  </a:cubicBezTo>
                  <a:cubicBezTo>
                    <a:pt x="6074" y="18290"/>
                    <a:pt x="6426" y="18448"/>
                    <a:pt x="6616" y="18933"/>
                  </a:cubicBezTo>
                  <a:cubicBezTo>
                    <a:pt x="7160" y="20322"/>
                    <a:pt x="10863" y="24517"/>
                    <a:pt x="16052" y="25043"/>
                  </a:cubicBezTo>
                  <a:cubicBezTo>
                    <a:pt x="16435" y="25082"/>
                    <a:pt x="16813" y="25101"/>
                    <a:pt x="17183" y="25101"/>
                  </a:cubicBezTo>
                  <a:cubicBezTo>
                    <a:pt x="21822" y="25101"/>
                    <a:pt x="25329" y="22190"/>
                    <a:pt x="24838" y="20353"/>
                  </a:cubicBezTo>
                  <a:cubicBezTo>
                    <a:pt x="24309" y="18373"/>
                    <a:pt x="18858" y="13280"/>
                    <a:pt x="18858" y="13280"/>
                  </a:cubicBezTo>
                  <a:cubicBezTo>
                    <a:pt x="18858" y="13280"/>
                    <a:pt x="21370" y="11102"/>
                    <a:pt x="22726" y="6917"/>
                  </a:cubicBezTo>
                  <a:cubicBezTo>
                    <a:pt x="24077" y="2729"/>
                    <a:pt x="22585" y="386"/>
                    <a:pt x="22585" y="386"/>
                  </a:cubicBezTo>
                  <a:cubicBezTo>
                    <a:pt x="22585" y="386"/>
                    <a:pt x="22493" y="489"/>
                    <a:pt x="22262" y="489"/>
                  </a:cubicBezTo>
                  <a:cubicBezTo>
                    <a:pt x="22162" y="489"/>
                    <a:pt x="22035" y="470"/>
                    <a:pt x="21879" y="414"/>
                  </a:cubicBezTo>
                  <a:cubicBezTo>
                    <a:pt x="21360" y="233"/>
                    <a:pt x="21234" y="0"/>
                    <a:pt x="21234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79;p36"/>
            <p:cNvSpPr/>
            <p:nvPr/>
          </p:nvSpPr>
          <p:spPr>
            <a:xfrm>
              <a:off x="1754495" y="3331400"/>
              <a:ext cx="1610308" cy="505714"/>
            </a:xfrm>
            <a:custGeom>
              <a:avLst/>
              <a:gdLst/>
              <a:ahLst/>
              <a:cxnLst/>
              <a:rect l="l" t="t" r="r" b="b"/>
              <a:pathLst>
                <a:path w="25235" h="7925" extrusionOk="0">
                  <a:moveTo>
                    <a:pt x="7108" y="0"/>
                  </a:moveTo>
                  <a:cubicBezTo>
                    <a:pt x="4752" y="0"/>
                    <a:pt x="2002" y="793"/>
                    <a:pt x="1912" y="932"/>
                  </a:cubicBezTo>
                  <a:cubicBezTo>
                    <a:pt x="1" y="3902"/>
                    <a:pt x="6660" y="7231"/>
                    <a:pt x="11012" y="7858"/>
                  </a:cubicBezTo>
                  <a:cubicBezTo>
                    <a:pt x="11325" y="7903"/>
                    <a:pt x="11667" y="7925"/>
                    <a:pt x="12031" y="7925"/>
                  </a:cubicBezTo>
                  <a:cubicBezTo>
                    <a:pt x="16746" y="7925"/>
                    <a:pt x="25234" y="4352"/>
                    <a:pt x="22680" y="1915"/>
                  </a:cubicBezTo>
                  <a:cubicBezTo>
                    <a:pt x="21952" y="1218"/>
                    <a:pt x="20692" y="857"/>
                    <a:pt x="19326" y="857"/>
                  </a:cubicBezTo>
                  <a:cubicBezTo>
                    <a:pt x="17910" y="857"/>
                    <a:pt x="16379" y="1246"/>
                    <a:pt x="15208" y="2052"/>
                  </a:cubicBezTo>
                  <a:cubicBezTo>
                    <a:pt x="13573" y="3182"/>
                    <a:pt x="13279" y="4326"/>
                    <a:pt x="13279" y="4326"/>
                  </a:cubicBezTo>
                  <a:lnTo>
                    <a:pt x="12491" y="2960"/>
                  </a:lnTo>
                  <a:lnTo>
                    <a:pt x="11538" y="3455"/>
                  </a:lnTo>
                  <a:lnTo>
                    <a:pt x="10248" y="1140"/>
                  </a:lnTo>
                  <a:cubicBezTo>
                    <a:pt x="9766" y="280"/>
                    <a:pt x="8507" y="0"/>
                    <a:pt x="7108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0;p36"/>
            <p:cNvSpPr/>
            <p:nvPr/>
          </p:nvSpPr>
          <p:spPr>
            <a:xfrm>
              <a:off x="2362052" y="3385449"/>
              <a:ext cx="683815" cy="976906"/>
            </a:xfrm>
            <a:custGeom>
              <a:avLst/>
              <a:gdLst/>
              <a:ahLst/>
              <a:cxnLst/>
              <a:rect l="l" t="t" r="r" b="b"/>
              <a:pathLst>
                <a:path w="10716" h="15309" extrusionOk="0">
                  <a:moveTo>
                    <a:pt x="9150" y="1"/>
                  </a:moveTo>
                  <a:cubicBezTo>
                    <a:pt x="8758" y="1"/>
                    <a:pt x="7527" y="59"/>
                    <a:pt x="6332" y="727"/>
                  </a:cubicBezTo>
                  <a:cubicBezTo>
                    <a:pt x="4885" y="1536"/>
                    <a:pt x="4404" y="2283"/>
                    <a:pt x="4417" y="2410"/>
                  </a:cubicBezTo>
                  <a:cubicBezTo>
                    <a:pt x="4991" y="7356"/>
                    <a:pt x="946" y="12081"/>
                    <a:pt x="89" y="13023"/>
                  </a:cubicBezTo>
                  <a:cubicBezTo>
                    <a:pt x="0" y="13118"/>
                    <a:pt x="7" y="13266"/>
                    <a:pt x="103" y="13354"/>
                  </a:cubicBezTo>
                  <a:lnTo>
                    <a:pt x="2123" y="15245"/>
                  </a:lnTo>
                  <a:cubicBezTo>
                    <a:pt x="2170" y="15289"/>
                    <a:pt x="2227" y="15309"/>
                    <a:pt x="2282" y="15309"/>
                  </a:cubicBezTo>
                  <a:cubicBezTo>
                    <a:pt x="2407" y="15309"/>
                    <a:pt x="2526" y="15208"/>
                    <a:pt x="2520" y="15061"/>
                  </a:cubicBezTo>
                  <a:lnTo>
                    <a:pt x="2468" y="13911"/>
                  </a:lnTo>
                  <a:cubicBezTo>
                    <a:pt x="2465" y="13825"/>
                    <a:pt x="2506" y="13743"/>
                    <a:pt x="2581" y="13699"/>
                  </a:cubicBezTo>
                  <a:cubicBezTo>
                    <a:pt x="3045" y="13416"/>
                    <a:pt x="4837" y="12238"/>
                    <a:pt x="7544" y="9364"/>
                  </a:cubicBezTo>
                  <a:cubicBezTo>
                    <a:pt x="10716" y="6005"/>
                    <a:pt x="9279" y="3"/>
                    <a:pt x="9279" y="3"/>
                  </a:cubicBezTo>
                  <a:cubicBezTo>
                    <a:pt x="9279" y="3"/>
                    <a:pt x="9233" y="1"/>
                    <a:pt x="915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81;p36"/>
            <p:cNvSpPr/>
            <p:nvPr/>
          </p:nvSpPr>
          <p:spPr>
            <a:xfrm>
              <a:off x="2106484" y="3885801"/>
              <a:ext cx="686686" cy="575780"/>
            </a:xfrm>
            <a:custGeom>
              <a:avLst/>
              <a:gdLst/>
              <a:ahLst/>
              <a:cxnLst/>
              <a:rect l="l" t="t" r="r" b="b"/>
              <a:pathLst>
                <a:path w="10761" h="9023" extrusionOk="0">
                  <a:moveTo>
                    <a:pt x="7119" y="0"/>
                  </a:moveTo>
                  <a:cubicBezTo>
                    <a:pt x="7119" y="0"/>
                    <a:pt x="1" y="6394"/>
                    <a:pt x="4032" y="8698"/>
                  </a:cubicBezTo>
                  <a:cubicBezTo>
                    <a:pt x="4427" y="8923"/>
                    <a:pt x="4821" y="9023"/>
                    <a:pt x="5210" y="9023"/>
                  </a:cubicBezTo>
                  <a:cubicBezTo>
                    <a:pt x="8140" y="9023"/>
                    <a:pt x="10760" y="3369"/>
                    <a:pt x="10760" y="3369"/>
                  </a:cubicBezTo>
                  <a:cubicBezTo>
                    <a:pt x="10760" y="3369"/>
                    <a:pt x="7268" y="24"/>
                    <a:pt x="711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82;p36"/>
            <p:cNvSpPr/>
            <p:nvPr/>
          </p:nvSpPr>
          <p:spPr>
            <a:xfrm>
              <a:off x="2989838" y="1999960"/>
              <a:ext cx="49901" cy="121946"/>
            </a:xfrm>
            <a:custGeom>
              <a:avLst/>
              <a:gdLst/>
              <a:ahLst/>
              <a:cxnLst/>
              <a:rect l="l" t="t" r="r" b="b"/>
              <a:pathLst>
                <a:path w="782" h="1911" extrusionOk="0">
                  <a:moveTo>
                    <a:pt x="436" y="1"/>
                  </a:moveTo>
                  <a:cubicBezTo>
                    <a:pt x="262" y="1"/>
                    <a:pt x="108" y="143"/>
                    <a:pt x="96" y="333"/>
                  </a:cubicBezTo>
                  <a:lnTo>
                    <a:pt x="17" y="1524"/>
                  </a:lnTo>
                  <a:cubicBezTo>
                    <a:pt x="0" y="1722"/>
                    <a:pt x="137" y="1892"/>
                    <a:pt x="325" y="1910"/>
                  </a:cubicBezTo>
                  <a:cubicBezTo>
                    <a:pt x="333" y="1910"/>
                    <a:pt x="341" y="1911"/>
                    <a:pt x="349" y="1911"/>
                  </a:cubicBezTo>
                  <a:cubicBezTo>
                    <a:pt x="523" y="1911"/>
                    <a:pt x="673" y="1768"/>
                    <a:pt x="690" y="1579"/>
                  </a:cubicBezTo>
                  <a:lnTo>
                    <a:pt x="768" y="391"/>
                  </a:lnTo>
                  <a:cubicBezTo>
                    <a:pt x="782" y="192"/>
                    <a:pt x="645" y="19"/>
                    <a:pt x="461" y="2"/>
                  </a:cubicBezTo>
                  <a:cubicBezTo>
                    <a:pt x="452" y="1"/>
                    <a:pt x="444" y="1"/>
                    <a:pt x="436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83;p36"/>
            <p:cNvSpPr/>
            <p:nvPr/>
          </p:nvSpPr>
          <p:spPr>
            <a:xfrm>
              <a:off x="3016575" y="2012212"/>
              <a:ext cx="86976" cy="111799"/>
            </a:xfrm>
            <a:custGeom>
              <a:avLst/>
              <a:gdLst/>
              <a:ahLst/>
              <a:cxnLst/>
              <a:rect l="l" t="t" r="r" b="b"/>
              <a:pathLst>
                <a:path w="1363" h="1752" extrusionOk="0">
                  <a:moveTo>
                    <a:pt x="990" y="1"/>
                  </a:moveTo>
                  <a:cubicBezTo>
                    <a:pt x="869" y="1"/>
                    <a:pt x="748" y="68"/>
                    <a:pt x="681" y="185"/>
                  </a:cubicBezTo>
                  <a:lnTo>
                    <a:pt x="100" y="1226"/>
                  </a:lnTo>
                  <a:cubicBezTo>
                    <a:pt x="1" y="1396"/>
                    <a:pt x="49" y="1615"/>
                    <a:pt x="209" y="1708"/>
                  </a:cubicBezTo>
                  <a:cubicBezTo>
                    <a:pt x="261" y="1738"/>
                    <a:pt x="317" y="1752"/>
                    <a:pt x="373" y="1752"/>
                  </a:cubicBezTo>
                  <a:cubicBezTo>
                    <a:pt x="495" y="1752"/>
                    <a:pt x="616" y="1685"/>
                    <a:pt x="684" y="1568"/>
                  </a:cubicBezTo>
                  <a:lnTo>
                    <a:pt x="1264" y="526"/>
                  </a:lnTo>
                  <a:cubicBezTo>
                    <a:pt x="1363" y="352"/>
                    <a:pt x="1315" y="137"/>
                    <a:pt x="1152" y="45"/>
                  </a:cubicBezTo>
                  <a:cubicBezTo>
                    <a:pt x="1101" y="15"/>
                    <a:pt x="1046" y="1"/>
                    <a:pt x="99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84;p36"/>
            <p:cNvSpPr/>
            <p:nvPr/>
          </p:nvSpPr>
          <p:spPr>
            <a:xfrm>
              <a:off x="3038590" y="2047308"/>
              <a:ext cx="102483" cy="99101"/>
            </a:xfrm>
            <a:custGeom>
              <a:avLst/>
              <a:gdLst/>
              <a:ahLst/>
              <a:cxnLst/>
              <a:rect l="l" t="t" r="r" b="b"/>
              <a:pathLst>
                <a:path w="1606" h="1553" extrusionOk="0">
                  <a:moveTo>
                    <a:pt x="1242" y="0"/>
                  </a:moveTo>
                  <a:cubicBezTo>
                    <a:pt x="1149" y="0"/>
                    <a:pt x="1055" y="37"/>
                    <a:pt x="980" y="109"/>
                  </a:cubicBezTo>
                  <a:lnTo>
                    <a:pt x="151" y="963"/>
                  </a:lnTo>
                  <a:cubicBezTo>
                    <a:pt x="11" y="1103"/>
                    <a:pt x="0" y="1325"/>
                    <a:pt x="134" y="1458"/>
                  </a:cubicBezTo>
                  <a:cubicBezTo>
                    <a:pt x="197" y="1521"/>
                    <a:pt x="281" y="1552"/>
                    <a:pt x="367" y="1552"/>
                  </a:cubicBezTo>
                  <a:cubicBezTo>
                    <a:pt x="459" y="1552"/>
                    <a:pt x="553" y="1516"/>
                    <a:pt x="626" y="1445"/>
                  </a:cubicBezTo>
                  <a:lnTo>
                    <a:pt x="1455" y="588"/>
                  </a:lnTo>
                  <a:cubicBezTo>
                    <a:pt x="1598" y="447"/>
                    <a:pt x="1605" y="229"/>
                    <a:pt x="1475" y="96"/>
                  </a:cubicBezTo>
                  <a:cubicBezTo>
                    <a:pt x="1411" y="32"/>
                    <a:pt x="1327" y="0"/>
                    <a:pt x="124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85;p36"/>
            <p:cNvSpPr/>
            <p:nvPr/>
          </p:nvSpPr>
          <p:spPr>
            <a:xfrm>
              <a:off x="3028125" y="2110355"/>
              <a:ext cx="123413" cy="66939"/>
            </a:xfrm>
            <a:custGeom>
              <a:avLst/>
              <a:gdLst/>
              <a:ahLst/>
              <a:cxnLst/>
              <a:rect l="l" t="t" r="r" b="b"/>
              <a:pathLst>
                <a:path w="1934" h="1049" extrusionOk="0">
                  <a:moveTo>
                    <a:pt x="1543" y="0"/>
                  </a:moveTo>
                  <a:cubicBezTo>
                    <a:pt x="1508" y="0"/>
                    <a:pt x="1471" y="5"/>
                    <a:pt x="1434" y="16"/>
                  </a:cubicBezTo>
                  <a:lnTo>
                    <a:pt x="301" y="384"/>
                  </a:lnTo>
                  <a:cubicBezTo>
                    <a:pt x="114" y="443"/>
                    <a:pt x="1" y="634"/>
                    <a:pt x="56" y="815"/>
                  </a:cubicBezTo>
                  <a:cubicBezTo>
                    <a:pt x="100" y="959"/>
                    <a:pt x="238" y="1048"/>
                    <a:pt x="391" y="1048"/>
                  </a:cubicBezTo>
                  <a:cubicBezTo>
                    <a:pt x="427" y="1048"/>
                    <a:pt x="463" y="1044"/>
                    <a:pt x="500" y="1033"/>
                  </a:cubicBezTo>
                  <a:lnTo>
                    <a:pt x="1633" y="665"/>
                  </a:lnTo>
                  <a:cubicBezTo>
                    <a:pt x="1823" y="606"/>
                    <a:pt x="1933" y="416"/>
                    <a:pt x="1878" y="235"/>
                  </a:cubicBezTo>
                  <a:cubicBezTo>
                    <a:pt x="1834" y="91"/>
                    <a:pt x="1696" y="0"/>
                    <a:pt x="1543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6;p36"/>
            <p:cNvSpPr/>
            <p:nvPr/>
          </p:nvSpPr>
          <p:spPr>
            <a:xfrm>
              <a:off x="2916390" y="2049606"/>
              <a:ext cx="101334" cy="106439"/>
            </a:xfrm>
            <a:custGeom>
              <a:avLst/>
              <a:gdLst/>
              <a:ahLst/>
              <a:cxnLst/>
              <a:rect l="l" t="t" r="r" b="b"/>
              <a:pathLst>
                <a:path w="1588" h="1668" extrusionOk="0">
                  <a:moveTo>
                    <a:pt x="449" y="0"/>
                  </a:moveTo>
                  <a:cubicBezTo>
                    <a:pt x="363" y="0"/>
                    <a:pt x="275" y="29"/>
                    <a:pt x="202" y="87"/>
                  </a:cubicBezTo>
                  <a:cubicBezTo>
                    <a:pt x="28" y="221"/>
                    <a:pt x="1" y="473"/>
                    <a:pt x="137" y="643"/>
                  </a:cubicBezTo>
                  <a:lnTo>
                    <a:pt x="830" y="1518"/>
                  </a:lnTo>
                  <a:cubicBezTo>
                    <a:pt x="909" y="1616"/>
                    <a:pt x="1025" y="1668"/>
                    <a:pt x="1143" y="1668"/>
                  </a:cubicBezTo>
                  <a:cubicBezTo>
                    <a:pt x="1230" y="1668"/>
                    <a:pt x="1317" y="1640"/>
                    <a:pt x="1390" y="1582"/>
                  </a:cubicBezTo>
                  <a:cubicBezTo>
                    <a:pt x="1561" y="1445"/>
                    <a:pt x="1588" y="1196"/>
                    <a:pt x="1452" y="1026"/>
                  </a:cubicBezTo>
                  <a:lnTo>
                    <a:pt x="759" y="149"/>
                  </a:lnTo>
                  <a:cubicBezTo>
                    <a:pt x="680" y="51"/>
                    <a:pt x="565" y="0"/>
                    <a:pt x="44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7;p36"/>
            <p:cNvSpPr/>
            <p:nvPr/>
          </p:nvSpPr>
          <p:spPr>
            <a:xfrm>
              <a:off x="2944276" y="2069834"/>
              <a:ext cx="160169" cy="126795"/>
            </a:xfrm>
            <a:custGeom>
              <a:avLst/>
              <a:gdLst/>
              <a:ahLst/>
              <a:cxnLst/>
              <a:rect l="l" t="t" r="r" b="b"/>
              <a:pathLst>
                <a:path w="2510" h="1987" extrusionOk="0">
                  <a:moveTo>
                    <a:pt x="1132" y="0"/>
                  </a:moveTo>
                  <a:cubicBezTo>
                    <a:pt x="985" y="0"/>
                    <a:pt x="841" y="54"/>
                    <a:pt x="728" y="156"/>
                  </a:cubicBezTo>
                  <a:lnTo>
                    <a:pt x="277" y="566"/>
                  </a:lnTo>
                  <a:cubicBezTo>
                    <a:pt x="209" y="627"/>
                    <a:pt x="158" y="706"/>
                    <a:pt x="123" y="791"/>
                  </a:cubicBezTo>
                  <a:cubicBezTo>
                    <a:pt x="1" y="1101"/>
                    <a:pt x="155" y="1450"/>
                    <a:pt x="462" y="1572"/>
                  </a:cubicBezTo>
                  <a:lnTo>
                    <a:pt x="1407" y="1944"/>
                  </a:lnTo>
                  <a:cubicBezTo>
                    <a:pt x="1479" y="1973"/>
                    <a:pt x="1554" y="1987"/>
                    <a:pt x="1627" y="1987"/>
                  </a:cubicBezTo>
                  <a:cubicBezTo>
                    <a:pt x="1867" y="1987"/>
                    <a:pt x="2095" y="1842"/>
                    <a:pt x="2189" y="1607"/>
                  </a:cubicBezTo>
                  <a:lnTo>
                    <a:pt x="2387" y="1101"/>
                  </a:lnTo>
                  <a:cubicBezTo>
                    <a:pt x="2510" y="791"/>
                    <a:pt x="2359" y="439"/>
                    <a:pt x="2049" y="317"/>
                  </a:cubicBezTo>
                  <a:lnTo>
                    <a:pt x="1356" y="43"/>
                  </a:lnTo>
                  <a:cubicBezTo>
                    <a:pt x="1283" y="14"/>
                    <a:pt x="1207" y="0"/>
                    <a:pt x="113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88;p36"/>
            <p:cNvSpPr/>
            <p:nvPr/>
          </p:nvSpPr>
          <p:spPr>
            <a:xfrm>
              <a:off x="1845555" y="1942210"/>
              <a:ext cx="1125844" cy="988456"/>
            </a:xfrm>
            <a:custGeom>
              <a:avLst/>
              <a:gdLst/>
              <a:ahLst/>
              <a:cxnLst/>
              <a:rect l="l" t="t" r="r" b="b"/>
              <a:pathLst>
                <a:path w="17643" h="15490" extrusionOk="0">
                  <a:moveTo>
                    <a:pt x="9511" y="0"/>
                  </a:moveTo>
                  <a:cubicBezTo>
                    <a:pt x="4045" y="0"/>
                    <a:pt x="646" y="6571"/>
                    <a:pt x="3294" y="8901"/>
                  </a:cubicBezTo>
                  <a:lnTo>
                    <a:pt x="3243" y="8877"/>
                  </a:lnTo>
                  <a:cubicBezTo>
                    <a:pt x="3243" y="8877"/>
                    <a:pt x="2603" y="8494"/>
                    <a:pt x="1916" y="8494"/>
                  </a:cubicBezTo>
                  <a:cubicBezTo>
                    <a:pt x="1339" y="8494"/>
                    <a:pt x="729" y="8765"/>
                    <a:pt x="441" y="9761"/>
                  </a:cubicBezTo>
                  <a:cubicBezTo>
                    <a:pt x="0" y="11288"/>
                    <a:pt x="1082" y="11847"/>
                    <a:pt x="2618" y="11868"/>
                  </a:cubicBezTo>
                  <a:cubicBezTo>
                    <a:pt x="3165" y="11878"/>
                    <a:pt x="4093" y="12099"/>
                    <a:pt x="4558" y="12209"/>
                  </a:cubicBezTo>
                  <a:cubicBezTo>
                    <a:pt x="5995" y="12557"/>
                    <a:pt x="7319" y="12619"/>
                    <a:pt x="8101" y="13758"/>
                  </a:cubicBezTo>
                  <a:lnTo>
                    <a:pt x="8316" y="14612"/>
                  </a:lnTo>
                  <a:lnTo>
                    <a:pt x="9988" y="15490"/>
                  </a:lnTo>
                  <a:lnTo>
                    <a:pt x="11016" y="14284"/>
                  </a:lnTo>
                  <a:cubicBezTo>
                    <a:pt x="11016" y="14284"/>
                    <a:pt x="10511" y="13681"/>
                    <a:pt x="11395" y="13438"/>
                  </a:cubicBezTo>
                  <a:cubicBezTo>
                    <a:pt x="12453" y="13148"/>
                    <a:pt x="17642" y="10779"/>
                    <a:pt x="17359" y="8669"/>
                  </a:cubicBezTo>
                  <a:cubicBezTo>
                    <a:pt x="17082" y="6580"/>
                    <a:pt x="15980" y="7516"/>
                    <a:pt x="16267" y="5693"/>
                  </a:cubicBezTo>
                  <a:cubicBezTo>
                    <a:pt x="16549" y="3873"/>
                    <a:pt x="16229" y="726"/>
                    <a:pt x="10306" y="46"/>
                  </a:cubicBezTo>
                  <a:cubicBezTo>
                    <a:pt x="10037" y="15"/>
                    <a:pt x="9771" y="0"/>
                    <a:pt x="951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89;p36"/>
            <p:cNvSpPr/>
            <p:nvPr/>
          </p:nvSpPr>
          <p:spPr>
            <a:xfrm>
              <a:off x="1945549" y="2544660"/>
              <a:ext cx="124817" cy="71917"/>
            </a:xfrm>
            <a:custGeom>
              <a:avLst/>
              <a:gdLst/>
              <a:ahLst/>
              <a:cxnLst/>
              <a:rect l="l" t="t" r="r" b="b"/>
              <a:pathLst>
                <a:path w="1956" h="1127" extrusionOk="0">
                  <a:moveTo>
                    <a:pt x="874" y="1"/>
                  </a:moveTo>
                  <a:cubicBezTo>
                    <a:pt x="814" y="1"/>
                    <a:pt x="754" y="6"/>
                    <a:pt x="697" y="16"/>
                  </a:cubicBezTo>
                  <a:cubicBezTo>
                    <a:pt x="574" y="47"/>
                    <a:pt x="461" y="106"/>
                    <a:pt x="366" y="177"/>
                  </a:cubicBezTo>
                  <a:cubicBezTo>
                    <a:pt x="270" y="252"/>
                    <a:pt x="191" y="344"/>
                    <a:pt x="133" y="443"/>
                  </a:cubicBezTo>
                  <a:cubicBezTo>
                    <a:pt x="76" y="542"/>
                    <a:pt x="24" y="648"/>
                    <a:pt x="0" y="758"/>
                  </a:cubicBezTo>
                  <a:lnTo>
                    <a:pt x="14" y="764"/>
                  </a:lnTo>
                  <a:cubicBezTo>
                    <a:pt x="96" y="559"/>
                    <a:pt x="232" y="372"/>
                    <a:pt x="410" y="246"/>
                  </a:cubicBezTo>
                  <a:cubicBezTo>
                    <a:pt x="502" y="184"/>
                    <a:pt x="604" y="143"/>
                    <a:pt x="714" y="123"/>
                  </a:cubicBezTo>
                  <a:cubicBezTo>
                    <a:pt x="762" y="117"/>
                    <a:pt x="810" y="113"/>
                    <a:pt x="859" y="113"/>
                  </a:cubicBezTo>
                  <a:cubicBezTo>
                    <a:pt x="919" y="113"/>
                    <a:pt x="980" y="119"/>
                    <a:pt x="1042" y="136"/>
                  </a:cubicBezTo>
                  <a:cubicBezTo>
                    <a:pt x="1253" y="180"/>
                    <a:pt x="1461" y="279"/>
                    <a:pt x="1618" y="433"/>
                  </a:cubicBezTo>
                  <a:cubicBezTo>
                    <a:pt x="1697" y="512"/>
                    <a:pt x="1758" y="604"/>
                    <a:pt x="1799" y="706"/>
                  </a:cubicBezTo>
                  <a:cubicBezTo>
                    <a:pt x="1817" y="758"/>
                    <a:pt x="1833" y="808"/>
                    <a:pt x="1840" y="863"/>
                  </a:cubicBezTo>
                  <a:cubicBezTo>
                    <a:pt x="1844" y="890"/>
                    <a:pt x="1847" y="917"/>
                    <a:pt x="1847" y="945"/>
                  </a:cubicBezTo>
                  <a:cubicBezTo>
                    <a:pt x="1847" y="966"/>
                    <a:pt x="1842" y="996"/>
                    <a:pt x="1839" y="1011"/>
                  </a:cubicBezTo>
                  <a:lnTo>
                    <a:pt x="1839" y="1011"/>
                  </a:lnTo>
                  <a:cubicBezTo>
                    <a:pt x="1731" y="892"/>
                    <a:pt x="1597" y="797"/>
                    <a:pt x="1448" y="744"/>
                  </a:cubicBezTo>
                  <a:cubicBezTo>
                    <a:pt x="1373" y="717"/>
                    <a:pt x="1291" y="706"/>
                    <a:pt x="1209" y="706"/>
                  </a:cubicBezTo>
                  <a:cubicBezTo>
                    <a:pt x="1127" y="706"/>
                    <a:pt x="1048" y="730"/>
                    <a:pt x="969" y="754"/>
                  </a:cubicBezTo>
                  <a:lnTo>
                    <a:pt x="977" y="768"/>
                  </a:lnTo>
                  <a:cubicBezTo>
                    <a:pt x="1036" y="757"/>
                    <a:pt x="1095" y="747"/>
                    <a:pt x="1153" y="747"/>
                  </a:cubicBezTo>
                  <a:cubicBezTo>
                    <a:pt x="1172" y="747"/>
                    <a:pt x="1190" y="748"/>
                    <a:pt x="1209" y="750"/>
                  </a:cubicBezTo>
                  <a:cubicBezTo>
                    <a:pt x="1287" y="758"/>
                    <a:pt x="1359" y="778"/>
                    <a:pt x="1427" y="812"/>
                  </a:cubicBezTo>
                  <a:cubicBezTo>
                    <a:pt x="1492" y="840"/>
                    <a:pt x="1557" y="881"/>
                    <a:pt x="1615" y="928"/>
                  </a:cubicBezTo>
                  <a:cubicBezTo>
                    <a:pt x="1669" y="972"/>
                    <a:pt x="1727" y="1031"/>
                    <a:pt x="1765" y="1081"/>
                  </a:cubicBezTo>
                  <a:lnTo>
                    <a:pt x="1796" y="1126"/>
                  </a:lnTo>
                  <a:lnTo>
                    <a:pt x="1861" y="1116"/>
                  </a:lnTo>
                  <a:cubicBezTo>
                    <a:pt x="1881" y="1112"/>
                    <a:pt x="1908" y="1092"/>
                    <a:pt x="1915" y="1078"/>
                  </a:cubicBezTo>
                  <a:cubicBezTo>
                    <a:pt x="1919" y="1075"/>
                    <a:pt x="1926" y="1068"/>
                    <a:pt x="1929" y="1061"/>
                  </a:cubicBezTo>
                  <a:cubicBezTo>
                    <a:pt x="1935" y="1048"/>
                    <a:pt x="1935" y="1044"/>
                    <a:pt x="1939" y="1034"/>
                  </a:cubicBezTo>
                  <a:cubicBezTo>
                    <a:pt x="1943" y="1024"/>
                    <a:pt x="1946" y="1010"/>
                    <a:pt x="1946" y="1003"/>
                  </a:cubicBezTo>
                  <a:cubicBezTo>
                    <a:pt x="1949" y="983"/>
                    <a:pt x="1953" y="966"/>
                    <a:pt x="1953" y="949"/>
                  </a:cubicBezTo>
                  <a:cubicBezTo>
                    <a:pt x="1956" y="914"/>
                    <a:pt x="1953" y="881"/>
                    <a:pt x="1949" y="849"/>
                  </a:cubicBezTo>
                  <a:cubicBezTo>
                    <a:pt x="1943" y="785"/>
                    <a:pt x="1926" y="723"/>
                    <a:pt x="1905" y="665"/>
                  </a:cubicBezTo>
                  <a:cubicBezTo>
                    <a:pt x="1861" y="546"/>
                    <a:pt x="1792" y="437"/>
                    <a:pt x="1704" y="348"/>
                  </a:cubicBezTo>
                  <a:cubicBezTo>
                    <a:pt x="1618" y="255"/>
                    <a:pt x="1516" y="184"/>
                    <a:pt x="1407" y="133"/>
                  </a:cubicBezTo>
                  <a:cubicBezTo>
                    <a:pt x="1294" y="82"/>
                    <a:pt x="1185" y="44"/>
                    <a:pt x="1065" y="24"/>
                  </a:cubicBezTo>
                  <a:cubicBezTo>
                    <a:pt x="1003" y="7"/>
                    <a:pt x="938" y="1"/>
                    <a:pt x="874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0;p36"/>
            <p:cNvSpPr/>
            <p:nvPr/>
          </p:nvSpPr>
          <p:spPr>
            <a:xfrm>
              <a:off x="2242851" y="2383088"/>
              <a:ext cx="124690" cy="103440"/>
            </a:xfrm>
            <a:custGeom>
              <a:avLst/>
              <a:gdLst/>
              <a:ahLst/>
              <a:cxnLst/>
              <a:rect l="l" t="t" r="r" b="b"/>
              <a:pathLst>
                <a:path w="1954" h="1621" extrusionOk="0">
                  <a:moveTo>
                    <a:pt x="1083" y="1"/>
                  </a:moveTo>
                  <a:cubicBezTo>
                    <a:pt x="912" y="1"/>
                    <a:pt x="738" y="49"/>
                    <a:pt x="594" y="128"/>
                  </a:cubicBezTo>
                  <a:cubicBezTo>
                    <a:pt x="530" y="159"/>
                    <a:pt x="472" y="210"/>
                    <a:pt x="414" y="251"/>
                  </a:cubicBezTo>
                  <a:cubicBezTo>
                    <a:pt x="383" y="275"/>
                    <a:pt x="359" y="303"/>
                    <a:pt x="332" y="326"/>
                  </a:cubicBezTo>
                  <a:cubicBezTo>
                    <a:pt x="304" y="350"/>
                    <a:pt x="277" y="377"/>
                    <a:pt x="257" y="408"/>
                  </a:cubicBezTo>
                  <a:cubicBezTo>
                    <a:pt x="161" y="521"/>
                    <a:pt x="86" y="654"/>
                    <a:pt x="52" y="794"/>
                  </a:cubicBezTo>
                  <a:cubicBezTo>
                    <a:pt x="14" y="934"/>
                    <a:pt x="0" y="1078"/>
                    <a:pt x="8" y="1217"/>
                  </a:cubicBezTo>
                  <a:cubicBezTo>
                    <a:pt x="18" y="1357"/>
                    <a:pt x="41" y="1494"/>
                    <a:pt x="90" y="1620"/>
                  </a:cubicBezTo>
                  <a:lnTo>
                    <a:pt x="103" y="1620"/>
                  </a:lnTo>
                  <a:cubicBezTo>
                    <a:pt x="55" y="1354"/>
                    <a:pt x="55" y="1081"/>
                    <a:pt x="144" y="828"/>
                  </a:cubicBezTo>
                  <a:cubicBezTo>
                    <a:pt x="230" y="575"/>
                    <a:pt x="421" y="361"/>
                    <a:pt x="656" y="241"/>
                  </a:cubicBezTo>
                  <a:cubicBezTo>
                    <a:pt x="792" y="162"/>
                    <a:pt x="950" y="116"/>
                    <a:pt x="1108" y="116"/>
                  </a:cubicBezTo>
                  <a:cubicBezTo>
                    <a:pt x="1215" y="116"/>
                    <a:pt x="1322" y="137"/>
                    <a:pt x="1421" y="183"/>
                  </a:cubicBezTo>
                  <a:cubicBezTo>
                    <a:pt x="1664" y="292"/>
                    <a:pt x="1854" y="507"/>
                    <a:pt x="1940" y="757"/>
                  </a:cubicBezTo>
                  <a:lnTo>
                    <a:pt x="1954" y="753"/>
                  </a:lnTo>
                  <a:cubicBezTo>
                    <a:pt x="1936" y="616"/>
                    <a:pt x="1868" y="490"/>
                    <a:pt x="1790" y="371"/>
                  </a:cubicBezTo>
                  <a:cubicBezTo>
                    <a:pt x="1700" y="258"/>
                    <a:pt x="1591" y="163"/>
                    <a:pt x="1459" y="90"/>
                  </a:cubicBezTo>
                  <a:cubicBezTo>
                    <a:pt x="1344" y="29"/>
                    <a:pt x="1214" y="1"/>
                    <a:pt x="1083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1;p36"/>
            <p:cNvSpPr/>
            <p:nvPr/>
          </p:nvSpPr>
          <p:spPr>
            <a:xfrm>
              <a:off x="2749776" y="2314809"/>
              <a:ext cx="104206" cy="66684"/>
            </a:xfrm>
            <a:custGeom>
              <a:avLst/>
              <a:gdLst/>
              <a:ahLst/>
              <a:cxnLst/>
              <a:rect l="l" t="t" r="r" b="b"/>
              <a:pathLst>
                <a:path w="1633" h="1045" extrusionOk="0">
                  <a:moveTo>
                    <a:pt x="864" y="4"/>
                  </a:moveTo>
                  <a:cubicBezTo>
                    <a:pt x="809" y="7"/>
                    <a:pt x="751" y="13"/>
                    <a:pt x="693" y="21"/>
                  </a:cubicBezTo>
                  <a:cubicBezTo>
                    <a:pt x="584" y="48"/>
                    <a:pt x="471" y="75"/>
                    <a:pt x="365" y="136"/>
                  </a:cubicBezTo>
                  <a:cubicBezTo>
                    <a:pt x="263" y="191"/>
                    <a:pt x="167" y="276"/>
                    <a:pt x="106" y="382"/>
                  </a:cubicBezTo>
                  <a:cubicBezTo>
                    <a:pt x="41" y="481"/>
                    <a:pt x="11" y="601"/>
                    <a:pt x="3" y="714"/>
                  </a:cubicBezTo>
                  <a:cubicBezTo>
                    <a:pt x="0" y="826"/>
                    <a:pt x="21" y="939"/>
                    <a:pt x="48" y="1034"/>
                  </a:cubicBezTo>
                  <a:lnTo>
                    <a:pt x="48" y="1042"/>
                  </a:lnTo>
                  <a:cubicBezTo>
                    <a:pt x="52" y="1042"/>
                    <a:pt x="52" y="1045"/>
                    <a:pt x="55" y="1045"/>
                  </a:cubicBezTo>
                  <a:lnTo>
                    <a:pt x="58" y="1042"/>
                  </a:lnTo>
                  <a:cubicBezTo>
                    <a:pt x="61" y="929"/>
                    <a:pt x="52" y="829"/>
                    <a:pt x="72" y="724"/>
                  </a:cubicBezTo>
                  <a:cubicBezTo>
                    <a:pt x="89" y="621"/>
                    <a:pt x="126" y="522"/>
                    <a:pt x="188" y="440"/>
                  </a:cubicBezTo>
                  <a:cubicBezTo>
                    <a:pt x="307" y="270"/>
                    <a:pt x="515" y="181"/>
                    <a:pt x="717" y="147"/>
                  </a:cubicBezTo>
                  <a:cubicBezTo>
                    <a:pt x="780" y="134"/>
                    <a:pt x="846" y="127"/>
                    <a:pt x="911" y="127"/>
                  </a:cubicBezTo>
                  <a:cubicBezTo>
                    <a:pt x="1053" y="127"/>
                    <a:pt x="1194" y="161"/>
                    <a:pt x="1311" y="243"/>
                  </a:cubicBezTo>
                  <a:cubicBezTo>
                    <a:pt x="1482" y="362"/>
                    <a:pt x="1577" y="566"/>
                    <a:pt x="1608" y="771"/>
                  </a:cubicBezTo>
                  <a:cubicBezTo>
                    <a:pt x="1608" y="771"/>
                    <a:pt x="1612" y="775"/>
                    <a:pt x="1615" y="775"/>
                  </a:cubicBezTo>
                  <a:cubicBezTo>
                    <a:pt x="1618" y="775"/>
                    <a:pt x="1621" y="771"/>
                    <a:pt x="1621" y="768"/>
                  </a:cubicBezTo>
                  <a:cubicBezTo>
                    <a:pt x="1632" y="659"/>
                    <a:pt x="1608" y="550"/>
                    <a:pt x="1574" y="444"/>
                  </a:cubicBezTo>
                  <a:cubicBezTo>
                    <a:pt x="1530" y="338"/>
                    <a:pt x="1462" y="239"/>
                    <a:pt x="1369" y="161"/>
                  </a:cubicBezTo>
                  <a:cubicBezTo>
                    <a:pt x="1277" y="86"/>
                    <a:pt x="1158" y="34"/>
                    <a:pt x="1041" y="18"/>
                  </a:cubicBezTo>
                  <a:cubicBezTo>
                    <a:pt x="983" y="0"/>
                    <a:pt x="925" y="7"/>
                    <a:pt x="864" y="4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92;p36"/>
            <p:cNvSpPr/>
            <p:nvPr/>
          </p:nvSpPr>
          <p:spPr>
            <a:xfrm>
              <a:off x="2606007" y="2362030"/>
              <a:ext cx="72363" cy="74405"/>
            </a:xfrm>
            <a:custGeom>
              <a:avLst/>
              <a:gdLst/>
              <a:ahLst/>
              <a:cxnLst/>
              <a:rect l="l" t="t" r="r" b="b"/>
              <a:pathLst>
                <a:path w="1134" h="1166" extrusionOk="0">
                  <a:moveTo>
                    <a:pt x="0" y="1"/>
                  </a:moveTo>
                  <a:cubicBezTo>
                    <a:pt x="3" y="93"/>
                    <a:pt x="11" y="185"/>
                    <a:pt x="48" y="274"/>
                  </a:cubicBezTo>
                  <a:cubicBezTo>
                    <a:pt x="65" y="315"/>
                    <a:pt x="96" y="366"/>
                    <a:pt x="154" y="379"/>
                  </a:cubicBezTo>
                  <a:cubicBezTo>
                    <a:pt x="167" y="382"/>
                    <a:pt x="179" y="383"/>
                    <a:pt x="190" y="383"/>
                  </a:cubicBezTo>
                  <a:cubicBezTo>
                    <a:pt x="231" y="383"/>
                    <a:pt x="266" y="370"/>
                    <a:pt x="301" y="359"/>
                  </a:cubicBezTo>
                  <a:cubicBezTo>
                    <a:pt x="444" y="312"/>
                    <a:pt x="588" y="252"/>
                    <a:pt x="722" y="252"/>
                  </a:cubicBezTo>
                  <a:cubicBezTo>
                    <a:pt x="751" y="252"/>
                    <a:pt x="779" y="255"/>
                    <a:pt x="806" y="261"/>
                  </a:cubicBezTo>
                  <a:cubicBezTo>
                    <a:pt x="877" y="277"/>
                    <a:pt x="939" y="329"/>
                    <a:pt x="966" y="393"/>
                  </a:cubicBezTo>
                  <a:cubicBezTo>
                    <a:pt x="994" y="461"/>
                    <a:pt x="1000" y="543"/>
                    <a:pt x="997" y="625"/>
                  </a:cubicBezTo>
                  <a:cubicBezTo>
                    <a:pt x="997" y="711"/>
                    <a:pt x="983" y="800"/>
                    <a:pt x="970" y="888"/>
                  </a:cubicBezTo>
                  <a:lnTo>
                    <a:pt x="950" y="1022"/>
                  </a:lnTo>
                  <a:lnTo>
                    <a:pt x="939" y="1090"/>
                  </a:lnTo>
                  <a:lnTo>
                    <a:pt x="936" y="1124"/>
                  </a:lnTo>
                  <a:lnTo>
                    <a:pt x="936" y="1141"/>
                  </a:lnTo>
                  <a:lnTo>
                    <a:pt x="936" y="1151"/>
                  </a:lnTo>
                  <a:cubicBezTo>
                    <a:pt x="936" y="1155"/>
                    <a:pt x="939" y="1165"/>
                    <a:pt x="950" y="1165"/>
                  </a:cubicBezTo>
                  <a:lnTo>
                    <a:pt x="945" y="1151"/>
                  </a:lnTo>
                  <a:lnTo>
                    <a:pt x="945" y="1151"/>
                  </a:lnTo>
                  <a:cubicBezTo>
                    <a:pt x="947" y="1152"/>
                    <a:pt x="948" y="1153"/>
                    <a:pt x="949" y="1153"/>
                  </a:cubicBezTo>
                  <a:cubicBezTo>
                    <a:pt x="955" y="1153"/>
                    <a:pt x="954" y="1136"/>
                    <a:pt x="959" y="1131"/>
                  </a:cubicBezTo>
                  <a:lnTo>
                    <a:pt x="973" y="1100"/>
                  </a:lnTo>
                  <a:lnTo>
                    <a:pt x="1004" y="1039"/>
                  </a:lnTo>
                  <a:cubicBezTo>
                    <a:pt x="1021" y="994"/>
                    <a:pt x="1041" y="953"/>
                    <a:pt x="1055" y="909"/>
                  </a:cubicBezTo>
                  <a:cubicBezTo>
                    <a:pt x="1089" y="824"/>
                    <a:pt x="1113" y="732"/>
                    <a:pt x="1123" y="636"/>
                  </a:cubicBezTo>
                  <a:cubicBezTo>
                    <a:pt x="1134" y="540"/>
                    <a:pt x="1130" y="438"/>
                    <a:pt x="1079" y="339"/>
                  </a:cubicBezTo>
                  <a:cubicBezTo>
                    <a:pt x="1027" y="240"/>
                    <a:pt x="925" y="175"/>
                    <a:pt x="823" y="158"/>
                  </a:cubicBezTo>
                  <a:cubicBezTo>
                    <a:pt x="801" y="156"/>
                    <a:pt x="780" y="155"/>
                    <a:pt x="759" y="155"/>
                  </a:cubicBezTo>
                  <a:cubicBezTo>
                    <a:pt x="579" y="155"/>
                    <a:pt x="427" y="243"/>
                    <a:pt x="280" y="298"/>
                  </a:cubicBezTo>
                  <a:cubicBezTo>
                    <a:pt x="239" y="315"/>
                    <a:pt x="195" y="332"/>
                    <a:pt x="164" y="332"/>
                  </a:cubicBezTo>
                  <a:cubicBezTo>
                    <a:pt x="130" y="325"/>
                    <a:pt x="102" y="294"/>
                    <a:pt x="82" y="257"/>
                  </a:cubicBezTo>
                  <a:cubicBezTo>
                    <a:pt x="41" y="182"/>
                    <a:pt x="24" y="89"/>
                    <a:pt x="1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93;p36"/>
            <p:cNvSpPr/>
            <p:nvPr/>
          </p:nvSpPr>
          <p:spPr>
            <a:xfrm>
              <a:off x="2528220" y="2537194"/>
              <a:ext cx="161956" cy="25716"/>
            </a:xfrm>
            <a:custGeom>
              <a:avLst/>
              <a:gdLst/>
              <a:ahLst/>
              <a:cxnLst/>
              <a:rect l="l" t="t" r="r" b="b"/>
              <a:pathLst>
                <a:path w="2538" h="403" extrusionOk="0">
                  <a:moveTo>
                    <a:pt x="2530" y="1"/>
                  </a:moveTo>
                  <a:cubicBezTo>
                    <a:pt x="2427" y="45"/>
                    <a:pt x="2328" y="82"/>
                    <a:pt x="2223" y="110"/>
                  </a:cubicBezTo>
                  <a:cubicBezTo>
                    <a:pt x="2120" y="141"/>
                    <a:pt x="2018" y="164"/>
                    <a:pt x="1912" y="185"/>
                  </a:cubicBezTo>
                  <a:cubicBezTo>
                    <a:pt x="1704" y="219"/>
                    <a:pt x="1493" y="256"/>
                    <a:pt x="1284" y="267"/>
                  </a:cubicBezTo>
                  <a:cubicBezTo>
                    <a:pt x="1180" y="275"/>
                    <a:pt x="1075" y="279"/>
                    <a:pt x="969" y="279"/>
                  </a:cubicBezTo>
                  <a:cubicBezTo>
                    <a:pt x="863" y="279"/>
                    <a:pt x="757" y="275"/>
                    <a:pt x="649" y="270"/>
                  </a:cubicBezTo>
                  <a:cubicBezTo>
                    <a:pt x="437" y="253"/>
                    <a:pt x="223" y="236"/>
                    <a:pt x="4" y="202"/>
                  </a:cubicBezTo>
                  <a:lnTo>
                    <a:pt x="1" y="215"/>
                  </a:lnTo>
                  <a:cubicBezTo>
                    <a:pt x="206" y="291"/>
                    <a:pt x="420" y="335"/>
                    <a:pt x="636" y="369"/>
                  </a:cubicBezTo>
                  <a:cubicBezTo>
                    <a:pt x="790" y="391"/>
                    <a:pt x="945" y="402"/>
                    <a:pt x="1100" y="402"/>
                  </a:cubicBezTo>
                  <a:cubicBezTo>
                    <a:pt x="1163" y="402"/>
                    <a:pt x="1227" y="400"/>
                    <a:pt x="1291" y="396"/>
                  </a:cubicBezTo>
                  <a:cubicBezTo>
                    <a:pt x="1513" y="376"/>
                    <a:pt x="1728" y="338"/>
                    <a:pt x="1939" y="281"/>
                  </a:cubicBezTo>
                  <a:cubicBezTo>
                    <a:pt x="2148" y="219"/>
                    <a:pt x="2356" y="141"/>
                    <a:pt x="2537" y="10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94;p36"/>
            <p:cNvSpPr/>
            <p:nvPr/>
          </p:nvSpPr>
          <p:spPr>
            <a:xfrm>
              <a:off x="2595988" y="2586840"/>
              <a:ext cx="30119" cy="10976"/>
            </a:xfrm>
            <a:custGeom>
              <a:avLst/>
              <a:gdLst/>
              <a:ahLst/>
              <a:cxnLst/>
              <a:rect l="l" t="t" r="r" b="b"/>
              <a:pathLst>
                <a:path w="472" h="172" extrusionOk="0">
                  <a:moveTo>
                    <a:pt x="464" y="1"/>
                  </a:moveTo>
                  <a:cubicBezTo>
                    <a:pt x="396" y="42"/>
                    <a:pt x="318" y="45"/>
                    <a:pt x="239" y="45"/>
                  </a:cubicBezTo>
                  <a:cubicBezTo>
                    <a:pt x="224" y="46"/>
                    <a:pt x="209" y="46"/>
                    <a:pt x="194" y="46"/>
                  </a:cubicBezTo>
                  <a:cubicBezTo>
                    <a:pt x="130" y="46"/>
                    <a:pt x="67" y="41"/>
                    <a:pt x="1" y="39"/>
                  </a:cubicBezTo>
                  <a:lnTo>
                    <a:pt x="1" y="39"/>
                  </a:lnTo>
                  <a:lnTo>
                    <a:pt x="4" y="52"/>
                  </a:lnTo>
                  <a:cubicBezTo>
                    <a:pt x="72" y="144"/>
                    <a:pt x="154" y="171"/>
                    <a:pt x="242" y="171"/>
                  </a:cubicBezTo>
                  <a:cubicBezTo>
                    <a:pt x="287" y="168"/>
                    <a:pt x="332" y="161"/>
                    <a:pt x="373" y="138"/>
                  </a:cubicBezTo>
                  <a:cubicBezTo>
                    <a:pt x="417" y="113"/>
                    <a:pt x="461" y="72"/>
                    <a:pt x="472" y="15"/>
                  </a:cubicBezTo>
                  <a:lnTo>
                    <a:pt x="464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95;p36"/>
            <p:cNvSpPr/>
            <p:nvPr/>
          </p:nvSpPr>
          <p:spPr>
            <a:xfrm>
              <a:off x="1709316" y="709614"/>
              <a:ext cx="1446885" cy="1902634"/>
            </a:xfrm>
            <a:custGeom>
              <a:avLst/>
              <a:gdLst/>
              <a:ahLst/>
              <a:cxnLst/>
              <a:rect l="l" t="t" r="r" b="b"/>
              <a:pathLst>
                <a:path w="22674" h="29816" extrusionOk="0">
                  <a:moveTo>
                    <a:pt x="18964" y="13945"/>
                  </a:moveTo>
                  <a:lnTo>
                    <a:pt x="18964" y="13945"/>
                  </a:lnTo>
                  <a:cubicBezTo>
                    <a:pt x="18964" y="13945"/>
                    <a:pt x="18961" y="13948"/>
                    <a:pt x="18953" y="13956"/>
                  </a:cubicBezTo>
                  <a:lnTo>
                    <a:pt x="18953" y="13956"/>
                  </a:lnTo>
                  <a:cubicBezTo>
                    <a:pt x="18961" y="13949"/>
                    <a:pt x="18964" y="13945"/>
                    <a:pt x="18964" y="13945"/>
                  </a:cubicBezTo>
                  <a:close/>
                  <a:moveTo>
                    <a:pt x="2506" y="29365"/>
                  </a:moveTo>
                  <a:lnTo>
                    <a:pt x="2506" y="29365"/>
                  </a:lnTo>
                  <a:cubicBezTo>
                    <a:pt x="2504" y="29380"/>
                    <a:pt x="2504" y="29388"/>
                    <a:pt x="2505" y="29388"/>
                  </a:cubicBezTo>
                  <a:cubicBezTo>
                    <a:pt x="2506" y="29388"/>
                    <a:pt x="2507" y="29381"/>
                    <a:pt x="2508" y="29367"/>
                  </a:cubicBezTo>
                  <a:cubicBezTo>
                    <a:pt x="2508" y="29367"/>
                    <a:pt x="2507" y="29366"/>
                    <a:pt x="2506" y="29365"/>
                  </a:cubicBezTo>
                  <a:close/>
                  <a:moveTo>
                    <a:pt x="14961" y="1"/>
                  </a:moveTo>
                  <a:cubicBezTo>
                    <a:pt x="14776" y="1"/>
                    <a:pt x="14585" y="6"/>
                    <a:pt x="14390" y="17"/>
                  </a:cubicBezTo>
                  <a:cubicBezTo>
                    <a:pt x="6607" y="454"/>
                    <a:pt x="1835" y="6667"/>
                    <a:pt x="1136" y="10743"/>
                  </a:cubicBezTo>
                  <a:cubicBezTo>
                    <a:pt x="439" y="14819"/>
                    <a:pt x="4361" y="17891"/>
                    <a:pt x="4733" y="18154"/>
                  </a:cubicBezTo>
                  <a:cubicBezTo>
                    <a:pt x="5105" y="18414"/>
                    <a:pt x="4996" y="18478"/>
                    <a:pt x="2477" y="22629"/>
                  </a:cubicBezTo>
                  <a:cubicBezTo>
                    <a:pt x="1" y="26712"/>
                    <a:pt x="2422" y="29278"/>
                    <a:pt x="2506" y="29365"/>
                  </a:cubicBezTo>
                  <a:lnTo>
                    <a:pt x="2506" y="29365"/>
                  </a:lnTo>
                  <a:cubicBezTo>
                    <a:pt x="2514" y="29270"/>
                    <a:pt x="2581" y="28880"/>
                    <a:pt x="2948" y="28327"/>
                  </a:cubicBezTo>
                  <a:cubicBezTo>
                    <a:pt x="3193" y="27957"/>
                    <a:pt x="3621" y="27853"/>
                    <a:pt x="4026" y="27853"/>
                  </a:cubicBezTo>
                  <a:cubicBezTo>
                    <a:pt x="4399" y="27853"/>
                    <a:pt x="4753" y="27941"/>
                    <a:pt x="4928" y="27992"/>
                  </a:cubicBezTo>
                  <a:cubicBezTo>
                    <a:pt x="5013" y="28020"/>
                    <a:pt x="5095" y="28056"/>
                    <a:pt x="5166" y="28111"/>
                  </a:cubicBezTo>
                  <a:cubicBezTo>
                    <a:pt x="5707" y="28515"/>
                    <a:pt x="6809" y="29816"/>
                    <a:pt x="6855" y="29816"/>
                  </a:cubicBezTo>
                  <a:cubicBezTo>
                    <a:pt x="6859" y="29816"/>
                    <a:pt x="6854" y="29805"/>
                    <a:pt x="6839" y="29781"/>
                  </a:cubicBezTo>
                  <a:cubicBezTo>
                    <a:pt x="6648" y="29480"/>
                    <a:pt x="6160" y="28552"/>
                    <a:pt x="6436" y="28023"/>
                  </a:cubicBezTo>
                  <a:cubicBezTo>
                    <a:pt x="6652" y="27606"/>
                    <a:pt x="7088" y="25060"/>
                    <a:pt x="7269" y="23967"/>
                  </a:cubicBezTo>
                  <a:cubicBezTo>
                    <a:pt x="7321" y="23653"/>
                    <a:pt x="7515" y="23387"/>
                    <a:pt x="7792" y="23237"/>
                  </a:cubicBezTo>
                  <a:cubicBezTo>
                    <a:pt x="8509" y="22851"/>
                    <a:pt x="9929" y="22059"/>
                    <a:pt x="10734" y="21428"/>
                  </a:cubicBezTo>
                  <a:cubicBezTo>
                    <a:pt x="11417" y="20885"/>
                    <a:pt x="11574" y="20445"/>
                    <a:pt x="11591" y="20185"/>
                  </a:cubicBezTo>
                  <a:cubicBezTo>
                    <a:pt x="11596" y="20108"/>
                    <a:pt x="11657" y="20054"/>
                    <a:pt x="11725" y="20054"/>
                  </a:cubicBezTo>
                  <a:cubicBezTo>
                    <a:pt x="11745" y="20054"/>
                    <a:pt x="11766" y="20059"/>
                    <a:pt x="11786" y="20069"/>
                  </a:cubicBezTo>
                  <a:cubicBezTo>
                    <a:pt x="12468" y="20410"/>
                    <a:pt x="14308" y="21069"/>
                    <a:pt x="15858" y="21789"/>
                  </a:cubicBezTo>
                  <a:cubicBezTo>
                    <a:pt x="17647" y="22619"/>
                    <a:pt x="18459" y="26111"/>
                    <a:pt x="18459" y="26111"/>
                  </a:cubicBezTo>
                  <a:cubicBezTo>
                    <a:pt x="22271" y="21008"/>
                    <a:pt x="16406" y="17785"/>
                    <a:pt x="12026" y="17785"/>
                  </a:cubicBezTo>
                  <a:cubicBezTo>
                    <a:pt x="11824" y="17785"/>
                    <a:pt x="11625" y="17792"/>
                    <a:pt x="11430" y="17806"/>
                  </a:cubicBezTo>
                  <a:cubicBezTo>
                    <a:pt x="9729" y="17925"/>
                    <a:pt x="8594" y="18112"/>
                    <a:pt x="7695" y="18112"/>
                  </a:cubicBezTo>
                  <a:cubicBezTo>
                    <a:pt x="6512" y="18112"/>
                    <a:pt x="5739" y="17789"/>
                    <a:pt x="4624" y="16563"/>
                  </a:cubicBezTo>
                  <a:cubicBezTo>
                    <a:pt x="2661" y="14402"/>
                    <a:pt x="5453" y="6210"/>
                    <a:pt x="12796" y="6166"/>
                  </a:cubicBezTo>
                  <a:cubicBezTo>
                    <a:pt x="12821" y="6165"/>
                    <a:pt x="12845" y="6165"/>
                    <a:pt x="12869" y="6165"/>
                  </a:cubicBezTo>
                  <a:cubicBezTo>
                    <a:pt x="20106" y="6165"/>
                    <a:pt x="14699" y="12881"/>
                    <a:pt x="16001" y="14272"/>
                  </a:cubicBezTo>
                  <a:cubicBezTo>
                    <a:pt x="16378" y="14675"/>
                    <a:pt x="16784" y="14818"/>
                    <a:pt x="17171" y="14818"/>
                  </a:cubicBezTo>
                  <a:cubicBezTo>
                    <a:pt x="18062" y="14818"/>
                    <a:pt x="18852" y="14057"/>
                    <a:pt x="18953" y="13956"/>
                  </a:cubicBezTo>
                  <a:lnTo>
                    <a:pt x="18953" y="13956"/>
                  </a:lnTo>
                  <a:cubicBezTo>
                    <a:pt x="18907" y="14001"/>
                    <a:pt x="18714" y="14169"/>
                    <a:pt x="18423" y="14169"/>
                  </a:cubicBezTo>
                  <a:cubicBezTo>
                    <a:pt x="18234" y="14169"/>
                    <a:pt x="18004" y="14099"/>
                    <a:pt x="17746" y="13880"/>
                  </a:cubicBezTo>
                  <a:cubicBezTo>
                    <a:pt x="17025" y="13269"/>
                    <a:pt x="19316" y="11743"/>
                    <a:pt x="21016" y="9869"/>
                  </a:cubicBezTo>
                  <a:cubicBezTo>
                    <a:pt x="22673" y="8042"/>
                    <a:pt x="22196" y="1"/>
                    <a:pt x="1496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96;p36"/>
            <p:cNvSpPr/>
            <p:nvPr/>
          </p:nvSpPr>
          <p:spPr>
            <a:xfrm>
              <a:off x="1994493" y="1779999"/>
              <a:ext cx="85062" cy="106312"/>
            </a:xfrm>
            <a:custGeom>
              <a:avLst/>
              <a:gdLst/>
              <a:ahLst/>
              <a:cxnLst/>
              <a:rect l="l" t="t" r="r" b="b"/>
              <a:pathLst>
                <a:path w="1333" h="1666" extrusionOk="0">
                  <a:moveTo>
                    <a:pt x="933" y="1"/>
                  </a:moveTo>
                  <a:cubicBezTo>
                    <a:pt x="690" y="1"/>
                    <a:pt x="312" y="778"/>
                    <a:pt x="73" y="1328"/>
                  </a:cubicBezTo>
                  <a:cubicBezTo>
                    <a:pt x="0" y="1497"/>
                    <a:pt x="132" y="1665"/>
                    <a:pt x="294" y="1665"/>
                  </a:cubicBezTo>
                  <a:cubicBezTo>
                    <a:pt x="329" y="1665"/>
                    <a:pt x="365" y="1657"/>
                    <a:pt x="401" y="1640"/>
                  </a:cubicBezTo>
                  <a:cubicBezTo>
                    <a:pt x="735" y="1479"/>
                    <a:pt x="1107" y="1243"/>
                    <a:pt x="1176" y="984"/>
                  </a:cubicBezTo>
                  <a:cubicBezTo>
                    <a:pt x="1302" y="496"/>
                    <a:pt x="1332" y="148"/>
                    <a:pt x="971" y="8"/>
                  </a:cubicBezTo>
                  <a:cubicBezTo>
                    <a:pt x="959" y="3"/>
                    <a:pt x="946" y="1"/>
                    <a:pt x="933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7;p36"/>
            <p:cNvSpPr/>
            <p:nvPr/>
          </p:nvSpPr>
          <p:spPr>
            <a:xfrm>
              <a:off x="1940636" y="1784147"/>
              <a:ext cx="104525" cy="82510"/>
            </a:xfrm>
            <a:custGeom>
              <a:avLst/>
              <a:gdLst/>
              <a:ahLst/>
              <a:cxnLst/>
              <a:rect l="l" t="t" r="r" b="b"/>
              <a:pathLst>
                <a:path w="1638" h="1293" extrusionOk="0">
                  <a:moveTo>
                    <a:pt x="1637" y="1"/>
                  </a:moveTo>
                  <a:cubicBezTo>
                    <a:pt x="1637" y="1"/>
                    <a:pt x="115" y="400"/>
                    <a:pt x="54" y="571"/>
                  </a:cubicBezTo>
                  <a:cubicBezTo>
                    <a:pt x="1" y="713"/>
                    <a:pt x="429" y="1293"/>
                    <a:pt x="752" y="1293"/>
                  </a:cubicBezTo>
                  <a:cubicBezTo>
                    <a:pt x="824" y="1293"/>
                    <a:pt x="892" y="1263"/>
                    <a:pt x="947" y="1192"/>
                  </a:cubicBezTo>
                  <a:cubicBezTo>
                    <a:pt x="1248" y="806"/>
                    <a:pt x="1637" y="1"/>
                    <a:pt x="1637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8;p36"/>
            <p:cNvSpPr/>
            <p:nvPr/>
          </p:nvSpPr>
          <p:spPr>
            <a:xfrm>
              <a:off x="2017657" y="2646568"/>
              <a:ext cx="37522" cy="37522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293" y="0"/>
                  </a:moveTo>
                  <a:cubicBezTo>
                    <a:pt x="134" y="0"/>
                    <a:pt x="0" y="130"/>
                    <a:pt x="0" y="294"/>
                  </a:cubicBezTo>
                  <a:cubicBezTo>
                    <a:pt x="0" y="454"/>
                    <a:pt x="134" y="587"/>
                    <a:pt x="293" y="587"/>
                  </a:cubicBezTo>
                  <a:cubicBezTo>
                    <a:pt x="457" y="587"/>
                    <a:pt x="587" y="454"/>
                    <a:pt x="587" y="294"/>
                  </a:cubicBezTo>
                  <a:cubicBezTo>
                    <a:pt x="587" y="130"/>
                    <a:pt x="457" y="0"/>
                    <a:pt x="293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9;p36"/>
            <p:cNvSpPr/>
            <p:nvPr/>
          </p:nvSpPr>
          <p:spPr>
            <a:xfrm>
              <a:off x="2021103" y="2650014"/>
              <a:ext cx="30566" cy="30566"/>
            </a:xfrm>
            <a:custGeom>
              <a:avLst/>
              <a:gdLst/>
              <a:ahLst/>
              <a:cxnLst/>
              <a:rect l="l" t="t" r="r" b="b"/>
              <a:pathLst>
                <a:path w="479" h="479" extrusionOk="0">
                  <a:moveTo>
                    <a:pt x="239" y="1"/>
                  </a:moveTo>
                  <a:cubicBezTo>
                    <a:pt x="107" y="1"/>
                    <a:pt x="1" y="106"/>
                    <a:pt x="1" y="240"/>
                  </a:cubicBezTo>
                  <a:cubicBezTo>
                    <a:pt x="1" y="369"/>
                    <a:pt x="107" y="479"/>
                    <a:pt x="239" y="479"/>
                  </a:cubicBezTo>
                  <a:cubicBezTo>
                    <a:pt x="373" y="479"/>
                    <a:pt x="479" y="369"/>
                    <a:pt x="479" y="240"/>
                  </a:cubicBezTo>
                  <a:cubicBezTo>
                    <a:pt x="479" y="106"/>
                    <a:pt x="373" y="1"/>
                    <a:pt x="239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00;p36"/>
            <p:cNvSpPr/>
            <p:nvPr/>
          </p:nvSpPr>
          <p:spPr>
            <a:xfrm>
              <a:off x="1837260" y="3125861"/>
              <a:ext cx="571249" cy="791977"/>
            </a:xfrm>
            <a:custGeom>
              <a:avLst/>
              <a:gdLst/>
              <a:ahLst/>
              <a:cxnLst/>
              <a:rect l="l" t="t" r="r" b="b"/>
              <a:pathLst>
                <a:path w="8952" h="12411" extrusionOk="0">
                  <a:moveTo>
                    <a:pt x="4736" y="1"/>
                  </a:moveTo>
                  <a:cubicBezTo>
                    <a:pt x="4711" y="1"/>
                    <a:pt x="4686" y="1"/>
                    <a:pt x="4661" y="2"/>
                  </a:cubicBezTo>
                  <a:cubicBezTo>
                    <a:pt x="2346" y="101"/>
                    <a:pt x="1" y="1686"/>
                    <a:pt x="762" y="5485"/>
                  </a:cubicBezTo>
                  <a:cubicBezTo>
                    <a:pt x="1458" y="8981"/>
                    <a:pt x="6238" y="10909"/>
                    <a:pt x="7002" y="11196"/>
                  </a:cubicBezTo>
                  <a:cubicBezTo>
                    <a:pt x="7063" y="11220"/>
                    <a:pt x="7101" y="11281"/>
                    <a:pt x="7094" y="11346"/>
                  </a:cubicBezTo>
                  <a:lnTo>
                    <a:pt x="7029" y="12250"/>
                  </a:lnTo>
                  <a:cubicBezTo>
                    <a:pt x="7024" y="12344"/>
                    <a:pt x="7100" y="12410"/>
                    <a:pt x="7179" y="12410"/>
                  </a:cubicBezTo>
                  <a:cubicBezTo>
                    <a:pt x="7214" y="12410"/>
                    <a:pt x="7248" y="12398"/>
                    <a:pt x="7278" y="12370"/>
                  </a:cubicBezTo>
                  <a:lnTo>
                    <a:pt x="8872" y="10909"/>
                  </a:lnTo>
                  <a:cubicBezTo>
                    <a:pt x="8934" y="10851"/>
                    <a:pt x="8937" y="10759"/>
                    <a:pt x="8883" y="10698"/>
                  </a:cubicBezTo>
                  <a:cubicBezTo>
                    <a:pt x="8552" y="10350"/>
                    <a:pt x="7514" y="9206"/>
                    <a:pt x="6968" y="7966"/>
                  </a:cubicBezTo>
                  <a:cubicBezTo>
                    <a:pt x="6333" y="6523"/>
                    <a:pt x="6361" y="4949"/>
                    <a:pt x="8951" y="4361"/>
                  </a:cubicBezTo>
                  <a:cubicBezTo>
                    <a:pt x="8951" y="4361"/>
                    <a:pt x="7014" y="1"/>
                    <a:pt x="4736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01;p36"/>
            <p:cNvSpPr/>
            <p:nvPr/>
          </p:nvSpPr>
          <p:spPr>
            <a:xfrm>
              <a:off x="2036609" y="3642676"/>
              <a:ext cx="519561" cy="335335"/>
            </a:xfrm>
            <a:custGeom>
              <a:avLst/>
              <a:gdLst/>
              <a:ahLst/>
              <a:cxnLst/>
              <a:rect l="l" t="t" r="r" b="b"/>
              <a:pathLst>
                <a:path w="8142" h="5255" extrusionOk="0">
                  <a:moveTo>
                    <a:pt x="4121" y="1"/>
                  </a:moveTo>
                  <a:lnTo>
                    <a:pt x="0" y="1540"/>
                  </a:lnTo>
                  <a:cubicBezTo>
                    <a:pt x="721" y="4408"/>
                    <a:pt x="2060" y="5255"/>
                    <a:pt x="3393" y="5255"/>
                  </a:cubicBezTo>
                  <a:cubicBezTo>
                    <a:pt x="4739" y="5255"/>
                    <a:pt x="6078" y="4393"/>
                    <a:pt x="6769" y="3875"/>
                  </a:cubicBezTo>
                  <a:cubicBezTo>
                    <a:pt x="8141" y="2848"/>
                    <a:pt x="4121" y="1"/>
                    <a:pt x="412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02;p36"/>
            <p:cNvSpPr/>
            <p:nvPr/>
          </p:nvSpPr>
          <p:spPr>
            <a:xfrm>
              <a:off x="2218028" y="2469107"/>
              <a:ext cx="230363" cy="166551"/>
            </a:xfrm>
            <a:custGeom>
              <a:avLst/>
              <a:gdLst/>
              <a:ahLst/>
              <a:cxnLst/>
              <a:rect l="l" t="t" r="r" b="b"/>
              <a:pathLst>
                <a:path w="3610" h="2610" extrusionOk="0">
                  <a:moveTo>
                    <a:pt x="1851" y="0"/>
                  </a:moveTo>
                  <a:cubicBezTo>
                    <a:pt x="1817" y="0"/>
                    <a:pt x="1783" y="1"/>
                    <a:pt x="1749" y="2"/>
                  </a:cubicBezTo>
                  <a:cubicBezTo>
                    <a:pt x="769" y="43"/>
                    <a:pt x="0" y="661"/>
                    <a:pt x="31" y="1381"/>
                  </a:cubicBezTo>
                  <a:cubicBezTo>
                    <a:pt x="61" y="2073"/>
                    <a:pt x="824" y="2609"/>
                    <a:pt x="1758" y="2609"/>
                  </a:cubicBezTo>
                  <a:cubicBezTo>
                    <a:pt x="1792" y="2609"/>
                    <a:pt x="1826" y="2608"/>
                    <a:pt x="1861" y="2607"/>
                  </a:cubicBezTo>
                  <a:cubicBezTo>
                    <a:pt x="2841" y="2566"/>
                    <a:pt x="3609" y="1948"/>
                    <a:pt x="3578" y="1228"/>
                  </a:cubicBezTo>
                  <a:cubicBezTo>
                    <a:pt x="3549" y="536"/>
                    <a:pt x="2785" y="0"/>
                    <a:pt x="185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03;p36"/>
            <p:cNvSpPr/>
            <p:nvPr/>
          </p:nvSpPr>
          <p:spPr>
            <a:xfrm>
              <a:off x="2710340" y="2399041"/>
              <a:ext cx="242232" cy="170635"/>
            </a:xfrm>
            <a:custGeom>
              <a:avLst/>
              <a:gdLst/>
              <a:ahLst/>
              <a:cxnLst/>
              <a:rect l="l" t="t" r="r" b="b"/>
              <a:pathLst>
                <a:path w="3796" h="2674" extrusionOk="0">
                  <a:moveTo>
                    <a:pt x="2157" y="1"/>
                  </a:moveTo>
                  <a:cubicBezTo>
                    <a:pt x="1971" y="1"/>
                    <a:pt x="1777" y="24"/>
                    <a:pt x="1581" y="73"/>
                  </a:cubicBezTo>
                  <a:cubicBezTo>
                    <a:pt x="629" y="312"/>
                    <a:pt x="0" y="1069"/>
                    <a:pt x="175" y="1770"/>
                  </a:cubicBezTo>
                  <a:cubicBezTo>
                    <a:pt x="316" y="2324"/>
                    <a:pt x="923" y="2673"/>
                    <a:pt x="1645" y="2673"/>
                  </a:cubicBezTo>
                  <a:cubicBezTo>
                    <a:pt x="1829" y="2673"/>
                    <a:pt x="2022" y="2650"/>
                    <a:pt x="2216" y="2602"/>
                  </a:cubicBezTo>
                  <a:cubicBezTo>
                    <a:pt x="3168" y="2364"/>
                    <a:pt x="3796" y="1602"/>
                    <a:pt x="3622" y="902"/>
                  </a:cubicBezTo>
                  <a:cubicBezTo>
                    <a:pt x="3481" y="349"/>
                    <a:pt x="2877" y="1"/>
                    <a:pt x="2157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04;p36"/>
            <p:cNvSpPr/>
            <p:nvPr/>
          </p:nvSpPr>
          <p:spPr>
            <a:xfrm>
              <a:off x="2035908" y="2233385"/>
              <a:ext cx="525304" cy="228513"/>
            </a:xfrm>
            <a:custGeom>
              <a:avLst/>
              <a:gdLst/>
              <a:ahLst/>
              <a:cxnLst/>
              <a:rect l="l" t="t" r="r" b="b"/>
              <a:pathLst>
                <a:path w="8232" h="3581" extrusionOk="0">
                  <a:moveTo>
                    <a:pt x="5570" y="1"/>
                  </a:moveTo>
                  <a:cubicBezTo>
                    <a:pt x="3638" y="1"/>
                    <a:pt x="1032" y="1136"/>
                    <a:pt x="557" y="1412"/>
                  </a:cubicBezTo>
                  <a:cubicBezTo>
                    <a:pt x="1" y="1734"/>
                    <a:pt x="253" y="2843"/>
                    <a:pt x="442" y="2953"/>
                  </a:cubicBezTo>
                  <a:cubicBezTo>
                    <a:pt x="462" y="2965"/>
                    <a:pt x="486" y="2970"/>
                    <a:pt x="512" y="2970"/>
                  </a:cubicBezTo>
                  <a:cubicBezTo>
                    <a:pt x="580" y="2970"/>
                    <a:pt x="665" y="2934"/>
                    <a:pt x="749" y="2898"/>
                  </a:cubicBezTo>
                  <a:cubicBezTo>
                    <a:pt x="831" y="2863"/>
                    <a:pt x="913" y="2828"/>
                    <a:pt x="981" y="2828"/>
                  </a:cubicBezTo>
                  <a:cubicBezTo>
                    <a:pt x="1046" y="2828"/>
                    <a:pt x="1097" y="2859"/>
                    <a:pt x="1124" y="2953"/>
                  </a:cubicBezTo>
                  <a:cubicBezTo>
                    <a:pt x="1223" y="3276"/>
                    <a:pt x="1475" y="3580"/>
                    <a:pt x="1548" y="3580"/>
                  </a:cubicBezTo>
                  <a:cubicBezTo>
                    <a:pt x="1598" y="3580"/>
                    <a:pt x="2083" y="3403"/>
                    <a:pt x="2380" y="3293"/>
                  </a:cubicBezTo>
                  <a:cubicBezTo>
                    <a:pt x="2503" y="3249"/>
                    <a:pt x="2572" y="3120"/>
                    <a:pt x="2534" y="2994"/>
                  </a:cubicBezTo>
                  <a:cubicBezTo>
                    <a:pt x="2462" y="2754"/>
                    <a:pt x="2391" y="2348"/>
                    <a:pt x="2588" y="2017"/>
                  </a:cubicBezTo>
                  <a:cubicBezTo>
                    <a:pt x="2892" y="1508"/>
                    <a:pt x="5637" y="993"/>
                    <a:pt x="6493" y="979"/>
                  </a:cubicBezTo>
                  <a:cubicBezTo>
                    <a:pt x="6496" y="979"/>
                    <a:pt x="6500" y="979"/>
                    <a:pt x="6503" y="979"/>
                  </a:cubicBezTo>
                  <a:cubicBezTo>
                    <a:pt x="7108" y="979"/>
                    <a:pt x="7409" y="1630"/>
                    <a:pt x="7535" y="2006"/>
                  </a:cubicBezTo>
                  <a:cubicBezTo>
                    <a:pt x="7569" y="2114"/>
                    <a:pt x="7668" y="2182"/>
                    <a:pt x="7775" y="2182"/>
                  </a:cubicBezTo>
                  <a:cubicBezTo>
                    <a:pt x="7806" y="2182"/>
                    <a:pt x="7838" y="2176"/>
                    <a:pt x="7869" y="2164"/>
                  </a:cubicBezTo>
                  <a:lnTo>
                    <a:pt x="8067" y="2082"/>
                  </a:lnTo>
                  <a:cubicBezTo>
                    <a:pt x="8170" y="2041"/>
                    <a:pt x="8231" y="1938"/>
                    <a:pt x="8220" y="1829"/>
                  </a:cubicBezTo>
                  <a:cubicBezTo>
                    <a:pt x="8187" y="1430"/>
                    <a:pt x="7948" y="511"/>
                    <a:pt x="6484" y="109"/>
                  </a:cubicBezTo>
                  <a:cubicBezTo>
                    <a:pt x="6208" y="33"/>
                    <a:pt x="5898" y="1"/>
                    <a:pt x="5570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05;p36"/>
            <p:cNvSpPr/>
            <p:nvPr/>
          </p:nvSpPr>
          <p:spPr>
            <a:xfrm>
              <a:off x="2077960" y="2362094"/>
              <a:ext cx="40585" cy="14294"/>
            </a:xfrm>
            <a:custGeom>
              <a:avLst/>
              <a:gdLst/>
              <a:ahLst/>
              <a:cxnLst/>
              <a:rect l="l" t="t" r="r" b="b"/>
              <a:pathLst>
                <a:path w="636" h="224" extrusionOk="0">
                  <a:moveTo>
                    <a:pt x="499" y="0"/>
                  </a:moveTo>
                  <a:cubicBezTo>
                    <a:pt x="443" y="0"/>
                    <a:pt x="373" y="9"/>
                    <a:pt x="298" y="27"/>
                  </a:cubicBezTo>
                  <a:cubicBezTo>
                    <a:pt x="131" y="65"/>
                    <a:pt x="0" y="137"/>
                    <a:pt x="11" y="184"/>
                  </a:cubicBezTo>
                  <a:cubicBezTo>
                    <a:pt x="18" y="211"/>
                    <a:pt x="65" y="223"/>
                    <a:pt x="134" y="223"/>
                  </a:cubicBezTo>
                  <a:cubicBezTo>
                    <a:pt x="191" y="223"/>
                    <a:pt x="262" y="215"/>
                    <a:pt x="339" y="198"/>
                  </a:cubicBezTo>
                  <a:cubicBezTo>
                    <a:pt x="509" y="157"/>
                    <a:pt x="635" y="88"/>
                    <a:pt x="626" y="41"/>
                  </a:cubicBezTo>
                  <a:cubicBezTo>
                    <a:pt x="620" y="14"/>
                    <a:pt x="571" y="0"/>
                    <a:pt x="499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6;p36"/>
            <p:cNvSpPr/>
            <p:nvPr/>
          </p:nvSpPr>
          <p:spPr>
            <a:xfrm>
              <a:off x="2161618" y="2368985"/>
              <a:ext cx="388873" cy="230427"/>
            </a:xfrm>
            <a:custGeom>
              <a:avLst/>
              <a:gdLst/>
              <a:ahLst/>
              <a:cxnLst/>
              <a:rect l="l" t="t" r="r" b="b"/>
              <a:pathLst>
                <a:path w="6094" h="3611" extrusionOk="0">
                  <a:moveTo>
                    <a:pt x="5992" y="1"/>
                  </a:moveTo>
                  <a:lnTo>
                    <a:pt x="5978" y="4"/>
                  </a:lnTo>
                  <a:cubicBezTo>
                    <a:pt x="6050" y="401"/>
                    <a:pt x="6042" y="807"/>
                    <a:pt x="5974" y="1196"/>
                  </a:cubicBezTo>
                  <a:cubicBezTo>
                    <a:pt x="5910" y="1585"/>
                    <a:pt x="5766" y="1961"/>
                    <a:pt x="5538" y="2274"/>
                  </a:cubicBezTo>
                  <a:cubicBezTo>
                    <a:pt x="5425" y="2432"/>
                    <a:pt x="5292" y="2575"/>
                    <a:pt x="5144" y="2698"/>
                  </a:cubicBezTo>
                  <a:cubicBezTo>
                    <a:pt x="4995" y="2821"/>
                    <a:pt x="4837" y="2933"/>
                    <a:pt x="4664" y="3022"/>
                  </a:cubicBezTo>
                  <a:cubicBezTo>
                    <a:pt x="4319" y="3207"/>
                    <a:pt x="3940" y="3312"/>
                    <a:pt x="3551" y="3384"/>
                  </a:cubicBezTo>
                  <a:cubicBezTo>
                    <a:pt x="3214" y="3449"/>
                    <a:pt x="2873" y="3493"/>
                    <a:pt x="2533" y="3493"/>
                  </a:cubicBezTo>
                  <a:cubicBezTo>
                    <a:pt x="2481" y="3493"/>
                    <a:pt x="2428" y="3492"/>
                    <a:pt x="2376" y="3490"/>
                  </a:cubicBezTo>
                  <a:cubicBezTo>
                    <a:pt x="1987" y="3480"/>
                    <a:pt x="1601" y="3391"/>
                    <a:pt x="1253" y="3224"/>
                  </a:cubicBezTo>
                  <a:cubicBezTo>
                    <a:pt x="905" y="3053"/>
                    <a:pt x="618" y="2773"/>
                    <a:pt x="417" y="2435"/>
                  </a:cubicBezTo>
                  <a:cubicBezTo>
                    <a:pt x="315" y="2268"/>
                    <a:pt x="233" y="2084"/>
                    <a:pt x="167" y="1896"/>
                  </a:cubicBezTo>
                  <a:cubicBezTo>
                    <a:pt x="137" y="1800"/>
                    <a:pt x="110" y="1704"/>
                    <a:pt x="85" y="1609"/>
                  </a:cubicBezTo>
                  <a:lnTo>
                    <a:pt x="52" y="1463"/>
                  </a:lnTo>
                  <a:cubicBezTo>
                    <a:pt x="38" y="1411"/>
                    <a:pt x="35" y="1363"/>
                    <a:pt x="8" y="1312"/>
                  </a:cubicBezTo>
                  <a:lnTo>
                    <a:pt x="0" y="1322"/>
                  </a:lnTo>
                  <a:cubicBezTo>
                    <a:pt x="28" y="1411"/>
                    <a:pt x="38" y="1517"/>
                    <a:pt x="58" y="1612"/>
                  </a:cubicBezTo>
                  <a:cubicBezTo>
                    <a:pt x="79" y="1712"/>
                    <a:pt x="103" y="1811"/>
                    <a:pt x="131" y="1906"/>
                  </a:cubicBezTo>
                  <a:cubicBezTo>
                    <a:pt x="188" y="2101"/>
                    <a:pt x="260" y="2288"/>
                    <a:pt x="359" y="2466"/>
                  </a:cubicBezTo>
                  <a:cubicBezTo>
                    <a:pt x="553" y="2821"/>
                    <a:pt x="847" y="3122"/>
                    <a:pt x="1205" y="3309"/>
                  </a:cubicBezTo>
                  <a:cubicBezTo>
                    <a:pt x="1564" y="3500"/>
                    <a:pt x="1970" y="3589"/>
                    <a:pt x="2373" y="3606"/>
                  </a:cubicBezTo>
                  <a:cubicBezTo>
                    <a:pt x="2442" y="3609"/>
                    <a:pt x="2512" y="3611"/>
                    <a:pt x="2581" y="3611"/>
                  </a:cubicBezTo>
                  <a:cubicBezTo>
                    <a:pt x="2915" y="3611"/>
                    <a:pt x="3247" y="3572"/>
                    <a:pt x="3575" y="3507"/>
                  </a:cubicBezTo>
                  <a:cubicBezTo>
                    <a:pt x="3970" y="3432"/>
                    <a:pt x="4363" y="3319"/>
                    <a:pt x="4718" y="3125"/>
                  </a:cubicBezTo>
                  <a:cubicBezTo>
                    <a:pt x="5073" y="2933"/>
                    <a:pt x="5394" y="2667"/>
                    <a:pt x="5620" y="2329"/>
                  </a:cubicBezTo>
                  <a:cubicBezTo>
                    <a:pt x="5848" y="1998"/>
                    <a:pt x="5988" y="1606"/>
                    <a:pt x="6039" y="1206"/>
                  </a:cubicBezTo>
                  <a:cubicBezTo>
                    <a:pt x="6094" y="807"/>
                    <a:pt x="6080" y="397"/>
                    <a:pt x="5992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7;p36"/>
            <p:cNvSpPr/>
            <p:nvPr/>
          </p:nvSpPr>
          <p:spPr>
            <a:xfrm>
              <a:off x="2651569" y="2153683"/>
              <a:ext cx="378600" cy="193033"/>
            </a:xfrm>
            <a:custGeom>
              <a:avLst/>
              <a:gdLst/>
              <a:ahLst/>
              <a:cxnLst/>
              <a:rect l="l" t="t" r="r" b="b"/>
              <a:pathLst>
                <a:path w="5933" h="3025" extrusionOk="0">
                  <a:moveTo>
                    <a:pt x="5304" y="0"/>
                  </a:moveTo>
                  <a:cubicBezTo>
                    <a:pt x="4757" y="0"/>
                    <a:pt x="3667" y="199"/>
                    <a:pt x="2444" y="392"/>
                  </a:cubicBezTo>
                  <a:cubicBezTo>
                    <a:pt x="1102" y="603"/>
                    <a:pt x="105" y="945"/>
                    <a:pt x="47" y="1798"/>
                  </a:cubicBezTo>
                  <a:cubicBezTo>
                    <a:pt x="1" y="2445"/>
                    <a:pt x="25" y="3025"/>
                    <a:pt x="372" y="3025"/>
                  </a:cubicBezTo>
                  <a:cubicBezTo>
                    <a:pt x="382" y="3025"/>
                    <a:pt x="392" y="3024"/>
                    <a:pt x="403" y="3023"/>
                  </a:cubicBezTo>
                  <a:cubicBezTo>
                    <a:pt x="638" y="3000"/>
                    <a:pt x="737" y="2924"/>
                    <a:pt x="754" y="2423"/>
                  </a:cubicBezTo>
                  <a:cubicBezTo>
                    <a:pt x="771" y="1924"/>
                    <a:pt x="771" y="1706"/>
                    <a:pt x="1358" y="1576"/>
                  </a:cubicBezTo>
                  <a:cubicBezTo>
                    <a:pt x="1849" y="1465"/>
                    <a:pt x="3085" y="1080"/>
                    <a:pt x="3730" y="1080"/>
                  </a:cubicBezTo>
                  <a:cubicBezTo>
                    <a:pt x="3857" y="1080"/>
                    <a:pt x="3961" y="1094"/>
                    <a:pt x="4031" y="1129"/>
                  </a:cubicBezTo>
                  <a:cubicBezTo>
                    <a:pt x="4442" y="1330"/>
                    <a:pt x="4388" y="2537"/>
                    <a:pt x="4877" y="2537"/>
                  </a:cubicBezTo>
                  <a:cubicBezTo>
                    <a:pt x="4896" y="2537"/>
                    <a:pt x="4915" y="2536"/>
                    <a:pt x="4936" y="2532"/>
                  </a:cubicBezTo>
                  <a:cubicBezTo>
                    <a:pt x="5485" y="2433"/>
                    <a:pt x="5468" y="2293"/>
                    <a:pt x="5441" y="2143"/>
                  </a:cubicBezTo>
                  <a:cubicBezTo>
                    <a:pt x="5413" y="1996"/>
                    <a:pt x="5263" y="1654"/>
                    <a:pt x="5352" y="1634"/>
                  </a:cubicBezTo>
                  <a:cubicBezTo>
                    <a:pt x="5441" y="1617"/>
                    <a:pt x="5912" y="1539"/>
                    <a:pt x="5922" y="1432"/>
                  </a:cubicBezTo>
                  <a:cubicBezTo>
                    <a:pt x="5933" y="1330"/>
                    <a:pt x="5933" y="50"/>
                    <a:pt x="5448" y="6"/>
                  </a:cubicBezTo>
                  <a:cubicBezTo>
                    <a:pt x="5405" y="2"/>
                    <a:pt x="5357" y="0"/>
                    <a:pt x="5304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8;p36"/>
            <p:cNvSpPr/>
            <p:nvPr/>
          </p:nvSpPr>
          <p:spPr>
            <a:xfrm>
              <a:off x="2681369" y="2311108"/>
              <a:ext cx="313958" cy="201009"/>
            </a:xfrm>
            <a:custGeom>
              <a:avLst/>
              <a:gdLst/>
              <a:ahLst/>
              <a:cxnLst/>
              <a:rect l="l" t="t" r="r" b="b"/>
              <a:pathLst>
                <a:path w="4920" h="3150" extrusionOk="0">
                  <a:moveTo>
                    <a:pt x="4742" y="0"/>
                  </a:moveTo>
                  <a:lnTo>
                    <a:pt x="4728" y="3"/>
                  </a:lnTo>
                  <a:cubicBezTo>
                    <a:pt x="4810" y="355"/>
                    <a:pt x="4869" y="714"/>
                    <a:pt x="4844" y="1069"/>
                  </a:cubicBezTo>
                  <a:cubicBezTo>
                    <a:pt x="4837" y="1246"/>
                    <a:pt x="4800" y="1417"/>
                    <a:pt x="4749" y="1584"/>
                  </a:cubicBezTo>
                  <a:cubicBezTo>
                    <a:pt x="4687" y="1748"/>
                    <a:pt x="4615" y="1905"/>
                    <a:pt x="4506" y="2038"/>
                  </a:cubicBezTo>
                  <a:cubicBezTo>
                    <a:pt x="4295" y="2311"/>
                    <a:pt x="4008" y="2519"/>
                    <a:pt x="3690" y="2663"/>
                  </a:cubicBezTo>
                  <a:cubicBezTo>
                    <a:pt x="3533" y="2741"/>
                    <a:pt x="3363" y="2792"/>
                    <a:pt x="3196" y="2847"/>
                  </a:cubicBezTo>
                  <a:cubicBezTo>
                    <a:pt x="3025" y="2891"/>
                    <a:pt x="2854" y="2939"/>
                    <a:pt x="2680" y="2967"/>
                  </a:cubicBezTo>
                  <a:cubicBezTo>
                    <a:pt x="2480" y="3004"/>
                    <a:pt x="2275" y="3028"/>
                    <a:pt x="2072" y="3028"/>
                  </a:cubicBezTo>
                  <a:cubicBezTo>
                    <a:pt x="1926" y="3028"/>
                    <a:pt x="1780" y="3016"/>
                    <a:pt x="1639" y="2987"/>
                  </a:cubicBezTo>
                  <a:cubicBezTo>
                    <a:pt x="1301" y="2926"/>
                    <a:pt x="990" y="2755"/>
                    <a:pt x="744" y="2516"/>
                  </a:cubicBezTo>
                  <a:cubicBezTo>
                    <a:pt x="499" y="2270"/>
                    <a:pt x="328" y="1953"/>
                    <a:pt x="219" y="1615"/>
                  </a:cubicBezTo>
                  <a:cubicBezTo>
                    <a:pt x="103" y="1277"/>
                    <a:pt x="38" y="919"/>
                    <a:pt x="24" y="560"/>
                  </a:cubicBezTo>
                  <a:lnTo>
                    <a:pt x="10" y="556"/>
                  </a:lnTo>
                  <a:lnTo>
                    <a:pt x="10" y="556"/>
                  </a:lnTo>
                  <a:cubicBezTo>
                    <a:pt x="0" y="922"/>
                    <a:pt x="51" y="1284"/>
                    <a:pt x="154" y="1635"/>
                  </a:cubicBezTo>
                  <a:cubicBezTo>
                    <a:pt x="256" y="1980"/>
                    <a:pt x="424" y="2315"/>
                    <a:pt x="673" y="2584"/>
                  </a:cubicBezTo>
                  <a:cubicBezTo>
                    <a:pt x="922" y="2850"/>
                    <a:pt x="1260" y="3032"/>
                    <a:pt x="1615" y="3100"/>
                  </a:cubicBezTo>
                  <a:cubicBezTo>
                    <a:pt x="1775" y="3135"/>
                    <a:pt x="1938" y="3149"/>
                    <a:pt x="2101" y="3149"/>
                  </a:cubicBezTo>
                  <a:cubicBezTo>
                    <a:pt x="2303" y="3149"/>
                    <a:pt x="2504" y="3127"/>
                    <a:pt x="2701" y="3093"/>
                  </a:cubicBezTo>
                  <a:cubicBezTo>
                    <a:pt x="2882" y="3062"/>
                    <a:pt x="3055" y="3011"/>
                    <a:pt x="3233" y="2964"/>
                  </a:cubicBezTo>
                  <a:cubicBezTo>
                    <a:pt x="3404" y="2905"/>
                    <a:pt x="3578" y="2850"/>
                    <a:pt x="3738" y="2769"/>
                  </a:cubicBezTo>
                  <a:cubicBezTo>
                    <a:pt x="4066" y="2611"/>
                    <a:pt x="4373" y="2393"/>
                    <a:pt x="4585" y="2096"/>
                  </a:cubicBezTo>
                  <a:cubicBezTo>
                    <a:pt x="4697" y="1949"/>
                    <a:pt x="4769" y="1782"/>
                    <a:pt x="4831" y="1608"/>
                  </a:cubicBezTo>
                  <a:cubicBezTo>
                    <a:pt x="4875" y="1434"/>
                    <a:pt x="4909" y="1253"/>
                    <a:pt x="4909" y="1072"/>
                  </a:cubicBezTo>
                  <a:cubicBezTo>
                    <a:pt x="4919" y="706"/>
                    <a:pt x="4848" y="345"/>
                    <a:pt x="4742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9;p36"/>
            <p:cNvSpPr/>
            <p:nvPr/>
          </p:nvSpPr>
          <p:spPr>
            <a:xfrm>
              <a:off x="2549150" y="2289603"/>
              <a:ext cx="109183" cy="51178"/>
            </a:xfrm>
            <a:custGeom>
              <a:avLst/>
              <a:gdLst/>
              <a:ahLst/>
              <a:cxnLst/>
              <a:rect l="l" t="t" r="r" b="b"/>
              <a:pathLst>
                <a:path w="1711" h="802" extrusionOk="0">
                  <a:moveTo>
                    <a:pt x="1173" y="0"/>
                  </a:moveTo>
                  <a:cubicBezTo>
                    <a:pt x="1094" y="0"/>
                    <a:pt x="1003" y="4"/>
                    <a:pt x="898" y="13"/>
                  </a:cubicBezTo>
                  <a:cubicBezTo>
                    <a:pt x="243" y="68"/>
                    <a:pt x="1" y="337"/>
                    <a:pt x="1" y="337"/>
                  </a:cubicBezTo>
                  <a:cubicBezTo>
                    <a:pt x="1" y="337"/>
                    <a:pt x="65" y="566"/>
                    <a:pt x="120" y="802"/>
                  </a:cubicBezTo>
                  <a:cubicBezTo>
                    <a:pt x="120" y="802"/>
                    <a:pt x="1113" y="553"/>
                    <a:pt x="1617" y="553"/>
                  </a:cubicBezTo>
                  <a:cubicBezTo>
                    <a:pt x="1650" y="553"/>
                    <a:pt x="1682" y="554"/>
                    <a:pt x="1710" y="556"/>
                  </a:cubicBezTo>
                  <a:lnTo>
                    <a:pt x="1669" y="101"/>
                  </a:lnTo>
                  <a:cubicBezTo>
                    <a:pt x="1669" y="101"/>
                    <a:pt x="1585" y="0"/>
                    <a:pt x="1173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10;p36"/>
            <p:cNvSpPr/>
            <p:nvPr/>
          </p:nvSpPr>
          <p:spPr>
            <a:xfrm>
              <a:off x="2959527" y="2189546"/>
              <a:ext cx="40585" cy="14230"/>
            </a:xfrm>
            <a:custGeom>
              <a:avLst/>
              <a:gdLst/>
              <a:ahLst/>
              <a:cxnLst/>
              <a:rect l="l" t="t" r="r" b="b"/>
              <a:pathLst>
                <a:path w="636" h="223" extrusionOk="0">
                  <a:moveTo>
                    <a:pt x="498" y="1"/>
                  </a:moveTo>
                  <a:cubicBezTo>
                    <a:pt x="443" y="1"/>
                    <a:pt x="373" y="9"/>
                    <a:pt x="297" y="27"/>
                  </a:cubicBezTo>
                  <a:cubicBezTo>
                    <a:pt x="127" y="65"/>
                    <a:pt x="1" y="137"/>
                    <a:pt x="11" y="181"/>
                  </a:cubicBezTo>
                  <a:cubicBezTo>
                    <a:pt x="17" y="209"/>
                    <a:pt x="67" y="222"/>
                    <a:pt x="141" y="222"/>
                  </a:cubicBezTo>
                  <a:cubicBezTo>
                    <a:pt x="196" y="222"/>
                    <a:pt x="265" y="215"/>
                    <a:pt x="338" y="199"/>
                  </a:cubicBezTo>
                  <a:cubicBezTo>
                    <a:pt x="505" y="158"/>
                    <a:pt x="636" y="89"/>
                    <a:pt x="625" y="41"/>
                  </a:cubicBezTo>
                  <a:cubicBezTo>
                    <a:pt x="618" y="15"/>
                    <a:pt x="570" y="1"/>
                    <a:pt x="498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11;p36"/>
            <p:cNvSpPr/>
            <p:nvPr/>
          </p:nvSpPr>
          <p:spPr>
            <a:xfrm>
              <a:off x="2996347" y="4308173"/>
              <a:ext cx="335079" cy="386321"/>
            </a:xfrm>
            <a:custGeom>
              <a:avLst/>
              <a:gdLst/>
              <a:ahLst/>
              <a:cxnLst/>
              <a:rect l="l" t="t" r="r" b="b"/>
              <a:pathLst>
                <a:path w="5251" h="6054" extrusionOk="0">
                  <a:moveTo>
                    <a:pt x="3304" y="1"/>
                  </a:moveTo>
                  <a:cubicBezTo>
                    <a:pt x="2361" y="1"/>
                    <a:pt x="0" y="2712"/>
                    <a:pt x="547" y="5458"/>
                  </a:cubicBezTo>
                  <a:cubicBezTo>
                    <a:pt x="629" y="5875"/>
                    <a:pt x="798" y="6053"/>
                    <a:pt x="1019" y="6053"/>
                  </a:cubicBezTo>
                  <a:cubicBezTo>
                    <a:pt x="2285" y="6053"/>
                    <a:pt x="5250" y="225"/>
                    <a:pt x="3356" y="4"/>
                  </a:cubicBezTo>
                  <a:cubicBezTo>
                    <a:pt x="3339" y="2"/>
                    <a:pt x="3322" y="1"/>
                    <a:pt x="330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12;p36"/>
            <p:cNvSpPr/>
            <p:nvPr/>
          </p:nvSpPr>
          <p:spPr>
            <a:xfrm>
              <a:off x="3048609" y="4320361"/>
              <a:ext cx="169103" cy="326784"/>
            </a:xfrm>
            <a:custGeom>
              <a:avLst/>
              <a:gdLst/>
              <a:ahLst/>
              <a:cxnLst/>
              <a:rect l="l" t="t" r="r" b="b"/>
              <a:pathLst>
                <a:path w="2650" h="5121" extrusionOk="0">
                  <a:moveTo>
                    <a:pt x="2649" y="1407"/>
                  </a:moveTo>
                  <a:cubicBezTo>
                    <a:pt x="2648" y="1407"/>
                    <a:pt x="2646" y="1407"/>
                    <a:pt x="2644" y="1408"/>
                  </a:cubicBezTo>
                  <a:lnTo>
                    <a:pt x="2644" y="1408"/>
                  </a:lnTo>
                  <a:cubicBezTo>
                    <a:pt x="2646" y="1407"/>
                    <a:pt x="2648" y="1407"/>
                    <a:pt x="2649" y="1407"/>
                  </a:cubicBezTo>
                  <a:close/>
                  <a:moveTo>
                    <a:pt x="2530" y="0"/>
                  </a:moveTo>
                  <a:cubicBezTo>
                    <a:pt x="2260" y="397"/>
                    <a:pt x="2052" y="827"/>
                    <a:pt x="1827" y="1246"/>
                  </a:cubicBezTo>
                  <a:cubicBezTo>
                    <a:pt x="1605" y="1667"/>
                    <a:pt x="1394" y="2093"/>
                    <a:pt x="1185" y="2519"/>
                  </a:cubicBezTo>
                  <a:cubicBezTo>
                    <a:pt x="1182" y="2527"/>
                    <a:pt x="1178" y="2530"/>
                    <a:pt x="1178" y="2533"/>
                  </a:cubicBezTo>
                  <a:cubicBezTo>
                    <a:pt x="1141" y="2318"/>
                    <a:pt x="1107" y="2100"/>
                    <a:pt x="1063" y="1884"/>
                  </a:cubicBezTo>
                  <a:cubicBezTo>
                    <a:pt x="1008" y="1598"/>
                    <a:pt x="949" y="1314"/>
                    <a:pt x="881" y="1032"/>
                  </a:cubicBezTo>
                  <a:lnTo>
                    <a:pt x="881" y="1032"/>
                  </a:lnTo>
                  <a:cubicBezTo>
                    <a:pt x="899" y="1322"/>
                    <a:pt x="929" y="1612"/>
                    <a:pt x="963" y="1902"/>
                  </a:cubicBezTo>
                  <a:cubicBezTo>
                    <a:pt x="994" y="2182"/>
                    <a:pt x="1035" y="2465"/>
                    <a:pt x="1076" y="2745"/>
                  </a:cubicBezTo>
                  <a:cubicBezTo>
                    <a:pt x="970" y="2967"/>
                    <a:pt x="864" y="3192"/>
                    <a:pt x="759" y="3417"/>
                  </a:cubicBezTo>
                  <a:cubicBezTo>
                    <a:pt x="598" y="2970"/>
                    <a:pt x="428" y="2527"/>
                    <a:pt x="223" y="2093"/>
                  </a:cubicBezTo>
                  <a:lnTo>
                    <a:pt x="223" y="2093"/>
                  </a:lnTo>
                  <a:cubicBezTo>
                    <a:pt x="346" y="2601"/>
                    <a:pt x="506" y="3096"/>
                    <a:pt x="677" y="3592"/>
                  </a:cubicBezTo>
                  <a:cubicBezTo>
                    <a:pt x="642" y="3666"/>
                    <a:pt x="609" y="3738"/>
                    <a:pt x="574" y="3813"/>
                  </a:cubicBezTo>
                  <a:lnTo>
                    <a:pt x="281" y="4465"/>
                  </a:lnTo>
                  <a:cubicBezTo>
                    <a:pt x="188" y="4684"/>
                    <a:pt x="89" y="4903"/>
                    <a:pt x="1" y="5121"/>
                  </a:cubicBezTo>
                  <a:cubicBezTo>
                    <a:pt x="120" y="4916"/>
                    <a:pt x="229" y="4704"/>
                    <a:pt x="342" y="4493"/>
                  </a:cubicBezTo>
                  <a:lnTo>
                    <a:pt x="670" y="3858"/>
                  </a:lnTo>
                  <a:cubicBezTo>
                    <a:pt x="707" y="3786"/>
                    <a:pt x="745" y="3711"/>
                    <a:pt x="779" y="3639"/>
                  </a:cubicBezTo>
                  <a:cubicBezTo>
                    <a:pt x="1028" y="3516"/>
                    <a:pt x="1277" y="3390"/>
                    <a:pt x="1520" y="3260"/>
                  </a:cubicBezTo>
                  <a:cubicBezTo>
                    <a:pt x="1643" y="3195"/>
                    <a:pt x="1765" y="3127"/>
                    <a:pt x="1885" y="3059"/>
                  </a:cubicBezTo>
                  <a:cubicBezTo>
                    <a:pt x="2005" y="2987"/>
                    <a:pt x="2124" y="2922"/>
                    <a:pt x="2240" y="2847"/>
                  </a:cubicBezTo>
                  <a:lnTo>
                    <a:pt x="2240" y="2847"/>
                  </a:lnTo>
                  <a:cubicBezTo>
                    <a:pt x="2107" y="2895"/>
                    <a:pt x="1981" y="2950"/>
                    <a:pt x="1847" y="3001"/>
                  </a:cubicBezTo>
                  <a:cubicBezTo>
                    <a:pt x="1721" y="3055"/>
                    <a:pt x="1592" y="3110"/>
                    <a:pt x="1465" y="3168"/>
                  </a:cubicBezTo>
                  <a:cubicBezTo>
                    <a:pt x="1267" y="3253"/>
                    <a:pt x="1076" y="3346"/>
                    <a:pt x="881" y="3438"/>
                  </a:cubicBezTo>
                  <a:cubicBezTo>
                    <a:pt x="987" y="3226"/>
                    <a:pt x="1096" y="3011"/>
                    <a:pt x="1203" y="2796"/>
                  </a:cubicBezTo>
                  <a:lnTo>
                    <a:pt x="1912" y="2089"/>
                  </a:lnTo>
                  <a:cubicBezTo>
                    <a:pt x="2028" y="1970"/>
                    <a:pt x="2148" y="1851"/>
                    <a:pt x="2271" y="1735"/>
                  </a:cubicBezTo>
                  <a:cubicBezTo>
                    <a:pt x="2329" y="1676"/>
                    <a:pt x="2391" y="1615"/>
                    <a:pt x="2452" y="1557"/>
                  </a:cubicBezTo>
                  <a:cubicBezTo>
                    <a:pt x="2482" y="1530"/>
                    <a:pt x="2513" y="1499"/>
                    <a:pt x="2544" y="1475"/>
                  </a:cubicBezTo>
                  <a:cubicBezTo>
                    <a:pt x="2577" y="1449"/>
                    <a:pt x="2603" y="1416"/>
                    <a:pt x="2644" y="1408"/>
                  </a:cubicBezTo>
                  <a:lnTo>
                    <a:pt x="2644" y="1408"/>
                  </a:lnTo>
                  <a:cubicBezTo>
                    <a:pt x="2561" y="1423"/>
                    <a:pt x="2495" y="1483"/>
                    <a:pt x="2424" y="1526"/>
                  </a:cubicBezTo>
                  <a:cubicBezTo>
                    <a:pt x="2356" y="1577"/>
                    <a:pt x="2288" y="1629"/>
                    <a:pt x="2223" y="1680"/>
                  </a:cubicBezTo>
                  <a:cubicBezTo>
                    <a:pt x="2093" y="1789"/>
                    <a:pt x="1964" y="1898"/>
                    <a:pt x="1838" y="2011"/>
                  </a:cubicBezTo>
                  <a:cubicBezTo>
                    <a:pt x="1680" y="2151"/>
                    <a:pt x="1526" y="2291"/>
                    <a:pt x="1376" y="2437"/>
                  </a:cubicBezTo>
                  <a:cubicBezTo>
                    <a:pt x="1561" y="2056"/>
                    <a:pt x="1742" y="1676"/>
                    <a:pt x="1919" y="1290"/>
                  </a:cubicBezTo>
                  <a:lnTo>
                    <a:pt x="2223" y="646"/>
                  </a:lnTo>
                  <a:cubicBezTo>
                    <a:pt x="2322" y="430"/>
                    <a:pt x="2414" y="208"/>
                    <a:pt x="253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13;p36"/>
            <p:cNvSpPr/>
            <p:nvPr/>
          </p:nvSpPr>
          <p:spPr>
            <a:xfrm>
              <a:off x="3046439" y="4358202"/>
              <a:ext cx="472276" cy="340631"/>
            </a:xfrm>
            <a:custGeom>
              <a:avLst/>
              <a:gdLst/>
              <a:ahLst/>
              <a:cxnLst/>
              <a:rect l="l" t="t" r="r" b="b"/>
              <a:pathLst>
                <a:path w="7401" h="5338" extrusionOk="0">
                  <a:moveTo>
                    <a:pt x="6147" y="0"/>
                  </a:moveTo>
                  <a:cubicBezTo>
                    <a:pt x="6107" y="0"/>
                    <a:pt x="6061" y="5"/>
                    <a:pt x="6009" y="15"/>
                  </a:cubicBezTo>
                  <a:cubicBezTo>
                    <a:pt x="4339" y="336"/>
                    <a:pt x="62" y="5207"/>
                    <a:pt x="0" y="5235"/>
                  </a:cubicBezTo>
                  <a:lnTo>
                    <a:pt x="131" y="5337"/>
                  </a:lnTo>
                  <a:cubicBezTo>
                    <a:pt x="3150" y="4662"/>
                    <a:pt x="7400" y="0"/>
                    <a:pt x="6147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14;p36"/>
            <p:cNvSpPr/>
            <p:nvPr/>
          </p:nvSpPr>
          <p:spPr>
            <a:xfrm>
              <a:off x="3080898" y="4370901"/>
              <a:ext cx="355053" cy="308725"/>
            </a:xfrm>
            <a:custGeom>
              <a:avLst/>
              <a:gdLst/>
              <a:ahLst/>
              <a:cxnLst/>
              <a:rect l="l" t="t" r="r" b="b"/>
              <a:pathLst>
                <a:path w="5564" h="4838" extrusionOk="0">
                  <a:moveTo>
                    <a:pt x="5564" y="0"/>
                  </a:moveTo>
                  <a:lnTo>
                    <a:pt x="5564" y="0"/>
                  </a:lnTo>
                  <a:cubicBezTo>
                    <a:pt x="5325" y="191"/>
                    <a:pt x="5086" y="386"/>
                    <a:pt x="4847" y="580"/>
                  </a:cubicBezTo>
                  <a:lnTo>
                    <a:pt x="4270" y="1062"/>
                  </a:lnTo>
                  <a:cubicBezTo>
                    <a:pt x="4277" y="993"/>
                    <a:pt x="4277" y="925"/>
                    <a:pt x="4277" y="857"/>
                  </a:cubicBezTo>
                  <a:cubicBezTo>
                    <a:pt x="4277" y="765"/>
                    <a:pt x="4274" y="670"/>
                    <a:pt x="4256" y="574"/>
                  </a:cubicBezTo>
                  <a:cubicBezTo>
                    <a:pt x="4223" y="662"/>
                    <a:pt x="4199" y="755"/>
                    <a:pt x="4182" y="850"/>
                  </a:cubicBezTo>
                  <a:cubicBezTo>
                    <a:pt x="4161" y="943"/>
                    <a:pt x="4151" y="1034"/>
                    <a:pt x="4141" y="1127"/>
                  </a:cubicBezTo>
                  <a:lnTo>
                    <a:pt x="4133" y="1178"/>
                  </a:lnTo>
                  <a:cubicBezTo>
                    <a:pt x="3912" y="1366"/>
                    <a:pt x="3690" y="1554"/>
                    <a:pt x="3468" y="1745"/>
                  </a:cubicBezTo>
                  <a:cubicBezTo>
                    <a:pt x="3462" y="1707"/>
                    <a:pt x="3458" y="1669"/>
                    <a:pt x="3451" y="1632"/>
                  </a:cubicBezTo>
                  <a:cubicBezTo>
                    <a:pt x="3434" y="1546"/>
                    <a:pt x="3413" y="1458"/>
                    <a:pt x="3380" y="1373"/>
                  </a:cubicBezTo>
                  <a:cubicBezTo>
                    <a:pt x="3359" y="1464"/>
                    <a:pt x="3349" y="1554"/>
                    <a:pt x="3349" y="1642"/>
                  </a:cubicBezTo>
                  <a:cubicBezTo>
                    <a:pt x="3345" y="1710"/>
                    <a:pt x="3349" y="1776"/>
                    <a:pt x="3352" y="1844"/>
                  </a:cubicBezTo>
                  <a:cubicBezTo>
                    <a:pt x="3147" y="2017"/>
                    <a:pt x="2946" y="2195"/>
                    <a:pt x="2741" y="2370"/>
                  </a:cubicBezTo>
                  <a:cubicBezTo>
                    <a:pt x="2707" y="2400"/>
                    <a:pt x="2673" y="2431"/>
                    <a:pt x="2638" y="2458"/>
                  </a:cubicBezTo>
                  <a:cubicBezTo>
                    <a:pt x="2618" y="2353"/>
                    <a:pt x="2591" y="2243"/>
                    <a:pt x="2547" y="2137"/>
                  </a:cubicBezTo>
                  <a:cubicBezTo>
                    <a:pt x="2523" y="2277"/>
                    <a:pt x="2523" y="2417"/>
                    <a:pt x="2529" y="2554"/>
                  </a:cubicBezTo>
                  <a:cubicBezTo>
                    <a:pt x="2277" y="2779"/>
                    <a:pt x="2021" y="3001"/>
                    <a:pt x="1768" y="3226"/>
                  </a:cubicBezTo>
                  <a:cubicBezTo>
                    <a:pt x="1762" y="3090"/>
                    <a:pt x="1744" y="2950"/>
                    <a:pt x="1707" y="2813"/>
                  </a:cubicBezTo>
                  <a:cubicBezTo>
                    <a:pt x="1659" y="2987"/>
                    <a:pt x="1649" y="3161"/>
                    <a:pt x="1645" y="3336"/>
                  </a:cubicBezTo>
                  <a:cubicBezTo>
                    <a:pt x="1549" y="3421"/>
                    <a:pt x="1454" y="3506"/>
                    <a:pt x="1359" y="3591"/>
                  </a:cubicBezTo>
                  <a:cubicBezTo>
                    <a:pt x="1229" y="3708"/>
                    <a:pt x="1102" y="3824"/>
                    <a:pt x="973" y="3939"/>
                  </a:cubicBezTo>
                  <a:cubicBezTo>
                    <a:pt x="966" y="3871"/>
                    <a:pt x="952" y="3803"/>
                    <a:pt x="932" y="3738"/>
                  </a:cubicBezTo>
                  <a:cubicBezTo>
                    <a:pt x="894" y="3834"/>
                    <a:pt x="877" y="3933"/>
                    <a:pt x="867" y="4032"/>
                  </a:cubicBezTo>
                  <a:lnTo>
                    <a:pt x="867" y="4035"/>
                  </a:lnTo>
                  <a:cubicBezTo>
                    <a:pt x="577" y="4298"/>
                    <a:pt x="283" y="4565"/>
                    <a:pt x="0" y="4837"/>
                  </a:cubicBezTo>
                  <a:lnTo>
                    <a:pt x="713" y="4257"/>
                  </a:lnTo>
                  <a:lnTo>
                    <a:pt x="915" y="4090"/>
                  </a:lnTo>
                  <a:lnTo>
                    <a:pt x="922" y="4090"/>
                  </a:lnTo>
                  <a:cubicBezTo>
                    <a:pt x="985" y="4097"/>
                    <a:pt x="1048" y="4100"/>
                    <a:pt x="1110" y="4100"/>
                  </a:cubicBezTo>
                  <a:cubicBezTo>
                    <a:pt x="1144" y="4100"/>
                    <a:pt x="1178" y="4099"/>
                    <a:pt x="1212" y="4097"/>
                  </a:cubicBezTo>
                  <a:cubicBezTo>
                    <a:pt x="1307" y="4090"/>
                    <a:pt x="1406" y="4080"/>
                    <a:pt x="1502" y="4049"/>
                  </a:cubicBezTo>
                  <a:cubicBezTo>
                    <a:pt x="1406" y="4012"/>
                    <a:pt x="1311" y="3994"/>
                    <a:pt x="1215" y="3984"/>
                  </a:cubicBezTo>
                  <a:cubicBezTo>
                    <a:pt x="1160" y="3977"/>
                    <a:pt x="1106" y="3974"/>
                    <a:pt x="1055" y="3974"/>
                  </a:cubicBezTo>
                  <a:lnTo>
                    <a:pt x="1423" y="3663"/>
                  </a:lnTo>
                  <a:cubicBezTo>
                    <a:pt x="1519" y="3581"/>
                    <a:pt x="1618" y="3499"/>
                    <a:pt x="1713" y="3414"/>
                  </a:cubicBezTo>
                  <a:cubicBezTo>
                    <a:pt x="1806" y="3424"/>
                    <a:pt x="1898" y="3427"/>
                    <a:pt x="1990" y="3427"/>
                  </a:cubicBezTo>
                  <a:cubicBezTo>
                    <a:pt x="2085" y="3427"/>
                    <a:pt x="2184" y="3424"/>
                    <a:pt x="2280" y="3404"/>
                  </a:cubicBezTo>
                  <a:cubicBezTo>
                    <a:pt x="2188" y="3369"/>
                    <a:pt x="2096" y="3345"/>
                    <a:pt x="2000" y="3328"/>
                  </a:cubicBezTo>
                  <a:cubicBezTo>
                    <a:pt x="1949" y="3318"/>
                    <a:pt x="1898" y="3308"/>
                    <a:pt x="1847" y="3301"/>
                  </a:cubicBezTo>
                  <a:cubicBezTo>
                    <a:pt x="2102" y="3082"/>
                    <a:pt x="2359" y="2865"/>
                    <a:pt x="2611" y="2646"/>
                  </a:cubicBezTo>
                  <a:cubicBezTo>
                    <a:pt x="2704" y="2663"/>
                    <a:pt x="2796" y="2677"/>
                    <a:pt x="2888" y="2687"/>
                  </a:cubicBezTo>
                  <a:cubicBezTo>
                    <a:pt x="2940" y="2690"/>
                    <a:pt x="2993" y="2693"/>
                    <a:pt x="3045" y="2693"/>
                  </a:cubicBezTo>
                  <a:cubicBezTo>
                    <a:pt x="3096" y="2693"/>
                    <a:pt x="3147" y="2690"/>
                    <a:pt x="3199" y="2683"/>
                  </a:cubicBezTo>
                  <a:cubicBezTo>
                    <a:pt x="3103" y="2636"/>
                    <a:pt x="3004" y="2608"/>
                    <a:pt x="2905" y="2578"/>
                  </a:cubicBezTo>
                  <a:cubicBezTo>
                    <a:pt x="2850" y="2564"/>
                    <a:pt x="2792" y="2554"/>
                    <a:pt x="2734" y="2540"/>
                  </a:cubicBezTo>
                  <a:cubicBezTo>
                    <a:pt x="2765" y="2516"/>
                    <a:pt x="2792" y="2493"/>
                    <a:pt x="2823" y="2465"/>
                  </a:cubicBezTo>
                  <a:cubicBezTo>
                    <a:pt x="3014" y="2298"/>
                    <a:pt x="3205" y="2130"/>
                    <a:pt x="3396" y="1960"/>
                  </a:cubicBezTo>
                  <a:lnTo>
                    <a:pt x="3403" y="1963"/>
                  </a:lnTo>
                  <a:cubicBezTo>
                    <a:pt x="3522" y="1987"/>
                    <a:pt x="3640" y="2005"/>
                    <a:pt x="3764" y="2005"/>
                  </a:cubicBezTo>
                  <a:cubicBezTo>
                    <a:pt x="3797" y="2005"/>
                    <a:pt x="3830" y="2004"/>
                    <a:pt x="3864" y="2001"/>
                  </a:cubicBezTo>
                  <a:cubicBezTo>
                    <a:pt x="3752" y="1935"/>
                    <a:pt x="3632" y="1895"/>
                    <a:pt x="3512" y="1861"/>
                  </a:cubicBezTo>
                  <a:cubicBezTo>
                    <a:pt x="3744" y="1656"/>
                    <a:pt x="3977" y="1451"/>
                    <a:pt x="4206" y="1246"/>
                  </a:cubicBezTo>
                  <a:lnTo>
                    <a:pt x="4250" y="1206"/>
                  </a:lnTo>
                  <a:cubicBezTo>
                    <a:pt x="4332" y="1223"/>
                    <a:pt x="4414" y="1233"/>
                    <a:pt x="4496" y="1243"/>
                  </a:cubicBezTo>
                  <a:cubicBezTo>
                    <a:pt x="4562" y="1250"/>
                    <a:pt x="4629" y="1253"/>
                    <a:pt x="4697" y="1253"/>
                  </a:cubicBezTo>
                  <a:cubicBezTo>
                    <a:pt x="4734" y="1253"/>
                    <a:pt x="4772" y="1252"/>
                    <a:pt x="4809" y="1250"/>
                  </a:cubicBezTo>
                  <a:cubicBezTo>
                    <a:pt x="4714" y="1202"/>
                    <a:pt x="4615" y="1168"/>
                    <a:pt x="4516" y="1141"/>
                  </a:cubicBezTo>
                  <a:cubicBezTo>
                    <a:pt x="4465" y="1127"/>
                    <a:pt x="4414" y="1113"/>
                    <a:pt x="4366" y="1103"/>
                  </a:cubicBezTo>
                  <a:lnTo>
                    <a:pt x="4888" y="629"/>
                  </a:lnTo>
                  <a:cubicBezTo>
                    <a:pt x="5113" y="417"/>
                    <a:pt x="5342" y="212"/>
                    <a:pt x="5564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" name="Google Shape;1315;p36"/>
            <p:cNvGrpSpPr/>
            <p:nvPr/>
          </p:nvGrpSpPr>
          <p:grpSpPr>
            <a:xfrm>
              <a:off x="1136537" y="962055"/>
              <a:ext cx="2471777" cy="3773341"/>
              <a:chOff x="1136537" y="962055"/>
              <a:chExt cx="2471777" cy="3773341"/>
            </a:xfrm>
          </p:grpSpPr>
          <p:sp>
            <p:nvSpPr>
              <p:cNvPr id="158" name="Google Shape;1316;p36"/>
              <p:cNvSpPr/>
              <p:nvPr/>
            </p:nvSpPr>
            <p:spPr>
              <a:xfrm>
                <a:off x="1136537" y="962055"/>
                <a:ext cx="2471777" cy="3690341"/>
              </a:xfrm>
              <a:custGeom>
                <a:avLst/>
                <a:gdLst/>
                <a:ahLst/>
                <a:cxnLst/>
                <a:rect l="l" t="t" r="r" b="b"/>
                <a:pathLst>
                  <a:path w="38735" h="57831" extrusionOk="0">
                    <a:moveTo>
                      <a:pt x="24090" y="1"/>
                    </a:moveTo>
                    <a:cubicBezTo>
                      <a:pt x="21731" y="18"/>
                      <a:pt x="19403" y="891"/>
                      <a:pt x="17232" y="1837"/>
                    </a:cubicBezTo>
                    <a:cubicBezTo>
                      <a:pt x="15631" y="2533"/>
                      <a:pt x="14030" y="3298"/>
                      <a:pt x="12480" y="4107"/>
                    </a:cubicBezTo>
                    <a:cubicBezTo>
                      <a:pt x="10279" y="5254"/>
                      <a:pt x="8548" y="6330"/>
                      <a:pt x="7237" y="7852"/>
                    </a:cubicBezTo>
                    <a:cubicBezTo>
                      <a:pt x="5909" y="9388"/>
                      <a:pt x="5086" y="11395"/>
                      <a:pt x="4854" y="13655"/>
                    </a:cubicBezTo>
                    <a:cubicBezTo>
                      <a:pt x="4636" y="15775"/>
                      <a:pt x="4963" y="18062"/>
                      <a:pt x="5773" y="20093"/>
                    </a:cubicBezTo>
                    <a:cubicBezTo>
                      <a:pt x="5817" y="20206"/>
                      <a:pt x="5864" y="20319"/>
                      <a:pt x="5909" y="20434"/>
                    </a:cubicBezTo>
                    <a:cubicBezTo>
                      <a:pt x="6271" y="21319"/>
                      <a:pt x="6680" y="22323"/>
                      <a:pt x="6523" y="23394"/>
                    </a:cubicBezTo>
                    <a:cubicBezTo>
                      <a:pt x="6274" y="25070"/>
                      <a:pt x="4909" y="25981"/>
                      <a:pt x="3588" y="26865"/>
                    </a:cubicBezTo>
                    <a:cubicBezTo>
                      <a:pt x="2997" y="27262"/>
                      <a:pt x="2437" y="27634"/>
                      <a:pt x="1980" y="28067"/>
                    </a:cubicBezTo>
                    <a:cubicBezTo>
                      <a:pt x="502" y="29481"/>
                      <a:pt x="0" y="31986"/>
                      <a:pt x="737" y="34308"/>
                    </a:cubicBezTo>
                    <a:cubicBezTo>
                      <a:pt x="1338" y="36205"/>
                      <a:pt x="2680" y="38048"/>
                      <a:pt x="4837" y="39947"/>
                    </a:cubicBezTo>
                    <a:lnTo>
                      <a:pt x="4939" y="40035"/>
                    </a:lnTo>
                    <a:cubicBezTo>
                      <a:pt x="5376" y="40418"/>
                      <a:pt x="5827" y="40813"/>
                      <a:pt x="6159" y="41357"/>
                    </a:cubicBezTo>
                    <a:cubicBezTo>
                      <a:pt x="6739" y="42309"/>
                      <a:pt x="6756" y="43378"/>
                      <a:pt x="6773" y="44412"/>
                    </a:cubicBezTo>
                    <a:cubicBezTo>
                      <a:pt x="6776" y="44685"/>
                      <a:pt x="6783" y="44944"/>
                      <a:pt x="6797" y="45201"/>
                    </a:cubicBezTo>
                    <a:cubicBezTo>
                      <a:pt x="6947" y="47853"/>
                      <a:pt x="8343" y="50133"/>
                      <a:pt x="9486" y="51580"/>
                    </a:cubicBezTo>
                    <a:cubicBezTo>
                      <a:pt x="10985" y="53475"/>
                      <a:pt x="13501" y="56261"/>
                      <a:pt x="15327" y="57831"/>
                    </a:cubicBezTo>
                    <a:lnTo>
                      <a:pt x="29204" y="57588"/>
                    </a:lnTo>
                    <a:cubicBezTo>
                      <a:pt x="30197" y="57046"/>
                      <a:pt x="30620" y="56042"/>
                      <a:pt x="31108" y="54884"/>
                    </a:cubicBezTo>
                    <a:cubicBezTo>
                      <a:pt x="31515" y="53922"/>
                      <a:pt x="31934" y="52932"/>
                      <a:pt x="32727" y="52089"/>
                    </a:cubicBezTo>
                    <a:cubicBezTo>
                      <a:pt x="33379" y="51396"/>
                      <a:pt x="34140" y="50833"/>
                      <a:pt x="34880" y="50290"/>
                    </a:cubicBezTo>
                    <a:cubicBezTo>
                      <a:pt x="35922" y="49522"/>
                      <a:pt x="36905" y="48795"/>
                      <a:pt x="37516" y="47777"/>
                    </a:cubicBezTo>
                    <a:cubicBezTo>
                      <a:pt x="38270" y="46515"/>
                      <a:pt x="38724" y="44668"/>
                      <a:pt x="38728" y="42831"/>
                    </a:cubicBezTo>
                    <a:cubicBezTo>
                      <a:pt x="38734" y="39776"/>
                      <a:pt x="38154" y="37369"/>
                      <a:pt x="36952" y="35475"/>
                    </a:cubicBezTo>
                    <a:cubicBezTo>
                      <a:pt x="36771" y="35188"/>
                      <a:pt x="36566" y="34911"/>
                      <a:pt x="36352" y="34618"/>
                    </a:cubicBezTo>
                    <a:cubicBezTo>
                      <a:pt x="35881" y="33987"/>
                      <a:pt x="35396" y="33328"/>
                      <a:pt x="35126" y="32526"/>
                    </a:cubicBezTo>
                    <a:cubicBezTo>
                      <a:pt x="34631" y="31027"/>
                      <a:pt x="35038" y="29454"/>
                      <a:pt x="35399" y="28064"/>
                    </a:cubicBezTo>
                    <a:lnTo>
                      <a:pt x="35419" y="27985"/>
                    </a:lnTo>
                    <a:cubicBezTo>
                      <a:pt x="36864" y="22411"/>
                      <a:pt x="37570" y="16929"/>
                      <a:pt x="37512" y="11688"/>
                    </a:cubicBezTo>
                    <a:cubicBezTo>
                      <a:pt x="37485" y="9142"/>
                      <a:pt x="37229" y="6268"/>
                      <a:pt x="35533" y="4268"/>
                    </a:cubicBezTo>
                    <a:cubicBezTo>
                      <a:pt x="34091" y="2571"/>
                      <a:pt x="31838" y="1762"/>
                      <a:pt x="29651" y="1083"/>
                    </a:cubicBezTo>
                    <a:cubicBezTo>
                      <a:pt x="27896" y="537"/>
                      <a:pt x="26029" y="1"/>
                      <a:pt x="24155" y="1"/>
                    </a:cubicBezTo>
                    <a:close/>
                  </a:path>
                </a:pathLst>
              </a:custGeom>
              <a:solidFill>
                <a:srgbClr val="F4E9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17;p36"/>
              <p:cNvSpPr/>
              <p:nvPr/>
            </p:nvSpPr>
            <p:spPr>
              <a:xfrm>
                <a:off x="1638421" y="4703298"/>
                <a:ext cx="202605" cy="32098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503" extrusionOk="0">
                    <a:moveTo>
                      <a:pt x="1587" y="0"/>
                    </a:moveTo>
                    <a:cubicBezTo>
                      <a:pt x="710" y="0"/>
                      <a:pt x="0" y="113"/>
                      <a:pt x="0" y="249"/>
                    </a:cubicBezTo>
                    <a:cubicBezTo>
                      <a:pt x="0" y="389"/>
                      <a:pt x="710" y="503"/>
                      <a:pt x="1587" y="503"/>
                    </a:cubicBezTo>
                    <a:cubicBezTo>
                      <a:pt x="2461" y="503"/>
                      <a:pt x="3175" y="389"/>
                      <a:pt x="3175" y="249"/>
                    </a:cubicBezTo>
                    <a:cubicBezTo>
                      <a:pt x="3175" y="113"/>
                      <a:pt x="2461" y="0"/>
                      <a:pt x="1587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1318;p36"/>
            <p:cNvSpPr/>
            <p:nvPr/>
          </p:nvSpPr>
          <p:spPr>
            <a:xfrm>
              <a:off x="2002151" y="4138241"/>
              <a:ext cx="192139" cy="523964"/>
            </a:xfrm>
            <a:custGeom>
              <a:avLst/>
              <a:gdLst/>
              <a:ahLst/>
              <a:cxnLst/>
              <a:rect l="l" t="t" r="r" b="b"/>
              <a:pathLst>
                <a:path w="3011" h="8211" extrusionOk="0">
                  <a:moveTo>
                    <a:pt x="861" y="1"/>
                  </a:moveTo>
                  <a:cubicBezTo>
                    <a:pt x="772" y="1"/>
                    <a:pt x="692" y="78"/>
                    <a:pt x="626" y="246"/>
                  </a:cubicBezTo>
                  <a:cubicBezTo>
                    <a:pt x="1" y="1830"/>
                    <a:pt x="1899" y="8142"/>
                    <a:pt x="1888" y="8211"/>
                  </a:cubicBezTo>
                  <a:lnTo>
                    <a:pt x="2049" y="8159"/>
                  </a:lnTo>
                  <a:cubicBezTo>
                    <a:pt x="3010" y="5462"/>
                    <a:pt x="1612" y="1"/>
                    <a:pt x="861" y="1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9;p36"/>
            <p:cNvSpPr/>
            <p:nvPr/>
          </p:nvSpPr>
          <p:spPr>
            <a:xfrm>
              <a:off x="2042034" y="4155215"/>
              <a:ext cx="96548" cy="471000"/>
            </a:xfrm>
            <a:custGeom>
              <a:avLst/>
              <a:gdLst/>
              <a:ahLst/>
              <a:cxnLst/>
              <a:rect l="l" t="t" r="r" b="b"/>
              <a:pathLst>
                <a:path w="1513" h="7381" extrusionOk="0">
                  <a:moveTo>
                    <a:pt x="209" y="1"/>
                  </a:moveTo>
                  <a:lnTo>
                    <a:pt x="209" y="1"/>
                  </a:lnTo>
                  <a:cubicBezTo>
                    <a:pt x="243" y="308"/>
                    <a:pt x="287" y="619"/>
                    <a:pt x="325" y="926"/>
                  </a:cubicBezTo>
                  <a:lnTo>
                    <a:pt x="431" y="1680"/>
                  </a:lnTo>
                  <a:cubicBezTo>
                    <a:pt x="373" y="1639"/>
                    <a:pt x="318" y="1598"/>
                    <a:pt x="256" y="1561"/>
                  </a:cubicBezTo>
                  <a:cubicBezTo>
                    <a:pt x="174" y="1510"/>
                    <a:pt x="92" y="1462"/>
                    <a:pt x="1" y="1421"/>
                  </a:cubicBezTo>
                  <a:lnTo>
                    <a:pt x="1" y="1421"/>
                  </a:lnTo>
                  <a:cubicBezTo>
                    <a:pt x="59" y="1503"/>
                    <a:pt x="127" y="1571"/>
                    <a:pt x="198" y="1639"/>
                  </a:cubicBezTo>
                  <a:cubicBezTo>
                    <a:pt x="267" y="1704"/>
                    <a:pt x="341" y="1769"/>
                    <a:pt x="417" y="1827"/>
                  </a:cubicBezTo>
                  <a:lnTo>
                    <a:pt x="455" y="1858"/>
                  </a:lnTo>
                  <a:cubicBezTo>
                    <a:pt x="495" y="2151"/>
                    <a:pt x="540" y="2445"/>
                    <a:pt x="584" y="2739"/>
                  </a:cubicBezTo>
                  <a:cubicBezTo>
                    <a:pt x="550" y="2722"/>
                    <a:pt x="516" y="2704"/>
                    <a:pt x="482" y="2691"/>
                  </a:cubicBezTo>
                  <a:cubicBezTo>
                    <a:pt x="396" y="2657"/>
                    <a:pt x="311" y="2626"/>
                    <a:pt x="219" y="2605"/>
                  </a:cubicBezTo>
                  <a:lnTo>
                    <a:pt x="219" y="2605"/>
                  </a:lnTo>
                  <a:cubicBezTo>
                    <a:pt x="284" y="2673"/>
                    <a:pt x="355" y="2732"/>
                    <a:pt x="431" y="2783"/>
                  </a:cubicBezTo>
                  <a:cubicBezTo>
                    <a:pt x="489" y="2821"/>
                    <a:pt x="546" y="2858"/>
                    <a:pt x="608" y="2889"/>
                  </a:cubicBezTo>
                  <a:cubicBezTo>
                    <a:pt x="649" y="3158"/>
                    <a:pt x="690" y="3428"/>
                    <a:pt x="731" y="3697"/>
                  </a:cubicBezTo>
                  <a:cubicBezTo>
                    <a:pt x="741" y="3746"/>
                    <a:pt x="748" y="3790"/>
                    <a:pt x="755" y="3834"/>
                  </a:cubicBezTo>
                  <a:cubicBezTo>
                    <a:pt x="649" y="3793"/>
                    <a:pt x="543" y="3756"/>
                    <a:pt x="427" y="3732"/>
                  </a:cubicBezTo>
                  <a:lnTo>
                    <a:pt x="427" y="3732"/>
                  </a:lnTo>
                  <a:cubicBezTo>
                    <a:pt x="536" y="3831"/>
                    <a:pt x="656" y="3910"/>
                    <a:pt x="779" y="3978"/>
                  </a:cubicBezTo>
                  <a:cubicBezTo>
                    <a:pt x="833" y="4316"/>
                    <a:pt x="891" y="4657"/>
                    <a:pt x="949" y="4995"/>
                  </a:cubicBezTo>
                  <a:cubicBezTo>
                    <a:pt x="826" y="4926"/>
                    <a:pt x="697" y="4862"/>
                    <a:pt x="557" y="4817"/>
                  </a:cubicBezTo>
                  <a:lnTo>
                    <a:pt x="557" y="4817"/>
                  </a:lnTo>
                  <a:cubicBezTo>
                    <a:pt x="683" y="4954"/>
                    <a:pt x="826" y="5060"/>
                    <a:pt x="976" y="5159"/>
                  </a:cubicBezTo>
                  <a:cubicBezTo>
                    <a:pt x="997" y="5288"/>
                    <a:pt x="1017" y="5415"/>
                    <a:pt x="1042" y="5541"/>
                  </a:cubicBezTo>
                  <a:cubicBezTo>
                    <a:pt x="1072" y="5715"/>
                    <a:pt x="1103" y="5889"/>
                    <a:pt x="1134" y="6060"/>
                  </a:cubicBezTo>
                  <a:cubicBezTo>
                    <a:pt x="1072" y="6029"/>
                    <a:pt x="1008" y="6002"/>
                    <a:pt x="940" y="5985"/>
                  </a:cubicBezTo>
                  <a:lnTo>
                    <a:pt x="940" y="5985"/>
                  </a:lnTo>
                  <a:cubicBezTo>
                    <a:pt x="1001" y="6070"/>
                    <a:pt x="1079" y="6139"/>
                    <a:pt x="1157" y="6200"/>
                  </a:cubicBezTo>
                  <a:lnTo>
                    <a:pt x="1161" y="6204"/>
                  </a:lnTo>
                  <a:cubicBezTo>
                    <a:pt x="1233" y="6596"/>
                    <a:pt x="1304" y="6988"/>
                    <a:pt x="1386" y="7381"/>
                  </a:cubicBezTo>
                  <a:lnTo>
                    <a:pt x="1267" y="6456"/>
                  </a:lnTo>
                  <a:lnTo>
                    <a:pt x="1233" y="6193"/>
                  </a:lnTo>
                  <a:lnTo>
                    <a:pt x="1236" y="6186"/>
                  </a:lnTo>
                  <a:cubicBezTo>
                    <a:pt x="1298" y="6111"/>
                    <a:pt x="1352" y="6032"/>
                    <a:pt x="1400" y="5947"/>
                  </a:cubicBezTo>
                  <a:cubicBezTo>
                    <a:pt x="1447" y="5862"/>
                    <a:pt x="1488" y="5773"/>
                    <a:pt x="1513" y="5674"/>
                  </a:cubicBezTo>
                  <a:lnTo>
                    <a:pt x="1513" y="5674"/>
                  </a:lnTo>
                  <a:cubicBezTo>
                    <a:pt x="1431" y="5736"/>
                    <a:pt x="1366" y="5807"/>
                    <a:pt x="1301" y="5882"/>
                  </a:cubicBezTo>
                  <a:cubicBezTo>
                    <a:pt x="1267" y="5923"/>
                    <a:pt x="1236" y="5968"/>
                    <a:pt x="1206" y="6012"/>
                  </a:cubicBezTo>
                  <a:lnTo>
                    <a:pt x="1140" y="5531"/>
                  </a:lnTo>
                  <a:cubicBezTo>
                    <a:pt x="1120" y="5402"/>
                    <a:pt x="1099" y="5271"/>
                    <a:pt x="1083" y="5145"/>
                  </a:cubicBezTo>
                  <a:cubicBezTo>
                    <a:pt x="1137" y="5074"/>
                    <a:pt x="1192" y="4998"/>
                    <a:pt x="1243" y="4920"/>
                  </a:cubicBezTo>
                  <a:cubicBezTo>
                    <a:pt x="1294" y="4838"/>
                    <a:pt x="1342" y="4753"/>
                    <a:pt x="1379" y="4660"/>
                  </a:cubicBezTo>
                  <a:lnTo>
                    <a:pt x="1379" y="4660"/>
                  </a:lnTo>
                  <a:cubicBezTo>
                    <a:pt x="1298" y="4718"/>
                    <a:pt x="1226" y="4787"/>
                    <a:pt x="1161" y="4855"/>
                  </a:cubicBezTo>
                  <a:cubicBezTo>
                    <a:pt x="1124" y="4893"/>
                    <a:pt x="1089" y="4930"/>
                    <a:pt x="1055" y="4971"/>
                  </a:cubicBezTo>
                  <a:cubicBezTo>
                    <a:pt x="1004" y="4633"/>
                    <a:pt x="953" y="4296"/>
                    <a:pt x="902" y="3960"/>
                  </a:cubicBezTo>
                  <a:cubicBezTo>
                    <a:pt x="967" y="3892"/>
                    <a:pt x="1028" y="3824"/>
                    <a:pt x="1086" y="3749"/>
                  </a:cubicBezTo>
                  <a:cubicBezTo>
                    <a:pt x="1148" y="3667"/>
                    <a:pt x="1206" y="3585"/>
                    <a:pt x="1253" y="3486"/>
                  </a:cubicBezTo>
                  <a:lnTo>
                    <a:pt x="1253" y="3486"/>
                  </a:lnTo>
                  <a:cubicBezTo>
                    <a:pt x="1157" y="3541"/>
                    <a:pt x="1079" y="3606"/>
                    <a:pt x="1004" y="3674"/>
                  </a:cubicBezTo>
                  <a:cubicBezTo>
                    <a:pt x="960" y="3715"/>
                    <a:pt x="919" y="3756"/>
                    <a:pt x="878" y="3797"/>
                  </a:cubicBezTo>
                  <a:cubicBezTo>
                    <a:pt x="871" y="3759"/>
                    <a:pt x="867" y="3722"/>
                    <a:pt x="861" y="3681"/>
                  </a:cubicBezTo>
                  <a:cubicBezTo>
                    <a:pt x="817" y="3428"/>
                    <a:pt x="776" y="3172"/>
                    <a:pt x="735" y="2916"/>
                  </a:cubicBezTo>
                  <a:lnTo>
                    <a:pt x="741" y="2913"/>
                  </a:lnTo>
                  <a:cubicBezTo>
                    <a:pt x="847" y="2804"/>
                    <a:pt x="946" y="2687"/>
                    <a:pt x="1017" y="2547"/>
                  </a:cubicBezTo>
                  <a:lnTo>
                    <a:pt x="1017" y="2547"/>
                  </a:lnTo>
                  <a:cubicBezTo>
                    <a:pt x="902" y="2605"/>
                    <a:pt x="803" y="2684"/>
                    <a:pt x="710" y="2766"/>
                  </a:cubicBezTo>
                  <a:cubicBezTo>
                    <a:pt x="659" y="2455"/>
                    <a:pt x="608" y="2148"/>
                    <a:pt x="554" y="1838"/>
                  </a:cubicBezTo>
                  <a:lnTo>
                    <a:pt x="543" y="1780"/>
                  </a:lnTo>
                  <a:cubicBezTo>
                    <a:pt x="598" y="1718"/>
                    <a:pt x="653" y="1657"/>
                    <a:pt x="704" y="1592"/>
                  </a:cubicBezTo>
                  <a:cubicBezTo>
                    <a:pt x="768" y="1510"/>
                    <a:pt x="830" y="1424"/>
                    <a:pt x="878" y="1332"/>
                  </a:cubicBezTo>
                  <a:lnTo>
                    <a:pt x="878" y="1332"/>
                  </a:lnTo>
                  <a:cubicBezTo>
                    <a:pt x="789" y="1387"/>
                    <a:pt x="707" y="1452"/>
                    <a:pt x="628" y="1520"/>
                  </a:cubicBezTo>
                  <a:cubicBezTo>
                    <a:pt x="591" y="1554"/>
                    <a:pt x="550" y="1588"/>
                    <a:pt x="513" y="1626"/>
                  </a:cubicBezTo>
                  <a:lnTo>
                    <a:pt x="387" y="919"/>
                  </a:lnTo>
                  <a:cubicBezTo>
                    <a:pt x="328" y="612"/>
                    <a:pt x="273" y="305"/>
                    <a:pt x="20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20;p36"/>
            <p:cNvSpPr/>
            <p:nvPr/>
          </p:nvSpPr>
          <p:spPr>
            <a:xfrm>
              <a:off x="2013892" y="4432798"/>
              <a:ext cx="148556" cy="228576"/>
            </a:xfrm>
            <a:custGeom>
              <a:avLst/>
              <a:gdLst/>
              <a:ahLst/>
              <a:cxnLst/>
              <a:rect l="l" t="t" r="r" b="b"/>
              <a:pathLst>
                <a:path w="2328" h="3582" extrusionOk="0">
                  <a:moveTo>
                    <a:pt x="648" y="0"/>
                  </a:moveTo>
                  <a:cubicBezTo>
                    <a:pt x="579" y="0"/>
                    <a:pt x="508" y="23"/>
                    <a:pt x="438" y="72"/>
                  </a:cubicBezTo>
                  <a:cubicBezTo>
                    <a:pt x="12" y="368"/>
                    <a:pt x="1" y="2471"/>
                    <a:pt x="1291" y="3454"/>
                  </a:cubicBezTo>
                  <a:cubicBezTo>
                    <a:pt x="1406" y="3542"/>
                    <a:pt x="1502" y="3582"/>
                    <a:pt x="1580" y="3582"/>
                  </a:cubicBezTo>
                  <a:cubicBezTo>
                    <a:pt x="2328" y="3582"/>
                    <a:pt x="1527" y="0"/>
                    <a:pt x="64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21;p36"/>
            <p:cNvSpPr/>
            <p:nvPr/>
          </p:nvSpPr>
          <p:spPr>
            <a:xfrm>
              <a:off x="2025889" y="4442753"/>
              <a:ext cx="80659" cy="199861"/>
            </a:xfrm>
            <a:custGeom>
              <a:avLst/>
              <a:gdLst/>
              <a:ahLst/>
              <a:cxnLst/>
              <a:rect l="l" t="t" r="r" b="b"/>
              <a:pathLst>
                <a:path w="1264" h="3132" extrusionOk="0">
                  <a:moveTo>
                    <a:pt x="895" y="554"/>
                  </a:moveTo>
                  <a:cubicBezTo>
                    <a:pt x="895" y="554"/>
                    <a:pt x="895" y="554"/>
                    <a:pt x="895" y="554"/>
                  </a:cubicBezTo>
                  <a:lnTo>
                    <a:pt x="895" y="554"/>
                  </a:lnTo>
                  <a:cubicBezTo>
                    <a:pt x="895" y="554"/>
                    <a:pt x="895" y="554"/>
                    <a:pt x="895" y="554"/>
                  </a:cubicBezTo>
                  <a:close/>
                  <a:moveTo>
                    <a:pt x="318" y="1"/>
                  </a:moveTo>
                  <a:lnTo>
                    <a:pt x="318" y="1"/>
                  </a:lnTo>
                  <a:cubicBezTo>
                    <a:pt x="353" y="267"/>
                    <a:pt x="424" y="530"/>
                    <a:pt x="485" y="793"/>
                  </a:cubicBezTo>
                  <a:cubicBezTo>
                    <a:pt x="550" y="1059"/>
                    <a:pt x="619" y="1318"/>
                    <a:pt x="690" y="1581"/>
                  </a:cubicBezTo>
                  <a:cubicBezTo>
                    <a:pt x="694" y="1581"/>
                    <a:pt x="694" y="1585"/>
                    <a:pt x="694" y="1588"/>
                  </a:cubicBezTo>
                  <a:cubicBezTo>
                    <a:pt x="599" y="1510"/>
                    <a:pt x="499" y="1431"/>
                    <a:pt x="400" y="1356"/>
                  </a:cubicBezTo>
                  <a:cubicBezTo>
                    <a:pt x="271" y="1254"/>
                    <a:pt x="137" y="1154"/>
                    <a:pt x="0" y="1059"/>
                  </a:cubicBezTo>
                  <a:lnTo>
                    <a:pt x="0" y="1059"/>
                  </a:lnTo>
                  <a:cubicBezTo>
                    <a:pt x="120" y="1175"/>
                    <a:pt x="240" y="1288"/>
                    <a:pt x="363" y="1397"/>
                  </a:cubicBezTo>
                  <a:cubicBezTo>
                    <a:pt x="482" y="1506"/>
                    <a:pt x="608" y="1612"/>
                    <a:pt x="731" y="1715"/>
                  </a:cubicBezTo>
                  <a:cubicBezTo>
                    <a:pt x="769" y="1851"/>
                    <a:pt x="807" y="1988"/>
                    <a:pt x="848" y="2120"/>
                  </a:cubicBezTo>
                  <a:cubicBezTo>
                    <a:pt x="612" y="1991"/>
                    <a:pt x="369" y="1868"/>
                    <a:pt x="120" y="1759"/>
                  </a:cubicBezTo>
                  <a:lnTo>
                    <a:pt x="120" y="1759"/>
                  </a:lnTo>
                  <a:cubicBezTo>
                    <a:pt x="366" y="1929"/>
                    <a:pt x="622" y="2079"/>
                    <a:pt x="878" y="2227"/>
                  </a:cubicBezTo>
                  <a:cubicBezTo>
                    <a:pt x="892" y="2271"/>
                    <a:pt x="906" y="2315"/>
                    <a:pt x="919" y="2360"/>
                  </a:cubicBezTo>
                  <a:lnTo>
                    <a:pt x="1038" y="2749"/>
                  </a:lnTo>
                  <a:cubicBezTo>
                    <a:pt x="1083" y="2875"/>
                    <a:pt x="1120" y="3005"/>
                    <a:pt x="1168" y="3131"/>
                  </a:cubicBezTo>
                  <a:cubicBezTo>
                    <a:pt x="1138" y="3001"/>
                    <a:pt x="1106" y="2868"/>
                    <a:pt x="1076" y="2739"/>
                  </a:cubicBezTo>
                  <a:lnTo>
                    <a:pt x="977" y="2342"/>
                  </a:lnTo>
                  <a:cubicBezTo>
                    <a:pt x="963" y="2298"/>
                    <a:pt x="953" y="2254"/>
                    <a:pt x="939" y="2210"/>
                  </a:cubicBezTo>
                  <a:cubicBezTo>
                    <a:pt x="1001" y="2063"/>
                    <a:pt x="1059" y="1916"/>
                    <a:pt x="1114" y="1769"/>
                  </a:cubicBezTo>
                  <a:cubicBezTo>
                    <a:pt x="1141" y="1694"/>
                    <a:pt x="1168" y="1619"/>
                    <a:pt x="1193" y="1544"/>
                  </a:cubicBezTo>
                  <a:cubicBezTo>
                    <a:pt x="1216" y="1469"/>
                    <a:pt x="1243" y="1397"/>
                    <a:pt x="1264" y="1322"/>
                  </a:cubicBezTo>
                  <a:lnTo>
                    <a:pt x="1264" y="1322"/>
                  </a:lnTo>
                  <a:cubicBezTo>
                    <a:pt x="1226" y="1390"/>
                    <a:pt x="1193" y="1465"/>
                    <a:pt x="1155" y="1534"/>
                  </a:cubicBezTo>
                  <a:cubicBezTo>
                    <a:pt x="1120" y="1605"/>
                    <a:pt x="1086" y="1677"/>
                    <a:pt x="1056" y="1748"/>
                  </a:cubicBezTo>
                  <a:cubicBezTo>
                    <a:pt x="1004" y="1861"/>
                    <a:pt x="957" y="1974"/>
                    <a:pt x="909" y="2087"/>
                  </a:cubicBezTo>
                  <a:cubicBezTo>
                    <a:pt x="875" y="1953"/>
                    <a:pt x="837" y="1820"/>
                    <a:pt x="803" y="1690"/>
                  </a:cubicBezTo>
                  <a:lnTo>
                    <a:pt x="840" y="1124"/>
                  </a:lnTo>
                  <a:cubicBezTo>
                    <a:pt x="844" y="1028"/>
                    <a:pt x="851" y="932"/>
                    <a:pt x="857" y="837"/>
                  </a:cubicBezTo>
                  <a:cubicBezTo>
                    <a:pt x="861" y="789"/>
                    <a:pt x="865" y="741"/>
                    <a:pt x="868" y="694"/>
                  </a:cubicBezTo>
                  <a:cubicBezTo>
                    <a:pt x="871" y="670"/>
                    <a:pt x="875" y="646"/>
                    <a:pt x="878" y="622"/>
                  </a:cubicBezTo>
                  <a:cubicBezTo>
                    <a:pt x="881" y="598"/>
                    <a:pt x="881" y="571"/>
                    <a:pt x="895" y="554"/>
                  </a:cubicBezTo>
                  <a:lnTo>
                    <a:pt x="895" y="554"/>
                  </a:lnTo>
                  <a:cubicBezTo>
                    <a:pt x="865" y="592"/>
                    <a:pt x="861" y="643"/>
                    <a:pt x="848" y="691"/>
                  </a:cubicBezTo>
                  <a:cubicBezTo>
                    <a:pt x="837" y="735"/>
                    <a:pt x="827" y="782"/>
                    <a:pt x="820" y="830"/>
                  </a:cubicBezTo>
                  <a:cubicBezTo>
                    <a:pt x="803" y="926"/>
                    <a:pt x="789" y="1022"/>
                    <a:pt x="779" y="1117"/>
                  </a:cubicBezTo>
                  <a:cubicBezTo>
                    <a:pt x="762" y="1236"/>
                    <a:pt x="752" y="1353"/>
                    <a:pt x="742" y="1472"/>
                  </a:cubicBezTo>
                  <a:cubicBezTo>
                    <a:pt x="676" y="1240"/>
                    <a:pt x="612" y="1008"/>
                    <a:pt x="544" y="779"/>
                  </a:cubicBezTo>
                  <a:lnTo>
                    <a:pt x="427" y="390"/>
                  </a:lnTo>
                  <a:cubicBezTo>
                    <a:pt x="390" y="261"/>
                    <a:pt x="345" y="130"/>
                    <a:pt x="3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22;p36"/>
            <p:cNvSpPr/>
            <p:nvPr/>
          </p:nvSpPr>
          <p:spPr>
            <a:xfrm>
              <a:off x="1621383" y="2856447"/>
              <a:ext cx="56921" cy="118500"/>
            </a:xfrm>
            <a:custGeom>
              <a:avLst/>
              <a:gdLst/>
              <a:ahLst/>
              <a:cxnLst/>
              <a:rect l="l" t="t" r="r" b="b"/>
              <a:pathLst>
                <a:path w="892" h="1857" extrusionOk="0">
                  <a:moveTo>
                    <a:pt x="350" y="1"/>
                  </a:moveTo>
                  <a:cubicBezTo>
                    <a:pt x="333" y="1"/>
                    <a:pt x="315" y="2"/>
                    <a:pt x="297" y="5"/>
                  </a:cubicBezTo>
                  <a:cubicBezTo>
                    <a:pt x="117" y="36"/>
                    <a:pt x="1" y="214"/>
                    <a:pt x="31" y="408"/>
                  </a:cubicBezTo>
                  <a:lnTo>
                    <a:pt x="206" y="1558"/>
                  </a:lnTo>
                  <a:cubicBezTo>
                    <a:pt x="237" y="1734"/>
                    <a:pt x="381" y="1857"/>
                    <a:pt x="540" y="1857"/>
                  </a:cubicBezTo>
                  <a:cubicBezTo>
                    <a:pt x="557" y="1857"/>
                    <a:pt x="574" y="1855"/>
                    <a:pt x="592" y="1852"/>
                  </a:cubicBezTo>
                  <a:cubicBezTo>
                    <a:pt x="773" y="1821"/>
                    <a:pt x="891" y="1640"/>
                    <a:pt x="858" y="1449"/>
                  </a:cubicBezTo>
                  <a:lnTo>
                    <a:pt x="683" y="296"/>
                  </a:lnTo>
                  <a:cubicBezTo>
                    <a:pt x="653" y="123"/>
                    <a:pt x="511" y="1"/>
                    <a:pt x="350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23;p36"/>
            <p:cNvSpPr/>
            <p:nvPr/>
          </p:nvSpPr>
          <p:spPr>
            <a:xfrm>
              <a:off x="1561080" y="2873548"/>
              <a:ext cx="90422" cy="105737"/>
            </a:xfrm>
            <a:custGeom>
              <a:avLst/>
              <a:gdLst/>
              <a:ahLst/>
              <a:cxnLst/>
              <a:rect l="l" t="t" r="r" b="b"/>
              <a:pathLst>
                <a:path w="1417" h="1657" extrusionOk="0">
                  <a:moveTo>
                    <a:pt x="361" y="0"/>
                  </a:moveTo>
                  <a:cubicBezTo>
                    <a:pt x="297" y="0"/>
                    <a:pt x="233" y="19"/>
                    <a:pt x="177" y="58"/>
                  </a:cubicBezTo>
                  <a:cubicBezTo>
                    <a:pt x="31" y="164"/>
                    <a:pt x="0" y="376"/>
                    <a:pt x="113" y="536"/>
                  </a:cubicBezTo>
                  <a:lnTo>
                    <a:pt x="765" y="1502"/>
                  </a:lnTo>
                  <a:cubicBezTo>
                    <a:pt x="836" y="1603"/>
                    <a:pt x="947" y="1657"/>
                    <a:pt x="1056" y="1657"/>
                  </a:cubicBezTo>
                  <a:cubicBezTo>
                    <a:pt x="1120" y="1657"/>
                    <a:pt x="1184" y="1639"/>
                    <a:pt x="1239" y="1601"/>
                  </a:cubicBezTo>
                  <a:cubicBezTo>
                    <a:pt x="1386" y="1495"/>
                    <a:pt x="1417" y="1280"/>
                    <a:pt x="1304" y="1120"/>
                  </a:cubicBezTo>
                  <a:lnTo>
                    <a:pt x="653" y="154"/>
                  </a:lnTo>
                  <a:cubicBezTo>
                    <a:pt x="581" y="55"/>
                    <a:pt x="471" y="0"/>
                    <a:pt x="361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24;p36"/>
            <p:cNvSpPr/>
            <p:nvPr/>
          </p:nvSpPr>
          <p:spPr>
            <a:xfrm>
              <a:off x="1526877" y="2910878"/>
              <a:ext cx="105674" cy="92081"/>
            </a:xfrm>
            <a:custGeom>
              <a:avLst/>
              <a:gdLst/>
              <a:ahLst/>
              <a:cxnLst/>
              <a:rect l="l" t="t" r="r" b="b"/>
              <a:pathLst>
                <a:path w="1656" h="1443" extrusionOk="0">
                  <a:moveTo>
                    <a:pt x="366" y="0"/>
                  </a:moveTo>
                  <a:cubicBezTo>
                    <a:pt x="271" y="0"/>
                    <a:pt x="179" y="39"/>
                    <a:pt x="116" y="115"/>
                  </a:cubicBezTo>
                  <a:cubicBezTo>
                    <a:pt x="1" y="255"/>
                    <a:pt x="24" y="470"/>
                    <a:pt x="174" y="593"/>
                  </a:cubicBezTo>
                  <a:lnTo>
                    <a:pt x="1058" y="1357"/>
                  </a:lnTo>
                  <a:cubicBezTo>
                    <a:pt x="1126" y="1414"/>
                    <a:pt x="1209" y="1443"/>
                    <a:pt x="1291" y="1443"/>
                  </a:cubicBezTo>
                  <a:cubicBezTo>
                    <a:pt x="1385" y="1443"/>
                    <a:pt x="1477" y="1404"/>
                    <a:pt x="1540" y="1327"/>
                  </a:cubicBezTo>
                  <a:cubicBezTo>
                    <a:pt x="1655" y="1187"/>
                    <a:pt x="1628" y="975"/>
                    <a:pt x="1479" y="849"/>
                  </a:cubicBezTo>
                  <a:lnTo>
                    <a:pt x="598" y="84"/>
                  </a:lnTo>
                  <a:cubicBezTo>
                    <a:pt x="529" y="28"/>
                    <a:pt x="446" y="0"/>
                    <a:pt x="366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25;p36"/>
            <p:cNvSpPr/>
            <p:nvPr/>
          </p:nvSpPr>
          <p:spPr>
            <a:xfrm>
              <a:off x="1522984" y="2973159"/>
              <a:ext cx="121308" cy="59090"/>
            </a:xfrm>
            <a:custGeom>
              <a:avLst/>
              <a:gdLst/>
              <a:ahLst/>
              <a:cxnLst/>
              <a:rect l="l" t="t" r="r" b="b"/>
              <a:pathLst>
                <a:path w="1901" h="926" extrusionOk="0">
                  <a:moveTo>
                    <a:pt x="371" y="1"/>
                  </a:moveTo>
                  <a:cubicBezTo>
                    <a:pt x="211" y="1"/>
                    <a:pt x="69" y="105"/>
                    <a:pt x="37" y="258"/>
                  </a:cubicBezTo>
                  <a:cubicBezTo>
                    <a:pt x="0" y="436"/>
                    <a:pt x="123" y="613"/>
                    <a:pt x="314" y="654"/>
                  </a:cubicBezTo>
                  <a:lnTo>
                    <a:pt x="1450" y="917"/>
                  </a:lnTo>
                  <a:cubicBezTo>
                    <a:pt x="1477" y="923"/>
                    <a:pt x="1503" y="926"/>
                    <a:pt x="1530" y="926"/>
                  </a:cubicBezTo>
                  <a:cubicBezTo>
                    <a:pt x="1690" y="926"/>
                    <a:pt x="1832" y="821"/>
                    <a:pt x="1864" y="668"/>
                  </a:cubicBezTo>
                  <a:cubicBezTo>
                    <a:pt x="1901" y="490"/>
                    <a:pt x="1778" y="313"/>
                    <a:pt x="1587" y="272"/>
                  </a:cubicBezTo>
                  <a:lnTo>
                    <a:pt x="451" y="9"/>
                  </a:lnTo>
                  <a:cubicBezTo>
                    <a:pt x="424" y="4"/>
                    <a:pt x="397" y="1"/>
                    <a:pt x="371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26;p36"/>
            <p:cNvSpPr/>
            <p:nvPr/>
          </p:nvSpPr>
          <p:spPr>
            <a:xfrm>
              <a:off x="1652332" y="2898563"/>
              <a:ext cx="95017" cy="107715"/>
            </a:xfrm>
            <a:custGeom>
              <a:avLst/>
              <a:gdLst/>
              <a:ahLst/>
              <a:cxnLst/>
              <a:rect l="l" t="t" r="r" b="b"/>
              <a:pathLst>
                <a:path w="1489" h="1688" extrusionOk="0">
                  <a:moveTo>
                    <a:pt x="1045" y="0"/>
                  </a:moveTo>
                  <a:cubicBezTo>
                    <a:pt x="920" y="0"/>
                    <a:pt x="797" y="61"/>
                    <a:pt x="724" y="175"/>
                  </a:cubicBezTo>
                  <a:lnTo>
                    <a:pt x="120" y="1086"/>
                  </a:lnTo>
                  <a:cubicBezTo>
                    <a:pt x="1" y="1264"/>
                    <a:pt x="52" y="1506"/>
                    <a:pt x="229" y="1622"/>
                  </a:cubicBezTo>
                  <a:cubicBezTo>
                    <a:pt x="295" y="1667"/>
                    <a:pt x="370" y="1688"/>
                    <a:pt x="444" y="1688"/>
                  </a:cubicBezTo>
                  <a:cubicBezTo>
                    <a:pt x="569" y="1688"/>
                    <a:pt x="693" y="1627"/>
                    <a:pt x="768" y="1513"/>
                  </a:cubicBezTo>
                  <a:lnTo>
                    <a:pt x="1369" y="602"/>
                  </a:lnTo>
                  <a:cubicBezTo>
                    <a:pt x="1489" y="424"/>
                    <a:pt x="1441" y="181"/>
                    <a:pt x="1260" y="66"/>
                  </a:cubicBezTo>
                  <a:cubicBezTo>
                    <a:pt x="1194" y="21"/>
                    <a:pt x="1119" y="0"/>
                    <a:pt x="104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27;p36"/>
            <p:cNvSpPr/>
            <p:nvPr/>
          </p:nvSpPr>
          <p:spPr>
            <a:xfrm>
              <a:off x="1567398" y="2924279"/>
              <a:ext cx="157744" cy="126732"/>
            </a:xfrm>
            <a:custGeom>
              <a:avLst/>
              <a:gdLst/>
              <a:ahLst/>
              <a:cxnLst/>
              <a:rect l="l" t="t" r="r" b="b"/>
              <a:pathLst>
                <a:path w="2472" h="1986" extrusionOk="0">
                  <a:moveTo>
                    <a:pt x="1328" y="0"/>
                  </a:moveTo>
                  <a:cubicBezTo>
                    <a:pt x="1239" y="0"/>
                    <a:pt x="1149" y="21"/>
                    <a:pt x="1066" y="62"/>
                  </a:cubicBezTo>
                  <a:lnTo>
                    <a:pt x="410" y="390"/>
                  </a:lnTo>
                  <a:cubicBezTo>
                    <a:pt x="119" y="533"/>
                    <a:pt x="1" y="888"/>
                    <a:pt x="144" y="1182"/>
                  </a:cubicBezTo>
                  <a:lnTo>
                    <a:pt x="382" y="1656"/>
                  </a:lnTo>
                  <a:cubicBezTo>
                    <a:pt x="486" y="1864"/>
                    <a:pt x="694" y="1985"/>
                    <a:pt x="911" y="1985"/>
                  </a:cubicBezTo>
                  <a:cubicBezTo>
                    <a:pt x="999" y="1985"/>
                    <a:pt x="1089" y="1965"/>
                    <a:pt x="1175" y="1922"/>
                  </a:cubicBezTo>
                  <a:lnTo>
                    <a:pt x="2062" y="1478"/>
                  </a:lnTo>
                  <a:cubicBezTo>
                    <a:pt x="2356" y="1335"/>
                    <a:pt x="2471" y="980"/>
                    <a:pt x="2328" y="687"/>
                  </a:cubicBezTo>
                  <a:cubicBezTo>
                    <a:pt x="2287" y="608"/>
                    <a:pt x="2229" y="536"/>
                    <a:pt x="2158" y="482"/>
                  </a:cubicBezTo>
                  <a:lnTo>
                    <a:pt x="1687" y="123"/>
                  </a:lnTo>
                  <a:cubicBezTo>
                    <a:pt x="1581" y="41"/>
                    <a:pt x="1455" y="0"/>
                    <a:pt x="1328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28;p36"/>
            <p:cNvSpPr/>
            <p:nvPr/>
          </p:nvSpPr>
          <p:spPr>
            <a:xfrm>
              <a:off x="1634464" y="3002704"/>
              <a:ext cx="91124" cy="67897"/>
            </a:xfrm>
            <a:custGeom>
              <a:avLst/>
              <a:gdLst/>
              <a:ahLst/>
              <a:cxnLst/>
              <a:rect l="l" t="t" r="r" b="b"/>
              <a:pathLst>
                <a:path w="1428" h="1064" extrusionOk="0">
                  <a:moveTo>
                    <a:pt x="922" y="0"/>
                  </a:moveTo>
                  <a:lnTo>
                    <a:pt x="1" y="697"/>
                  </a:lnTo>
                  <a:lnTo>
                    <a:pt x="393" y="1062"/>
                  </a:lnTo>
                  <a:cubicBezTo>
                    <a:pt x="393" y="1062"/>
                    <a:pt x="403" y="1063"/>
                    <a:pt x="421" y="1063"/>
                  </a:cubicBezTo>
                  <a:cubicBezTo>
                    <a:pt x="494" y="1063"/>
                    <a:pt x="706" y="1046"/>
                    <a:pt x="1025" y="878"/>
                  </a:cubicBezTo>
                  <a:cubicBezTo>
                    <a:pt x="1428" y="666"/>
                    <a:pt x="1338" y="465"/>
                    <a:pt x="1338" y="465"/>
                  </a:cubicBezTo>
                  <a:lnTo>
                    <a:pt x="922" y="0"/>
                  </a:ln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29;p36"/>
            <p:cNvSpPr/>
            <p:nvPr/>
          </p:nvSpPr>
          <p:spPr>
            <a:xfrm>
              <a:off x="1629870" y="2121394"/>
              <a:ext cx="1581976" cy="1567873"/>
            </a:xfrm>
            <a:custGeom>
              <a:avLst/>
              <a:gdLst/>
              <a:ahLst/>
              <a:cxnLst/>
              <a:rect l="l" t="t" r="r" b="b"/>
              <a:pathLst>
                <a:path w="24791" h="24570" extrusionOk="0">
                  <a:moveTo>
                    <a:pt x="20783" y="0"/>
                  </a:moveTo>
                  <a:cubicBezTo>
                    <a:pt x="20264" y="5786"/>
                    <a:pt x="12734" y="10090"/>
                    <a:pt x="11368" y="10391"/>
                  </a:cubicBezTo>
                  <a:cubicBezTo>
                    <a:pt x="11368" y="10391"/>
                    <a:pt x="10340" y="10766"/>
                    <a:pt x="9231" y="11654"/>
                  </a:cubicBezTo>
                  <a:cubicBezTo>
                    <a:pt x="8199" y="12479"/>
                    <a:pt x="5482" y="14409"/>
                    <a:pt x="3701" y="14409"/>
                  </a:cubicBezTo>
                  <a:cubicBezTo>
                    <a:pt x="3574" y="14409"/>
                    <a:pt x="3452" y="14399"/>
                    <a:pt x="3336" y="14378"/>
                  </a:cubicBezTo>
                  <a:cubicBezTo>
                    <a:pt x="2305" y="14197"/>
                    <a:pt x="1741" y="14033"/>
                    <a:pt x="1455" y="13931"/>
                  </a:cubicBezTo>
                  <a:cubicBezTo>
                    <a:pt x="1432" y="13923"/>
                    <a:pt x="1409" y="13919"/>
                    <a:pt x="1387" y="13919"/>
                  </a:cubicBezTo>
                  <a:cubicBezTo>
                    <a:pt x="1296" y="13919"/>
                    <a:pt x="1217" y="13982"/>
                    <a:pt x="1193" y="14078"/>
                  </a:cubicBezTo>
                  <a:cubicBezTo>
                    <a:pt x="1161" y="14194"/>
                    <a:pt x="1080" y="14323"/>
                    <a:pt x="878" y="14409"/>
                  </a:cubicBezTo>
                  <a:cubicBezTo>
                    <a:pt x="656" y="14504"/>
                    <a:pt x="438" y="14535"/>
                    <a:pt x="277" y="14542"/>
                  </a:cubicBezTo>
                  <a:cubicBezTo>
                    <a:pt x="123" y="14549"/>
                    <a:pt x="1" y="14678"/>
                    <a:pt x="8" y="14832"/>
                  </a:cubicBezTo>
                  <a:cubicBezTo>
                    <a:pt x="38" y="15392"/>
                    <a:pt x="284" y="16600"/>
                    <a:pt x="1762" y="17348"/>
                  </a:cubicBezTo>
                  <a:cubicBezTo>
                    <a:pt x="3736" y="18344"/>
                    <a:pt x="4114" y="18434"/>
                    <a:pt x="4114" y="18434"/>
                  </a:cubicBezTo>
                  <a:cubicBezTo>
                    <a:pt x="4114" y="18434"/>
                    <a:pt x="4888" y="17901"/>
                    <a:pt x="5576" y="17901"/>
                  </a:cubicBezTo>
                  <a:cubicBezTo>
                    <a:pt x="5946" y="17901"/>
                    <a:pt x="6291" y="18055"/>
                    <a:pt x="6477" y="18529"/>
                  </a:cubicBezTo>
                  <a:cubicBezTo>
                    <a:pt x="7009" y="19888"/>
                    <a:pt x="10635" y="23994"/>
                    <a:pt x="15710" y="24513"/>
                  </a:cubicBezTo>
                  <a:cubicBezTo>
                    <a:pt x="16083" y="24551"/>
                    <a:pt x="16451" y="24569"/>
                    <a:pt x="16812" y="24569"/>
                  </a:cubicBezTo>
                  <a:cubicBezTo>
                    <a:pt x="21356" y="24569"/>
                    <a:pt x="24790" y="21718"/>
                    <a:pt x="24312" y="19921"/>
                  </a:cubicBezTo>
                  <a:cubicBezTo>
                    <a:pt x="23794" y="17980"/>
                    <a:pt x="18459" y="12999"/>
                    <a:pt x="18459" y="12999"/>
                  </a:cubicBezTo>
                  <a:cubicBezTo>
                    <a:pt x="18459" y="12999"/>
                    <a:pt x="20916" y="10868"/>
                    <a:pt x="22240" y="6769"/>
                  </a:cubicBezTo>
                  <a:cubicBezTo>
                    <a:pt x="23568" y="2673"/>
                    <a:pt x="22108" y="375"/>
                    <a:pt x="22108" y="375"/>
                  </a:cubicBezTo>
                  <a:cubicBezTo>
                    <a:pt x="22108" y="375"/>
                    <a:pt x="22015" y="478"/>
                    <a:pt x="21786" y="478"/>
                  </a:cubicBezTo>
                  <a:cubicBezTo>
                    <a:pt x="21688" y="478"/>
                    <a:pt x="21565" y="459"/>
                    <a:pt x="21415" y="406"/>
                  </a:cubicBezTo>
                  <a:cubicBezTo>
                    <a:pt x="20909" y="229"/>
                    <a:pt x="20783" y="0"/>
                    <a:pt x="20783" y="0"/>
                  </a:cubicBezTo>
                  <a:close/>
                </a:path>
              </a:pathLst>
            </a:custGeom>
            <a:solidFill>
              <a:srgbClr val="FF9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30;p36"/>
            <p:cNvSpPr/>
            <p:nvPr/>
          </p:nvSpPr>
          <p:spPr>
            <a:xfrm>
              <a:off x="1767130" y="3288200"/>
              <a:ext cx="1576169" cy="495057"/>
            </a:xfrm>
            <a:custGeom>
              <a:avLst/>
              <a:gdLst/>
              <a:ahLst/>
              <a:cxnLst/>
              <a:rect l="l" t="t" r="r" b="b"/>
              <a:pathLst>
                <a:path w="24700" h="7758" extrusionOk="0">
                  <a:moveTo>
                    <a:pt x="6955" y="1"/>
                  </a:moveTo>
                  <a:cubicBezTo>
                    <a:pt x="4650" y="1"/>
                    <a:pt x="1959" y="776"/>
                    <a:pt x="1871" y="913"/>
                  </a:cubicBezTo>
                  <a:cubicBezTo>
                    <a:pt x="0" y="3818"/>
                    <a:pt x="6521" y="7078"/>
                    <a:pt x="10781" y="7692"/>
                  </a:cubicBezTo>
                  <a:cubicBezTo>
                    <a:pt x="11087" y="7736"/>
                    <a:pt x="11421" y="7757"/>
                    <a:pt x="11777" y="7757"/>
                  </a:cubicBezTo>
                  <a:cubicBezTo>
                    <a:pt x="16392" y="7757"/>
                    <a:pt x="24700" y="4262"/>
                    <a:pt x="22199" y="1876"/>
                  </a:cubicBezTo>
                  <a:cubicBezTo>
                    <a:pt x="21485" y="1194"/>
                    <a:pt x="20254" y="840"/>
                    <a:pt x="18919" y="840"/>
                  </a:cubicBezTo>
                  <a:cubicBezTo>
                    <a:pt x="17533" y="840"/>
                    <a:pt x="16035" y="1221"/>
                    <a:pt x="14887" y="2012"/>
                  </a:cubicBezTo>
                  <a:cubicBezTo>
                    <a:pt x="13286" y="3115"/>
                    <a:pt x="12996" y="4234"/>
                    <a:pt x="12996" y="4234"/>
                  </a:cubicBezTo>
                  <a:lnTo>
                    <a:pt x="12228" y="2896"/>
                  </a:lnTo>
                  <a:lnTo>
                    <a:pt x="11296" y="3381"/>
                  </a:lnTo>
                  <a:lnTo>
                    <a:pt x="10030" y="1118"/>
                  </a:lnTo>
                  <a:cubicBezTo>
                    <a:pt x="9559" y="274"/>
                    <a:pt x="8325" y="1"/>
                    <a:pt x="6955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31;p36"/>
            <p:cNvSpPr/>
            <p:nvPr/>
          </p:nvSpPr>
          <p:spPr>
            <a:xfrm>
              <a:off x="2709255" y="2105505"/>
              <a:ext cx="498695" cy="845388"/>
            </a:xfrm>
            <a:custGeom>
              <a:avLst/>
              <a:gdLst/>
              <a:ahLst/>
              <a:cxnLst/>
              <a:rect l="l" t="t" r="r" b="b"/>
              <a:pathLst>
                <a:path w="7815" h="13248" extrusionOk="0">
                  <a:moveTo>
                    <a:pt x="5503" y="0"/>
                  </a:moveTo>
                  <a:lnTo>
                    <a:pt x="5264" y="959"/>
                  </a:lnTo>
                  <a:cubicBezTo>
                    <a:pt x="5264" y="959"/>
                    <a:pt x="5264" y="959"/>
                    <a:pt x="5265" y="959"/>
                  </a:cubicBezTo>
                  <a:cubicBezTo>
                    <a:pt x="5390" y="959"/>
                    <a:pt x="6050" y="4052"/>
                    <a:pt x="4476" y="7410"/>
                  </a:cubicBezTo>
                  <a:cubicBezTo>
                    <a:pt x="3175" y="10182"/>
                    <a:pt x="1483" y="12173"/>
                    <a:pt x="1305" y="12173"/>
                  </a:cubicBezTo>
                  <a:cubicBezTo>
                    <a:pt x="1304" y="12173"/>
                    <a:pt x="1302" y="12173"/>
                    <a:pt x="1301" y="12173"/>
                  </a:cubicBezTo>
                  <a:cubicBezTo>
                    <a:pt x="1141" y="12142"/>
                    <a:pt x="0" y="11736"/>
                    <a:pt x="0" y="11736"/>
                  </a:cubicBezTo>
                  <a:lnTo>
                    <a:pt x="0" y="11736"/>
                  </a:lnTo>
                  <a:lnTo>
                    <a:pt x="1544" y="13248"/>
                  </a:lnTo>
                  <a:cubicBezTo>
                    <a:pt x="1544" y="13248"/>
                    <a:pt x="7814" y="9581"/>
                    <a:pt x="7206" y="5660"/>
                  </a:cubicBezTo>
                  <a:cubicBezTo>
                    <a:pt x="6603" y="1737"/>
                    <a:pt x="5503" y="0"/>
                    <a:pt x="5503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32;p36"/>
            <p:cNvSpPr/>
            <p:nvPr/>
          </p:nvSpPr>
          <p:spPr>
            <a:xfrm>
              <a:off x="1592221" y="3027974"/>
              <a:ext cx="642464" cy="325444"/>
            </a:xfrm>
            <a:custGeom>
              <a:avLst/>
              <a:gdLst/>
              <a:ahLst/>
              <a:cxnLst/>
              <a:rect l="l" t="t" r="r" b="b"/>
              <a:pathLst>
                <a:path w="10068" h="5100" extrusionOk="0">
                  <a:moveTo>
                    <a:pt x="587" y="0"/>
                  </a:moveTo>
                  <a:lnTo>
                    <a:pt x="587" y="0"/>
                  </a:lnTo>
                  <a:cubicBezTo>
                    <a:pt x="1" y="1151"/>
                    <a:pt x="403" y="3923"/>
                    <a:pt x="3192" y="4786"/>
                  </a:cubicBezTo>
                  <a:cubicBezTo>
                    <a:pt x="3909" y="5009"/>
                    <a:pt x="4714" y="5099"/>
                    <a:pt x="5513" y="5099"/>
                  </a:cubicBezTo>
                  <a:cubicBezTo>
                    <a:pt x="7820" y="5099"/>
                    <a:pt x="10067" y="4344"/>
                    <a:pt x="9941" y="3844"/>
                  </a:cubicBezTo>
                  <a:cubicBezTo>
                    <a:pt x="9769" y="3181"/>
                    <a:pt x="8256" y="2519"/>
                    <a:pt x="6521" y="2519"/>
                  </a:cubicBezTo>
                  <a:cubicBezTo>
                    <a:pt x="6494" y="2519"/>
                    <a:pt x="6468" y="2519"/>
                    <a:pt x="6442" y="2519"/>
                  </a:cubicBezTo>
                  <a:cubicBezTo>
                    <a:pt x="4674" y="2536"/>
                    <a:pt x="5305" y="3461"/>
                    <a:pt x="4923" y="3540"/>
                  </a:cubicBezTo>
                  <a:cubicBezTo>
                    <a:pt x="4873" y="3551"/>
                    <a:pt x="4818" y="3556"/>
                    <a:pt x="4756" y="3556"/>
                  </a:cubicBezTo>
                  <a:cubicBezTo>
                    <a:pt x="4342" y="3556"/>
                    <a:pt x="3638" y="3306"/>
                    <a:pt x="2377" y="2653"/>
                  </a:cubicBezTo>
                  <a:cubicBezTo>
                    <a:pt x="929" y="1902"/>
                    <a:pt x="587" y="0"/>
                    <a:pt x="587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33;p36"/>
            <p:cNvSpPr/>
            <p:nvPr/>
          </p:nvSpPr>
          <p:spPr>
            <a:xfrm>
              <a:off x="2158172" y="2848406"/>
              <a:ext cx="192586" cy="270054"/>
            </a:xfrm>
            <a:custGeom>
              <a:avLst/>
              <a:gdLst/>
              <a:ahLst/>
              <a:cxnLst/>
              <a:rect l="l" t="t" r="r" b="b"/>
              <a:pathLst>
                <a:path w="3018" h="4232" extrusionOk="0">
                  <a:moveTo>
                    <a:pt x="3006" y="1"/>
                  </a:moveTo>
                  <a:cubicBezTo>
                    <a:pt x="3001" y="1"/>
                    <a:pt x="2992" y="2"/>
                    <a:pt x="2980" y="5"/>
                  </a:cubicBezTo>
                  <a:cubicBezTo>
                    <a:pt x="2982" y="10"/>
                    <a:pt x="2982" y="17"/>
                    <a:pt x="2981" y="25"/>
                  </a:cubicBezTo>
                  <a:lnTo>
                    <a:pt x="2981" y="25"/>
                  </a:lnTo>
                  <a:cubicBezTo>
                    <a:pt x="3008" y="8"/>
                    <a:pt x="3017" y="1"/>
                    <a:pt x="3006" y="1"/>
                  </a:cubicBezTo>
                  <a:close/>
                  <a:moveTo>
                    <a:pt x="2981" y="25"/>
                  </a:moveTo>
                  <a:cubicBezTo>
                    <a:pt x="2789" y="142"/>
                    <a:pt x="1700" y="701"/>
                    <a:pt x="860" y="2053"/>
                  </a:cubicBezTo>
                  <a:cubicBezTo>
                    <a:pt x="0" y="3436"/>
                    <a:pt x="54" y="4231"/>
                    <a:pt x="54" y="4231"/>
                  </a:cubicBezTo>
                  <a:cubicBezTo>
                    <a:pt x="1311" y="1794"/>
                    <a:pt x="2939" y="273"/>
                    <a:pt x="2981" y="25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34;p36"/>
            <p:cNvSpPr/>
            <p:nvPr/>
          </p:nvSpPr>
          <p:spPr>
            <a:xfrm>
              <a:off x="2562423" y="2121394"/>
              <a:ext cx="532643" cy="829499"/>
            </a:xfrm>
            <a:custGeom>
              <a:avLst/>
              <a:gdLst/>
              <a:ahLst/>
              <a:cxnLst/>
              <a:rect l="l" t="t" r="r" b="b"/>
              <a:pathLst>
                <a:path w="8347" h="12999" extrusionOk="0">
                  <a:moveTo>
                    <a:pt x="6169" y="0"/>
                  </a:moveTo>
                  <a:cubicBezTo>
                    <a:pt x="6162" y="92"/>
                    <a:pt x="6152" y="188"/>
                    <a:pt x="6139" y="279"/>
                  </a:cubicBezTo>
                  <a:cubicBezTo>
                    <a:pt x="6265" y="266"/>
                    <a:pt x="6377" y="259"/>
                    <a:pt x="6473" y="259"/>
                  </a:cubicBezTo>
                  <a:cubicBezTo>
                    <a:pt x="6237" y="123"/>
                    <a:pt x="6169" y="0"/>
                    <a:pt x="6169" y="0"/>
                  </a:cubicBezTo>
                  <a:close/>
                  <a:moveTo>
                    <a:pt x="6449" y="2997"/>
                  </a:moveTo>
                  <a:cubicBezTo>
                    <a:pt x="6473" y="3127"/>
                    <a:pt x="6487" y="3254"/>
                    <a:pt x="6497" y="3380"/>
                  </a:cubicBezTo>
                  <a:cubicBezTo>
                    <a:pt x="6490" y="3254"/>
                    <a:pt x="6473" y="3127"/>
                    <a:pt x="6449" y="2997"/>
                  </a:cubicBezTo>
                  <a:close/>
                  <a:moveTo>
                    <a:pt x="6869" y="430"/>
                  </a:moveTo>
                  <a:lnTo>
                    <a:pt x="6869" y="430"/>
                  </a:lnTo>
                  <a:cubicBezTo>
                    <a:pt x="7104" y="782"/>
                    <a:pt x="7101" y="1580"/>
                    <a:pt x="7094" y="1662"/>
                  </a:cubicBezTo>
                  <a:cubicBezTo>
                    <a:pt x="7087" y="1765"/>
                    <a:pt x="6623" y="1843"/>
                    <a:pt x="6538" y="1861"/>
                  </a:cubicBezTo>
                  <a:cubicBezTo>
                    <a:pt x="6452" y="1877"/>
                    <a:pt x="6596" y="2212"/>
                    <a:pt x="6623" y="2355"/>
                  </a:cubicBezTo>
                  <a:cubicBezTo>
                    <a:pt x="6643" y="2471"/>
                    <a:pt x="6660" y="2584"/>
                    <a:pt x="6397" y="2673"/>
                  </a:cubicBezTo>
                  <a:cubicBezTo>
                    <a:pt x="6500" y="3011"/>
                    <a:pt x="6569" y="3366"/>
                    <a:pt x="6561" y="3720"/>
                  </a:cubicBezTo>
                  <a:cubicBezTo>
                    <a:pt x="6561" y="3898"/>
                    <a:pt x="6528" y="4076"/>
                    <a:pt x="6483" y="4250"/>
                  </a:cubicBezTo>
                  <a:cubicBezTo>
                    <a:pt x="6421" y="4417"/>
                    <a:pt x="6353" y="4581"/>
                    <a:pt x="6244" y="4724"/>
                  </a:cubicBezTo>
                  <a:cubicBezTo>
                    <a:pt x="6134" y="4875"/>
                    <a:pt x="6005" y="5004"/>
                    <a:pt x="5858" y="5117"/>
                  </a:cubicBezTo>
                  <a:cubicBezTo>
                    <a:pt x="5885" y="5229"/>
                    <a:pt x="5906" y="5356"/>
                    <a:pt x="5926" y="5499"/>
                  </a:cubicBezTo>
                  <a:cubicBezTo>
                    <a:pt x="6203" y="7564"/>
                    <a:pt x="1124" y="9882"/>
                    <a:pt x="89" y="10166"/>
                  </a:cubicBezTo>
                  <a:cubicBezTo>
                    <a:pt x="59" y="10176"/>
                    <a:pt x="28" y="10183"/>
                    <a:pt x="1" y="10193"/>
                  </a:cubicBezTo>
                  <a:cubicBezTo>
                    <a:pt x="407" y="10384"/>
                    <a:pt x="1270" y="10794"/>
                    <a:pt x="1612" y="11005"/>
                  </a:cubicBezTo>
                  <a:cubicBezTo>
                    <a:pt x="1915" y="11196"/>
                    <a:pt x="2263" y="11480"/>
                    <a:pt x="2595" y="11774"/>
                  </a:cubicBezTo>
                  <a:lnTo>
                    <a:pt x="2301" y="11487"/>
                  </a:lnTo>
                  <a:lnTo>
                    <a:pt x="2301" y="11487"/>
                  </a:lnTo>
                  <a:cubicBezTo>
                    <a:pt x="2301" y="11487"/>
                    <a:pt x="3442" y="11893"/>
                    <a:pt x="3602" y="11924"/>
                  </a:cubicBezTo>
                  <a:lnTo>
                    <a:pt x="3605" y="11924"/>
                  </a:lnTo>
                  <a:cubicBezTo>
                    <a:pt x="3786" y="11924"/>
                    <a:pt x="5476" y="9934"/>
                    <a:pt x="6777" y="7161"/>
                  </a:cubicBezTo>
                  <a:cubicBezTo>
                    <a:pt x="8346" y="3806"/>
                    <a:pt x="7691" y="710"/>
                    <a:pt x="7565" y="710"/>
                  </a:cubicBezTo>
                  <a:lnTo>
                    <a:pt x="7568" y="689"/>
                  </a:lnTo>
                  <a:lnTo>
                    <a:pt x="7207" y="478"/>
                  </a:lnTo>
                  <a:lnTo>
                    <a:pt x="7172" y="478"/>
                  </a:lnTo>
                  <a:cubicBezTo>
                    <a:pt x="7091" y="478"/>
                    <a:pt x="6991" y="464"/>
                    <a:pt x="6869" y="430"/>
                  </a:cubicBezTo>
                  <a:close/>
                  <a:moveTo>
                    <a:pt x="3834" y="12989"/>
                  </a:moveTo>
                  <a:lnTo>
                    <a:pt x="3845" y="12999"/>
                  </a:lnTo>
                  <a:cubicBezTo>
                    <a:pt x="3845" y="12995"/>
                    <a:pt x="3841" y="12992"/>
                    <a:pt x="3834" y="12989"/>
                  </a:cubicBezTo>
                  <a:close/>
                </a:path>
              </a:pathLst>
            </a:custGeom>
            <a:solidFill>
              <a:srgbClr val="FA9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35;p36"/>
            <p:cNvSpPr/>
            <p:nvPr/>
          </p:nvSpPr>
          <p:spPr>
            <a:xfrm>
              <a:off x="2709255" y="2165361"/>
              <a:ext cx="385810" cy="785532"/>
            </a:xfrm>
            <a:custGeom>
              <a:avLst/>
              <a:gdLst/>
              <a:ahLst/>
              <a:cxnLst/>
              <a:rect l="l" t="t" r="r" b="b"/>
              <a:pathLst>
                <a:path w="6046" h="12310" extrusionOk="0">
                  <a:moveTo>
                    <a:pt x="5267" y="0"/>
                  </a:moveTo>
                  <a:lnTo>
                    <a:pt x="5264" y="21"/>
                  </a:lnTo>
                  <a:cubicBezTo>
                    <a:pt x="5390" y="21"/>
                    <a:pt x="6045" y="3117"/>
                    <a:pt x="4476" y="6472"/>
                  </a:cubicBezTo>
                  <a:cubicBezTo>
                    <a:pt x="3175" y="9245"/>
                    <a:pt x="1485" y="11235"/>
                    <a:pt x="1304" y="11235"/>
                  </a:cubicBezTo>
                  <a:lnTo>
                    <a:pt x="1301" y="11235"/>
                  </a:lnTo>
                  <a:cubicBezTo>
                    <a:pt x="1141" y="11204"/>
                    <a:pt x="0" y="10798"/>
                    <a:pt x="0" y="10798"/>
                  </a:cubicBezTo>
                  <a:lnTo>
                    <a:pt x="0" y="10798"/>
                  </a:lnTo>
                  <a:lnTo>
                    <a:pt x="294" y="11085"/>
                  </a:lnTo>
                  <a:cubicBezTo>
                    <a:pt x="909" y="11634"/>
                    <a:pt x="1454" y="12218"/>
                    <a:pt x="1533" y="12300"/>
                  </a:cubicBezTo>
                  <a:lnTo>
                    <a:pt x="1544" y="12310"/>
                  </a:lnTo>
                  <a:cubicBezTo>
                    <a:pt x="1544" y="12310"/>
                    <a:pt x="1802" y="12081"/>
                    <a:pt x="2202" y="11638"/>
                  </a:cubicBezTo>
                  <a:cubicBezTo>
                    <a:pt x="2878" y="10863"/>
                    <a:pt x="3967" y="9391"/>
                    <a:pt x="4971" y="7036"/>
                  </a:cubicBezTo>
                  <a:cubicBezTo>
                    <a:pt x="6018" y="4578"/>
                    <a:pt x="5896" y="2311"/>
                    <a:pt x="5705" y="1086"/>
                  </a:cubicBezTo>
                  <a:cubicBezTo>
                    <a:pt x="5650" y="844"/>
                    <a:pt x="5588" y="632"/>
                    <a:pt x="5527" y="451"/>
                  </a:cubicBezTo>
                  <a:cubicBezTo>
                    <a:pt x="5476" y="301"/>
                    <a:pt x="5424" y="171"/>
                    <a:pt x="5380" y="66"/>
                  </a:cubicBezTo>
                  <a:lnTo>
                    <a:pt x="5267" y="0"/>
                  </a:lnTo>
                  <a:close/>
                </a:path>
              </a:pathLst>
            </a:custGeom>
            <a:solidFill>
              <a:srgbClr val="D67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36;p36"/>
            <p:cNvSpPr/>
            <p:nvPr/>
          </p:nvSpPr>
          <p:spPr>
            <a:xfrm>
              <a:off x="2361797" y="3343652"/>
              <a:ext cx="669457" cy="956103"/>
            </a:xfrm>
            <a:custGeom>
              <a:avLst/>
              <a:gdLst/>
              <a:ahLst/>
              <a:cxnLst/>
              <a:rect l="l" t="t" r="r" b="b"/>
              <a:pathLst>
                <a:path w="10491" h="14983" extrusionOk="0">
                  <a:moveTo>
                    <a:pt x="8952" y="0"/>
                  </a:moveTo>
                  <a:cubicBezTo>
                    <a:pt x="8564" y="0"/>
                    <a:pt x="7365" y="58"/>
                    <a:pt x="6200" y="710"/>
                  </a:cubicBezTo>
                  <a:cubicBezTo>
                    <a:pt x="4783" y="1501"/>
                    <a:pt x="4312" y="2236"/>
                    <a:pt x="4326" y="2355"/>
                  </a:cubicBezTo>
                  <a:cubicBezTo>
                    <a:pt x="4886" y="7199"/>
                    <a:pt x="929" y="11824"/>
                    <a:pt x="86" y="12746"/>
                  </a:cubicBezTo>
                  <a:cubicBezTo>
                    <a:pt x="0" y="12839"/>
                    <a:pt x="8" y="12982"/>
                    <a:pt x="99" y="13070"/>
                  </a:cubicBezTo>
                  <a:lnTo>
                    <a:pt x="2080" y="14920"/>
                  </a:lnTo>
                  <a:cubicBezTo>
                    <a:pt x="2126" y="14963"/>
                    <a:pt x="2181" y="14982"/>
                    <a:pt x="2235" y="14982"/>
                  </a:cubicBezTo>
                  <a:cubicBezTo>
                    <a:pt x="2357" y="14982"/>
                    <a:pt x="2473" y="14884"/>
                    <a:pt x="2469" y="14740"/>
                  </a:cubicBezTo>
                  <a:lnTo>
                    <a:pt x="2417" y="13614"/>
                  </a:lnTo>
                  <a:cubicBezTo>
                    <a:pt x="2414" y="13528"/>
                    <a:pt x="2455" y="13450"/>
                    <a:pt x="2527" y="13405"/>
                  </a:cubicBezTo>
                  <a:cubicBezTo>
                    <a:pt x="2981" y="13129"/>
                    <a:pt x="4736" y="11975"/>
                    <a:pt x="7388" y="9165"/>
                  </a:cubicBezTo>
                  <a:cubicBezTo>
                    <a:pt x="10491" y="5875"/>
                    <a:pt x="9081" y="3"/>
                    <a:pt x="9081" y="3"/>
                  </a:cubicBezTo>
                  <a:cubicBezTo>
                    <a:pt x="9081" y="3"/>
                    <a:pt x="9035" y="0"/>
                    <a:pt x="8952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37;p36"/>
            <p:cNvSpPr/>
            <p:nvPr/>
          </p:nvSpPr>
          <p:spPr>
            <a:xfrm>
              <a:off x="2111908" y="3833028"/>
              <a:ext cx="671882" cy="563656"/>
            </a:xfrm>
            <a:custGeom>
              <a:avLst/>
              <a:gdLst/>
              <a:ahLst/>
              <a:cxnLst/>
              <a:rect l="l" t="t" r="r" b="b"/>
              <a:pathLst>
                <a:path w="10529" h="8833" extrusionOk="0">
                  <a:moveTo>
                    <a:pt x="6965" y="1"/>
                  </a:moveTo>
                  <a:cubicBezTo>
                    <a:pt x="6965" y="1"/>
                    <a:pt x="1" y="6258"/>
                    <a:pt x="3944" y="8515"/>
                  </a:cubicBezTo>
                  <a:cubicBezTo>
                    <a:pt x="4330" y="8735"/>
                    <a:pt x="4716" y="8833"/>
                    <a:pt x="5097" y="8833"/>
                  </a:cubicBezTo>
                  <a:cubicBezTo>
                    <a:pt x="7964" y="8833"/>
                    <a:pt x="10529" y="3302"/>
                    <a:pt x="10529" y="3302"/>
                  </a:cubicBezTo>
                  <a:cubicBezTo>
                    <a:pt x="10529" y="3302"/>
                    <a:pt x="7111" y="29"/>
                    <a:pt x="6965" y="1"/>
                  </a:cubicBezTo>
                  <a:close/>
                </a:path>
              </a:pathLst>
            </a:custGeom>
            <a:solidFill>
              <a:srgbClr val="FF9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38;p36"/>
            <p:cNvSpPr/>
            <p:nvPr/>
          </p:nvSpPr>
          <p:spPr>
            <a:xfrm>
              <a:off x="2976310" y="1987516"/>
              <a:ext cx="49072" cy="119393"/>
            </a:xfrm>
            <a:custGeom>
              <a:avLst/>
              <a:gdLst/>
              <a:ahLst/>
              <a:cxnLst/>
              <a:rect l="l" t="t" r="r" b="b"/>
              <a:pathLst>
                <a:path w="769" h="1871" extrusionOk="0">
                  <a:moveTo>
                    <a:pt x="424" y="0"/>
                  </a:moveTo>
                  <a:cubicBezTo>
                    <a:pt x="254" y="0"/>
                    <a:pt x="109" y="142"/>
                    <a:pt x="92" y="326"/>
                  </a:cubicBezTo>
                  <a:lnTo>
                    <a:pt x="17" y="1490"/>
                  </a:lnTo>
                  <a:cubicBezTo>
                    <a:pt x="1" y="1681"/>
                    <a:pt x="137" y="1852"/>
                    <a:pt x="318" y="1870"/>
                  </a:cubicBezTo>
                  <a:cubicBezTo>
                    <a:pt x="325" y="1870"/>
                    <a:pt x="333" y="1870"/>
                    <a:pt x="341" y="1870"/>
                  </a:cubicBezTo>
                  <a:cubicBezTo>
                    <a:pt x="512" y="1870"/>
                    <a:pt x="660" y="1731"/>
                    <a:pt x="677" y="1545"/>
                  </a:cubicBezTo>
                  <a:lnTo>
                    <a:pt x="751" y="381"/>
                  </a:lnTo>
                  <a:cubicBezTo>
                    <a:pt x="768" y="186"/>
                    <a:pt x="632" y="16"/>
                    <a:pt x="451" y="2"/>
                  </a:cubicBezTo>
                  <a:cubicBezTo>
                    <a:pt x="442" y="1"/>
                    <a:pt x="433" y="0"/>
                    <a:pt x="424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39;p36"/>
            <p:cNvSpPr/>
            <p:nvPr/>
          </p:nvSpPr>
          <p:spPr>
            <a:xfrm>
              <a:off x="3002473" y="1999449"/>
              <a:ext cx="85190" cy="109438"/>
            </a:xfrm>
            <a:custGeom>
              <a:avLst/>
              <a:gdLst/>
              <a:ahLst/>
              <a:cxnLst/>
              <a:rect l="l" t="t" r="r" b="b"/>
              <a:pathLst>
                <a:path w="1335" h="1715" extrusionOk="0">
                  <a:moveTo>
                    <a:pt x="971" y="1"/>
                  </a:moveTo>
                  <a:cubicBezTo>
                    <a:pt x="852" y="1"/>
                    <a:pt x="733" y="66"/>
                    <a:pt x="666" y="180"/>
                  </a:cubicBezTo>
                  <a:lnTo>
                    <a:pt x="99" y="1201"/>
                  </a:lnTo>
                  <a:cubicBezTo>
                    <a:pt x="0" y="1368"/>
                    <a:pt x="48" y="1580"/>
                    <a:pt x="208" y="1672"/>
                  </a:cubicBezTo>
                  <a:cubicBezTo>
                    <a:pt x="258" y="1701"/>
                    <a:pt x="312" y="1715"/>
                    <a:pt x="366" y="1715"/>
                  </a:cubicBezTo>
                  <a:cubicBezTo>
                    <a:pt x="483" y="1715"/>
                    <a:pt x="601" y="1649"/>
                    <a:pt x="669" y="1532"/>
                  </a:cubicBezTo>
                  <a:lnTo>
                    <a:pt x="1236" y="515"/>
                  </a:lnTo>
                  <a:cubicBezTo>
                    <a:pt x="1335" y="347"/>
                    <a:pt x="1287" y="136"/>
                    <a:pt x="1130" y="44"/>
                  </a:cubicBezTo>
                  <a:cubicBezTo>
                    <a:pt x="1080" y="15"/>
                    <a:pt x="1026" y="1"/>
                    <a:pt x="971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40;p36"/>
            <p:cNvSpPr/>
            <p:nvPr/>
          </p:nvSpPr>
          <p:spPr>
            <a:xfrm>
              <a:off x="3023977" y="2033716"/>
              <a:ext cx="100313" cy="96995"/>
            </a:xfrm>
            <a:custGeom>
              <a:avLst/>
              <a:gdLst/>
              <a:ahLst/>
              <a:cxnLst/>
              <a:rect l="l" t="t" r="r" b="b"/>
              <a:pathLst>
                <a:path w="1572" h="1520" extrusionOk="0">
                  <a:moveTo>
                    <a:pt x="1217" y="1"/>
                  </a:moveTo>
                  <a:cubicBezTo>
                    <a:pt x="1126" y="1"/>
                    <a:pt x="1033" y="36"/>
                    <a:pt x="960" y="107"/>
                  </a:cubicBezTo>
                  <a:lnTo>
                    <a:pt x="148" y="944"/>
                  </a:lnTo>
                  <a:cubicBezTo>
                    <a:pt x="12" y="1080"/>
                    <a:pt x="1" y="1295"/>
                    <a:pt x="130" y="1425"/>
                  </a:cubicBezTo>
                  <a:cubicBezTo>
                    <a:pt x="194" y="1488"/>
                    <a:pt x="277" y="1520"/>
                    <a:pt x="362" y="1520"/>
                  </a:cubicBezTo>
                  <a:cubicBezTo>
                    <a:pt x="451" y="1520"/>
                    <a:pt x="542" y="1485"/>
                    <a:pt x="612" y="1415"/>
                  </a:cubicBezTo>
                  <a:lnTo>
                    <a:pt x="1428" y="579"/>
                  </a:lnTo>
                  <a:cubicBezTo>
                    <a:pt x="1564" y="438"/>
                    <a:pt x="1571" y="224"/>
                    <a:pt x="1445" y="94"/>
                  </a:cubicBezTo>
                  <a:cubicBezTo>
                    <a:pt x="1383" y="31"/>
                    <a:pt x="1301" y="1"/>
                    <a:pt x="1217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41;p36"/>
            <p:cNvSpPr/>
            <p:nvPr/>
          </p:nvSpPr>
          <p:spPr>
            <a:xfrm>
              <a:off x="3013959" y="2095550"/>
              <a:ext cx="120606" cy="65408"/>
            </a:xfrm>
            <a:custGeom>
              <a:avLst/>
              <a:gdLst/>
              <a:ahLst/>
              <a:cxnLst/>
              <a:rect l="l" t="t" r="r" b="b"/>
              <a:pathLst>
                <a:path w="1890" h="1025" extrusionOk="0">
                  <a:moveTo>
                    <a:pt x="1510" y="0"/>
                  </a:moveTo>
                  <a:cubicBezTo>
                    <a:pt x="1475" y="0"/>
                    <a:pt x="1439" y="5"/>
                    <a:pt x="1404" y="16"/>
                  </a:cubicBezTo>
                  <a:lnTo>
                    <a:pt x="295" y="377"/>
                  </a:lnTo>
                  <a:cubicBezTo>
                    <a:pt x="107" y="432"/>
                    <a:pt x="1" y="620"/>
                    <a:pt x="52" y="794"/>
                  </a:cubicBezTo>
                  <a:cubicBezTo>
                    <a:pt x="97" y="935"/>
                    <a:pt x="232" y="1024"/>
                    <a:pt x="380" y="1024"/>
                  </a:cubicBezTo>
                  <a:cubicBezTo>
                    <a:pt x="415" y="1024"/>
                    <a:pt x="450" y="1019"/>
                    <a:pt x="486" y="1009"/>
                  </a:cubicBezTo>
                  <a:lnTo>
                    <a:pt x="1595" y="648"/>
                  </a:lnTo>
                  <a:cubicBezTo>
                    <a:pt x="1783" y="593"/>
                    <a:pt x="1889" y="405"/>
                    <a:pt x="1837" y="231"/>
                  </a:cubicBezTo>
                  <a:cubicBezTo>
                    <a:pt x="1793" y="90"/>
                    <a:pt x="1657" y="0"/>
                    <a:pt x="151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42;p36"/>
            <p:cNvSpPr/>
            <p:nvPr/>
          </p:nvSpPr>
          <p:spPr>
            <a:xfrm>
              <a:off x="2904457" y="2036014"/>
              <a:ext cx="99356" cy="104270"/>
            </a:xfrm>
            <a:custGeom>
              <a:avLst/>
              <a:gdLst/>
              <a:ahLst/>
              <a:cxnLst/>
              <a:rect l="l" t="t" r="r" b="b"/>
              <a:pathLst>
                <a:path w="1557" h="1634" extrusionOk="0">
                  <a:moveTo>
                    <a:pt x="439" y="1"/>
                  </a:moveTo>
                  <a:cubicBezTo>
                    <a:pt x="354" y="1"/>
                    <a:pt x="269" y="28"/>
                    <a:pt x="198" y="85"/>
                  </a:cubicBezTo>
                  <a:cubicBezTo>
                    <a:pt x="27" y="218"/>
                    <a:pt x="0" y="461"/>
                    <a:pt x="133" y="628"/>
                  </a:cubicBezTo>
                  <a:lnTo>
                    <a:pt x="812" y="1485"/>
                  </a:lnTo>
                  <a:cubicBezTo>
                    <a:pt x="889" y="1583"/>
                    <a:pt x="1003" y="1634"/>
                    <a:pt x="1118" y="1634"/>
                  </a:cubicBezTo>
                  <a:cubicBezTo>
                    <a:pt x="1203" y="1634"/>
                    <a:pt x="1288" y="1606"/>
                    <a:pt x="1359" y="1549"/>
                  </a:cubicBezTo>
                  <a:cubicBezTo>
                    <a:pt x="1526" y="1417"/>
                    <a:pt x="1557" y="1171"/>
                    <a:pt x="1423" y="1003"/>
                  </a:cubicBezTo>
                  <a:lnTo>
                    <a:pt x="741" y="147"/>
                  </a:lnTo>
                  <a:cubicBezTo>
                    <a:pt x="664" y="51"/>
                    <a:pt x="552" y="1"/>
                    <a:pt x="439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43;p36"/>
            <p:cNvSpPr/>
            <p:nvPr/>
          </p:nvSpPr>
          <p:spPr>
            <a:xfrm>
              <a:off x="2931896" y="2055859"/>
              <a:ext cx="156660" cy="124179"/>
            </a:xfrm>
            <a:custGeom>
              <a:avLst/>
              <a:gdLst/>
              <a:ahLst/>
              <a:cxnLst/>
              <a:rect l="l" t="t" r="r" b="b"/>
              <a:pathLst>
                <a:path w="2455" h="1946" extrusionOk="0">
                  <a:moveTo>
                    <a:pt x="1108" y="0"/>
                  </a:moveTo>
                  <a:cubicBezTo>
                    <a:pt x="963" y="0"/>
                    <a:pt x="821" y="53"/>
                    <a:pt x="710" y="153"/>
                  </a:cubicBezTo>
                  <a:lnTo>
                    <a:pt x="270" y="553"/>
                  </a:lnTo>
                  <a:cubicBezTo>
                    <a:pt x="205" y="614"/>
                    <a:pt x="150" y="689"/>
                    <a:pt x="119" y="771"/>
                  </a:cubicBezTo>
                  <a:cubicBezTo>
                    <a:pt x="0" y="1075"/>
                    <a:pt x="147" y="1420"/>
                    <a:pt x="451" y="1539"/>
                  </a:cubicBezTo>
                  <a:lnTo>
                    <a:pt x="1373" y="1905"/>
                  </a:lnTo>
                  <a:cubicBezTo>
                    <a:pt x="1443" y="1932"/>
                    <a:pt x="1516" y="1945"/>
                    <a:pt x="1588" y="1945"/>
                  </a:cubicBezTo>
                  <a:cubicBezTo>
                    <a:pt x="1824" y="1945"/>
                    <a:pt x="2048" y="1803"/>
                    <a:pt x="2140" y="1569"/>
                  </a:cubicBezTo>
                  <a:lnTo>
                    <a:pt x="2335" y="1075"/>
                  </a:lnTo>
                  <a:cubicBezTo>
                    <a:pt x="2454" y="771"/>
                    <a:pt x="2307" y="430"/>
                    <a:pt x="2003" y="310"/>
                  </a:cubicBezTo>
                  <a:lnTo>
                    <a:pt x="1324" y="41"/>
                  </a:lnTo>
                  <a:cubicBezTo>
                    <a:pt x="1254" y="13"/>
                    <a:pt x="1180" y="0"/>
                    <a:pt x="1108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44;p36"/>
            <p:cNvSpPr/>
            <p:nvPr/>
          </p:nvSpPr>
          <p:spPr>
            <a:xfrm>
              <a:off x="1856212" y="1930723"/>
              <a:ext cx="1102106" cy="967461"/>
            </a:xfrm>
            <a:custGeom>
              <a:avLst/>
              <a:gdLst/>
              <a:ahLst/>
              <a:cxnLst/>
              <a:rect l="l" t="t" r="r" b="b"/>
              <a:pathLst>
                <a:path w="17271" h="15161" extrusionOk="0">
                  <a:moveTo>
                    <a:pt x="9315" y="1"/>
                  </a:moveTo>
                  <a:cubicBezTo>
                    <a:pt x="3965" y="1"/>
                    <a:pt x="632" y="6435"/>
                    <a:pt x="3226" y="8716"/>
                  </a:cubicBezTo>
                  <a:lnTo>
                    <a:pt x="3179" y="8692"/>
                  </a:lnTo>
                  <a:cubicBezTo>
                    <a:pt x="3179" y="8692"/>
                    <a:pt x="2550" y="8315"/>
                    <a:pt x="1877" y="8315"/>
                  </a:cubicBezTo>
                  <a:cubicBezTo>
                    <a:pt x="1312" y="8315"/>
                    <a:pt x="716" y="8580"/>
                    <a:pt x="434" y="9555"/>
                  </a:cubicBezTo>
                  <a:cubicBezTo>
                    <a:pt x="1" y="11051"/>
                    <a:pt x="1062" y="11600"/>
                    <a:pt x="2568" y="11621"/>
                  </a:cubicBezTo>
                  <a:cubicBezTo>
                    <a:pt x="3100" y="11628"/>
                    <a:pt x="4008" y="11843"/>
                    <a:pt x="4462" y="11956"/>
                  </a:cubicBezTo>
                  <a:cubicBezTo>
                    <a:pt x="5869" y="12293"/>
                    <a:pt x="7165" y="12352"/>
                    <a:pt x="7931" y="13471"/>
                  </a:cubicBezTo>
                  <a:lnTo>
                    <a:pt x="8139" y="14304"/>
                  </a:lnTo>
                  <a:lnTo>
                    <a:pt x="9777" y="15161"/>
                  </a:lnTo>
                  <a:lnTo>
                    <a:pt x="10784" y="13983"/>
                  </a:lnTo>
                  <a:cubicBezTo>
                    <a:pt x="10784" y="13983"/>
                    <a:pt x="10289" y="13393"/>
                    <a:pt x="11156" y="13154"/>
                  </a:cubicBezTo>
                  <a:cubicBezTo>
                    <a:pt x="12191" y="12870"/>
                    <a:pt x="17270" y="10552"/>
                    <a:pt x="16993" y="8487"/>
                  </a:cubicBezTo>
                  <a:cubicBezTo>
                    <a:pt x="16721" y="6446"/>
                    <a:pt x="15642" y="7357"/>
                    <a:pt x="15922" y="5575"/>
                  </a:cubicBezTo>
                  <a:cubicBezTo>
                    <a:pt x="16202" y="3793"/>
                    <a:pt x="15884" y="715"/>
                    <a:pt x="10091" y="45"/>
                  </a:cubicBezTo>
                  <a:cubicBezTo>
                    <a:pt x="9828" y="15"/>
                    <a:pt x="9570" y="1"/>
                    <a:pt x="9315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45;p36"/>
            <p:cNvSpPr/>
            <p:nvPr/>
          </p:nvSpPr>
          <p:spPr>
            <a:xfrm>
              <a:off x="2347695" y="2780893"/>
              <a:ext cx="196734" cy="134708"/>
            </a:xfrm>
            <a:custGeom>
              <a:avLst/>
              <a:gdLst/>
              <a:ahLst/>
              <a:cxnLst/>
              <a:rect l="l" t="t" r="r" b="b"/>
              <a:pathLst>
                <a:path w="3083" h="2111" extrusionOk="0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lnTo>
                    <a:pt x="106" y="1254"/>
                  </a:lnTo>
                  <a:lnTo>
                    <a:pt x="2031" y="2111"/>
                  </a:lnTo>
                  <a:lnTo>
                    <a:pt x="3082" y="660"/>
                  </a:lnTo>
                  <a:lnTo>
                    <a:pt x="3082" y="660"/>
                  </a:lnTo>
                  <a:cubicBezTo>
                    <a:pt x="3082" y="661"/>
                    <a:pt x="2140" y="1623"/>
                    <a:pt x="2031" y="1674"/>
                  </a:cubicBezTo>
                  <a:cubicBezTo>
                    <a:pt x="2028" y="1675"/>
                    <a:pt x="2024" y="1676"/>
                    <a:pt x="2019" y="1676"/>
                  </a:cubicBezTo>
                  <a:cubicBezTo>
                    <a:pt x="1853" y="1676"/>
                    <a:pt x="741" y="869"/>
                    <a:pt x="741" y="869"/>
                  </a:cubicBezTo>
                  <a:cubicBezTo>
                    <a:pt x="741" y="869"/>
                    <a:pt x="119" y="1"/>
                    <a:pt x="2" y="1"/>
                  </a:cubicBezTo>
                  <a:close/>
                </a:path>
              </a:pathLst>
            </a:custGeom>
            <a:solidFill>
              <a:srgbClr val="EA9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46;p36"/>
            <p:cNvSpPr/>
            <p:nvPr/>
          </p:nvSpPr>
          <p:spPr>
            <a:xfrm>
              <a:off x="2453049" y="1977115"/>
              <a:ext cx="342290" cy="186588"/>
            </a:xfrm>
            <a:custGeom>
              <a:avLst/>
              <a:gdLst/>
              <a:ahLst/>
              <a:cxnLst/>
              <a:rect l="l" t="t" r="r" b="b"/>
              <a:pathLst>
                <a:path w="5364" h="2924" extrusionOk="0">
                  <a:moveTo>
                    <a:pt x="38" y="1"/>
                  </a:moveTo>
                  <a:cubicBezTo>
                    <a:pt x="24" y="1"/>
                    <a:pt x="11" y="1"/>
                    <a:pt x="1" y="5"/>
                  </a:cubicBezTo>
                  <a:cubicBezTo>
                    <a:pt x="76" y="237"/>
                    <a:pt x="342" y="790"/>
                    <a:pt x="1247" y="1001"/>
                  </a:cubicBezTo>
                  <a:cubicBezTo>
                    <a:pt x="2268" y="1237"/>
                    <a:pt x="4360" y="2028"/>
                    <a:pt x="5272" y="2923"/>
                  </a:cubicBezTo>
                  <a:cubicBezTo>
                    <a:pt x="5302" y="2920"/>
                    <a:pt x="5333" y="2913"/>
                    <a:pt x="5364" y="2909"/>
                  </a:cubicBezTo>
                  <a:cubicBezTo>
                    <a:pt x="5015" y="2384"/>
                    <a:pt x="4589" y="1930"/>
                    <a:pt x="4084" y="1694"/>
                  </a:cubicBezTo>
                  <a:cubicBezTo>
                    <a:pt x="2564" y="991"/>
                    <a:pt x="762" y="349"/>
                    <a:pt x="97" y="15"/>
                  </a:cubicBezTo>
                  <a:cubicBezTo>
                    <a:pt x="76" y="5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F2A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47;p36"/>
            <p:cNvSpPr/>
            <p:nvPr/>
          </p:nvSpPr>
          <p:spPr>
            <a:xfrm>
              <a:off x="1954292" y="2520603"/>
              <a:ext cx="122010" cy="70449"/>
            </a:xfrm>
            <a:custGeom>
              <a:avLst/>
              <a:gdLst/>
              <a:ahLst/>
              <a:cxnLst/>
              <a:rect l="l" t="t" r="r" b="b"/>
              <a:pathLst>
                <a:path w="1912" h="1104" extrusionOk="0">
                  <a:moveTo>
                    <a:pt x="849" y="0"/>
                  </a:moveTo>
                  <a:cubicBezTo>
                    <a:pt x="792" y="0"/>
                    <a:pt x="735" y="5"/>
                    <a:pt x="679" y="15"/>
                  </a:cubicBezTo>
                  <a:cubicBezTo>
                    <a:pt x="560" y="45"/>
                    <a:pt x="451" y="100"/>
                    <a:pt x="355" y="172"/>
                  </a:cubicBezTo>
                  <a:cubicBezTo>
                    <a:pt x="262" y="247"/>
                    <a:pt x="188" y="336"/>
                    <a:pt x="130" y="434"/>
                  </a:cubicBezTo>
                  <a:cubicBezTo>
                    <a:pt x="71" y="530"/>
                    <a:pt x="24" y="632"/>
                    <a:pt x="0" y="741"/>
                  </a:cubicBezTo>
                  <a:lnTo>
                    <a:pt x="13" y="746"/>
                  </a:lnTo>
                  <a:cubicBezTo>
                    <a:pt x="95" y="547"/>
                    <a:pt x="225" y="363"/>
                    <a:pt x="402" y="240"/>
                  </a:cubicBezTo>
                  <a:cubicBezTo>
                    <a:pt x="492" y="179"/>
                    <a:pt x="590" y="138"/>
                    <a:pt x="696" y="117"/>
                  </a:cubicBezTo>
                  <a:cubicBezTo>
                    <a:pt x="742" y="113"/>
                    <a:pt x="787" y="109"/>
                    <a:pt x="833" y="109"/>
                  </a:cubicBezTo>
                  <a:cubicBezTo>
                    <a:pt x="895" y="109"/>
                    <a:pt x="956" y="115"/>
                    <a:pt x="1017" y="131"/>
                  </a:cubicBezTo>
                  <a:cubicBezTo>
                    <a:pt x="1225" y="179"/>
                    <a:pt x="1430" y="274"/>
                    <a:pt x="1584" y="424"/>
                  </a:cubicBezTo>
                  <a:cubicBezTo>
                    <a:pt x="1659" y="500"/>
                    <a:pt x="1721" y="592"/>
                    <a:pt x="1757" y="691"/>
                  </a:cubicBezTo>
                  <a:cubicBezTo>
                    <a:pt x="1778" y="738"/>
                    <a:pt x="1792" y="793"/>
                    <a:pt x="1798" y="844"/>
                  </a:cubicBezTo>
                  <a:cubicBezTo>
                    <a:pt x="1802" y="872"/>
                    <a:pt x="1806" y="899"/>
                    <a:pt x="1806" y="926"/>
                  </a:cubicBezTo>
                  <a:cubicBezTo>
                    <a:pt x="1806" y="943"/>
                    <a:pt x="1800" y="973"/>
                    <a:pt x="1797" y="988"/>
                  </a:cubicBezTo>
                  <a:lnTo>
                    <a:pt x="1797" y="988"/>
                  </a:lnTo>
                  <a:cubicBezTo>
                    <a:pt x="1693" y="873"/>
                    <a:pt x="1562" y="781"/>
                    <a:pt x="1417" y="728"/>
                  </a:cubicBezTo>
                  <a:cubicBezTo>
                    <a:pt x="1341" y="700"/>
                    <a:pt x="1263" y="691"/>
                    <a:pt x="1181" y="691"/>
                  </a:cubicBezTo>
                  <a:cubicBezTo>
                    <a:pt x="1102" y="691"/>
                    <a:pt x="1024" y="714"/>
                    <a:pt x="949" y="738"/>
                  </a:cubicBezTo>
                  <a:lnTo>
                    <a:pt x="955" y="749"/>
                  </a:lnTo>
                  <a:cubicBezTo>
                    <a:pt x="1012" y="741"/>
                    <a:pt x="1070" y="731"/>
                    <a:pt x="1128" y="731"/>
                  </a:cubicBezTo>
                  <a:cubicBezTo>
                    <a:pt x="1147" y="731"/>
                    <a:pt x="1165" y="732"/>
                    <a:pt x="1184" y="735"/>
                  </a:cubicBezTo>
                  <a:cubicBezTo>
                    <a:pt x="1256" y="741"/>
                    <a:pt x="1327" y="762"/>
                    <a:pt x="1396" y="793"/>
                  </a:cubicBezTo>
                  <a:cubicBezTo>
                    <a:pt x="1461" y="820"/>
                    <a:pt x="1522" y="861"/>
                    <a:pt x="1580" y="905"/>
                  </a:cubicBezTo>
                  <a:cubicBezTo>
                    <a:pt x="1635" y="950"/>
                    <a:pt x="1689" y="1008"/>
                    <a:pt x="1727" y="1059"/>
                  </a:cubicBezTo>
                  <a:lnTo>
                    <a:pt x="1757" y="1104"/>
                  </a:lnTo>
                  <a:lnTo>
                    <a:pt x="1819" y="1090"/>
                  </a:lnTo>
                  <a:cubicBezTo>
                    <a:pt x="1839" y="1086"/>
                    <a:pt x="1867" y="1066"/>
                    <a:pt x="1874" y="1056"/>
                  </a:cubicBezTo>
                  <a:cubicBezTo>
                    <a:pt x="1877" y="1049"/>
                    <a:pt x="1884" y="1042"/>
                    <a:pt x="1888" y="1036"/>
                  </a:cubicBezTo>
                  <a:cubicBezTo>
                    <a:pt x="1894" y="1025"/>
                    <a:pt x="1894" y="1022"/>
                    <a:pt x="1897" y="1012"/>
                  </a:cubicBezTo>
                  <a:cubicBezTo>
                    <a:pt x="1901" y="1001"/>
                    <a:pt x="1905" y="987"/>
                    <a:pt x="1905" y="981"/>
                  </a:cubicBezTo>
                  <a:cubicBezTo>
                    <a:pt x="1908" y="960"/>
                    <a:pt x="1911" y="943"/>
                    <a:pt x="1911" y="926"/>
                  </a:cubicBezTo>
                  <a:cubicBezTo>
                    <a:pt x="1911" y="892"/>
                    <a:pt x="1911" y="861"/>
                    <a:pt x="1908" y="831"/>
                  </a:cubicBezTo>
                  <a:cubicBezTo>
                    <a:pt x="1897" y="769"/>
                    <a:pt x="1884" y="708"/>
                    <a:pt x="1864" y="650"/>
                  </a:cubicBezTo>
                  <a:cubicBezTo>
                    <a:pt x="1819" y="533"/>
                    <a:pt x="1754" y="428"/>
                    <a:pt x="1669" y="339"/>
                  </a:cubicBezTo>
                  <a:cubicBezTo>
                    <a:pt x="1584" y="250"/>
                    <a:pt x="1485" y="179"/>
                    <a:pt x="1376" y="131"/>
                  </a:cubicBezTo>
                  <a:cubicBezTo>
                    <a:pt x="1266" y="79"/>
                    <a:pt x="1160" y="42"/>
                    <a:pt x="1041" y="21"/>
                  </a:cubicBezTo>
                  <a:cubicBezTo>
                    <a:pt x="979" y="7"/>
                    <a:pt x="914" y="0"/>
                    <a:pt x="849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48;p36"/>
            <p:cNvSpPr/>
            <p:nvPr/>
          </p:nvSpPr>
          <p:spPr>
            <a:xfrm>
              <a:off x="2245276" y="2362540"/>
              <a:ext cx="122073" cy="101143"/>
            </a:xfrm>
            <a:custGeom>
              <a:avLst/>
              <a:gdLst/>
              <a:ahLst/>
              <a:cxnLst/>
              <a:rect l="l" t="t" r="r" b="b"/>
              <a:pathLst>
                <a:path w="1913" h="1585" extrusionOk="0">
                  <a:moveTo>
                    <a:pt x="1060" y="0"/>
                  </a:moveTo>
                  <a:cubicBezTo>
                    <a:pt x="892" y="0"/>
                    <a:pt x="723" y="47"/>
                    <a:pt x="581" y="122"/>
                  </a:cubicBezTo>
                  <a:cubicBezTo>
                    <a:pt x="515" y="154"/>
                    <a:pt x="461" y="201"/>
                    <a:pt x="403" y="245"/>
                  </a:cubicBezTo>
                  <a:cubicBezTo>
                    <a:pt x="376" y="266"/>
                    <a:pt x="348" y="294"/>
                    <a:pt x="325" y="317"/>
                  </a:cubicBezTo>
                  <a:cubicBezTo>
                    <a:pt x="298" y="341"/>
                    <a:pt x="270" y="368"/>
                    <a:pt x="249" y="399"/>
                  </a:cubicBezTo>
                  <a:cubicBezTo>
                    <a:pt x="157" y="508"/>
                    <a:pt x="82" y="638"/>
                    <a:pt x="48" y="775"/>
                  </a:cubicBezTo>
                  <a:cubicBezTo>
                    <a:pt x="14" y="915"/>
                    <a:pt x="0" y="1055"/>
                    <a:pt x="3" y="1191"/>
                  </a:cubicBezTo>
                  <a:cubicBezTo>
                    <a:pt x="17" y="1324"/>
                    <a:pt x="41" y="1461"/>
                    <a:pt x="89" y="1584"/>
                  </a:cubicBezTo>
                  <a:lnTo>
                    <a:pt x="99" y="1584"/>
                  </a:lnTo>
                  <a:cubicBezTo>
                    <a:pt x="55" y="1324"/>
                    <a:pt x="55" y="1055"/>
                    <a:pt x="140" y="809"/>
                  </a:cubicBezTo>
                  <a:cubicBezTo>
                    <a:pt x="225" y="560"/>
                    <a:pt x="410" y="351"/>
                    <a:pt x="642" y="232"/>
                  </a:cubicBezTo>
                  <a:cubicBezTo>
                    <a:pt x="773" y="155"/>
                    <a:pt x="927" y="112"/>
                    <a:pt x="1080" y="112"/>
                  </a:cubicBezTo>
                  <a:cubicBezTo>
                    <a:pt x="1186" y="112"/>
                    <a:pt x="1292" y="133"/>
                    <a:pt x="1390" y="177"/>
                  </a:cubicBezTo>
                  <a:cubicBezTo>
                    <a:pt x="1626" y="283"/>
                    <a:pt x="1816" y="494"/>
                    <a:pt x="1898" y="740"/>
                  </a:cubicBezTo>
                  <a:lnTo>
                    <a:pt x="1912" y="737"/>
                  </a:lnTo>
                  <a:cubicBezTo>
                    <a:pt x="1895" y="601"/>
                    <a:pt x="1826" y="478"/>
                    <a:pt x="1748" y="362"/>
                  </a:cubicBezTo>
                  <a:cubicBezTo>
                    <a:pt x="1667" y="253"/>
                    <a:pt x="1557" y="157"/>
                    <a:pt x="1427" y="89"/>
                  </a:cubicBezTo>
                  <a:cubicBezTo>
                    <a:pt x="1314" y="27"/>
                    <a:pt x="1187" y="0"/>
                    <a:pt x="1060" y="0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49;p36"/>
            <p:cNvSpPr/>
            <p:nvPr/>
          </p:nvSpPr>
          <p:spPr>
            <a:xfrm>
              <a:off x="2741480" y="2295601"/>
              <a:ext cx="101781" cy="65216"/>
            </a:xfrm>
            <a:custGeom>
              <a:avLst/>
              <a:gdLst/>
              <a:ahLst/>
              <a:cxnLst/>
              <a:rect l="l" t="t" r="r" b="b"/>
              <a:pathLst>
                <a:path w="1595" h="1022" extrusionOk="0">
                  <a:moveTo>
                    <a:pt x="844" y="4"/>
                  </a:moveTo>
                  <a:cubicBezTo>
                    <a:pt x="789" y="7"/>
                    <a:pt x="735" y="15"/>
                    <a:pt x="676" y="21"/>
                  </a:cubicBezTo>
                  <a:cubicBezTo>
                    <a:pt x="568" y="45"/>
                    <a:pt x="458" y="76"/>
                    <a:pt x="355" y="134"/>
                  </a:cubicBezTo>
                  <a:cubicBezTo>
                    <a:pt x="253" y="188"/>
                    <a:pt x="161" y="270"/>
                    <a:pt x="100" y="373"/>
                  </a:cubicBezTo>
                  <a:cubicBezTo>
                    <a:pt x="38" y="472"/>
                    <a:pt x="7" y="588"/>
                    <a:pt x="4" y="697"/>
                  </a:cubicBezTo>
                  <a:cubicBezTo>
                    <a:pt x="1" y="806"/>
                    <a:pt x="18" y="919"/>
                    <a:pt x="45" y="1011"/>
                  </a:cubicBezTo>
                  <a:lnTo>
                    <a:pt x="48" y="1018"/>
                  </a:lnTo>
                  <a:cubicBezTo>
                    <a:pt x="48" y="1022"/>
                    <a:pt x="48" y="1022"/>
                    <a:pt x="51" y="1022"/>
                  </a:cubicBezTo>
                  <a:cubicBezTo>
                    <a:pt x="55" y="1022"/>
                    <a:pt x="55" y="1022"/>
                    <a:pt x="55" y="1018"/>
                  </a:cubicBezTo>
                  <a:cubicBezTo>
                    <a:pt x="59" y="908"/>
                    <a:pt x="48" y="810"/>
                    <a:pt x="69" y="708"/>
                  </a:cubicBezTo>
                  <a:cubicBezTo>
                    <a:pt x="86" y="609"/>
                    <a:pt x="120" y="513"/>
                    <a:pt x="182" y="431"/>
                  </a:cubicBezTo>
                  <a:cubicBezTo>
                    <a:pt x="301" y="264"/>
                    <a:pt x="502" y="178"/>
                    <a:pt x="700" y="144"/>
                  </a:cubicBezTo>
                  <a:cubicBezTo>
                    <a:pt x="763" y="131"/>
                    <a:pt x="828" y="124"/>
                    <a:pt x="892" y="124"/>
                  </a:cubicBezTo>
                  <a:cubicBezTo>
                    <a:pt x="1032" y="124"/>
                    <a:pt x="1170" y="157"/>
                    <a:pt x="1284" y="237"/>
                  </a:cubicBezTo>
                  <a:cubicBezTo>
                    <a:pt x="1452" y="352"/>
                    <a:pt x="1543" y="554"/>
                    <a:pt x="1574" y="755"/>
                  </a:cubicBezTo>
                  <a:cubicBezTo>
                    <a:pt x="1574" y="755"/>
                    <a:pt x="1574" y="759"/>
                    <a:pt x="1578" y="759"/>
                  </a:cubicBezTo>
                  <a:cubicBezTo>
                    <a:pt x="1581" y="759"/>
                    <a:pt x="1584" y="755"/>
                    <a:pt x="1584" y="752"/>
                  </a:cubicBezTo>
                  <a:cubicBezTo>
                    <a:pt x="1595" y="646"/>
                    <a:pt x="1574" y="540"/>
                    <a:pt x="1537" y="434"/>
                  </a:cubicBezTo>
                  <a:cubicBezTo>
                    <a:pt x="1496" y="332"/>
                    <a:pt x="1431" y="233"/>
                    <a:pt x="1338" y="158"/>
                  </a:cubicBezTo>
                  <a:cubicBezTo>
                    <a:pt x="1250" y="83"/>
                    <a:pt x="1134" y="32"/>
                    <a:pt x="1018" y="15"/>
                  </a:cubicBezTo>
                  <a:cubicBezTo>
                    <a:pt x="960" y="1"/>
                    <a:pt x="902" y="7"/>
                    <a:pt x="844" y="4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50;p36"/>
            <p:cNvSpPr/>
            <p:nvPr/>
          </p:nvSpPr>
          <p:spPr>
            <a:xfrm>
              <a:off x="2600519" y="2341801"/>
              <a:ext cx="70896" cy="72810"/>
            </a:xfrm>
            <a:custGeom>
              <a:avLst/>
              <a:gdLst/>
              <a:ahLst/>
              <a:cxnLst/>
              <a:rect l="l" t="t" r="r" b="b"/>
              <a:pathLst>
                <a:path w="1111" h="1141" extrusionOk="0">
                  <a:moveTo>
                    <a:pt x="15" y="0"/>
                  </a:moveTo>
                  <a:lnTo>
                    <a:pt x="1" y="4"/>
                  </a:lnTo>
                  <a:cubicBezTo>
                    <a:pt x="4" y="93"/>
                    <a:pt x="11" y="181"/>
                    <a:pt x="48" y="270"/>
                  </a:cubicBezTo>
                  <a:cubicBezTo>
                    <a:pt x="66" y="311"/>
                    <a:pt x="97" y="359"/>
                    <a:pt x="155" y="373"/>
                  </a:cubicBezTo>
                  <a:cubicBezTo>
                    <a:pt x="163" y="374"/>
                    <a:pt x="171" y="374"/>
                    <a:pt x="179" y="374"/>
                  </a:cubicBezTo>
                  <a:cubicBezTo>
                    <a:pt x="223" y="374"/>
                    <a:pt x="260" y="361"/>
                    <a:pt x="298" y="352"/>
                  </a:cubicBezTo>
                  <a:cubicBezTo>
                    <a:pt x="438" y="306"/>
                    <a:pt x="581" y="246"/>
                    <a:pt x="714" y="246"/>
                  </a:cubicBezTo>
                  <a:cubicBezTo>
                    <a:pt x="740" y="246"/>
                    <a:pt x="765" y="248"/>
                    <a:pt x="790" y="253"/>
                  </a:cubicBezTo>
                  <a:cubicBezTo>
                    <a:pt x="861" y="274"/>
                    <a:pt x="923" y="321"/>
                    <a:pt x="950" y="386"/>
                  </a:cubicBezTo>
                  <a:cubicBezTo>
                    <a:pt x="977" y="451"/>
                    <a:pt x="981" y="533"/>
                    <a:pt x="977" y="615"/>
                  </a:cubicBezTo>
                  <a:cubicBezTo>
                    <a:pt x="977" y="696"/>
                    <a:pt x="963" y="783"/>
                    <a:pt x="954" y="868"/>
                  </a:cubicBezTo>
                  <a:lnTo>
                    <a:pt x="929" y="1000"/>
                  </a:lnTo>
                  <a:lnTo>
                    <a:pt x="923" y="1065"/>
                  </a:lnTo>
                  <a:lnTo>
                    <a:pt x="916" y="1100"/>
                  </a:lnTo>
                  <a:lnTo>
                    <a:pt x="916" y="1117"/>
                  </a:lnTo>
                  <a:cubicBezTo>
                    <a:pt x="916" y="1120"/>
                    <a:pt x="919" y="1123"/>
                    <a:pt x="919" y="1127"/>
                  </a:cubicBezTo>
                  <a:cubicBezTo>
                    <a:pt x="919" y="1131"/>
                    <a:pt x="923" y="1141"/>
                    <a:pt x="933" y="1141"/>
                  </a:cubicBezTo>
                  <a:lnTo>
                    <a:pt x="929" y="1127"/>
                  </a:lnTo>
                  <a:lnTo>
                    <a:pt x="929" y="1127"/>
                  </a:lnTo>
                  <a:cubicBezTo>
                    <a:pt x="930" y="1127"/>
                    <a:pt x="931" y="1127"/>
                    <a:pt x="931" y="1127"/>
                  </a:cubicBezTo>
                  <a:cubicBezTo>
                    <a:pt x="937" y="1127"/>
                    <a:pt x="937" y="1113"/>
                    <a:pt x="943" y="1106"/>
                  </a:cubicBezTo>
                  <a:lnTo>
                    <a:pt x="957" y="1076"/>
                  </a:lnTo>
                  <a:lnTo>
                    <a:pt x="984" y="1014"/>
                  </a:lnTo>
                  <a:cubicBezTo>
                    <a:pt x="1004" y="973"/>
                    <a:pt x="1022" y="932"/>
                    <a:pt x="1036" y="891"/>
                  </a:cubicBezTo>
                  <a:cubicBezTo>
                    <a:pt x="1069" y="806"/>
                    <a:pt x="1093" y="717"/>
                    <a:pt x="1104" y="622"/>
                  </a:cubicBezTo>
                  <a:cubicBezTo>
                    <a:pt x="1110" y="529"/>
                    <a:pt x="1110" y="427"/>
                    <a:pt x="1059" y="332"/>
                  </a:cubicBezTo>
                  <a:cubicBezTo>
                    <a:pt x="1008" y="233"/>
                    <a:pt x="909" y="171"/>
                    <a:pt x="806" y="154"/>
                  </a:cubicBezTo>
                  <a:cubicBezTo>
                    <a:pt x="787" y="152"/>
                    <a:pt x="768" y="151"/>
                    <a:pt x="750" y="151"/>
                  </a:cubicBezTo>
                  <a:cubicBezTo>
                    <a:pt x="571" y="151"/>
                    <a:pt x="423" y="236"/>
                    <a:pt x="278" y="294"/>
                  </a:cubicBezTo>
                  <a:cubicBezTo>
                    <a:pt x="237" y="307"/>
                    <a:pt x="196" y="325"/>
                    <a:pt x="161" y="325"/>
                  </a:cubicBezTo>
                  <a:cubicBezTo>
                    <a:pt x="130" y="321"/>
                    <a:pt x="100" y="287"/>
                    <a:pt x="83" y="253"/>
                  </a:cubicBezTo>
                  <a:cubicBezTo>
                    <a:pt x="42" y="178"/>
                    <a:pt x="25" y="89"/>
                    <a:pt x="15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51;p36"/>
            <p:cNvSpPr/>
            <p:nvPr/>
          </p:nvSpPr>
          <p:spPr>
            <a:xfrm>
              <a:off x="2524518" y="2513456"/>
              <a:ext cx="158446" cy="24823"/>
            </a:xfrm>
            <a:custGeom>
              <a:avLst/>
              <a:gdLst/>
              <a:ahLst/>
              <a:cxnLst/>
              <a:rect l="l" t="t" r="r" b="b"/>
              <a:pathLst>
                <a:path w="2483" h="389" extrusionOk="0">
                  <a:moveTo>
                    <a:pt x="2476" y="1"/>
                  </a:moveTo>
                  <a:cubicBezTo>
                    <a:pt x="2377" y="42"/>
                    <a:pt x="2277" y="79"/>
                    <a:pt x="2175" y="103"/>
                  </a:cubicBezTo>
                  <a:cubicBezTo>
                    <a:pt x="2076" y="133"/>
                    <a:pt x="1973" y="157"/>
                    <a:pt x="1871" y="178"/>
                  </a:cubicBezTo>
                  <a:cubicBezTo>
                    <a:pt x="1666" y="212"/>
                    <a:pt x="1461" y="246"/>
                    <a:pt x="1257" y="259"/>
                  </a:cubicBezTo>
                  <a:cubicBezTo>
                    <a:pt x="1161" y="266"/>
                    <a:pt x="1065" y="269"/>
                    <a:pt x="968" y="269"/>
                  </a:cubicBezTo>
                  <a:cubicBezTo>
                    <a:pt x="857" y="269"/>
                    <a:pt x="746" y="265"/>
                    <a:pt x="636" y="259"/>
                  </a:cubicBezTo>
                  <a:cubicBezTo>
                    <a:pt x="427" y="243"/>
                    <a:pt x="219" y="226"/>
                    <a:pt x="4" y="195"/>
                  </a:cubicBezTo>
                  <a:lnTo>
                    <a:pt x="1" y="209"/>
                  </a:lnTo>
                  <a:cubicBezTo>
                    <a:pt x="202" y="280"/>
                    <a:pt x="410" y="325"/>
                    <a:pt x="622" y="359"/>
                  </a:cubicBezTo>
                  <a:cubicBezTo>
                    <a:pt x="772" y="378"/>
                    <a:pt x="921" y="389"/>
                    <a:pt x="1071" y="389"/>
                  </a:cubicBezTo>
                  <a:cubicBezTo>
                    <a:pt x="1136" y="389"/>
                    <a:pt x="1202" y="387"/>
                    <a:pt x="1267" y="382"/>
                  </a:cubicBezTo>
                  <a:cubicBezTo>
                    <a:pt x="1479" y="366"/>
                    <a:pt x="1690" y="328"/>
                    <a:pt x="1899" y="270"/>
                  </a:cubicBezTo>
                  <a:cubicBezTo>
                    <a:pt x="2104" y="209"/>
                    <a:pt x="2309" y="133"/>
                    <a:pt x="2482" y="7"/>
                  </a:cubicBezTo>
                  <a:lnTo>
                    <a:pt x="2476" y="1"/>
                  </a:ln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52;p36"/>
            <p:cNvSpPr/>
            <p:nvPr/>
          </p:nvSpPr>
          <p:spPr>
            <a:xfrm>
              <a:off x="2590947" y="2562017"/>
              <a:ext cx="29481" cy="10721"/>
            </a:xfrm>
            <a:custGeom>
              <a:avLst/>
              <a:gdLst/>
              <a:ahLst/>
              <a:cxnLst/>
              <a:rect l="l" t="t" r="r" b="b"/>
              <a:pathLst>
                <a:path w="462" h="168" extrusionOk="0">
                  <a:moveTo>
                    <a:pt x="455" y="1"/>
                  </a:moveTo>
                  <a:cubicBezTo>
                    <a:pt x="387" y="38"/>
                    <a:pt x="308" y="42"/>
                    <a:pt x="233" y="42"/>
                  </a:cubicBezTo>
                  <a:cubicBezTo>
                    <a:pt x="218" y="42"/>
                    <a:pt x="203" y="43"/>
                    <a:pt x="188" y="43"/>
                  </a:cubicBezTo>
                  <a:cubicBezTo>
                    <a:pt x="125" y="43"/>
                    <a:pt x="65" y="38"/>
                    <a:pt x="1" y="35"/>
                  </a:cubicBezTo>
                  <a:lnTo>
                    <a:pt x="1" y="48"/>
                  </a:lnTo>
                  <a:cubicBezTo>
                    <a:pt x="69" y="138"/>
                    <a:pt x="151" y="165"/>
                    <a:pt x="236" y="168"/>
                  </a:cubicBezTo>
                  <a:cubicBezTo>
                    <a:pt x="277" y="165"/>
                    <a:pt x="321" y="154"/>
                    <a:pt x="366" y="130"/>
                  </a:cubicBezTo>
                  <a:cubicBezTo>
                    <a:pt x="407" y="106"/>
                    <a:pt x="448" y="69"/>
                    <a:pt x="461" y="11"/>
                  </a:cubicBezTo>
                  <a:lnTo>
                    <a:pt x="455" y="1"/>
                  </a:ln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53;p36"/>
            <p:cNvSpPr/>
            <p:nvPr/>
          </p:nvSpPr>
          <p:spPr>
            <a:xfrm>
              <a:off x="1722844" y="724482"/>
              <a:ext cx="1416191" cy="1862240"/>
            </a:xfrm>
            <a:custGeom>
              <a:avLst/>
              <a:gdLst/>
              <a:ahLst/>
              <a:cxnLst/>
              <a:rect l="l" t="t" r="r" b="b"/>
              <a:pathLst>
                <a:path w="22193" h="29183" extrusionOk="0">
                  <a:moveTo>
                    <a:pt x="18565" y="13650"/>
                  </a:moveTo>
                  <a:cubicBezTo>
                    <a:pt x="18565" y="13650"/>
                    <a:pt x="18562" y="13653"/>
                    <a:pt x="18556" y="13659"/>
                  </a:cubicBezTo>
                  <a:lnTo>
                    <a:pt x="18556" y="13659"/>
                  </a:lnTo>
                  <a:cubicBezTo>
                    <a:pt x="18562" y="13653"/>
                    <a:pt x="18565" y="13650"/>
                    <a:pt x="18565" y="13650"/>
                  </a:cubicBezTo>
                  <a:close/>
                  <a:moveTo>
                    <a:pt x="2454" y="28743"/>
                  </a:moveTo>
                  <a:lnTo>
                    <a:pt x="2454" y="28743"/>
                  </a:lnTo>
                  <a:cubicBezTo>
                    <a:pt x="2452" y="28757"/>
                    <a:pt x="2453" y="28765"/>
                    <a:pt x="2453" y="28765"/>
                  </a:cubicBezTo>
                  <a:cubicBezTo>
                    <a:pt x="2454" y="28765"/>
                    <a:pt x="2455" y="28758"/>
                    <a:pt x="2456" y="28745"/>
                  </a:cubicBezTo>
                  <a:cubicBezTo>
                    <a:pt x="2456" y="28745"/>
                    <a:pt x="2455" y="28744"/>
                    <a:pt x="2454" y="28743"/>
                  </a:cubicBezTo>
                  <a:close/>
                  <a:moveTo>
                    <a:pt x="14648" y="1"/>
                  </a:moveTo>
                  <a:cubicBezTo>
                    <a:pt x="14465" y="1"/>
                    <a:pt x="14278" y="6"/>
                    <a:pt x="14086" y="17"/>
                  </a:cubicBezTo>
                  <a:cubicBezTo>
                    <a:pt x="6470" y="443"/>
                    <a:pt x="1797" y="6527"/>
                    <a:pt x="1114" y="10513"/>
                  </a:cubicBezTo>
                  <a:cubicBezTo>
                    <a:pt x="432" y="14504"/>
                    <a:pt x="4272" y="17511"/>
                    <a:pt x="4634" y="17767"/>
                  </a:cubicBezTo>
                  <a:cubicBezTo>
                    <a:pt x="4999" y="18023"/>
                    <a:pt x="4890" y="18088"/>
                    <a:pt x="2425" y="22150"/>
                  </a:cubicBezTo>
                  <a:cubicBezTo>
                    <a:pt x="1" y="26147"/>
                    <a:pt x="2376" y="28663"/>
                    <a:pt x="2454" y="28743"/>
                  </a:cubicBezTo>
                  <a:lnTo>
                    <a:pt x="2454" y="28743"/>
                  </a:lnTo>
                  <a:cubicBezTo>
                    <a:pt x="2461" y="28650"/>
                    <a:pt x="2527" y="28267"/>
                    <a:pt x="2890" y="27725"/>
                  </a:cubicBezTo>
                  <a:cubicBezTo>
                    <a:pt x="3130" y="27363"/>
                    <a:pt x="3550" y="27261"/>
                    <a:pt x="3946" y="27261"/>
                  </a:cubicBezTo>
                  <a:cubicBezTo>
                    <a:pt x="4310" y="27261"/>
                    <a:pt x="4654" y="27346"/>
                    <a:pt x="4825" y="27397"/>
                  </a:cubicBezTo>
                  <a:cubicBezTo>
                    <a:pt x="4910" y="27424"/>
                    <a:pt x="4989" y="27462"/>
                    <a:pt x="5057" y="27513"/>
                  </a:cubicBezTo>
                  <a:cubicBezTo>
                    <a:pt x="5589" y="27907"/>
                    <a:pt x="6666" y="29182"/>
                    <a:pt x="6711" y="29182"/>
                  </a:cubicBezTo>
                  <a:cubicBezTo>
                    <a:pt x="6715" y="29182"/>
                    <a:pt x="6710" y="29172"/>
                    <a:pt x="6695" y="29148"/>
                  </a:cubicBezTo>
                  <a:cubicBezTo>
                    <a:pt x="6511" y="28852"/>
                    <a:pt x="6030" y="27946"/>
                    <a:pt x="6303" y="27428"/>
                  </a:cubicBezTo>
                  <a:cubicBezTo>
                    <a:pt x="6515" y="27018"/>
                    <a:pt x="6941" y="24526"/>
                    <a:pt x="7119" y="23458"/>
                  </a:cubicBezTo>
                  <a:cubicBezTo>
                    <a:pt x="7166" y="23154"/>
                    <a:pt x="7358" y="22887"/>
                    <a:pt x="7631" y="22744"/>
                  </a:cubicBezTo>
                  <a:cubicBezTo>
                    <a:pt x="8330" y="22365"/>
                    <a:pt x="9720" y="21590"/>
                    <a:pt x="10509" y="20973"/>
                  </a:cubicBezTo>
                  <a:cubicBezTo>
                    <a:pt x="11177" y="20443"/>
                    <a:pt x="11331" y="20010"/>
                    <a:pt x="11349" y="19758"/>
                  </a:cubicBezTo>
                  <a:cubicBezTo>
                    <a:pt x="11354" y="19684"/>
                    <a:pt x="11414" y="19630"/>
                    <a:pt x="11481" y="19630"/>
                  </a:cubicBezTo>
                  <a:cubicBezTo>
                    <a:pt x="11500" y="19630"/>
                    <a:pt x="11520" y="19635"/>
                    <a:pt x="11540" y="19645"/>
                  </a:cubicBezTo>
                  <a:cubicBezTo>
                    <a:pt x="12205" y="19979"/>
                    <a:pt x="14007" y="20621"/>
                    <a:pt x="15527" y="21324"/>
                  </a:cubicBezTo>
                  <a:cubicBezTo>
                    <a:pt x="17274" y="22137"/>
                    <a:pt x="18070" y="25557"/>
                    <a:pt x="18070" y="25557"/>
                  </a:cubicBezTo>
                  <a:cubicBezTo>
                    <a:pt x="21799" y="20561"/>
                    <a:pt x="16062" y="17406"/>
                    <a:pt x="11774" y="17406"/>
                  </a:cubicBezTo>
                  <a:cubicBezTo>
                    <a:pt x="11576" y="17406"/>
                    <a:pt x="11382" y="17413"/>
                    <a:pt x="11191" y="17426"/>
                  </a:cubicBezTo>
                  <a:cubicBezTo>
                    <a:pt x="9524" y="17544"/>
                    <a:pt x="8413" y="17728"/>
                    <a:pt x="7532" y="17728"/>
                  </a:cubicBezTo>
                  <a:cubicBezTo>
                    <a:pt x="6376" y="17728"/>
                    <a:pt x="5619" y="17411"/>
                    <a:pt x="4528" y="16210"/>
                  </a:cubicBezTo>
                  <a:cubicBezTo>
                    <a:pt x="2610" y="14097"/>
                    <a:pt x="5340" y="6076"/>
                    <a:pt x="12529" y="6035"/>
                  </a:cubicBezTo>
                  <a:cubicBezTo>
                    <a:pt x="12554" y="6035"/>
                    <a:pt x="12578" y="6035"/>
                    <a:pt x="12602" y="6035"/>
                  </a:cubicBezTo>
                  <a:cubicBezTo>
                    <a:pt x="19682" y="6035"/>
                    <a:pt x="14388" y="12610"/>
                    <a:pt x="15663" y="13971"/>
                  </a:cubicBezTo>
                  <a:cubicBezTo>
                    <a:pt x="16032" y="14365"/>
                    <a:pt x="16429" y="14505"/>
                    <a:pt x="16808" y="14505"/>
                  </a:cubicBezTo>
                  <a:cubicBezTo>
                    <a:pt x="17686" y="14505"/>
                    <a:pt x="18464" y="13751"/>
                    <a:pt x="18556" y="13659"/>
                  </a:cubicBezTo>
                  <a:lnTo>
                    <a:pt x="18556" y="13659"/>
                  </a:lnTo>
                  <a:cubicBezTo>
                    <a:pt x="18514" y="13701"/>
                    <a:pt x="18324" y="13869"/>
                    <a:pt x="18035" y="13869"/>
                  </a:cubicBezTo>
                  <a:cubicBezTo>
                    <a:pt x="17850" y="13869"/>
                    <a:pt x="17624" y="13800"/>
                    <a:pt x="17370" y="13585"/>
                  </a:cubicBezTo>
                  <a:cubicBezTo>
                    <a:pt x="16667" y="12988"/>
                    <a:pt x="18906" y="11496"/>
                    <a:pt x="20572" y="9660"/>
                  </a:cubicBezTo>
                  <a:cubicBezTo>
                    <a:pt x="22192" y="7873"/>
                    <a:pt x="21727" y="1"/>
                    <a:pt x="14648" y="1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54;p36"/>
            <p:cNvSpPr/>
            <p:nvPr/>
          </p:nvSpPr>
          <p:spPr>
            <a:xfrm>
              <a:off x="1749518" y="912983"/>
              <a:ext cx="1093300" cy="881889"/>
            </a:xfrm>
            <a:custGeom>
              <a:avLst/>
              <a:gdLst/>
              <a:ahLst/>
              <a:cxnLst/>
              <a:rect l="l" t="t" r="r" b="b"/>
              <a:pathLst>
                <a:path w="17133" h="13820" extrusionOk="0">
                  <a:moveTo>
                    <a:pt x="13204" y="1"/>
                  </a:moveTo>
                  <a:cubicBezTo>
                    <a:pt x="10772" y="1"/>
                    <a:pt x="7410" y="1738"/>
                    <a:pt x="4738" y="4453"/>
                  </a:cubicBezTo>
                  <a:cubicBezTo>
                    <a:pt x="0" y="9262"/>
                    <a:pt x="3748" y="13820"/>
                    <a:pt x="3748" y="13820"/>
                  </a:cubicBezTo>
                  <a:lnTo>
                    <a:pt x="4909" y="13472"/>
                  </a:lnTo>
                  <a:cubicBezTo>
                    <a:pt x="4909" y="13472"/>
                    <a:pt x="5660" y="9443"/>
                    <a:pt x="7736" y="6484"/>
                  </a:cubicBezTo>
                  <a:cubicBezTo>
                    <a:pt x="8860" y="4882"/>
                    <a:pt x="11366" y="3680"/>
                    <a:pt x="13185" y="3680"/>
                  </a:cubicBezTo>
                  <a:cubicBezTo>
                    <a:pt x="14724" y="3680"/>
                    <a:pt x="15770" y="4540"/>
                    <a:pt x="15075" y="6743"/>
                  </a:cubicBezTo>
                  <a:cubicBezTo>
                    <a:pt x="13767" y="10893"/>
                    <a:pt x="16400" y="12017"/>
                    <a:pt x="16602" y="12017"/>
                  </a:cubicBezTo>
                  <a:cubicBezTo>
                    <a:pt x="16634" y="12017"/>
                    <a:pt x="16604" y="11988"/>
                    <a:pt x="16488" y="11939"/>
                  </a:cubicBezTo>
                  <a:cubicBezTo>
                    <a:pt x="15637" y="11577"/>
                    <a:pt x="15539" y="11065"/>
                    <a:pt x="15546" y="10086"/>
                  </a:cubicBezTo>
                  <a:cubicBezTo>
                    <a:pt x="15555" y="9109"/>
                    <a:pt x="17133" y="6921"/>
                    <a:pt x="16341" y="2524"/>
                  </a:cubicBezTo>
                  <a:cubicBezTo>
                    <a:pt x="16024" y="768"/>
                    <a:pt x="14819" y="1"/>
                    <a:pt x="13204" y="1"/>
                  </a:cubicBezTo>
                  <a:close/>
                </a:path>
              </a:pathLst>
            </a:custGeom>
            <a:solidFill>
              <a:srgbClr val="4F4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55;p36"/>
            <p:cNvSpPr/>
            <p:nvPr/>
          </p:nvSpPr>
          <p:spPr>
            <a:xfrm>
              <a:off x="2002087" y="1772150"/>
              <a:ext cx="83339" cy="104014"/>
            </a:xfrm>
            <a:custGeom>
              <a:avLst/>
              <a:gdLst/>
              <a:ahLst/>
              <a:cxnLst/>
              <a:rect l="l" t="t" r="r" b="b"/>
              <a:pathLst>
                <a:path w="1306" h="1630" extrusionOk="0">
                  <a:moveTo>
                    <a:pt x="913" y="1"/>
                  </a:moveTo>
                  <a:cubicBezTo>
                    <a:pt x="677" y="1"/>
                    <a:pt x="306" y="761"/>
                    <a:pt x="74" y="1301"/>
                  </a:cubicBezTo>
                  <a:cubicBezTo>
                    <a:pt x="0" y="1465"/>
                    <a:pt x="131" y="1630"/>
                    <a:pt x="289" y="1630"/>
                  </a:cubicBezTo>
                  <a:cubicBezTo>
                    <a:pt x="324" y="1630"/>
                    <a:pt x="359" y="1622"/>
                    <a:pt x="394" y="1605"/>
                  </a:cubicBezTo>
                  <a:cubicBezTo>
                    <a:pt x="718" y="1448"/>
                    <a:pt x="1084" y="1216"/>
                    <a:pt x="1152" y="960"/>
                  </a:cubicBezTo>
                  <a:cubicBezTo>
                    <a:pt x="1275" y="485"/>
                    <a:pt x="1306" y="145"/>
                    <a:pt x="951" y="8"/>
                  </a:cubicBezTo>
                  <a:cubicBezTo>
                    <a:pt x="939" y="3"/>
                    <a:pt x="926" y="1"/>
                    <a:pt x="913" y="1"/>
                  </a:cubicBezTo>
                  <a:close/>
                </a:path>
              </a:pathLst>
            </a:custGeom>
            <a:solidFill>
              <a:srgbClr val="FA9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56;p36"/>
            <p:cNvSpPr/>
            <p:nvPr/>
          </p:nvSpPr>
          <p:spPr>
            <a:xfrm>
              <a:off x="1949506" y="1776298"/>
              <a:ext cx="102355" cy="80595"/>
            </a:xfrm>
            <a:custGeom>
              <a:avLst/>
              <a:gdLst/>
              <a:ahLst/>
              <a:cxnLst/>
              <a:rect l="l" t="t" r="r" b="b"/>
              <a:pathLst>
                <a:path w="1604" h="1263" extrusionOk="0">
                  <a:moveTo>
                    <a:pt x="1604" y="1"/>
                  </a:moveTo>
                  <a:lnTo>
                    <a:pt x="1604" y="1"/>
                  </a:lnTo>
                  <a:cubicBezTo>
                    <a:pt x="1604" y="1"/>
                    <a:pt x="112" y="390"/>
                    <a:pt x="51" y="557"/>
                  </a:cubicBezTo>
                  <a:cubicBezTo>
                    <a:pt x="0" y="696"/>
                    <a:pt x="419" y="1263"/>
                    <a:pt x="736" y="1263"/>
                  </a:cubicBezTo>
                  <a:cubicBezTo>
                    <a:pt x="807" y="1263"/>
                    <a:pt x="873" y="1234"/>
                    <a:pt x="928" y="1165"/>
                  </a:cubicBezTo>
                  <a:cubicBezTo>
                    <a:pt x="1222" y="789"/>
                    <a:pt x="1604" y="1"/>
                    <a:pt x="1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57;p36"/>
            <p:cNvSpPr/>
            <p:nvPr/>
          </p:nvSpPr>
          <p:spPr>
            <a:xfrm>
              <a:off x="1848108" y="3089616"/>
              <a:ext cx="560976" cy="774939"/>
            </a:xfrm>
            <a:custGeom>
              <a:avLst/>
              <a:gdLst/>
              <a:ahLst/>
              <a:cxnLst/>
              <a:rect l="l" t="t" r="r" b="b"/>
              <a:pathLst>
                <a:path w="8791" h="12144" extrusionOk="0">
                  <a:moveTo>
                    <a:pt x="4568" y="1"/>
                  </a:moveTo>
                  <a:cubicBezTo>
                    <a:pt x="4566" y="1"/>
                    <a:pt x="4564" y="1"/>
                    <a:pt x="4562" y="1"/>
                  </a:cubicBezTo>
                  <a:cubicBezTo>
                    <a:pt x="2295" y="7"/>
                    <a:pt x="1" y="1649"/>
                    <a:pt x="746" y="5367"/>
                  </a:cubicBezTo>
                  <a:cubicBezTo>
                    <a:pt x="1431" y="8787"/>
                    <a:pt x="6109" y="10675"/>
                    <a:pt x="6856" y="10954"/>
                  </a:cubicBezTo>
                  <a:cubicBezTo>
                    <a:pt x="6914" y="10979"/>
                    <a:pt x="6952" y="11036"/>
                    <a:pt x="6948" y="11102"/>
                  </a:cubicBezTo>
                  <a:lnTo>
                    <a:pt x="6883" y="11986"/>
                  </a:lnTo>
                  <a:cubicBezTo>
                    <a:pt x="6876" y="12079"/>
                    <a:pt x="6951" y="12144"/>
                    <a:pt x="7029" y="12144"/>
                  </a:cubicBezTo>
                  <a:cubicBezTo>
                    <a:pt x="7063" y="12144"/>
                    <a:pt x="7097" y="12132"/>
                    <a:pt x="7125" y="12105"/>
                  </a:cubicBezTo>
                  <a:lnTo>
                    <a:pt x="8689" y="10675"/>
                  </a:lnTo>
                  <a:cubicBezTo>
                    <a:pt x="8747" y="10620"/>
                    <a:pt x="8751" y="10524"/>
                    <a:pt x="8696" y="10467"/>
                  </a:cubicBezTo>
                  <a:cubicBezTo>
                    <a:pt x="8371" y="10125"/>
                    <a:pt x="7358" y="9005"/>
                    <a:pt x="6821" y="7794"/>
                  </a:cubicBezTo>
                  <a:cubicBezTo>
                    <a:pt x="6200" y="6380"/>
                    <a:pt x="6227" y="4841"/>
                    <a:pt x="8761" y="4268"/>
                  </a:cubicBezTo>
                  <a:cubicBezTo>
                    <a:pt x="8779" y="4306"/>
                    <a:pt x="8787" y="4324"/>
                    <a:pt x="8788" y="4324"/>
                  </a:cubicBezTo>
                  <a:cubicBezTo>
                    <a:pt x="8790" y="4324"/>
                    <a:pt x="8277" y="3244"/>
                    <a:pt x="7491" y="2161"/>
                  </a:cubicBezTo>
                  <a:cubicBezTo>
                    <a:pt x="6707" y="1081"/>
                    <a:pt x="5648" y="1"/>
                    <a:pt x="4568" y="1"/>
                  </a:cubicBezTo>
                  <a:close/>
                </a:path>
              </a:pathLst>
            </a:custGeom>
            <a:solidFill>
              <a:srgbClr val="307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58;p36"/>
            <p:cNvSpPr/>
            <p:nvPr/>
          </p:nvSpPr>
          <p:spPr>
            <a:xfrm>
              <a:off x="2043374" y="3595455"/>
              <a:ext cx="508458" cy="328124"/>
            </a:xfrm>
            <a:custGeom>
              <a:avLst/>
              <a:gdLst/>
              <a:ahLst/>
              <a:cxnLst/>
              <a:rect l="l" t="t" r="r" b="b"/>
              <a:pathLst>
                <a:path w="7968" h="5142" extrusionOk="0">
                  <a:moveTo>
                    <a:pt x="4032" y="0"/>
                  </a:moveTo>
                  <a:lnTo>
                    <a:pt x="0" y="1505"/>
                  </a:lnTo>
                  <a:cubicBezTo>
                    <a:pt x="705" y="4313"/>
                    <a:pt x="2017" y="5141"/>
                    <a:pt x="3323" y="5141"/>
                  </a:cubicBezTo>
                  <a:cubicBezTo>
                    <a:pt x="4640" y="5141"/>
                    <a:pt x="5950" y="4298"/>
                    <a:pt x="6626" y="3793"/>
                  </a:cubicBezTo>
                  <a:cubicBezTo>
                    <a:pt x="7967" y="2782"/>
                    <a:pt x="4032" y="0"/>
                    <a:pt x="4032" y="0"/>
                  </a:cubicBezTo>
                  <a:close/>
                </a:path>
              </a:pathLst>
            </a:custGeom>
            <a:solidFill>
              <a:srgbClr val="EA8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59;p36"/>
            <p:cNvSpPr/>
            <p:nvPr/>
          </p:nvSpPr>
          <p:spPr>
            <a:xfrm>
              <a:off x="2220899" y="2446645"/>
              <a:ext cx="225513" cy="163041"/>
            </a:xfrm>
            <a:custGeom>
              <a:avLst/>
              <a:gdLst/>
              <a:ahLst/>
              <a:cxnLst/>
              <a:rect l="l" t="t" r="r" b="b"/>
              <a:pathLst>
                <a:path w="3534" h="2555" extrusionOk="0">
                  <a:moveTo>
                    <a:pt x="1816" y="1"/>
                  </a:moveTo>
                  <a:cubicBezTo>
                    <a:pt x="1782" y="1"/>
                    <a:pt x="1748" y="2"/>
                    <a:pt x="1713" y="3"/>
                  </a:cubicBezTo>
                  <a:cubicBezTo>
                    <a:pt x="754" y="44"/>
                    <a:pt x="0" y="648"/>
                    <a:pt x="31" y="1352"/>
                  </a:cubicBezTo>
                  <a:cubicBezTo>
                    <a:pt x="57" y="2029"/>
                    <a:pt x="804" y="2555"/>
                    <a:pt x="1717" y="2555"/>
                  </a:cubicBezTo>
                  <a:cubicBezTo>
                    <a:pt x="1751" y="2555"/>
                    <a:pt x="1785" y="2554"/>
                    <a:pt x="1819" y="2553"/>
                  </a:cubicBezTo>
                  <a:cubicBezTo>
                    <a:pt x="2778" y="2512"/>
                    <a:pt x="3533" y="1908"/>
                    <a:pt x="3503" y="1201"/>
                  </a:cubicBezTo>
                  <a:cubicBezTo>
                    <a:pt x="3473" y="523"/>
                    <a:pt x="2729" y="1"/>
                    <a:pt x="1816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60;p36"/>
            <p:cNvSpPr/>
            <p:nvPr/>
          </p:nvSpPr>
          <p:spPr>
            <a:xfrm>
              <a:off x="2702682" y="2377983"/>
              <a:ext cx="237319" cy="166997"/>
            </a:xfrm>
            <a:custGeom>
              <a:avLst/>
              <a:gdLst/>
              <a:ahLst/>
              <a:cxnLst/>
              <a:rect l="l" t="t" r="r" b="b"/>
              <a:pathLst>
                <a:path w="3719" h="2617" extrusionOk="0">
                  <a:moveTo>
                    <a:pt x="2115" y="0"/>
                  </a:moveTo>
                  <a:cubicBezTo>
                    <a:pt x="1932" y="0"/>
                    <a:pt x="1742" y="23"/>
                    <a:pt x="1551" y="72"/>
                  </a:cubicBezTo>
                  <a:cubicBezTo>
                    <a:pt x="618" y="304"/>
                    <a:pt x="1" y="1048"/>
                    <a:pt x="175" y="1731"/>
                  </a:cubicBezTo>
                  <a:cubicBezTo>
                    <a:pt x="311" y="2274"/>
                    <a:pt x="905" y="2616"/>
                    <a:pt x="1610" y="2616"/>
                  </a:cubicBezTo>
                  <a:cubicBezTo>
                    <a:pt x="1791" y="2616"/>
                    <a:pt x="1979" y="2594"/>
                    <a:pt x="2168" y="2546"/>
                  </a:cubicBezTo>
                  <a:cubicBezTo>
                    <a:pt x="3101" y="2311"/>
                    <a:pt x="3719" y="1571"/>
                    <a:pt x="3544" y="884"/>
                  </a:cubicBezTo>
                  <a:cubicBezTo>
                    <a:pt x="3409" y="342"/>
                    <a:pt x="2817" y="0"/>
                    <a:pt x="2115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61;p36"/>
            <p:cNvSpPr/>
            <p:nvPr/>
          </p:nvSpPr>
          <p:spPr>
            <a:xfrm>
              <a:off x="2876762" y="2271480"/>
              <a:ext cx="100696" cy="169039"/>
            </a:xfrm>
            <a:custGeom>
              <a:avLst/>
              <a:gdLst/>
              <a:ahLst/>
              <a:cxnLst/>
              <a:rect l="l" t="t" r="r" b="b"/>
              <a:pathLst>
                <a:path w="1578" h="2649" extrusionOk="0">
                  <a:moveTo>
                    <a:pt x="0" y="0"/>
                  </a:moveTo>
                  <a:lnTo>
                    <a:pt x="0" y="2649"/>
                  </a:lnTo>
                  <a:lnTo>
                    <a:pt x="1577" y="2649"/>
                  </a:lnTo>
                  <a:lnTo>
                    <a:pt x="1577" y="0"/>
                  </a:lnTo>
                  <a:close/>
                </a:path>
              </a:pathLst>
            </a:custGeom>
            <a:solidFill>
              <a:srgbClr val="FA9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62;p36"/>
            <p:cNvSpPr/>
            <p:nvPr/>
          </p:nvSpPr>
          <p:spPr>
            <a:xfrm>
              <a:off x="2870445" y="2334399"/>
              <a:ext cx="4020" cy="14422"/>
            </a:xfrm>
            <a:custGeom>
              <a:avLst/>
              <a:gdLst/>
              <a:ahLst/>
              <a:cxnLst/>
              <a:rect l="l" t="t" r="r" b="b"/>
              <a:pathLst>
                <a:path w="63" h="226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8"/>
                    <a:pt x="7" y="55"/>
                    <a:pt x="14" y="79"/>
                  </a:cubicBezTo>
                  <a:cubicBezTo>
                    <a:pt x="24" y="120"/>
                    <a:pt x="34" y="157"/>
                    <a:pt x="48" y="191"/>
                  </a:cubicBezTo>
                  <a:cubicBezTo>
                    <a:pt x="52" y="205"/>
                    <a:pt x="55" y="215"/>
                    <a:pt x="62" y="226"/>
                  </a:cubicBezTo>
                  <a:cubicBezTo>
                    <a:pt x="45" y="168"/>
                    <a:pt x="24" y="92"/>
                    <a:pt x="1" y="1"/>
                  </a:cubicBezTo>
                  <a:close/>
                </a:path>
              </a:pathLst>
            </a:custGeom>
            <a:solidFill>
              <a:srgbClr val="5E6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63;p36"/>
            <p:cNvSpPr/>
            <p:nvPr/>
          </p:nvSpPr>
          <p:spPr>
            <a:xfrm>
              <a:off x="2675435" y="2213092"/>
              <a:ext cx="259143" cy="232916"/>
            </a:xfrm>
            <a:custGeom>
              <a:avLst/>
              <a:gdLst/>
              <a:ahLst/>
              <a:cxnLst/>
              <a:rect l="l" t="t" r="r" b="b"/>
              <a:pathLst>
                <a:path w="4061" h="3650" extrusionOk="0">
                  <a:moveTo>
                    <a:pt x="1879" y="1297"/>
                  </a:moveTo>
                  <a:cubicBezTo>
                    <a:pt x="1937" y="1300"/>
                    <a:pt x="1995" y="1294"/>
                    <a:pt x="2053" y="1308"/>
                  </a:cubicBezTo>
                  <a:cubicBezTo>
                    <a:pt x="2169" y="1325"/>
                    <a:pt x="2285" y="1376"/>
                    <a:pt x="2373" y="1451"/>
                  </a:cubicBezTo>
                  <a:cubicBezTo>
                    <a:pt x="2466" y="1526"/>
                    <a:pt x="2531" y="1625"/>
                    <a:pt x="2572" y="1727"/>
                  </a:cubicBezTo>
                  <a:cubicBezTo>
                    <a:pt x="2609" y="1833"/>
                    <a:pt x="2630" y="1939"/>
                    <a:pt x="2619" y="2045"/>
                  </a:cubicBezTo>
                  <a:cubicBezTo>
                    <a:pt x="2619" y="2048"/>
                    <a:pt x="2616" y="2052"/>
                    <a:pt x="2613" y="2052"/>
                  </a:cubicBezTo>
                  <a:cubicBezTo>
                    <a:pt x="2609" y="2052"/>
                    <a:pt x="2609" y="2048"/>
                    <a:pt x="2609" y="2048"/>
                  </a:cubicBezTo>
                  <a:cubicBezTo>
                    <a:pt x="2578" y="1847"/>
                    <a:pt x="2487" y="1645"/>
                    <a:pt x="2319" y="1530"/>
                  </a:cubicBezTo>
                  <a:cubicBezTo>
                    <a:pt x="2203" y="1451"/>
                    <a:pt x="2063" y="1417"/>
                    <a:pt x="1926" y="1417"/>
                  </a:cubicBezTo>
                  <a:cubicBezTo>
                    <a:pt x="1861" y="1417"/>
                    <a:pt x="1797" y="1423"/>
                    <a:pt x="1735" y="1437"/>
                  </a:cubicBezTo>
                  <a:cubicBezTo>
                    <a:pt x="1537" y="1471"/>
                    <a:pt x="1336" y="1557"/>
                    <a:pt x="1217" y="1724"/>
                  </a:cubicBezTo>
                  <a:cubicBezTo>
                    <a:pt x="1155" y="1806"/>
                    <a:pt x="1121" y="1902"/>
                    <a:pt x="1104" y="2001"/>
                  </a:cubicBezTo>
                  <a:cubicBezTo>
                    <a:pt x="1083" y="2103"/>
                    <a:pt x="1094" y="2201"/>
                    <a:pt x="1090" y="2311"/>
                  </a:cubicBezTo>
                  <a:cubicBezTo>
                    <a:pt x="1090" y="2315"/>
                    <a:pt x="1090" y="2315"/>
                    <a:pt x="1086" y="2315"/>
                  </a:cubicBezTo>
                  <a:cubicBezTo>
                    <a:pt x="1083" y="2315"/>
                    <a:pt x="1083" y="2315"/>
                    <a:pt x="1083" y="2311"/>
                  </a:cubicBezTo>
                  <a:lnTo>
                    <a:pt x="1080" y="2304"/>
                  </a:lnTo>
                  <a:cubicBezTo>
                    <a:pt x="1053" y="2212"/>
                    <a:pt x="1036" y="2099"/>
                    <a:pt x="1039" y="1990"/>
                  </a:cubicBezTo>
                  <a:cubicBezTo>
                    <a:pt x="1042" y="1881"/>
                    <a:pt x="1073" y="1765"/>
                    <a:pt x="1135" y="1666"/>
                  </a:cubicBezTo>
                  <a:cubicBezTo>
                    <a:pt x="1196" y="1563"/>
                    <a:pt x="1288" y="1481"/>
                    <a:pt x="1390" y="1427"/>
                  </a:cubicBezTo>
                  <a:cubicBezTo>
                    <a:pt x="1493" y="1369"/>
                    <a:pt x="1603" y="1338"/>
                    <a:pt x="1711" y="1314"/>
                  </a:cubicBezTo>
                  <a:cubicBezTo>
                    <a:pt x="1770" y="1308"/>
                    <a:pt x="1824" y="1300"/>
                    <a:pt x="1879" y="1297"/>
                  </a:cubicBezTo>
                  <a:close/>
                  <a:moveTo>
                    <a:pt x="2309" y="0"/>
                  </a:moveTo>
                  <a:cubicBezTo>
                    <a:pt x="1752" y="120"/>
                    <a:pt x="1158" y="293"/>
                    <a:pt x="855" y="362"/>
                  </a:cubicBezTo>
                  <a:cubicBezTo>
                    <a:pt x="281" y="492"/>
                    <a:pt x="281" y="706"/>
                    <a:pt x="264" y="1195"/>
                  </a:cubicBezTo>
                  <a:cubicBezTo>
                    <a:pt x="251" y="1625"/>
                    <a:pt x="175" y="1734"/>
                    <a:pt x="1" y="1768"/>
                  </a:cubicBezTo>
                  <a:lnTo>
                    <a:pt x="1" y="1782"/>
                  </a:lnTo>
                  <a:lnTo>
                    <a:pt x="8" y="1782"/>
                  </a:lnTo>
                  <a:cubicBezTo>
                    <a:pt x="21" y="2133"/>
                    <a:pt x="83" y="2488"/>
                    <a:pt x="199" y="2816"/>
                  </a:cubicBezTo>
                  <a:cubicBezTo>
                    <a:pt x="298" y="3123"/>
                    <a:pt x="451" y="3417"/>
                    <a:pt x="667" y="3649"/>
                  </a:cubicBezTo>
                  <a:cubicBezTo>
                    <a:pt x="861" y="3202"/>
                    <a:pt x="1346" y="2813"/>
                    <a:pt x="1978" y="2656"/>
                  </a:cubicBezTo>
                  <a:cubicBezTo>
                    <a:pt x="2165" y="2608"/>
                    <a:pt x="2356" y="2584"/>
                    <a:pt x="2537" y="2584"/>
                  </a:cubicBezTo>
                  <a:cubicBezTo>
                    <a:pt x="3067" y="2584"/>
                    <a:pt x="3531" y="2775"/>
                    <a:pt x="3790" y="3103"/>
                  </a:cubicBezTo>
                  <a:cubicBezTo>
                    <a:pt x="3821" y="3127"/>
                    <a:pt x="3845" y="3161"/>
                    <a:pt x="3859" y="3199"/>
                  </a:cubicBezTo>
                  <a:cubicBezTo>
                    <a:pt x="3910" y="3280"/>
                    <a:pt x="3947" y="3373"/>
                    <a:pt x="3971" y="3468"/>
                  </a:cubicBezTo>
                  <a:cubicBezTo>
                    <a:pt x="3985" y="3516"/>
                    <a:pt x="3991" y="3564"/>
                    <a:pt x="3999" y="3611"/>
                  </a:cubicBezTo>
                  <a:cubicBezTo>
                    <a:pt x="4019" y="3594"/>
                    <a:pt x="4040" y="3581"/>
                    <a:pt x="4060" y="3564"/>
                  </a:cubicBezTo>
                  <a:cubicBezTo>
                    <a:pt x="3821" y="2652"/>
                    <a:pt x="3370" y="2591"/>
                    <a:pt x="3155" y="2209"/>
                  </a:cubicBezTo>
                  <a:cubicBezTo>
                    <a:pt x="3152" y="2215"/>
                    <a:pt x="3148" y="2222"/>
                    <a:pt x="3142" y="2229"/>
                  </a:cubicBezTo>
                  <a:cubicBezTo>
                    <a:pt x="3142" y="2229"/>
                    <a:pt x="3128" y="2181"/>
                    <a:pt x="3104" y="2092"/>
                  </a:cubicBezTo>
                  <a:cubicBezTo>
                    <a:pt x="3090" y="2058"/>
                    <a:pt x="3080" y="2021"/>
                    <a:pt x="3070" y="1980"/>
                  </a:cubicBezTo>
                  <a:cubicBezTo>
                    <a:pt x="2947" y="1571"/>
                    <a:pt x="2674" y="727"/>
                    <a:pt x="2309" y="0"/>
                  </a:cubicBez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64;p36"/>
            <p:cNvSpPr/>
            <p:nvPr/>
          </p:nvSpPr>
          <p:spPr>
            <a:xfrm>
              <a:off x="2822713" y="2212837"/>
              <a:ext cx="48625" cy="126668"/>
            </a:xfrm>
            <a:custGeom>
              <a:avLst/>
              <a:gdLst/>
              <a:ahLst/>
              <a:cxnLst/>
              <a:rect l="l" t="t" r="r" b="b"/>
              <a:pathLst>
                <a:path w="762" h="1985" extrusionOk="0">
                  <a:moveTo>
                    <a:pt x="21" y="1"/>
                  </a:moveTo>
                  <a:cubicBezTo>
                    <a:pt x="15" y="1"/>
                    <a:pt x="7" y="1"/>
                    <a:pt x="1" y="4"/>
                  </a:cubicBezTo>
                  <a:cubicBezTo>
                    <a:pt x="366" y="731"/>
                    <a:pt x="639" y="1575"/>
                    <a:pt x="762" y="1984"/>
                  </a:cubicBezTo>
                  <a:cubicBezTo>
                    <a:pt x="755" y="1960"/>
                    <a:pt x="752" y="1933"/>
                    <a:pt x="749" y="1906"/>
                  </a:cubicBezTo>
                  <a:cubicBezTo>
                    <a:pt x="629" y="1493"/>
                    <a:pt x="390" y="745"/>
                    <a:pt x="21" y="1"/>
                  </a:cubicBezTo>
                  <a:close/>
                </a:path>
              </a:pathLst>
            </a:custGeom>
            <a:solidFill>
              <a:srgbClr val="C5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65;p36"/>
            <p:cNvSpPr/>
            <p:nvPr/>
          </p:nvSpPr>
          <p:spPr>
            <a:xfrm>
              <a:off x="2873508" y="2346587"/>
              <a:ext cx="2425" cy="8806"/>
            </a:xfrm>
            <a:custGeom>
              <a:avLst/>
              <a:gdLst/>
              <a:ahLst/>
              <a:cxnLst/>
              <a:rect l="l" t="t" r="r" b="b"/>
              <a:pathLst>
                <a:path w="38" h="138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5"/>
                    <a:pt x="2" y="9"/>
                    <a:pt x="4" y="13"/>
                  </a:cubicBezTo>
                  <a:lnTo>
                    <a:pt x="4" y="13"/>
                  </a:lnTo>
                  <a:cubicBezTo>
                    <a:pt x="3" y="9"/>
                    <a:pt x="1" y="5"/>
                    <a:pt x="0" y="0"/>
                  </a:cubicBezTo>
                  <a:close/>
                  <a:moveTo>
                    <a:pt x="4" y="13"/>
                  </a:moveTo>
                  <a:lnTo>
                    <a:pt x="4" y="13"/>
                  </a:lnTo>
                  <a:cubicBezTo>
                    <a:pt x="25" y="94"/>
                    <a:pt x="38" y="137"/>
                    <a:pt x="38" y="137"/>
                  </a:cubicBezTo>
                  <a:cubicBezTo>
                    <a:pt x="38" y="137"/>
                    <a:pt x="31" y="100"/>
                    <a:pt x="14" y="35"/>
                  </a:cubicBezTo>
                  <a:cubicBezTo>
                    <a:pt x="9" y="28"/>
                    <a:pt x="6" y="21"/>
                    <a:pt x="4" y="13"/>
                  </a:cubicBezTo>
                  <a:close/>
                </a:path>
              </a:pathLst>
            </a:custGeom>
            <a:solidFill>
              <a:srgbClr val="C5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66;p36"/>
            <p:cNvSpPr/>
            <p:nvPr/>
          </p:nvSpPr>
          <p:spPr>
            <a:xfrm>
              <a:off x="2741480" y="2295601"/>
              <a:ext cx="101781" cy="65216"/>
            </a:xfrm>
            <a:custGeom>
              <a:avLst/>
              <a:gdLst/>
              <a:ahLst/>
              <a:cxnLst/>
              <a:rect l="l" t="t" r="r" b="b"/>
              <a:pathLst>
                <a:path w="1595" h="1022" extrusionOk="0">
                  <a:moveTo>
                    <a:pt x="844" y="4"/>
                  </a:moveTo>
                  <a:cubicBezTo>
                    <a:pt x="789" y="7"/>
                    <a:pt x="735" y="15"/>
                    <a:pt x="676" y="21"/>
                  </a:cubicBezTo>
                  <a:cubicBezTo>
                    <a:pt x="568" y="45"/>
                    <a:pt x="458" y="76"/>
                    <a:pt x="355" y="134"/>
                  </a:cubicBezTo>
                  <a:cubicBezTo>
                    <a:pt x="253" y="188"/>
                    <a:pt x="161" y="270"/>
                    <a:pt x="100" y="373"/>
                  </a:cubicBezTo>
                  <a:cubicBezTo>
                    <a:pt x="38" y="472"/>
                    <a:pt x="7" y="588"/>
                    <a:pt x="4" y="697"/>
                  </a:cubicBezTo>
                  <a:cubicBezTo>
                    <a:pt x="1" y="806"/>
                    <a:pt x="18" y="919"/>
                    <a:pt x="45" y="1011"/>
                  </a:cubicBezTo>
                  <a:lnTo>
                    <a:pt x="48" y="1018"/>
                  </a:lnTo>
                  <a:cubicBezTo>
                    <a:pt x="48" y="1022"/>
                    <a:pt x="48" y="1022"/>
                    <a:pt x="51" y="1022"/>
                  </a:cubicBezTo>
                  <a:cubicBezTo>
                    <a:pt x="55" y="1022"/>
                    <a:pt x="55" y="1022"/>
                    <a:pt x="55" y="1018"/>
                  </a:cubicBezTo>
                  <a:cubicBezTo>
                    <a:pt x="59" y="908"/>
                    <a:pt x="48" y="810"/>
                    <a:pt x="69" y="708"/>
                  </a:cubicBezTo>
                  <a:cubicBezTo>
                    <a:pt x="86" y="609"/>
                    <a:pt x="120" y="513"/>
                    <a:pt x="182" y="431"/>
                  </a:cubicBezTo>
                  <a:cubicBezTo>
                    <a:pt x="301" y="264"/>
                    <a:pt x="502" y="178"/>
                    <a:pt x="700" y="144"/>
                  </a:cubicBezTo>
                  <a:cubicBezTo>
                    <a:pt x="762" y="130"/>
                    <a:pt x="826" y="124"/>
                    <a:pt x="891" y="124"/>
                  </a:cubicBezTo>
                  <a:cubicBezTo>
                    <a:pt x="1028" y="124"/>
                    <a:pt x="1168" y="158"/>
                    <a:pt x="1284" y="237"/>
                  </a:cubicBezTo>
                  <a:cubicBezTo>
                    <a:pt x="1452" y="352"/>
                    <a:pt x="1543" y="554"/>
                    <a:pt x="1574" y="755"/>
                  </a:cubicBezTo>
                  <a:cubicBezTo>
                    <a:pt x="1574" y="755"/>
                    <a:pt x="1574" y="759"/>
                    <a:pt x="1578" y="759"/>
                  </a:cubicBezTo>
                  <a:cubicBezTo>
                    <a:pt x="1581" y="759"/>
                    <a:pt x="1584" y="755"/>
                    <a:pt x="1584" y="752"/>
                  </a:cubicBezTo>
                  <a:cubicBezTo>
                    <a:pt x="1595" y="646"/>
                    <a:pt x="1574" y="540"/>
                    <a:pt x="1537" y="434"/>
                  </a:cubicBezTo>
                  <a:cubicBezTo>
                    <a:pt x="1496" y="332"/>
                    <a:pt x="1431" y="233"/>
                    <a:pt x="1338" y="158"/>
                  </a:cubicBezTo>
                  <a:cubicBezTo>
                    <a:pt x="1250" y="83"/>
                    <a:pt x="1134" y="32"/>
                    <a:pt x="1018" y="15"/>
                  </a:cubicBezTo>
                  <a:cubicBezTo>
                    <a:pt x="960" y="1"/>
                    <a:pt x="902" y="7"/>
                    <a:pt x="844" y="4"/>
                  </a:cubicBezTo>
                  <a:close/>
                </a:path>
              </a:pathLst>
            </a:custGeom>
            <a:solidFill>
              <a:srgbClr val="463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67;p36"/>
            <p:cNvSpPr/>
            <p:nvPr/>
          </p:nvSpPr>
          <p:spPr>
            <a:xfrm>
              <a:off x="2824053" y="2205243"/>
              <a:ext cx="102228" cy="150151"/>
            </a:xfrm>
            <a:custGeom>
              <a:avLst/>
              <a:gdLst/>
              <a:ahLst/>
              <a:cxnLst/>
              <a:rect l="l" t="t" r="r" b="b"/>
              <a:pathLst>
                <a:path w="1602" h="2353" extrusionOk="0">
                  <a:moveTo>
                    <a:pt x="851" y="0"/>
                  </a:moveTo>
                  <a:cubicBezTo>
                    <a:pt x="621" y="0"/>
                    <a:pt x="318" y="51"/>
                    <a:pt x="0" y="120"/>
                  </a:cubicBezTo>
                  <a:cubicBezTo>
                    <a:pt x="369" y="864"/>
                    <a:pt x="608" y="1612"/>
                    <a:pt x="728" y="2025"/>
                  </a:cubicBezTo>
                  <a:cubicBezTo>
                    <a:pt x="751" y="2116"/>
                    <a:pt x="772" y="2192"/>
                    <a:pt x="789" y="2250"/>
                  </a:cubicBezTo>
                  <a:cubicBezTo>
                    <a:pt x="806" y="2315"/>
                    <a:pt x="813" y="2352"/>
                    <a:pt x="813" y="2352"/>
                  </a:cubicBezTo>
                  <a:cubicBezTo>
                    <a:pt x="819" y="2345"/>
                    <a:pt x="823" y="2338"/>
                    <a:pt x="826" y="2332"/>
                  </a:cubicBezTo>
                  <a:cubicBezTo>
                    <a:pt x="1010" y="2089"/>
                    <a:pt x="1168" y="1847"/>
                    <a:pt x="1304" y="1612"/>
                  </a:cubicBezTo>
                  <a:cubicBezTo>
                    <a:pt x="1250" y="1253"/>
                    <a:pt x="1100" y="928"/>
                    <a:pt x="751" y="727"/>
                  </a:cubicBezTo>
                  <a:cubicBezTo>
                    <a:pt x="577" y="621"/>
                    <a:pt x="683" y="375"/>
                    <a:pt x="847" y="375"/>
                  </a:cubicBezTo>
                  <a:cubicBezTo>
                    <a:pt x="878" y="375"/>
                    <a:pt x="908" y="383"/>
                    <a:pt x="942" y="403"/>
                  </a:cubicBezTo>
                  <a:cubicBezTo>
                    <a:pt x="1253" y="584"/>
                    <a:pt x="1445" y="843"/>
                    <a:pt x="1557" y="1137"/>
                  </a:cubicBezTo>
                  <a:cubicBezTo>
                    <a:pt x="1574" y="1103"/>
                    <a:pt x="1588" y="1072"/>
                    <a:pt x="1601" y="1038"/>
                  </a:cubicBezTo>
                  <a:cubicBezTo>
                    <a:pt x="1468" y="676"/>
                    <a:pt x="1393" y="171"/>
                    <a:pt x="1144" y="48"/>
                  </a:cubicBezTo>
                  <a:cubicBezTo>
                    <a:pt x="1072" y="14"/>
                    <a:pt x="973" y="0"/>
                    <a:pt x="851" y="0"/>
                  </a:cubicBezTo>
                  <a:close/>
                </a:path>
              </a:pathLst>
            </a:custGeom>
            <a:solidFill>
              <a:srgbClr val="4E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68;p36"/>
            <p:cNvSpPr/>
            <p:nvPr/>
          </p:nvSpPr>
          <p:spPr>
            <a:xfrm>
              <a:off x="2717934" y="2377983"/>
              <a:ext cx="212687" cy="103057"/>
            </a:xfrm>
            <a:custGeom>
              <a:avLst/>
              <a:gdLst/>
              <a:ahLst/>
              <a:cxnLst/>
              <a:rect l="l" t="t" r="r" b="b"/>
              <a:pathLst>
                <a:path w="3333" h="1615" extrusionOk="0">
                  <a:moveTo>
                    <a:pt x="1871" y="0"/>
                  </a:moveTo>
                  <a:cubicBezTo>
                    <a:pt x="1690" y="0"/>
                    <a:pt x="1499" y="24"/>
                    <a:pt x="1312" y="72"/>
                  </a:cubicBezTo>
                  <a:cubicBezTo>
                    <a:pt x="680" y="229"/>
                    <a:pt x="195" y="618"/>
                    <a:pt x="1" y="1065"/>
                  </a:cubicBezTo>
                  <a:cubicBezTo>
                    <a:pt x="15" y="1082"/>
                    <a:pt x="31" y="1096"/>
                    <a:pt x="45" y="1113"/>
                  </a:cubicBezTo>
                  <a:cubicBezTo>
                    <a:pt x="288" y="1349"/>
                    <a:pt x="592" y="1516"/>
                    <a:pt x="923" y="1574"/>
                  </a:cubicBezTo>
                  <a:cubicBezTo>
                    <a:pt x="1063" y="1604"/>
                    <a:pt x="1203" y="1615"/>
                    <a:pt x="1346" y="1615"/>
                  </a:cubicBezTo>
                  <a:cubicBezTo>
                    <a:pt x="1544" y="1615"/>
                    <a:pt x="1745" y="1591"/>
                    <a:pt x="1940" y="1557"/>
                  </a:cubicBezTo>
                  <a:cubicBezTo>
                    <a:pt x="2111" y="1530"/>
                    <a:pt x="2278" y="1481"/>
                    <a:pt x="2448" y="1440"/>
                  </a:cubicBezTo>
                  <a:cubicBezTo>
                    <a:pt x="2609" y="1383"/>
                    <a:pt x="2776" y="1335"/>
                    <a:pt x="2930" y="1260"/>
                  </a:cubicBezTo>
                  <a:cubicBezTo>
                    <a:pt x="3070" y="1195"/>
                    <a:pt x="3206" y="1117"/>
                    <a:pt x="3333" y="1027"/>
                  </a:cubicBezTo>
                  <a:cubicBezTo>
                    <a:pt x="3325" y="980"/>
                    <a:pt x="3319" y="932"/>
                    <a:pt x="3305" y="884"/>
                  </a:cubicBezTo>
                  <a:cubicBezTo>
                    <a:pt x="3281" y="789"/>
                    <a:pt x="3244" y="696"/>
                    <a:pt x="3193" y="615"/>
                  </a:cubicBezTo>
                  <a:lnTo>
                    <a:pt x="3193" y="615"/>
                  </a:lnTo>
                  <a:cubicBezTo>
                    <a:pt x="3217" y="687"/>
                    <a:pt x="3199" y="772"/>
                    <a:pt x="3103" y="816"/>
                  </a:cubicBezTo>
                  <a:cubicBezTo>
                    <a:pt x="2786" y="966"/>
                    <a:pt x="2455" y="1086"/>
                    <a:pt x="2114" y="1174"/>
                  </a:cubicBezTo>
                  <a:cubicBezTo>
                    <a:pt x="2097" y="1181"/>
                    <a:pt x="2079" y="1181"/>
                    <a:pt x="2063" y="1181"/>
                  </a:cubicBezTo>
                  <a:cubicBezTo>
                    <a:pt x="1868" y="1181"/>
                    <a:pt x="1800" y="871"/>
                    <a:pt x="2015" y="813"/>
                  </a:cubicBezTo>
                  <a:cubicBezTo>
                    <a:pt x="2325" y="734"/>
                    <a:pt x="2626" y="628"/>
                    <a:pt x="2916" y="492"/>
                  </a:cubicBezTo>
                  <a:cubicBezTo>
                    <a:pt x="2947" y="478"/>
                    <a:pt x="2974" y="471"/>
                    <a:pt x="3001" y="471"/>
                  </a:cubicBezTo>
                  <a:cubicBezTo>
                    <a:pt x="3049" y="471"/>
                    <a:pt x="3090" y="488"/>
                    <a:pt x="3124" y="519"/>
                  </a:cubicBezTo>
                  <a:cubicBezTo>
                    <a:pt x="2865" y="191"/>
                    <a:pt x="2401" y="0"/>
                    <a:pt x="1871" y="0"/>
                  </a:cubicBezTo>
                  <a:close/>
                </a:path>
              </a:pathLst>
            </a:custGeom>
            <a:solidFill>
              <a:srgbClr val="A16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69;p36"/>
            <p:cNvSpPr/>
            <p:nvPr/>
          </p:nvSpPr>
          <p:spPr>
            <a:xfrm>
              <a:off x="2166212" y="2277096"/>
              <a:ext cx="377323" cy="267566"/>
            </a:xfrm>
            <a:custGeom>
              <a:avLst/>
              <a:gdLst/>
              <a:ahLst/>
              <a:cxnLst/>
              <a:rect l="l" t="t" r="r" b="b"/>
              <a:pathLst>
                <a:path w="5913" h="4193" extrusionOk="0">
                  <a:moveTo>
                    <a:pt x="4124" y="335"/>
                  </a:moveTo>
                  <a:cubicBezTo>
                    <a:pt x="4141" y="335"/>
                    <a:pt x="4161" y="338"/>
                    <a:pt x="4179" y="346"/>
                  </a:cubicBezTo>
                  <a:cubicBezTo>
                    <a:pt x="5213" y="636"/>
                    <a:pt x="5162" y="1803"/>
                    <a:pt x="5008" y="2653"/>
                  </a:cubicBezTo>
                  <a:cubicBezTo>
                    <a:pt x="4991" y="2745"/>
                    <a:pt x="4926" y="2786"/>
                    <a:pt x="4851" y="2786"/>
                  </a:cubicBezTo>
                  <a:cubicBezTo>
                    <a:pt x="4741" y="2786"/>
                    <a:pt x="4622" y="2694"/>
                    <a:pt x="4646" y="2554"/>
                  </a:cubicBezTo>
                  <a:cubicBezTo>
                    <a:pt x="4762" y="1923"/>
                    <a:pt x="4885" y="932"/>
                    <a:pt x="4080" y="704"/>
                  </a:cubicBezTo>
                  <a:cubicBezTo>
                    <a:pt x="3868" y="645"/>
                    <a:pt x="3933" y="335"/>
                    <a:pt x="4124" y="335"/>
                  </a:cubicBezTo>
                  <a:close/>
                  <a:moveTo>
                    <a:pt x="2301" y="1339"/>
                  </a:moveTo>
                  <a:cubicBezTo>
                    <a:pt x="2427" y="1339"/>
                    <a:pt x="2553" y="1366"/>
                    <a:pt x="2666" y="1428"/>
                  </a:cubicBezTo>
                  <a:cubicBezTo>
                    <a:pt x="2796" y="1496"/>
                    <a:pt x="2906" y="1592"/>
                    <a:pt x="2987" y="1701"/>
                  </a:cubicBezTo>
                  <a:cubicBezTo>
                    <a:pt x="3065" y="1817"/>
                    <a:pt x="3134" y="1940"/>
                    <a:pt x="3151" y="2076"/>
                  </a:cubicBezTo>
                  <a:lnTo>
                    <a:pt x="3137" y="2079"/>
                  </a:lnTo>
                  <a:cubicBezTo>
                    <a:pt x="3055" y="1833"/>
                    <a:pt x="2865" y="1622"/>
                    <a:pt x="2629" y="1516"/>
                  </a:cubicBezTo>
                  <a:cubicBezTo>
                    <a:pt x="2529" y="1472"/>
                    <a:pt x="2427" y="1452"/>
                    <a:pt x="2321" y="1452"/>
                  </a:cubicBezTo>
                  <a:cubicBezTo>
                    <a:pt x="2168" y="1452"/>
                    <a:pt x="2014" y="1496"/>
                    <a:pt x="1881" y="1571"/>
                  </a:cubicBezTo>
                  <a:cubicBezTo>
                    <a:pt x="1649" y="1690"/>
                    <a:pt x="1464" y="1899"/>
                    <a:pt x="1379" y="2148"/>
                  </a:cubicBezTo>
                  <a:cubicBezTo>
                    <a:pt x="1294" y="2394"/>
                    <a:pt x="1294" y="2663"/>
                    <a:pt x="1338" y="2923"/>
                  </a:cubicBezTo>
                  <a:lnTo>
                    <a:pt x="1328" y="2923"/>
                  </a:lnTo>
                  <a:cubicBezTo>
                    <a:pt x="1280" y="2800"/>
                    <a:pt x="1256" y="2663"/>
                    <a:pt x="1242" y="2530"/>
                  </a:cubicBezTo>
                  <a:cubicBezTo>
                    <a:pt x="1239" y="2394"/>
                    <a:pt x="1253" y="2254"/>
                    <a:pt x="1287" y="2114"/>
                  </a:cubicBezTo>
                  <a:cubicBezTo>
                    <a:pt x="1321" y="1977"/>
                    <a:pt x="1396" y="1847"/>
                    <a:pt x="1488" y="1738"/>
                  </a:cubicBezTo>
                  <a:cubicBezTo>
                    <a:pt x="1509" y="1707"/>
                    <a:pt x="1537" y="1680"/>
                    <a:pt x="1564" y="1656"/>
                  </a:cubicBezTo>
                  <a:cubicBezTo>
                    <a:pt x="1587" y="1633"/>
                    <a:pt x="1615" y="1605"/>
                    <a:pt x="1642" y="1584"/>
                  </a:cubicBezTo>
                  <a:cubicBezTo>
                    <a:pt x="1700" y="1540"/>
                    <a:pt x="1754" y="1493"/>
                    <a:pt x="1820" y="1461"/>
                  </a:cubicBezTo>
                  <a:cubicBezTo>
                    <a:pt x="1963" y="1387"/>
                    <a:pt x="2130" y="1339"/>
                    <a:pt x="2301" y="1339"/>
                  </a:cubicBezTo>
                  <a:close/>
                  <a:moveTo>
                    <a:pt x="4421" y="1"/>
                  </a:moveTo>
                  <a:cubicBezTo>
                    <a:pt x="3581" y="11"/>
                    <a:pt x="894" y="516"/>
                    <a:pt x="598" y="1018"/>
                  </a:cubicBezTo>
                  <a:cubicBezTo>
                    <a:pt x="407" y="1342"/>
                    <a:pt x="475" y="1735"/>
                    <a:pt x="543" y="1970"/>
                  </a:cubicBezTo>
                  <a:cubicBezTo>
                    <a:pt x="580" y="2093"/>
                    <a:pt x="512" y="2219"/>
                    <a:pt x="396" y="2264"/>
                  </a:cubicBezTo>
                  <a:cubicBezTo>
                    <a:pt x="280" y="2309"/>
                    <a:pt x="136" y="2359"/>
                    <a:pt x="0" y="2407"/>
                  </a:cubicBezTo>
                  <a:cubicBezTo>
                    <a:pt x="27" y="2458"/>
                    <a:pt x="27" y="2503"/>
                    <a:pt x="41" y="2550"/>
                  </a:cubicBezTo>
                  <a:lnTo>
                    <a:pt x="75" y="2694"/>
                  </a:lnTo>
                  <a:cubicBezTo>
                    <a:pt x="100" y="2789"/>
                    <a:pt x="127" y="2885"/>
                    <a:pt x="157" y="2977"/>
                  </a:cubicBezTo>
                  <a:cubicBezTo>
                    <a:pt x="222" y="3161"/>
                    <a:pt x="300" y="3339"/>
                    <a:pt x="403" y="3503"/>
                  </a:cubicBezTo>
                  <a:cubicBezTo>
                    <a:pt x="530" y="3722"/>
                    <a:pt x="697" y="3913"/>
                    <a:pt x="891" y="4070"/>
                  </a:cubicBezTo>
                  <a:cubicBezTo>
                    <a:pt x="888" y="4050"/>
                    <a:pt x="888" y="4029"/>
                    <a:pt x="888" y="4009"/>
                  </a:cubicBezTo>
                  <a:cubicBezTo>
                    <a:pt x="857" y="3305"/>
                    <a:pt x="1611" y="2701"/>
                    <a:pt x="2570" y="2660"/>
                  </a:cubicBezTo>
                  <a:cubicBezTo>
                    <a:pt x="2605" y="2657"/>
                    <a:pt x="2639" y="2657"/>
                    <a:pt x="2673" y="2657"/>
                  </a:cubicBezTo>
                  <a:cubicBezTo>
                    <a:pt x="3336" y="2657"/>
                    <a:pt x="3909" y="2933"/>
                    <a:pt x="4185" y="3346"/>
                  </a:cubicBezTo>
                  <a:cubicBezTo>
                    <a:pt x="4270" y="3298"/>
                    <a:pt x="4352" y="3254"/>
                    <a:pt x="4434" y="3206"/>
                  </a:cubicBezTo>
                  <a:cubicBezTo>
                    <a:pt x="4469" y="3189"/>
                    <a:pt x="4499" y="3182"/>
                    <a:pt x="4527" y="3182"/>
                  </a:cubicBezTo>
                  <a:cubicBezTo>
                    <a:pt x="4694" y="3182"/>
                    <a:pt x="4806" y="3431"/>
                    <a:pt x="4626" y="3530"/>
                  </a:cubicBezTo>
                  <a:cubicBezTo>
                    <a:pt x="4530" y="3585"/>
                    <a:pt x="4434" y="3636"/>
                    <a:pt x="4339" y="3687"/>
                  </a:cubicBezTo>
                  <a:cubicBezTo>
                    <a:pt x="4349" y="3746"/>
                    <a:pt x="4360" y="3800"/>
                    <a:pt x="4360" y="3858"/>
                  </a:cubicBezTo>
                  <a:cubicBezTo>
                    <a:pt x="4366" y="3974"/>
                    <a:pt x="4349" y="4086"/>
                    <a:pt x="4315" y="4193"/>
                  </a:cubicBezTo>
                  <a:cubicBezTo>
                    <a:pt x="4397" y="4158"/>
                    <a:pt x="4478" y="4121"/>
                    <a:pt x="4557" y="4080"/>
                  </a:cubicBezTo>
                  <a:cubicBezTo>
                    <a:pt x="4728" y="3991"/>
                    <a:pt x="4882" y="3882"/>
                    <a:pt x="5028" y="3763"/>
                  </a:cubicBezTo>
                  <a:cubicBezTo>
                    <a:pt x="5172" y="3640"/>
                    <a:pt x="5302" y="3500"/>
                    <a:pt x="5411" y="3346"/>
                  </a:cubicBezTo>
                  <a:cubicBezTo>
                    <a:pt x="5636" y="3042"/>
                    <a:pt x="5776" y="2673"/>
                    <a:pt x="5841" y="2291"/>
                  </a:cubicBezTo>
                  <a:cubicBezTo>
                    <a:pt x="5909" y="1912"/>
                    <a:pt x="5912" y="1513"/>
                    <a:pt x="5844" y="1127"/>
                  </a:cubicBezTo>
                  <a:lnTo>
                    <a:pt x="5844" y="1127"/>
                  </a:lnTo>
                  <a:lnTo>
                    <a:pt x="5766" y="1157"/>
                  </a:lnTo>
                  <a:cubicBezTo>
                    <a:pt x="5735" y="1171"/>
                    <a:pt x="5704" y="1178"/>
                    <a:pt x="5674" y="1178"/>
                  </a:cubicBezTo>
                  <a:cubicBezTo>
                    <a:pt x="5571" y="1178"/>
                    <a:pt x="5472" y="1110"/>
                    <a:pt x="5438" y="1008"/>
                  </a:cubicBezTo>
                  <a:cubicBezTo>
                    <a:pt x="5318" y="636"/>
                    <a:pt x="5022" y="1"/>
                    <a:pt x="4431" y="1"/>
                  </a:cubicBez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70;p36"/>
            <p:cNvSpPr/>
            <p:nvPr/>
          </p:nvSpPr>
          <p:spPr>
            <a:xfrm>
              <a:off x="2245276" y="2362477"/>
              <a:ext cx="122073" cy="101207"/>
            </a:xfrm>
            <a:custGeom>
              <a:avLst/>
              <a:gdLst/>
              <a:ahLst/>
              <a:cxnLst/>
              <a:rect l="l" t="t" r="r" b="b"/>
              <a:pathLst>
                <a:path w="1913" h="1586" extrusionOk="0">
                  <a:moveTo>
                    <a:pt x="1062" y="1"/>
                  </a:moveTo>
                  <a:cubicBezTo>
                    <a:pt x="891" y="1"/>
                    <a:pt x="724" y="49"/>
                    <a:pt x="581" y="123"/>
                  </a:cubicBezTo>
                  <a:cubicBezTo>
                    <a:pt x="515" y="155"/>
                    <a:pt x="461" y="202"/>
                    <a:pt x="403" y="246"/>
                  </a:cubicBezTo>
                  <a:cubicBezTo>
                    <a:pt x="376" y="267"/>
                    <a:pt x="348" y="295"/>
                    <a:pt x="325" y="318"/>
                  </a:cubicBezTo>
                  <a:cubicBezTo>
                    <a:pt x="298" y="342"/>
                    <a:pt x="270" y="369"/>
                    <a:pt x="249" y="400"/>
                  </a:cubicBezTo>
                  <a:cubicBezTo>
                    <a:pt x="157" y="509"/>
                    <a:pt x="82" y="639"/>
                    <a:pt x="48" y="776"/>
                  </a:cubicBezTo>
                  <a:cubicBezTo>
                    <a:pt x="14" y="916"/>
                    <a:pt x="0" y="1056"/>
                    <a:pt x="3" y="1192"/>
                  </a:cubicBezTo>
                  <a:cubicBezTo>
                    <a:pt x="17" y="1325"/>
                    <a:pt x="41" y="1462"/>
                    <a:pt x="89" y="1585"/>
                  </a:cubicBezTo>
                  <a:lnTo>
                    <a:pt x="99" y="1585"/>
                  </a:lnTo>
                  <a:cubicBezTo>
                    <a:pt x="55" y="1325"/>
                    <a:pt x="55" y="1056"/>
                    <a:pt x="140" y="810"/>
                  </a:cubicBezTo>
                  <a:cubicBezTo>
                    <a:pt x="225" y="561"/>
                    <a:pt x="410" y="352"/>
                    <a:pt x="642" y="233"/>
                  </a:cubicBezTo>
                  <a:cubicBezTo>
                    <a:pt x="775" y="158"/>
                    <a:pt x="929" y="114"/>
                    <a:pt x="1082" y="114"/>
                  </a:cubicBezTo>
                  <a:cubicBezTo>
                    <a:pt x="1188" y="114"/>
                    <a:pt x="1290" y="134"/>
                    <a:pt x="1390" y="178"/>
                  </a:cubicBezTo>
                  <a:cubicBezTo>
                    <a:pt x="1626" y="284"/>
                    <a:pt x="1816" y="495"/>
                    <a:pt x="1898" y="741"/>
                  </a:cubicBezTo>
                  <a:lnTo>
                    <a:pt x="1912" y="738"/>
                  </a:lnTo>
                  <a:cubicBezTo>
                    <a:pt x="1895" y="602"/>
                    <a:pt x="1826" y="479"/>
                    <a:pt x="1748" y="363"/>
                  </a:cubicBezTo>
                  <a:cubicBezTo>
                    <a:pt x="1667" y="254"/>
                    <a:pt x="1557" y="158"/>
                    <a:pt x="1427" y="90"/>
                  </a:cubicBezTo>
                  <a:cubicBezTo>
                    <a:pt x="1314" y="28"/>
                    <a:pt x="1188" y="1"/>
                    <a:pt x="1062" y="1"/>
                  </a:cubicBezTo>
                  <a:close/>
                </a:path>
              </a:pathLst>
            </a:custGeom>
            <a:solidFill>
              <a:srgbClr val="463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71;p36"/>
            <p:cNvSpPr/>
            <p:nvPr/>
          </p:nvSpPr>
          <p:spPr>
            <a:xfrm>
              <a:off x="2539323" y="2348757"/>
              <a:ext cx="64" cy="6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72;p36"/>
            <p:cNvSpPr/>
            <p:nvPr/>
          </p:nvSpPr>
          <p:spPr>
            <a:xfrm>
              <a:off x="2220899" y="2446581"/>
              <a:ext cx="223982" cy="120350"/>
            </a:xfrm>
            <a:custGeom>
              <a:avLst/>
              <a:gdLst/>
              <a:ahLst/>
              <a:cxnLst/>
              <a:rect l="l" t="t" r="r" b="b"/>
              <a:pathLst>
                <a:path w="3510" h="1886" extrusionOk="0">
                  <a:moveTo>
                    <a:pt x="1816" y="1"/>
                  </a:moveTo>
                  <a:cubicBezTo>
                    <a:pt x="1782" y="1"/>
                    <a:pt x="1748" y="1"/>
                    <a:pt x="1713" y="4"/>
                  </a:cubicBezTo>
                  <a:cubicBezTo>
                    <a:pt x="754" y="45"/>
                    <a:pt x="0" y="649"/>
                    <a:pt x="31" y="1353"/>
                  </a:cubicBezTo>
                  <a:cubicBezTo>
                    <a:pt x="31" y="1373"/>
                    <a:pt x="31" y="1394"/>
                    <a:pt x="34" y="1414"/>
                  </a:cubicBezTo>
                  <a:cubicBezTo>
                    <a:pt x="136" y="1492"/>
                    <a:pt x="246" y="1561"/>
                    <a:pt x="362" y="1619"/>
                  </a:cubicBezTo>
                  <a:cubicBezTo>
                    <a:pt x="700" y="1786"/>
                    <a:pt x="1078" y="1871"/>
                    <a:pt x="1461" y="1881"/>
                  </a:cubicBezTo>
                  <a:cubicBezTo>
                    <a:pt x="1512" y="1885"/>
                    <a:pt x="1563" y="1885"/>
                    <a:pt x="1611" y="1885"/>
                  </a:cubicBezTo>
                  <a:cubicBezTo>
                    <a:pt x="1946" y="1885"/>
                    <a:pt x="2280" y="1844"/>
                    <a:pt x="2611" y="1775"/>
                  </a:cubicBezTo>
                  <a:cubicBezTo>
                    <a:pt x="2901" y="1724"/>
                    <a:pt x="3188" y="1649"/>
                    <a:pt x="3458" y="1537"/>
                  </a:cubicBezTo>
                  <a:cubicBezTo>
                    <a:pt x="3492" y="1430"/>
                    <a:pt x="3509" y="1318"/>
                    <a:pt x="3503" y="1202"/>
                  </a:cubicBezTo>
                  <a:cubicBezTo>
                    <a:pt x="3503" y="1144"/>
                    <a:pt x="3492" y="1090"/>
                    <a:pt x="3482" y="1031"/>
                  </a:cubicBezTo>
                  <a:cubicBezTo>
                    <a:pt x="3339" y="1110"/>
                    <a:pt x="3199" y="1189"/>
                    <a:pt x="3059" y="1263"/>
                  </a:cubicBezTo>
                  <a:cubicBezTo>
                    <a:pt x="3028" y="1280"/>
                    <a:pt x="2997" y="1287"/>
                    <a:pt x="2966" y="1287"/>
                  </a:cubicBezTo>
                  <a:cubicBezTo>
                    <a:pt x="2799" y="1287"/>
                    <a:pt x="2690" y="1038"/>
                    <a:pt x="2871" y="939"/>
                  </a:cubicBezTo>
                  <a:cubicBezTo>
                    <a:pt x="3024" y="857"/>
                    <a:pt x="3178" y="772"/>
                    <a:pt x="3328" y="690"/>
                  </a:cubicBezTo>
                  <a:cubicBezTo>
                    <a:pt x="3052" y="277"/>
                    <a:pt x="2479" y="1"/>
                    <a:pt x="1816" y="1"/>
                  </a:cubicBezTo>
                  <a:close/>
                </a:path>
              </a:pathLst>
            </a:custGeom>
            <a:solidFill>
              <a:srgbClr val="A16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73;p36"/>
            <p:cNvSpPr/>
            <p:nvPr/>
          </p:nvSpPr>
          <p:spPr>
            <a:xfrm>
              <a:off x="2042672" y="2215836"/>
              <a:ext cx="514201" cy="223599"/>
            </a:xfrm>
            <a:custGeom>
              <a:avLst/>
              <a:gdLst/>
              <a:ahLst/>
              <a:cxnLst/>
              <a:rect l="l" t="t" r="r" b="b"/>
              <a:pathLst>
                <a:path w="8058" h="3504" extrusionOk="0">
                  <a:moveTo>
                    <a:pt x="5449" y="1"/>
                  </a:moveTo>
                  <a:cubicBezTo>
                    <a:pt x="3559" y="1"/>
                    <a:pt x="1010" y="1113"/>
                    <a:pt x="547" y="1384"/>
                  </a:cubicBezTo>
                  <a:cubicBezTo>
                    <a:pt x="0" y="1698"/>
                    <a:pt x="250" y="2784"/>
                    <a:pt x="431" y="2889"/>
                  </a:cubicBezTo>
                  <a:cubicBezTo>
                    <a:pt x="452" y="2902"/>
                    <a:pt x="476" y="2907"/>
                    <a:pt x="502" y="2907"/>
                  </a:cubicBezTo>
                  <a:cubicBezTo>
                    <a:pt x="569" y="2907"/>
                    <a:pt x="650" y="2873"/>
                    <a:pt x="731" y="2838"/>
                  </a:cubicBezTo>
                  <a:cubicBezTo>
                    <a:pt x="812" y="2803"/>
                    <a:pt x="894" y="2768"/>
                    <a:pt x="960" y="2768"/>
                  </a:cubicBezTo>
                  <a:cubicBezTo>
                    <a:pt x="1023" y="2768"/>
                    <a:pt x="1073" y="2799"/>
                    <a:pt x="1100" y="2889"/>
                  </a:cubicBezTo>
                  <a:cubicBezTo>
                    <a:pt x="1196" y="3210"/>
                    <a:pt x="1445" y="3504"/>
                    <a:pt x="1516" y="3504"/>
                  </a:cubicBezTo>
                  <a:cubicBezTo>
                    <a:pt x="1564" y="3504"/>
                    <a:pt x="2039" y="3333"/>
                    <a:pt x="2332" y="3224"/>
                  </a:cubicBezTo>
                  <a:cubicBezTo>
                    <a:pt x="2448" y="3179"/>
                    <a:pt x="2516" y="3053"/>
                    <a:pt x="2479" y="2930"/>
                  </a:cubicBezTo>
                  <a:cubicBezTo>
                    <a:pt x="2411" y="2695"/>
                    <a:pt x="2343" y="2302"/>
                    <a:pt x="2534" y="1978"/>
                  </a:cubicBezTo>
                  <a:cubicBezTo>
                    <a:pt x="2830" y="1476"/>
                    <a:pt x="5517" y="971"/>
                    <a:pt x="6357" y="961"/>
                  </a:cubicBezTo>
                  <a:cubicBezTo>
                    <a:pt x="6362" y="961"/>
                    <a:pt x="6367" y="961"/>
                    <a:pt x="6372" y="961"/>
                  </a:cubicBezTo>
                  <a:cubicBezTo>
                    <a:pt x="6959" y="961"/>
                    <a:pt x="7252" y="1599"/>
                    <a:pt x="7374" y="1968"/>
                  </a:cubicBezTo>
                  <a:cubicBezTo>
                    <a:pt x="7408" y="2072"/>
                    <a:pt x="7504" y="2137"/>
                    <a:pt x="7606" y="2137"/>
                  </a:cubicBezTo>
                  <a:cubicBezTo>
                    <a:pt x="7638" y="2137"/>
                    <a:pt x="7670" y="2130"/>
                    <a:pt x="7702" y="2117"/>
                  </a:cubicBezTo>
                  <a:lnTo>
                    <a:pt x="7897" y="2040"/>
                  </a:lnTo>
                  <a:cubicBezTo>
                    <a:pt x="7996" y="1999"/>
                    <a:pt x="8057" y="1900"/>
                    <a:pt x="8046" y="1790"/>
                  </a:cubicBezTo>
                  <a:cubicBezTo>
                    <a:pt x="8016" y="1401"/>
                    <a:pt x="7780" y="499"/>
                    <a:pt x="6343" y="107"/>
                  </a:cubicBezTo>
                  <a:cubicBezTo>
                    <a:pt x="6073" y="33"/>
                    <a:pt x="5771" y="1"/>
                    <a:pt x="5449" y="1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74;p36"/>
            <p:cNvSpPr/>
            <p:nvPr/>
          </p:nvSpPr>
          <p:spPr>
            <a:xfrm>
              <a:off x="2083894" y="2341993"/>
              <a:ext cx="39691" cy="13847"/>
            </a:xfrm>
            <a:custGeom>
              <a:avLst/>
              <a:gdLst/>
              <a:ahLst/>
              <a:cxnLst/>
              <a:rect l="l" t="t" r="r" b="b"/>
              <a:pathLst>
                <a:path w="622" h="217" extrusionOk="0">
                  <a:moveTo>
                    <a:pt x="488" y="0"/>
                  </a:moveTo>
                  <a:cubicBezTo>
                    <a:pt x="434" y="0"/>
                    <a:pt x="365" y="8"/>
                    <a:pt x="293" y="25"/>
                  </a:cubicBezTo>
                  <a:cubicBezTo>
                    <a:pt x="126" y="63"/>
                    <a:pt x="0" y="131"/>
                    <a:pt x="10" y="178"/>
                  </a:cubicBezTo>
                  <a:cubicBezTo>
                    <a:pt x="16" y="203"/>
                    <a:pt x="64" y="216"/>
                    <a:pt x="135" y="216"/>
                  </a:cubicBezTo>
                  <a:cubicBezTo>
                    <a:pt x="190" y="216"/>
                    <a:pt x="258" y="209"/>
                    <a:pt x="331" y="192"/>
                  </a:cubicBezTo>
                  <a:cubicBezTo>
                    <a:pt x="495" y="154"/>
                    <a:pt x="621" y="83"/>
                    <a:pt x="611" y="38"/>
                  </a:cubicBezTo>
                  <a:cubicBezTo>
                    <a:pt x="605" y="13"/>
                    <a:pt x="558" y="0"/>
                    <a:pt x="488" y="0"/>
                  </a:cubicBezTo>
                  <a:close/>
                </a:path>
              </a:pathLst>
            </a:custGeom>
            <a:solidFill>
              <a:srgbClr val="C4B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75;p36"/>
            <p:cNvSpPr/>
            <p:nvPr/>
          </p:nvSpPr>
          <p:spPr>
            <a:xfrm>
              <a:off x="2165766" y="2348757"/>
              <a:ext cx="380642" cy="225450"/>
            </a:xfrm>
            <a:custGeom>
              <a:avLst/>
              <a:gdLst/>
              <a:ahLst/>
              <a:cxnLst/>
              <a:rect l="l" t="t" r="r" b="b"/>
              <a:pathLst>
                <a:path w="5965" h="3533" extrusionOk="0">
                  <a:moveTo>
                    <a:pt x="5862" y="1"/>
                  </a:moveTo>
                  <a:lnTo>
                    <a:pt x="5851" y="4"/>
                  </a:lnTo>
                  <a:cubicBezTo>
                    <a:pt x="5919" y="390"/>
                    <a:pt x="5916" y="789"/>
                    <a:pt x="5848" y="1168"/>
                  </a:cubicBezTo>
                  <a:cubicBezTo>
                    <a:pt x="5783" y="1550"/>
                    <a:pt x="5643" y="1919"/>
                    <a:pt x="5418" y="2223"/>
                  </a:cubicBezTo>
                  <a:cubicBezTo>
                    <a:pt x="5309" y="2377"/>
                    <a:pt x="5179" y="2517"/>
                    <a:pt x="5035" y="2640"/>
                  </a:cubicBezTo>
                  <a:cubicBezTo>
                    <a:pt x="4889" y="2759"/>
                    <a:pt x="4735" y="2868"/>
                    <a:pt x="4564" y="2957"/>
                  </a:cubicBezTo>
                  <a:cubicBezTo>
                    <a:pt x="4227" y="3135"/>
                    <a:pt x="3855" y="3240"/>
                    <a:pt x="3475" y="3308"/>
                  </a:cubicBezTo>
                  <a:cubicBezTo>
                    <a:pt x="3143" y="3374"/>
                    <a:pt x="2803" y="3417"/>
                    <a:pt x="2467" y="3417"/>
                  </a:cubicBezTo>
                  <a:cubicBezTo>
                    <a:pt x="2419" y="3417"/>
                    <a:pt x="2372" y="3416"/>
                    <a:pt x="2325" y="3414"/>
                  </a:cubicBezTo>
                  <a:cubicBezTo>
                    <a:pt x="1942" y="3404"/>
                    <a:pt x="1564" y="3319"/>
                    <a:pt x="1226" y="3152"/>
                  </a:cubicBezTo>
                  <a:cubicBezTo>
                    <a:pt x="885" y="2988"/>
                    <a:pt x="605" y="2711"/>
                    <a:pt x="410" y="2380"/>
                  </a:cubicBezTo>
                  <a:cubicBezTo>
                    <a:pt x="307" y="2216"/>
                    <a:pt x="229" y="2038"/>
                    <a:pt x="164" y="1854"/>
                  </a:cubicBezTo>
                  <a:cubicBezTo>
                    <a:pt x="134" y="1762"/>
                    <a:pt x="107" y="1666"/>
                    <a:pt x="82" y="1571"/>
                  </a:cubicBezTo>
                  <a:lnTo>
                    <a:pt x="48" y="1427"/>
                  </a:lnTo>
                  <a:cubicBezTo>
                    <a:pt x="34" y="1380"/>
                    <a:pt x="34" y="1332"/>
                    <a:pt x="7" y="1281"/>
                  </a:cubicBezTo>
                  <a:lnTo>
                    <a:pt x="0" y="1291"/>
                  </a:lnTo>
                  <a:cubicBezTo>
                    <a:pt x="25" y="1376"/>
                    <a:pt x="34" y="1482"/>
                    <a:pt x="55" y="1578"/>
                  </a:cubicBezTo>
                  <a:cubicBezTo>
                    <a:pt x="75" y="1673"/>
                    <a:pt x="99" y="1769"/>
                    <a:pt x="127" y="1865"/>
                  </a:cubicBezTo>
                  <a:cubicBezTo>
                    <a:pt x="181" y="2052"/>
                    <a:pt x="256" y="2240"/>
                    <a:pt x="352" y="2410"/>
                  </a:cubicBezTo>
                  <a:cubicBezTo>
                    <a:pt x="540" y="2759"/>
                    <a:pt x="830" y="3056"/>
                    <a:pt x="1181" y="3237"/>
                  </a:cubicBezTo>
                  <a:cubicBezTo>
                    <a:pt x="1530" y="3425"/>
                    <a:pt x="1925" y="3510"/>
                    <a:pt x="2322" y="3527"/>
                  </a:cubicBezTo>
                  <a:cubicBezTo>
                    <a:pt x="2390" y="3531"/>
                    <a:pt x="2458" y="3532"/>
                    <a:pt x="2526" y="3532"/>
                  </a:cubicBezTo>
                  <a:cubicBezTo>
                    <a:pt x="2851" y="3532"/>
                    <a:pt x="3177" y="3493"/>
                    <a:pt x="3499" y="3431"/>
                  </a:cubicBezTo>
                  <a:cubicBezTo>
                    <a:pt x="3885" y="3357"/>
                    <a:pt x="4271" y="3247"/>
                    <a:pt x="4619" y="3056"/>
                  </a:cubicBezTo>
                  <a:cubicBezTo>
                    <a:pt x="4967" y="2868"/>
                    <a:pt x="5278" y="2609"/>
                    <a:pt x="5500" y="2278"/>
                  </a:cubicBezTo>
                  <a:cubicBezTo>
                    <a:pt x="5725" y="1953"/>
                    <a:pt x="5858" y="1567"/>
                    <a:pt x="5913" y="1178"/>
                  </a:cubicBezTo>
                  <a:cubicBezTo>
                    <a:pt x="5964" y="786"/>
                    <a:pt x="5950" y="387"/>
                    <a:pt x="5862" y="1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76;p36"/>
            <p:cNvSpPr/>
            <p:nvPr/>
          </p:nvSpPr>
          <p:spPr>
            <a:xfrm>
              <a:off x="2645251" y="2137985"/>
              <a:ext cx="370559" cy="188949"/>
            </a:xfrm>
            <a:custGeom>
              <a:avLst/>
              <a:gdLst/>
              <a:ahLst/>
              <a:cxnLst/>
              <a:rect l="l" t="t" r="r" b="b"/>
              <a:pathLst>
                <a:path w="5807" h="2961" extrusionOk="0">
                  <a:moveTo>
                    <a:pt x="5192" y="0"/>
                  </a:moveTo>
                  <a:cubicBezTo>
                    <a:pt x="4652" y="0"/>
                    <a:pt x="3586" y="195"/>
                    <a:pt x="2393" y="382"/>
                  </a:cubicBezTo>
                  <a:cubicBezTo>
                    <a:pt x="1082" y="586"/>
                    <a:pt x="102" y="925"/>
                    <a:pt x="48" y="1757"/>
                  </a:cubicBezTo>
                  <a:cubicBezTo>
                    <a:pt x="1" y="2391"/>
                    <a:pt x="26" y="2960"/>
                    <a:pt x="366" y="2960"/>
                  </a:cubicBezTo>
                  <a:cubicBezTo>
                    <a:pt x="376" y="2960"/>
                    <a:pt x="386" y="2960"/>
                    <a:pt x="396" y="2959"/>
                  </a:cubicBezTo>
                  <a:cubicBezTo>
                    <a:pt x="625" y="2935"/>
                    <a:pt x="720" y="2860"/>
                    <a:pt x="737" y="2372"/>
                  </a:cubicBezTo>
                  <a:cubicBezTo>
                    <a:pt x="754" y="1883"/>
                    <a:pt x="754" y="1669"/>
                    <a:pt x="1328" y="1539"/>
                  </a:cubicBezTo>
                  <a:cubicBezTo>
                    <a:pt x="1811" y="1433"/>
                    <a:pt x="3026" y="1054"/>
                    <a:pt x="3655" y="1054"/>
                  </a:cubicBezTo>
                  <a:cubicBezTo>
                    <a:pt x="3778" y="1054"/>
                    <a:pt x="3878" y="1068"/>
                    <a:pt x="3946" y="1102"/>
                  </a:cubicBezTo>
                  <a:cubicBezTo>
                    <a:pt x="4350" y="1299"/>
                    <a:pt x="4296" y="2482"/>
                    <a:pt x="4773" y="2482"/>
                  </a:cubicBezTo>
                  <a:cubicBezTo>
                    <a:pt x="4792" y="2482"/>
                    <a:pt x="4810" y="2481"/>
                    <a:pt x="4830" y="2477"/>
                  </a:cubicBezTo>
                  <a:cubicBezTo>
                    <a:pt x="5369" y="2382"/>
                    <a:pt x="5353" y="2242"/>
                    <a:pt x="5325" y="2095"/>
                  </a:cubicBezTo>
                  <a:cubicBezTo>
                    <a:pt x="5298" y="1952"/>
                    <a:pt x="5154" y="1617"/>
                    <a:pt x="5240" y="1601"/>
                  </a:cubicBezTo>
                  <a:cubicBezTo>
                    <a:pt x="5325" y="1583"/>
                    <a:pt x="5789" y="1505"/>
                    <a:pt x="5796" y="1402"/>
                  </a:cubicBezTo>
                  <a:cubicBezTo>
                    <a:pt x="5806" y="1300"/>
                    <a:pt x="5806" y="47"/>
                    <a:pt x="5335" y="6"/>
                  </a:cubicBezTo>
                  <a:cubicBezTo>
                    <a:pt x="5293" y="2"/>
                    <a:pt x="5245" y="0"/>
                    <a:pt x="5192" y="0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77;p36"/>
            <p:cNvSpPr/>
            <p:nvPr/>
          </p:nvSpPr>
          <p:spPr>
            <a:xfrm>
              <a:off x="2674414" y="2291900"/>
              <a:ext cx="307193" cy="196734"/>
            </a:xfrm>
            <a:custGeom>
              <a:avLst/>
              <a:gdLst/>
              <a:ahLst/>
              <a:cxnLst/>
              <a:rect l="l" t="t" r="r" b="b"/>
              <a:pathLst>
                <a:path w="4814" h="3083" extrusionOk="0">
                  <a:moveTo>
                    <a:pt x="4639" y="1"/>
                  </a:moveTo>
                  <a:lnTo>
                    <a:pt x="4629" y="4"/>
                  </a:lnTo>
                  <a:cubicBezTo>
                    <a:pt x="4711" y="349"/>
                    <a:pt x="4765" y="700"/>
                    <a:pt x="4742" y="1048"/>
                  </a:cubicBezTo>
                  <a:cubicBezTo>
                    <a:pt x="4735" y="1220"/>
                    <a:pt x="4697" y="1390"/>
                    <a:pt x="4650" y="1554"/>
                  </a:cubicBezTo>
                  <a:cubicBezTo>
                    <a:pt x="4588" y="1711"/>
                    <a:pt x="4516" y="1864"/>
                    <a:pt x="4411" y="1998"/>
                  </a:cubicBezTo>
                  <a:cubicBezTo>
                    <a:pt x="4202" y="2261"/>
                    <a:pt x="3922" y="2466"/>
                    <a:pt x="3612" y="2609"/>
                  </a:cubicBezTo>
                  <a:cubicBezTo>
                    <a:pt x="3458" y="2684"/>
                    <a:pt x="3291" y="2732"/>
                    <a:pt x="3130" y="2789"/>
                  </a:cubicBezTo>
                  <a:cubicBezTo>
                    <a:pt x="2960" y="2830"/>
                    <a:pt x="2793" y="2879"/>
                    <a:pt x="2622" y="2906"/>
                  </a:cubicBezTo>
                  <a:cubicBezTo>
                    <a:pt x="2427" y="2941"/>
                    <a:pt x="2229" y="2964"/>
                    <a:pt x="2032" y="2964"/>
                  </a:cubicBezTo>
                  <a:cubicBezTo>
                    <a:pt x="1888" y="2964"/>
                    <a:pt x="1745" y="2952"/>
                    <a:pt x="1605" y="2923"/>
                  </a:cubicBezTo>
                  <a:cubicBezTo>
                    <a:pt x="1274" y="2865"/>
                    <a:pt x="970" y="2698"/>
                    <a:pt x="727" y="2462"/>
                  </a:cubicBezTo>
                  <a:cubicBezTo>
                    <a:pt x="488" y="2223"/>
                    <a:pt x="321" y="1913"/>
                    <a:pt x="215" y="1581"/>
                  </a:cubicBezTo>
                  <a:cubicBezTo>
                    <a:pt x="99" y="1253"/>
                    <a:pt x="37" y="898"/>
                    <a:pt x="24" y="547"/>
                  </a:cubicBezTo>
                  <a:lnTo>
                    <a:pt x="10" y="547"/>
                  </a:lnTo>
                  <a:cubicBezTo>
                    <a:pt x="0" y="902"/>
                    <a:pt x="51" y="1257"/>
                    <a:pt x="150" y="1601"/>
                  </a:cubicBezTo>
                  <a:cubicBezTo>
                    <a:pt x="250" y="1940"/>
                    <a:pt x="413" y="2267"/>
                    <a:pt x="659" y="2530"/>
                  </a:cubicBezTo>
                  <a:cubicBezTo>
                    <a:pt x="902" y="2789"/>
                    <a:pt x="1233" y="2967"/>
                    <a:pt x="1581" y="3035"/>
                  </a:cubicBezTo>
                  <a:cubicBezTo>
                    <a:pt x="1737" y="3069"/>
                    <a:pt x="1896" y="3083"/>
                    <a:pt x="2054" y="3083"/>
                  </a:cubicBezTo>
                  <a:cubicBezTo>
                    <a:pt x="2252" y="3083"/>
                    <a:pt x="2451" y="3061"/>
                    <a:pt x="2646" y="3029"/>
                  </a:cubicBezTo>
                  <a:cubicBezTo>
                    <a:pt x="2820" y="2998"/>
                    <a:pt x="2991" y="2947"/>
                    <a:pt x="3164" y="2902"/>
                  </a:cubicBezTo>
                  <a:cubicBezTo>
                    <a:pt x="3332" y="2844"/>
                    <a:pt x="3503" y="2793"/>
                    <a:pt x="3659" y="2711"/>
                  </a:cubicBezTo>
                  <a:cubicBezTo>
                    <a:pt x="3980" y="2557"/>
                    <a:pt x="4281" y="2343"/>
                    <a:pt x="4489" y="2052"/>
                  </a:cubicBezTo>
                  <a:cubicBezTo>
                    <a:pt x="4598" y="1909"/>
                    <a:pt x="4666" y="1745"/>
                    <a:pt x="4728" y="1578"/>
                  </a:cubicBezTo>
                  <a:cubicBezTo>
                    <a:pt x="4773" y="1404"/>
                    <a:pt x="4806" y="1226"/>
                    <a:pt x="4806" y="1048"/>
                  </a:cubicBezTo>
                  <a:cubicBezTo>
                    <a:pt x="4814" y="694"/>
                    <a:pt x="4745" y="339"/>
                    <a:pt x="4639" y="1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78;p36"/>
            <p:cNvSpPr/>
            <p:nvPr/>
          </p:nvSpPr>
          <p:spPr>
            <a:xfrm>
              <a:off x="2545257" y="2270842"/>
              <a:ext cx="106503" cy="50093"/>
            </a:xfrm>
            <a:custGeom>
              <a:avLst/>
              <a:gdLst/>
              <a:ahLst/>
              <a:cxnLst/>
              <a:rect l="l" t="t" r="r" b="b"/>
              <a:pathLst>
                <a:path w="1669" h="785" extrusionOk="0">
                  <a:moveTo>
                    <a:pt x="1148" y="1"/>
                  </a:moveTo>
                  <a:cubicBezTo>
                    <a:pt x="1070" y="1"/>
                    <a:pt x="979" y="4"/>
                    <a:pt x="873" y="13"/>
                  </a:cubicBezTo>
                  <a:cubicBezTo>
                    <a:pt x="232" y="68"/>
                    <a:pt x="0" y="331"/>
                    <a:pt x="0" y="331"/>
                  </a:cubicBezTo>
                  <a:cubicBezTo>
                    <a:pt x="0" y="331"/>
                    <a:pt x="58" y="556"/>
                    <a:pt x="112" y="784"/>
                  </a:cubicBezTo>
                  <a:cubicBezTo>
                    <a:pt x="112" y="784"/>
                    <a:pt x="1082" y="542"/>
                    <a:pt x="1575" y="542"/>
                  </a:cubicBezTo>
                  <a:cubicBezTo>
                    <a:pt x="1609" y="542"/>
                    <a:pt x="1640" y="544"/>
                    <a:pt x="1669" y="546"/>
                  </a:cubicBezTo>
                  <a:lnTo>
                    <a:pt x="1631" y="99"/>
                  </a:lnTo>
                  <a:cubicBezTo>
                    <a:pt x="1631" y="99"/>
                    <a:pt x="1550" y="1"/>
                    <a:pt x="1148" y="1"/>
                  </a:cubicBezTo>
                  <a:close/>
                </a:path>
              </a:pathLst>
            </a:custGeom>
            <a:solidFill>
              <a:srgbClr val="3F3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79;p36"/>
            <p:cNvSpPr/>
            <p:nvPr/>
          </p:nvSpPr>
          <p:spPr>
            <a:xfrm>
              <a:off x="2946701" y="2172954"/>
              <a:ext cx="39691" cy="14039"/>
            </a:xfrm>
            <a:custGeom>
              <a:avLst/>
              <a:gdLst/>
              <a:ahLst/>
              <a:cxnLst/>
              <a:rect l="l" t="t" r="r" b="b"/>
              <a:pathLst>
                <a:path w="622" h="220" extrusionOk="0">
                  <a:moveTo>
                    <a:pt x="487" y="1"/>
                  </a:moveTo>
                  <a:cubicBezTo>
                    <a:pt x="432" y="1"/>
                    <a:pt x="363" y="8"/>
                    <a:pt x="290" y="24"/>
                  </a:cubicBezTo>
                  <a:cubicBezTo>
                    <a:pt x="126" y="65"/>
                    <a:pt x="0" y="134"/>
                    <a:pt x="10" y="178"/>
                  </a:cubicBezTo>
                  <a:cubicBezTo>
                    <a:pt x="16" y="205"/>
                    <a:pt x="64" y="219"/>
                    <a:pt x="134" y="219"/>
                  </a:cubicBezTo>
                  <a:cubicBezTo>
                    <a:pt x="189" y="219"/>
                    <a:pt x="258" y="210"/>
                    <a:pt x="331" y="192"/>
                  </a:cubicBezTo>
                  <a:cubicBezTo>
                    <a:pt x="495" y="155"/>
                    <a:pt x="621" y="86"/>
                    <a:pt x="611" y="38"/>
                  </a:cubicBezTo>
                  <a:cubicBezTo>
                    <a:pt x="605" y="13"/>
                    <a:pt x="557" y="1"/>
                    <a:pt x="487" y="1"/>
                  </a:cubicBezTo>
                  <a:close/>
                </a:path>
              </a:pathLst>
            </a:custGeom>
            <a:solidFill>
              <a:srgbClr val="C4BD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80;p36"/>
            <p:cNvSpPr/>
            <p:nvPr/>
          </p:nvSpPr>
          <p:spPr>
            <a:xfrm>
              <a:off x="2017657" y="4633615"/>
              <a:ext cx="1049524" cy="110268"/>
            </a:xfrm>
            <a:custGeom>
              <a:avLst/>
              <a:gdLst/>
              <a:ahLst/>
              <a:cxnLst/>
              <a:rect l="l" t="t" r="r" b="b"/>
              <a:pathLst>
                <a:path w="16447" h="1728" extrusionOk="0">
                  <a:moveTo>
                    <a:pt x="8224" y="0"/>
                  </a:moveTo>
                  <a:cubicBezTo>
                    <a:pt x="3680" y="0"/>
                    <a:pt x="0" y="386"/>
                    <a:pt x="0" y="864"/>
                  </a:cubicBezTo>
                  <a:cubicBezTo>
                    <a:pt x="0" y="1341"/>
                    <a:pt x="3680" y="1727"/>
                    <a:pt x="8224" y="1727"/>
                  </a:cubicBezTo>
                  <a:cubicBezTo>
                    <a:pt x="12763" y="1727"/>
                    <a:pt x="16447" y="1341"/>
                    <a:pt x="16447" y="864"/>
                  </a:cubicBezTo>
                  <a:cubicBezTo>
                    <a:pt x="16447" y="386"/>
                    <a:pt x="12763" y="0"/>
                    <a:pt x="8224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81;p36"/>
            <p:cNvSpPr/>
            <p:nvPr/>
          </p:nvSpPr>
          <p:spPr>
            <a:xfrm>
              <a:off x="2146813" y="4656460"/>
              <a:ext cx="791020" cy="64578"/>
            </a:xfrm>
            <a:custGeom>
              <a:avLst/>
              <a:gdLst/>
              <a:ahLst/>
              <a:cxnLst/>
              <a:rect l="l" t="t" r="r" b="b"/>
              <a:pathLst>
                <a:path w="12396" h="1012" extrusionOk="0">
                  <a:moveTo>
                    <a:pt x="6200" y="0"/>
                  </a:moveTo>
                  <a:cubicBezTo>
                    <a:pt x="2775" y="0"/>
                    <a:pt x="0" y="230"/>
                    <a:pt x="0" y="506"/>
                  </a:cubicBezTo>
                  <a:cubicBezTo>
                    <a:pt x="0" y="786"/>
                    <a:pt x="2775" y="1011"/>
                    <a:pt x="6200" y="1011"/>
                  </a:cubicBezTo>
                  <a:cubicBezTo>
                    <a:pt x="9620" y="1011"/>
                    <a:pt x="12395" y="786"/>
                    <a:pt x="12395" y="506"/>
                  </a:cubicBezTo>
                  <a:cubicBezTo>
                    <a:pt x="12395" y="230"/>
                    <a:pt x="9620" y="0"/>
                    <a:pt x="6200" y="0"/>
                  </a:cubicBezTo>
                  <a:close/>
                </a:path>
              </a:pathLst>
            </a:custGeom>
            <a:solidFill>
              <a:srgbClr val="2EA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82;p36"/>
            <p:cNvSpPr/>
            <p:nvPr/>
          </p:nvSpPr>
          <p:spPr>
            <a:xfrm>
              <a:off x="1441687" y="2415441"/>
              <a:ext cx="81744" cy="198265"/>
            </a:xfrm>
            <a:custGeom>
              <a:avLst/>
              <a:gdLst/>
              <a:ahLst/>
              <a:cxnLst/>
              <a:rect l="l" t="t" r="r" b="b"/>
              <a:pathLst>
                <a:path w="1281" h="3107" extrusionOk="0">
                  <a:moveTo>
                    <a:pt x="1281" y="0"/>
                  </a:moveTo>
                  <a:cubicBezTo>
                    <a:pt x="1151" y="250"/>
                    <a:pt x="1032" y="505"/>
                    <a:pt x="915" y="758"/>
                  </a:cubicBezTo>
                  <a:cubicBezTo>
                    <a:pt x="796" y="1011"/>
                    <a:pt x="683" y="1270"/>
                    <a:pt x="570" y="1526"/>
                  </a:cubicBezTo>
                  <a:cubicBezTo>
                    <a:pt x="461" y="1786"/>
                    <a:pt x="356" y="2045"/>
                    <a:pt x="257" y="2304"/>
                  </a:cubicBezTo>
                  <a:cubicBezTo>
                    <a:pt x="157" y="2567"/>
                    <a:pt x="49" y="2830"/>
                    <a:pt x="0" y="3106"/>
                  </a:cubicBezTo>
                  <a:cubicBezTo>
                    <a:pt x="35" y="2970"/>
                    <a:pt x="93" y="2844"/>
                    <a:pt x="144" y="2714"/>
                  </a:cubicBezTo>
                  <a:cubicBezTo>
                    <a:pt x="198" y="2584"/>
                    <a:pt x="253" y="2455"/>
                    <a:pt x="307" y="2328"/>
                  </a:cubicBezTo>
                  <a:lnTo>
                    <a:pt x="642" y="1557"/>
                  </a:lnTo>
                  <a:cubicBezTo>
                    <a:pt x="751" y="1297"/>
                    <a:pt x="860" y="1042"/>
                    <a:pt x="967" y="782"/>
                  </a:cubicBezTo>
                  <a:cubicBezTo>
                    <a:pt x="1073" y="522"/>
                    <a:pt x="1182" y="263"/>
                    <a:pt x="1281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83;p36"/>
            <p:cNvSpPr/>
            <p:nvPr/>
          </p:nvSpPr>
          <p:spPr>
            <a:xfrm>
              <a:off x="2066857" y="4518371"/>
              <a:ext cx="147535" cy="96995"/>
            </a:xfrm>
            <a:custGeom>
              <a:avLst/>
              <a:gdLst/>
              <a:ahLst/>
              <a:cxnLst/>
              <a:rect l="l" t="t" r="r" b="b"/>
              <a:pathLst>
                <a:path w="2312" h="1520" extrusionOk="0">
                  <a:moveTo>
                    <a:pt x="1120" y="1"/>
                  </a:moveTo>
                  <a:cubicBezTo>
                    <a:pt x="127" y="1"/>
                    <a:pt x="1" y="837"/>
                    <a:pt x="4" y="1267"/>
                  </a:cubicBezTo>
                  <a:cubicBezTo>
                    <a:pt x="4" y="1406"/>
                    <a:pt x="116" y="1519"/>
                    <a:pt x="256" y="1519"/>
                  </a:cubicBezTo>
                  <a:lnTo>
                    <a:pt x="1058" y="1519"/>
                  </a:lnTo>
                  <a:cubicBezTo>
                    <a:pt x="1218" y="1512"/>
                    <a:pt x="1419" y="1509"/>
                    <a:pt x="1612" y="1509"/>
                  </a:cubicBezTo>
                  <a:cubicBezTo>
                    <a:pt x="1772" y="1509"/>
                    <a:pt x="1927" y="1511"/>
                    <a:pt x="2049" y="1513"/>
                  </a:cubicBezTo>
                  <a:cubicBezTo>
                    <a:pt x="2051" y="1513"/>
                    <a:pt x="2053" y="1513"/>
                    <a:pt x="2055" y="1513"/>
                  </a:cubicBezTo>
                  <a:cubicBezTo>
                    <a:pt x="2195" y="1513"/>
                    <a:pt x="2312" y="1391"/>
                    <a:pt x="2305" y="1250"/>
                  </a:cubicBezTo>
                  <a:cubicBezTo>
                    <a:pt x="2278" y="812"/>
                    <a:pt x="2100" y="1"/>
                    <a:pt x="1120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84;p36"/>
            <p:cNvSpPr/>
            <p:nvPr/>
          </p:nvSpPr>
          <p:spPr>
            <a:xfrm>
              <a:off x="2110377" y="4614599"/>
              <a:ext cx="62664" cy="48434"/>
            </a:xfrm>
            <a:custGeom>
              <a:avLst/>
              <a:gdLst/>
              <a:ahLst/>
              <a:cxnLst/>
              <a:rect l="l" t="t" r="r" b="b"/>
              <a:pathLst>
                <a:path w="982" h="759" extrusionOk="0">
                  <a:moveTo>
                    <a:pt x="844" y="1"/>
                  </a:moveTo>
                  <a:lnTo>
                    <a:pt x="141" y="11"/>
                  </a:lnTo>
                  <a:cubicBezTo>
                    <a:pt x="141" y="11"/>
                    <a:pt x="1" y="759"/>
                    <a:pt x="476" y="759"/>
                  </a:cubicBezTo>
                  <a:cubicBezTo>
                    <a:pt x="481" y="759"/>
                    <a:pt x="485" y="759"/>
                    <a:pt x="490" y="759"/>
                  </a:cubicBezTo>
                  <a:cubicBezTo>
                    <a:pt x="981" y="749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85;p36"/>
            <p:cNvSpPr/>
            <p:nvPr/>
          </p:nvSpPr>
          <p:spPr>
            <a:xfrm>
              <a:off x="2119757" y="4569995"/>
              <a:ext cx="22079" cy="22079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2" y="0"/>
                  </a:moveTo>
                  <a:cubicBezTo>
                    <a:pt x="76" y="0"/>
                    <a:pt x="1" y="79"/>
                    <a:pt x="1" y="171"/>
                  </a:cubicBezTo>
                  <a:cubicBezTo>
                    <a:pt x="1" y="266"/>
                    <a:pt x="76" y="345"/>
                    <a:pt x="172" y="345"/>
                  </a:cubicBezTo>
                  <a:cubicBezTo>
                    <a:pt x="267" y="345"/>
                    <a:pt x="346" y="266"/>
                    <a:pt x="346" y="171"/>
                  </a:cubicBezTo>
                  <a:cubicBezTo>
                    <a:pt x="346" y="79"/>
                    <a:pt x="267" y="0"/>
                    <a:pt x="172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86;p36"/>
            <p:cNvSpPr/>
            <p:nvPr/>
          </p:nvSpPr>
          <p:spPr>
            <a:xfrm>
              <a:off x="2075152" y="4556658"/>
              <a:ext cx="23355" cy="21696"/>
            </a:xfrm>
            <a:custGeom>
              <a:avLst/>
              <a:gdLst/>
              <a:ahLst/>
              <a:cxnLst/>
              <a:rect l="l" t="t" r="r" b="b"/>
              <a:pathLst>
                <a:path w="366" h="340" extrusionOk="0">
                  <a:moveTo>
                    <a:pt x="191" y="1"/>
                  </a:moveTo>
                  <a:cubicBezTo>
                    <a:pt x="130" y="1"/>
                    <a:pt x="69" y="41"/>
                    <a:pt x="41" y="107"/>
                  </a:cubicBezTo>
                  <a:cubicBezTo>
                    <a:pt x="0" y="192"/>
                    <a:pt x="35" y="291"/>
                    <a:pt x="113" y="325"/>
                  </a:cubicBezTo>
                  <a:cubicBezTo>
                    <a:pt x="134" y="335"/>
                    <a:pt x="155" y="339"/>
                    <a:pt x="177" y="339"/>
                  </a:cubicBezTo>
                  <a:cubicBezTo>
                    <a:pt x="239" y="339"/>
                    <a:pt x="300" y="300"/>
                    <a:pt x="328" y="233"/>
                  </a:cubicBezTo>
                  <a:cubicBezTo>
                    <a:pt x="366" y="148"/>
                    <a:pt x="331" y="49"/>
                    <a:pt x="253" y="15"/>
                  </a:cubicBezTo>
                  <a:cubicBezTo>
                    <a:pt x="233" y="5"/>
                    <a:pt x="212" y="1"/>
                    <a:pt x="191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87;p36"/>
            <p:cNvSpPr/>
            <p:nvPr/>
          </p:nvSpPr>
          <p:spPr>
            <a:xfrm>
              <a:off x="2127861" y="4529474"/>
              <a:ext cx="22526" cy="17229"/>
            </a:xfrm>
            <a:custGeom>
              <a:avLst/>
              <a:gdLst/>
              <a:ahLst/>
              <a:cxnLst/>
              <a:rect l="l" t="t" r="r" b="b"/>
              <a:pathLst>
                <a:path w="353" h="270" extrusionOk="0">
                  <a:moveTo>
                    <a:pt x="175" y="0"/>
                  </a:moveTo>
                  <a:cubicBezTo>
                    <a:pt x="79" y="0"/>
                    <a:pt x="0" y="62"/>
                    <a:pt x="0" y="137"/>
                  </a:cubicBezTo>
                  <a:cubicBezTo>
                    <a:pt x="0" y="208"/>
                    <a:pt x="79" y="270"/>
                    <a:pt x="175" y="270"/>
                  </a:cubicBezTo>
                  <a:cubicBezTo>
                    <a:pt x="274" y="270"/>
                    <a:pt x="352" y="208"/>
                    <a:pt x="352" y="137"/>
                  </a:cubicBezTo>
                  <a:cubicBezTo>
                    <a:pt x="352" y="62"/>
                    <a:pt x="274" y="0"/>
                    <a:pt x="175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88;p36"/>
            <p:cNvSpPr/>
            <p:nvPr/>
          </p:nvSpPr>
          <p:spPr>
            <a:xfrm>
              <a:off x="2174891" y="4553467"/>
              <a:ext cx="19463" cy="18059"/>
            </a:xfrm>
            <a:custGeom>
              <a:avLst/>
              <a:gdLst/>
              <a:ahLst/>
              <a:cxnLst/>
              <a:rect l="l" t="t" r="r" b="b"/>
              <a:pathLst>
                <a:path w="305" h="283" extrusionOk="0">
                  <a:moveTo>
                    <a:pt x="151" y="0"/>
                  </a:moveTo>
                  <a:cubicBezTo>
                    <a:pt x="69" y="0"/>
                    <a:pt x="0" y="65"/>
                    <a:pt x="0" y="140"/>
                  </a:cubicBezTo>
                  <a:cubicBezTo>
                    <a:pt x="0" y="218"/>
                    <a:pt x="69" y="283"/>
                    <a:pt x="151" y="283"/>
                  </a:cubicBezTo>
                  <a:cubicBezTo>
                    <a:pt x="236" y="283"/>
                    <a:pt x="304" y="218"/>
                    <a:pt x="304" y="140"/>
                  </a:cubicBezTo>
                  <a:cubicBezTo>
                    <a:pt x="304" y="65"/>
                    <a:pt x="236" y="0"/>
                    <a:pt x="151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89;p36"/>
            <p:cNvSpPr/>
            <p:nvPr/>
          </p:nvSpPr>
          <p:spPr>
            <a:xfrm>
              <a:off x="2952508" y="4552127"/>
              <a:ext cx="147343" cy="96995"/>
            </a:xfrm>
            <a:custGeom>
              <a:avLst/>
              <a:gdLst/>
              <a:ahLst/>
              <a:cxnLst/>
              <a:rect l="l" t="t" r="r" b="b"/>
              <a:pathLst>
                <a:path w="2309" h="1520" extrusionOk="0">
                  <a:moveTo>
                    <a:pt x="1118" y="1"/>
                  </a:moveTo>
                  <a:cubicBezTo>
                    <a:pt x="124" y="1"/>
                    <a:pt x="1" y="836"/>
                    <a:pt x="1" y="1271"/>
                  </a:cubicBezTo>
                  <a:cubicBezTo>
                    <a:pt x="5" y="1407"/>
                    <a:pt x="114" y="1520"/>
                    <a:pt x="254" y="1520"/>
                  </a:cubicBezTo>
                  <a:lnTo>
                    <a:pt x="1056" y="1520"/>
                  </a:lnTo>
                  <a:cubicBezTo>
                    <a:pt x="1201" y="1513"/>
                    <a:pt x="1381" y="1510"/>
                    <a:pt x="1559" y="1510"/>
                  </a:cubicBezTo>
                  <a:cubicBezTo>
                    <a:pt x="1736" y="1510"/>
                    <a:pt x="1911" y="1513"/>
                    <a:pt x="2046" y="1516"/>
                  </a:cubicBezTo>
                  <a:cubicBezTo>
                    <a:pt x="2189" y="1516"/>
                    <a:pt x="2309" y="1397"/>
                    <a:pt x="2302" y="1250"/>
                  </a:cubicBezTo>
                  <a:cubicBezTo>
                    <a:pt x="2274" y="813"/>
                    <a:pt x="2097" y="1"/>
                    <a:pt x="111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90;p36"/>
            <p:cNvSpPr/>
            <p:nvPr/>
          </p:nvSpPr>
          <p:spPr>
            <a:xfrm>
              <a:off x="2995772" y="4648420"/>
              <a:ext cx="62664" cy="48625"/>
            </a:xfrm>
            <a:custGeom>
              <a:avLst/>
              <a:gdLst/>
              <a:ahLst/>
              <a:cxnLst/>
              <a:rect l="l" t="t" r="r" b="b"/>
              <a:pathLst>
                <a:path w="982" h="762" extrusionOk="0">
                  <a:moveTo>
                    <a:pt x="846" y="0"/>
                  </a:moveTo>
                  <a:lnTo>
                    <a:pt x="142" y="11"/>
                  </a:lnTo>
                  <a:cubicBezTo>
                    <a:pt x="142" y="11"/>
                    <a:pt x="1" y="761"/>
                    <a:pt x="480" y="761"/>
                  </a:cubicBezTo>
                  <a:cubicBezTo>
                    <a:pt x="484" y="761"/>
                    <a:pt x="487" y="761"/>
                    <a:pt x="490" y="761"/>
                  </a:cubicBezTo>
                  <a:cubicBezTo>
                    <a:pt x="982" y="748"/>
                    <a:pt x="846" y="0"/>
                    <a:pt x="846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91;p36"/>
            <p:cNvSpPr/>
            <p:nvPr/>
          </p:nvSpPr>
          <p:spPr>
            <a:xfrm>
              <a:off x="3005280" y="4603751"/>
              <a:ext cx="22079" cy="22079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1" y="0"/>
                  </a:moveTo>
                  <a:cubicBezTo>
                    <a:pt x="79" y="0"/>
                    <a:pt x="1" y="79"/>
                    <a:pt x="1" y="175"/>
                  </a:cubicBezTo>
                  <a:cubicBezTo>
                    <a:pt x="1" y="267"/>
                    <a:pt x="79" y="345"/>
                    <a:pt x="171" y="345"/>
                  </a:cubicBezTo>
                  <a:cubicBezTo>
                    <a:pt x="267" y="345"/>
                    <a:pt x="346" y="267"/>
                    <a:pt x="346" y="175"/>
                  </a:cubicBezTo>
                  <a:cubicBezTo>
                    <a:pt x="346" y="79"/>
                    <a:pt x="267" y="0"/>
                    <a:pt x="171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92;p36"/>
            <p:cNvSpPr/>
            <p:nvPr/>
          </p:nvSpPr>
          <p:spPr>
            <a:xfrm>
              <a:off x="2960612" y="4590478"/>
              <a:ext cx="23355" cy="21760"/>
            </a:xfrm>
            <a:custGeom>
              <a:avLst/>
              <a:gdLst/>
              <a:ahLst/>
              <a:cxnLst/>
              <a:rect l="l" t="t" r="r" b="b"/>
              <a:pathLst>
                <a:path w="366" h="341" extrusionOk="0">
                  <a:moveTo>
                    <a:pt x="193" y="1"/>
                  </a:moveTo>
                  <a:cubicBezTo>
                    <a:pt x="131" y="1"/>
                    <a:pt x="70" y="42"/>
                    <a:pt x="42" y="106"/>
                  </a:cubicBezTo>
                  <a:cubicBezTo>
                    <a:pt x="1" y="191"/>
                    <a:pt x="35" y="290"/>
                    <a:pt x="113" y="328"/>
                  </a:cubicBezTo>
                  <a:cubicBezTo>
                    <a:pt x="133" y="336"/>
                    <a:pt x="153" y="340"/>
                    <a:pt x="173" y="340"/>
                  </a:cubicBezTo>
                  <a:cubicBezTo>
                    <a:pt x="238" y="340"/>
                    <a:pt x="300" y="300"/>
                    <a:pt x="329" y="232"/>
                  </a:cubicBezTo>
                  <a:cubicBezTo>
                    <a:pt x="366" y="147"/>
                    <a:pt x="332" y="48"/>
                    <a:pt x="253" y="14"/>
                  </a:cubicBezTo>
                  <a:cubicBezTo>
                    <a:pt x="234" y="5"/>
                    <a:pt x="214" y="1"/>
                    <a:pt x="193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93;p36"/>
            <p:cNvSpPr/>
            <p:nvPr/>
          </p:nvSpPr>
          <p:spPr>
            <a:xfrm>
              <a:off x="3013321" y="4563422"/>
              <a:ext cx="22526" cy="17102"/>
            </a:xfrm>
            <a:custGeom>
              <a:avLst/>
              <a:gdLst/>
              <a:ahLst/>
              <a:cxnLst/>
              <a:rect l="l" t="t" r="r" b="b"/>
              <a:pathLst>
                <a:path w="353" h="268" extrusionOk="0">
                  <a:moveTo>
                    <a:pt x="174" y="1"/>
                  </a:moveTo>
                  <a:cubicBezTo>
                    <a:pt x="79" y="1"/>
                    <a:pt x="1" y="59"/>
                    <a:pt x="1" y="134"/>
                  </a:cubicBezTo>
                  <a:cubicBezTo>
                    <a:pt x="1" y="209"/>
                    <a:pt x="79" y="267"/>
                    <a:pt x="174" y="267"/>
                  </a:cubicBezTo>
                  <a:cubicBezTo>
                    <a:pt x="274" y="267"/>
                    <a:pt x="352" y="209"/>
                    <a:pt x="352" y="134"/>
                  </a:cubicBezTo>
                  <a:cubicBezTo>
                    <a:pt x="352" y="59"/>
                    <a:pt x="274" y="1"/>
                    <a:pt x="174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94;p36"/>
            <p:cNvSpPr/>
            <p:nvPr/>
          </p:nvSpPr>
          <p:spPr>
            <a:xfrm>
              <a:off x="3060414" y="4587160"/>
              <a:ext cx="19463" cy="18187"/>
            </a:xfrm>
            <a:custGeom>
              <a:avLst/>
              <a:gdLst/>
              <a:ahLst/>
              <a:cxnLst/>
              <a:rect l="l" t="t" r="r" b="b"/>
              <a:pathLst>
                <a:path w="305" h="285" extrusionOk="0">
                  <a:moveTo>
                    <a:pt x="150" y="1"/>
                  </a:moveTo>
                  <a:cubicBezTo>
                    <a:pt x="68" y="1"/>
                    <a:pt x="0" y="66"/>
                    <a:pt x="0" y="144"/>
                  </a:cubicBezTo>
                  <a:cubicBezTo>
                    <a:pt x="0" y="219"/>
                    <a:pt x="68" y="284"/>
                    <a:pt x="150" y="284"/>
                  </a:cubicBezTo>
                  <a:cubicBezTo>
                    <a:pt x="235" y="284"/>
                    <a:pt x="304" y="219"/>
                    <a:pt x="304" y="144"/>
                  </a:cubicBezTo>
                  <a:cubicBezTo>
                    <a:pt x="304" y="66"/>
                    <a:pt x="235" y="1"/>
                    <a:pt x="150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95;p36"/>
            <p:cNvSpPr/>
            <p:nvPr/>
          </p:nvSpPr>
          <p:spPr>
            <a:xfrm>
              <a:off x="2484444" y="4201288"/>
              <a:ext cx="27056" cy="69109"/>
            </a:xfrm>
            <a:custGeom>
              <a:avLst/>
              <a:gdLst/>
              <a:ahLst/>
              <a:cxnLst/>
              <a:rect l="l" t="t" r="r" b="b"/>
              <a:pathLst>
                <a:path w="424" h="1083" extrusionOk="0">
                  <a:moveTo>
                    <a:pt x="243" y="1"/>
                  </a:moveTo>
                  <a:cubicBezTo>
                    <a:pt x="149" y="1"/>
                    <a:pt x="48" y="60"/>
                    <a:pt x="35" y="180"/>
                  </a:cubicBezTo>
                  <a:cubicBezTo>
                    <a:pt x="8" y="419"/>
                    <a:pt x="0" y="661"/>
                    <a:pt x="14" y="904"/>
                  </a:cubicBezTo>
                  <a:cubicBezTo>
                    <a:pt x="19" y="1023"/>
                    <a:pt x="116" y="1083"/>
                    <a:pt x="209" y="1083"/>
                  </a:cubicBezTo>
                  <a:cubicBezTo>
                    <a:pt x="303" y="1083"/>
                    <a:pt x="395" y="1023"/>
                    <a:pt x="389" y="904"/>
                  </a:cubicBezTo>
                  <a:cubicBezTo>
                    <a:pt x="376" y="661"/>
                    <a:pt x="383" y="419"/>
                    <a:pt x="410" y="180"/>
                  </a:cubicBezTo>
                  <a:cubicBezTo>
                    <a:pt x="424" y="60"/>
                    <a:pt x="337" y="1"/>
                    <a:pt x="243" y="1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96;p36"/>
            <p:cNvSpPr/>
            <p:nvPr/>
          </p:nvSpPr>
          <p:spPr>
            <a:xfrm>
              <a:off x="2534665" y="4016169"/>
              <a:ext cx="167253" cy="146705"/>
            </a:xfrm>
            <a:custGeom>
              <a:avLst/>
              <a:gdLst/>
              <a:ahLst/>
              <a:cxnLst/>
              <a:rect l="l" t="t" r="r" b="b"/>
              <a:pathLst>
                <a:path w="2621" h="2299" extrusionOk="0">
                  <a:moveTo>
                    <a:pt x="2365" y="0"/>
                  </a:moveTo>
                  <a:cubicBezTo>
                    <a:pt x="2309" y="0"/>
                    <a:pt x="2253" y="27"/>
                    <a:pt x="2218" y="91"/>
                  </a:cubicBezTo>
                  <a:cubicBezTo>
                    <a:pt x="1750" y="924"/>
                    <a:pt x="957" y="1446"/>
                    <a:pt x="173" y="1944"/>
                  </a:cubicBezTo>
                  <a:cubicBezTo>
                    <a:pt x="1" y="2053"/>
                    <a:pt x="105" y="2299"/>
                    <a:pt x="264" y="2299"/>
                  </a:cubicBezTo>
                  <a:cubicBezTo>
                    <a:pt x="294" y="2299"/>
                    <a:pt x="327" y="2289"/>
                    <a:pt x="360" y="2268"/>
                  </a:cubicBezTo>
                  <a:cubicBezTo>
                    <a:pt x="1200" y="1733"/>
                    <a:pt x="2040" y="1170"/>
                    <a:pt x="2539" y="282"/>
                  </a:cubicBezTo>
                  <a:cubicBezTo>
                    <a:pt x="2621" y="135"/>
                    <a:pt x="2491" y="0"/>
                    <a:pt x="2365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97;p36"/>
            <p:cNvSpPr/>
            <p:nvPr/>
          </p:nvSpPr>
          <p:spPr>
            <a:xfrm>
              <a:off x="2291667" y="3788487"/>
              <a:ext cx="30311" cy="55836"/>
            </a:xfrm>
            <a:custGeom>
              <a:avLst/>
              <a:gdLst/>
              <a:ahLst/>
              <a:cxnLst/>
              <a:rect l="l" t="t" r="r" b="b"/>
              <a:pathLst>
                <a:path w="475" h="875" extrusionOk="0">
                  <a:moveTo>
                    <a:pt x="245" y="0"/>
                  </a:moveTo>
                  <a:cubicBezTo>
                    <a:pt x="132" y="0"/>
                    <a:pt x="17" y="92"/>
                    <a:pt x="59" y="232"/>
                  </a:cubicBezTo>
                  <a:cubicBezTo>
                    <a:pt x="96" y="371"/>
                    <a:pt x="89" y="501"/>
                    <a:pt x="38" y="637"/>
                  </a:cubicBezTo>
                  <a:cubicBezTo>
                    <a:pt x="1" y="730"/>
                    <a:pt x="75" y="842"/>
                    <a:pt x="168" y="867"/>
                  </a:cubicBezTo>
                  <a:cubicBezTo>
                    <a:pt x="186" y="872"/>
                    <a:pt x="203" y="874"/>
                    <a:pt x="220" y="874"/>
                  </a:cubicBezTo>
                  <a:cubicBezTo>
                    <a:pt x="302" y="874"/>
                    <a:pt x="368" y="816"/>
                    <a:pt x="400" y="736"/>
                  </a:cubicBezTo>
                  <a:cubicBezTo>
                    <a:pt x="472" y="542"/>
                    <a:pt x="475" y="330"/>
                    <a:pt x="420" y="133"/>
                  </a:cubicBezTo>
                  <a:cubicBezTo>
                    <a:pt x="393" y="40"/>
                    <a:pt x="319" y="0"/>
                    <a:pt x="245" y="0"/>
                  </a:cubicBezTo>
                  <a:close/>
                </a:path>
              </a:pathLst>
            </a:custGeom>
            <a:solidFill>
              <a:srgbClr val="D2B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98;p36"/>
            <p:cNvSpPr/>
            <p:nvPr/>
          </p:nvSpPr>
          <p:spPr>
            <a:xfrm>
              <a:off x="2120523" y="3675220"/>
              <a:ext cx="165274" cy="86849"/>
            </a:xfrm>
            <a:custGeom>
              <a:avLst/>
              <a:gdLst/>
              <a:ahLst/>
              <a:cxnLst/>
              <a:rect l="l" t="t" r="r" b="b"/>
              <a:pathLst>
                <a:path w="2590" h="1361" extrusionOk="0">
                  <a:moveTo>
                    <a:pt x="278" y="1"/>
                  </a:moveTo>
                  <a:cubicBezTo>
                    <a:pt x="111" y="1"/>
                    <a:pt x="1" y="250"/>
                    <a:pt x="181" y="351"/>
                  </a:cubicBezTo>
                  <a:cubicBezTo>
                    <a:pt x="839" y="712"/>
                    <a:pt x="1532" y="1016"/>
                    <a:pt x="2212" y="1341"/>
                  </a:cubicBezTo>
                  <a:cubicBezTo>
                    <a:pt x="2241" y="1354"/>
                    <a:pt x="2269" y="1360"/>
                    <a:pt x="2296" y="1360"/>
                  </a:cubicBezTo>
                  <a:cubicBezTo>
                    <a:pt x="2473" y="1360"/>
                    <a:pt x="2589" y="1105"/>
                    <a:pt x="2402" y="1016"/>
                  </a:cubicBezTo>
                  <a:cubicBezTo>
                    <a:pt x="1723" y="692"/>
                    <a:pt x="1030" y="389"/>
                    <a:pt x="371" y="27"/>
                  </a:cubicBezTo>
                  <a:cubicBezTo>
                    <a:pt x="339" y="8"/>
                    <a:pt x="308" y="1"/>
                    <a:pt x="278" y="1"/>
                  </a:cubicBezTo>
                  <a:close/>
                </a:path>
              </a:pathLst>
            </a:custGeom>
            <a:solidFill>
              <a:srgbClr val="D2B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99;p36"/>
            <p:cNvSpPr/>
            <p:nvPr/>
          </p:nvSpPr>
          <p:spPr>
            <a:xfrm>
              <a:off x="2779640" y="3488761"/>
              <a:ext cx="153597" cy="415994"/>
            </a:xfrm>
            <a:custGeom>
              <a:avLst/>
              <a:gdLst/>
              <a:ahLst/>
              <a:cxnLst/>
              <a:rect l="l" t="t" r="r" b="b"/>
              <a:pathLst>
                <a:path w="2407" h="6519" extrusionOk="0">
                  <a:moveTo>
                    <a:pt x="1797" y="1"/>
                  </a:moveTo>
                  <a:cubicBezTo>
                    <a:pt x="1676" y="1"/>
                    <a:pt x="1548" y="136"/>
                    <a:pt x="1618" y="286"/>
                  </a:cubicBezTo>
                  <a:cubicBezTo>
                    <a:pt x="2072" y="1263"/>
                    <a:pt x="1956" y="2334"/>
                    <a:pt x="1604" y="3321"/>
                  </a:cubicBezTo>
                  <a:cubicBezTo>
                    <a:pt x="1256" y="4310"/>
                    <a:pt x="761" y="5362"/>
                    <a:pt x="113" y="6188"/>
                  </a:cubicBezTo>
                  <a:cubicBezTo>
                    <a:pt x="1" y="6330"/>
                    <a:pt x="126" y="6518"/>
                    <a:pt x="258" y="6518"/>
                  </a:cubicBezTo>
                  <a:cubicBezTo>
                    <a:pt x="300" y="6518"/>
                    <a:pt x="343" y="6499"/>
                    <a:pt x="379" y="6454"/>
                  </a:cubicBezTo>
                  <a:cubicBezTo>
                    <a:pt x="1112" y="5519"/>
                    <a:pt x="1676" y="4348"/>
                    <a:pt x="2034" y="3215"/>
                  </a:cubicBezTo>
                  <a:cubicBezTo>
                    <a:pt x="2366" y="2180"/>
                    <a:pt x="2407" y="1095"/>
                    <a:pt x="1939" y="98"/>
                  </a:cubicBezTo>
                  <a:cubicBezTo>
                    <a:pt x="1907" y="29"/>
                    <a:pt x="1853" y="1"/>
                    <a:pt x="1797" y="1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00;p36"/>
            <p:cNvSpPr/>
            <p:nvPr/>
          </p:nvSpPr>
          <p:spPr>
            <a:xfrm>
              <a:off x="1878483" y="3162873"/>
              <a:ext cx="169550" cy="431947"/>
            </a:xfrm>
            <a:custGeom>
              <a:avLst/>
              <a:gdLst/>
              <a:ahLst/>
              <a:cxnLst/>
              <a:rect l="l" t="t" r="r" b="b"/>
              <a:pathLst>
                <a:path w="2657" h="6769" extrusionOk="0">
                  <a:moveTo>
                    <a:pt x="1563" y="0"/>
                  </a:moveTo>
                  <a:cubicBezTo>
                    <a:pt x="1521" y="0"/>
                    <a:pt x="1477" y="19"/>
                    <a:pt x="1440" y="64"/>
                  </a:cubicBezTo>
                  <a:cubicBezTo>
                    <a:pt x="700" y="952"/>
                    <a:pt x="341" y="2068"/>
                    <a:pt x="512" y="3225"/>
                  </a:cubicBezTo>
                  <a:cubicBezTo>
                    <a:pt x="700" y="4526"/>
                    <a:pt x="1481" y="5645"/>
                    <a:pt x="2233" y="6687"/>
                  </a:cubicBezTo>
                  <a:cubicBezTo>
                    <a:pt x="2274" y="6745"/>
                    <a:pt x="2332" y="6769"/>
                    <a:pt x="2390" y="6769"/>
                  </a:cubicBezTo>
                  <a:cubicBezTo>
                    <a:pt x="2525" y="6769"/>
                    <a:pt x="2657" y="6635"/>
                    <a:pt x="2556" y="6499"/>
                  </a:cubicBezTo>
                  <a:cubicBezTo>
                    <a:pt x="1229" y="4656"/>
                    <a:pt x="0" y="2376"/>
                    <a:pt x="1707" y="327"/>
                  </a:cubicBezTo>
                  <a:cubicBezTo>
                    <a:pt x="1823" y="188"/>
                    <a:pt x="1698" y="0"/>
                    <a:pt x="1563" y="0"/>
                  </a:cubicBezTo>
                  <a:close/>
                </a:path>
              </a:pathLst>
            </a:custGeom>
            <a:solidFill>
              <a:srgbClr val="80AF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01;p36"/>
            <p:cNvSpPr/>
            <p:nvPr/>
          </p:nvSpPr>
          <p:spPr>
            <a:xfrm>
              <a:off x="2161426" y="2843429"/>
              <a:ext cx="385810" cy="660587"/>
            </a:xfrm>
            <a:custGeom>
              <a:avLst/>
              <a:gdLst/>
              <a:ahLst/>
              <a:cxnLst/>
              <a:rect l="l" t="t" r="r" b="b"/>
              <a:pathLst>
                <a:path w="6046" h="10352" extrusionOk="0">
                  <a:moveTo>
                    <a:pt x="126" y="3585"/>
                  </a:moveTo>
                  <a:lnTo>
                    <a:pt x="126" y="3585"/>
                  </a:lnTo>
                  <a:cubicBezTo>
                    <a:pt x="48" y="3769"/>
                    <a:pt x="3" y="3886"/>
                    <a:pt x="0" y="3892"/>
                  </a:cubicBezTo>
                  <a:cubicBezTo>
                    <a:pt x="17" y="3896"/>
                    <a:pt x="31" y="3900"/>
                    <a:pt x="44" y="3903"/>
                  </a:cubicBezTo>
                  <a:cubicBezTo>
                    <a:pt x="65" y="3810"/>
                    <a:pt x="88" y="3705"/>
                    <a:pt x="126" y="3585"/>
                  </a:cubicBezTo>
                  <a:close/>
                  <a:moveTo>
                    <a:pt x="3356" y="1"/>
                  </a:moveTo>
                  <a:cubicBezTo>
                    <a:pt x="3206" y="35"/>
                    <a:pt x="3055" y="86"/>
                    <a:pt x="2912" y="147"/>
                  </a:cubicBezTo>
                  <a:cubicBezTo>
                    <a:pt x="2735" y="489"/>
                    <a:pt x="1355" y="1838"/>
                    <a:pt x="198" y="3944"/>
                  </a:cubicBezTo>
                  <a:cubicBezTo>
                    <a:pt x="1086" y="4220"/>
                    <a:pt x="1925" y="5118"/>
                    <a:pt x="2581" y="6019"/>
                  </a:cubicBezTo>
                  <a:cubicBezTo>
                    <a:pt x="3144" y="6794"/>
                    <a:pt x="3567" y="7572"/>
                    <a:pt x="3762" y="7948"/>
                  </a:cubicBezTo>
                  <a:cubicBezTo>
                    <a:pt x="3796" y="7992"/>
                    <a:pt x="3824" y="8040"/>
                    <a:pt x="3851" y="8088"/>
                  </a:cubicBezTo>
                  <a:lnTo>
                    <a:pt x="5117" y="10351"/>
                  </a:lnTo>
                  <a:lnTo>
                    <a:pt x="6045" y="9870"/>
                  </a:lnTo>
                  <a:lnTo>
                    <a:pt x="4994" y="858"/>
                  </a:lnTo>
                  <a:lnTo>
                    <a:pt x="3356" y="1"/>
                  </a:lnTo>
                  <a:close/>
                </a:path>
              </a:pathLst>
            </a:custGeom>
            <a:solidFill>
              <a:srgbClr val="FA9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02;p36"/>
            <p:cNvSpPr/>
            <p:nvPr/>
          </p:nvSpPr>
          <p:spPr>
            <a:xfrm>
              <a:off x="2395745" y="3350544"/>
              <a:ext cx="151682" cy="155830"/>
            </a:xfrm>
            <a:custGeom>
              <a:avLst/>
              <a:gdLst/>
              <a:ahLst/>
              <a:cxnLst/>
              <a:rect l="l" t="t" r="r" b="b"/>
              <a:pathLst>
                <a:path w="2377" h="2442" extrusionOk="0">
                  <a:moveTo>
                    <a:pt x="90" y="1"/>
                  </a:moveTo>
                  <a:cubicBezTo>
                    <a:pt x="131" y="79"/>
                    <a:pt x="161" y="138"/>
                    <a:pt x="179" y="179"/>
                  </a:cubicBezTo>
                  <a:cubicBezTo>
                    <a:pt x="120" y="192"/>
                    <a:pt x="59" y="206"/>
                    <a:pt x="1" y="223"/>
                  </a:cubicBezTo>
                  <a:cubicBezTo>
                    <a:pt x="851" y="1455"/>
                    <a:pt x="1445" y="2441"/>
                    <a:pt x="1445" y="2441"/>
                  </a:cubicBezTo>
                  <a:lnTo>
                    <a:pt x="2377" y="1957"/>
                  </a:lnTo>
                  <a:lnTo>
                    <a:pt x="2373" y="1923"/>
                  </a:lnTo>
                  <a:lnTo>
                    <a:pt x="1445" y="2404"/>
                  </a:lnTo>
                  <a:lnTo>
                    <a:pt x="179" y="141"/>
                  </a:lnTo>
                  <a:cubicBezTo>
                    <a:pt x="152" y="93"/>
                    <a:pt x="124" y="45"/>
                    <a:pt x="90" y="1"/>
                  </a:cubicBezTo>
                  <a:close/>
                </a:path>
              </a:pathLst>
            </a:custGeom>
            <a:solidFill>
              <a:srgbClr val="D77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03;p36"/>
            <p:cNvSpPr/>
            <p:nvPr/>
          </p:nvSpPr>
          <p:spPr>
            <a:xfrm>
              <a:off x="2164234" y="2852809"/>
              <a:ext cx="183014" cy="242296"/>
            </a:xfrm>
            <a:custGeom>
              <a:avLst/>
              <a:gdLst/>
              <a:ahLst/>
              <a:cxnLst/>
              <a:rect l="l" t="t" r="r" b="b"/>
              <a:pathLst>
                <a:path w="2868" h="3797" extrusionOk="0">
                  <a:moveTo>
                    <a:pt x="2868" y="0"/>
                  </a:moveTo>
                  <a:lnTo>
                    <a:pt x="2868" y="0"/>
                  </a:lnTo>
                  <a:cubicBezTo>
                    <a:pt x="1390" y="653"/>
                    <a:pt x="410" y="2667"/>
                    <a:pt x="82" y="3438"/>
                  </a:cubicBezTo>
                  <a:cubicBezTo>
                    <a:pt x="44" y="3558"/>
                    <a:pt x="21" y="3663"/>
                    <a:pt x="0" y="3756"/>
                  </a:cubicBezTo>
                  <a:cubicBezTo>
                    <a:pt x="52" y="3766"/>
                    <a:pt x="103" y="3780"/>
                    <a:pt x="154" y="3797"/>
                  </a:cubicBezTo>
                  <a:cubicBezTo>
                    <a:pt x="1311" y="1691"/>
                    <a:pt x="2691" y="342"/>
                    <a:pt x="2868" y="0"/>
                  </a:cubicBezTo>
                  <a:close/>
                </a:path>
              </a:pathLst>
            </a:custGeom>
            <a:solidFill>
              <a:srgbClr val="D77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04;p36"/>
            <p:cNvSpPr/>
            <p:nvPr/>
          </p:nvSpPr>
          <p:spPr>
            <a:xfrm>
              <a:off x="2161426" y="3091786"/>
              <a:ext cx="245742" cy="272990"/>
            </a:xfrm>
            <a:custGeom>
              <a:avLst/>
              <a:gdLst/>
              <a:ahLst/>
              <a:cxnLst/>
              <a:rect l="l" t="t" r="r" b="b"/>
              <a:pathLst>
                <a:path w="3851" h="4278" extrusionOk="0">
                  <a:moveTo>
                    <a:pt x="0" y="0"/>
                  </a:moveTo>
                  <a:cubicBezTo>
                    <a:pt x="1208" y="895"/>
                    <a:pt x="2636" y="2769"/>
                    <a:pt x="3673" y="4278"/>
                  </a:cubicBezTo>
                  <a:cubicBezTo>
                    <a:pt x="3731" y="4261"/>
                    <a:pt x="3792" y="4247"/>
                    <a:pt x="3851" y="4234"/>
                  </a:cubicBezTo>
                  <a:cubicBezTo>
                    <a:pt x="3833" y="4193"/>
                    <a:pt x="3803" y="4134"/>
                    <a:pt x="3762" y="4056"/>
                  </a:cubicBezTo>
                  <a:cubicBezTo>
                    <a:pt x="3567" y="3680"/>
                    <a:pt x="3144" y="2902"/>
                    <a:pt x="2581" y="2127"/>
                  </a:cubicBezTo>
                  <a:cubicBezTo>
                    <a:pt x="1925" y="1226"/>
                    <a:pt x="1086" y="328"/>
                    <a:pt x="198" y="52"/>
                  </a:cubicBezTo>
                  <a:cubicBezTo>
                    <a:pt x="147" y="35"/>
                    <a:pt x="96" y="21"/>
                    <a:pt x="44" y="11"/>
                  </a:cubicBezTo>
                  <a:cubicBezTo>
                    <a:pt x="31" y="8"/>
                    <a:pt x="17" y="4"/>
                    <a:pt x="0" y="0"/>
                  </a:cubicBezTo>
                  <a:close/>
                </a:path>
              </a:pathLst>
            </a:custGeom>
            <a:solidFill>
              <a:srgbClr val="2F72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05;p36"/>
            <p:cNvSpPr/>
            <p:nvPr/>
          </p:nvSpPr>
          <p:spPr>
            <a:xfrm>
              <a:off x="3181530" y="3410655"/>
              <a:ext cx="5488" cy="28397"/>
            </a:xfrm>
            <a:custGeom>
              <a:avLst/>
              <a:gdLst/>
              <a:ahLst/>
              <a:cxnLst/>
              <a:rect l="l" t="t" r="r" b="b"/>
              <a:pathLst>
                <a:path w="86" h="445" extrusionOk="0">
                  <a:moveTo>
                    <a:pt x="37" y="1"/>
                  </a:moveTo>
                  <a:lnTo>
                    <a:pt x="37" y="1"/>
                  </a:lnTo>
                  <a:cubicBezTo>
                    <a:pt x="41" y="21"/>
                    <a:pt x="41" y="45"/>
                    <a:pt x="41" y="66"/>
                  </a:cubicBezTo>
                  <a:cubicBezTo>
                    <a:pt x="41" y="179"/>
                    <a:pt x="27" y="295"/>
                    <a:pt x="0" y="414"/>
                  </a:cubicBezTo>
                  <a:cubicBezTo>
                    <a:pt x="13" y="424"/>
                    <a:pt x="27" y="434"/>
                    <a:pt x="41" y="445"/>
                  </a:cubicBezTo>
                  <a:cubicBezTo>
                    <a:pt x="78" y="291"/>
                    <a:pt x="86" y="134"/>
                    <a:pt x="37" y="1"/>
                  </a:cubicBezTo>
                  <a:close/>
                </a:path>
              </a:pathLst>
            </a:custGeom>
            <a:solidFill>
              <a:srgbClr val="908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06;p36"/>
            <p:cNvSpPr/>
            <p:nvPr/>
          </p:nvSpPr>
          <p:spPr>
            <a:xfrm>
              <a:off x="3163663" y="3437010"/>
              <a:ext cx="20548" cy="45435"/>
            </a:xfrm>
            <a:custGeom>
              <a:avLst/>
              <a:gdLst/>
              <a:ahLst/>
              <a:cxnLst/>
              <a:rect l="l" t="t" r="r" b="b"/>
              <a:pathLst>
                <a:path w="322" h="712" extrusionOk="0">
                  <a:moveTo>
                    <a:pt x="280" y="1"/>
                  </a:moveTo>
                  <a:cubicBezTo>
                    <a:pt x="232" y="226"/>
                    <a:pt x="137" y="462"/>
                    <a:pt x="0" y="697"/>
                  </a:cubicBezTo>
                  <a:cubicBezTo>
                    <a:pt x="3" y="701"/>
                    <a:pt x="7" y="708"/>
                    <a:pt x="10" y="711"/>
                  </a:cubicBezTo>
                  <a:cubicBezTo>
                    <a:pt x="10" y="711"/>
                    <a:pt x="239" y="380"/>
                    <a:pt x="321" y="32"/>
                  </a:cubicBezTo>
                  <a:cubicBezTo>
                    <a:pt x="307" y="21"/>
                    <a:pt x="293" y="11"/>
                    <a:pt x="280" y="1"/>
                  </a:cubicBezTo>
                  <a:close/>
                </a:path>
              </a:pathLst>
            </a:custGeom>
            <a:solidFill>
              <a:srgbClr val="908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07;p36"/>
            <p:cNvSpPr/>
            <p:nvPr/>
          </p:nvSpPr>
          <p:spPr>
            <a:xfrm>
              <a:off x="3154091" y="3385194"/>
              <a:ext cx="26610" cy="19910"/>
            </a:xfrm>
            <a:custGeom>
              <a:avLst/>
              <a:gdLst/>
              <a:ahLst/>
              <a:cxnLst/>
              <a:rect l="l" t="t" r="r" b="b"/>
              <a:pathLst>
                <a:path w="417" h="312" extrusionOk="0">
                  <a:moveTo>
                    <a:pt x="0" y="1"/>
                  </a:moveTo>
                  <a:lnTo>
                    <a:pt x="0" y="1"/>
                  </a:lnTo>
                  <a:cubicBezTo>
                    <a:pt x="153" y="93"/>
                    <a:pt x="294" y="198"/>
                    <a:pt x="416" y="311"/>
                  </a:cubicBezTo>
                  <a:cubicBezTo>
                    <a:pt x="344" y="216"/>
                    <a:pt x="201" y="107"/>
                    <a:pt x="0" y="1"/>
                  </a:cubicBezTo>
                  <a:close/>
                </a:path>
              </a:pathLst>
            </a:custGeom>
            <a:solidFill>
              <a:srgbClr val="FA9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8;p36"/>
            <p:cNvSpPr/>
            <p:nvPr/>
          </p:nvSpPr>
          <p:spPr>
            <a:xfrm>
              <a:off x="2941660" y="3345312"/>
              <a:ext cx="242551" cy="136240"/>
            </a:xfrm>
            <a:custGeom>
              <a:avLst/>
              <a:gdLst/>
              <a:ahLst/>
              <a:cxnLst/>
              <a:rect l="l" t="t" r="r" b="b"/>
              <a:pathLst>
                <a:path w="3801" h="2135" extrusionOk="0">
                  <a:moveTo>
                    <a:pt x="305" y="1"/>
                  </a:moveTo>
                  <a:cubicBezTo>
                    <a:pt x="205" y="1"/>
                    <a:pt x="103" y="4"/>
                    <a:pt x="1" y="8"/>
                  </a:cubicBezTo>
                  <a:cubicBezTo>
                    <a:pt x="21" y="103"/>
                    <a:pt x="86" y="404"/>
                    <a:pt x="155" y="854"/>
                  </a:cubicBezTo>
                  <a:cubicBezTo>
                    <a:pt x="1516" y="861"/>
                    <a:pt x="2762" y="1223"/>
                    <a:pt x="3479" y="2134"/>
                  </a:cubicBezTo>
                  <a:cubicBezTo>
                    <a:pt x="3687" y="1776"/>
                    <a:pt x="3800" y="1421"/>
                    <a:pt x="3800" y="1090"/>
                  </a:cubicBezTo>
                  <a:cubicBezTo>
                    <a:pt x="3800" y="1069"/>
                    <a:pt x="3800" y="1045"/>
                    <a:pt x="3796" y="1025"/>
                  </a:cubicBezTo>
                  <a:cubicBezTo>
                    <a:pt x="3796" y="1022"/>
                    <a:pt x="3796" y="1018"/>
                    <a:pt x="3793" y="1015"/>
                  </a:cubicBezTo>
                  <a:cubicBezTo>
                    <a:pt x="3783" y="991"/>
                    <a:pt x="3769" y="963"/>
                    <a:pt x="3745" y="936"/>
                  </a:cubicBezTo>
                  <a:cubicBezTo>
                    <a:pt x="3623" y="823"/>
                    <a:pt x="3482" y="718"/>
                    <a:pt x="3329" y="626"/>
                  </a:cubicBezTo>
                  <a:cubicBezTo>
                    <a:pt x="2745" y="311"/>
                    <a:pt x="1660" y="1"/>
                    <a:pt x="305" y="1"/>
                  </a:cubicBezTo>
                  <a:close/>
                </a:path>
              </a:pathLst>
            </a:custGeom>
            <a:solidFill>
              <a:srgbClr val="D77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09;p36"/>
            <p:cNvSpPr/>
            <p:nvPr/>
          </p:nvSpPr>
          <p:spPr>
            <a:xfrm>
              <a:off x="2622981" y="3379962"/>
              <a:ext cx="151682" cy="127306"/>
            </a:xfrm>
            <a:custGeom>
              <a:avLst/>
              <a:gdLst/>
              <a:ahLst/>
              <a:cxnLst/>
              <a:rect l="l" t="t" r="r" b="b"/>
              <a:pathLst>
                <a:path w="2377" h="1995" extrusionOk="0">
                  <a:moveTo>
                    <a:pt x="2376" y="1"/>
                  </a:moveTo>
                  <a:cubicBezTo>
                    <a:pt x="1127" y="537"/>
                    <a:pt x="397" y="1370"/>
                    <a:pt x="0" y="1994"/>
                  </a:cubicBezTo>
                  <a:cubicBezTo>
                    <a:pt x="90" y="1865"/>
                    <a:pt x="199" y="1725"/>
                    <a:pt x="328" y="1578"/>
                  </a:cubicBezTo>
                  <a:cubicBezTo>
                    <a:pt x="530" y="1281"/>
                    <a:pt x="1059" y="724"/>
                    <a:pt x="2107" y="141"/>
                  </a:cubicBezTo>
                  <a:cubicBezTo>
                    <a:pt x="2195" y="89"/>
                    <a:pt x="2288" y="45"/>
                    <a:pt x="2376" y="1"/>
                  </a:cubicBezTo>
                  <a:close/>
                </a:path>
              </a:pathLst>
            </a:custGeom>
            <a:solidFill>
              <a:srgbClr val="FA9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10;p36"/>
            <p:cNvSpPr/>
            <p:nvPr/>
          </p:nvSpPr>
          <p:spPr>
            <a:xfrm>
              <a:off x="2596435" y="3480657"/>
              <a:ext cx="47540" cy="79957"/>
            </a:xfrm>
            <a:custGeom>
              <a:avLst/>
              <a:gdLst/>
              <a:ahLst/>
              <a:cxnLst/>
              <a:rect l="l" t="t" r="r" b="b"/>
              <a:pathLst>
                <a:path w="745" h="1253" extrusionOk="0">
                  <a:moveTo>
                    <a:pt x="744" y="0"/>
                  </a:moveTo>
                  <a:lnTo>
                    <a:pt x="744" y="0"/>
                  </a:lnTo>
                  <a:cubicBezTo>
                    <a:pt x="615" y="147"/>
                    <a:pt x="506" y="287"/>
                    <a:pt x="416" y="416"/>
                  </a:cubicBezTo>
                  <a:cubicBezTo>
                    <a:pt x="109" y="898"/>
                    <a:pt x="0" y="1253"/>
                    <a:pt x="0" y="1253"/>
                  </a:cubicBezTo>
                  <a:cubicBezTo>
                    <a:pt x="41" y="1215"/>
                    <a:pt x="280" y="918"/>
                    <a:pt x="679" y="546"/>
                  </a:cubicBezTo>
                  <a:cubicBezTo>
                    <a:pt x="673" y="433"/>
                    <a:pt x="662" y="320"/>
                    <a:pt x="649" y="208"/>
                  </a:cubicBezTo>
                  <a:cubicBezTo>
                    <a:pt x="645" y="177"/>
                    <a:pt x="676" y="102"/>
                    <a:pt x="744" y="0"/>
                  </a:cubicBezTo>
                  <a:close/>
                </a:path>
              </a:pathLst>
            </a:custGeom>
            <a:solidFill>
              <a:srgbClr val="D77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11;p36"/>
            <p:cNvSpPr/>
            <p:nvPr/>
          </p:nvSpPr>
          <p:spPr>
            <a:xfrm>
              <a:off x="2637530" y="3345822"/>
              <a:ext cx="314021" cy="169677"/>
            </a:xfrm>
            <a:custGeom>
              <a:avLst/>
              <a:gdLst/>
              <a:ahLst/>
              <a:cxnLst/>
              <a:rect l="l" t="t" r="r" b="b"/>
              <a:pathLst>
                <a:path w="4921" h="2659" extrusionOk="0">
                  <a:moveTo>
                    <a:pt x="4767" y="0"/>
                  </a:moveTo>
                  <a:cubicBezTo>
                    <a:pt x="4483" y="10"/>
                    <a:pt x="4187" y="34"/>
                    <a:pt x="3883" y="71"/>
                  </a:cubicBezTo>
                  <a:cubicBezTo>
                    <a:pt x="3213" y="160"/>
                    <a:pt x="2640" y="324"/>
                    <a:pt x="2148" y="536"/>
                  </a:cubicBezTo>
                  <a:cubicBezTo>
                    <a:pt x="2060" y="580"/>
                    <a:pt x="1967" y="624"/>
                    <a:pt x="1879" y="676"/>
                  </a:cubicBezTo>
                  <a:cubicBezTo>
                    <a:pt x="831" y="1259"/>
                    <a:pt x="302" y="1816"/>
                    <a:pt x="100" y="2113"/>
                  </a:cubicBezTo>
                  <a:cubicBezTo>
                    <a:pt x="32" y="2215"/>
                    <a:pt x="1" y="2290"/>
                    <a:pt x="5" y="2321"/>
                  </a:cubicBezTo>
                  <a:cubicBezTo>
                    <a:pt x="18" y="2433"/>
                    <a:pt x="29" y="2546"/>
                    <a:pt x="35" y="2659"/>
                  </a:cubicBezTo>
                  <a:cubicBezTo>
                    <a:pt x="650" y="2085"/>
                    <a:pt x="1647" y="1331"/>
                    <a:pt x="2896" y="1065"/>
                  </a:cubicBezTo>
                  <a:cubicBezTo>
                    <a:pt x="3555" y="925"/>
                    <a:pt x="4231" y="846"/>
                    <a:pt x="4880" y="846"/>
                  </a:cubicBezTo>
                  <a:lnTo>
                    <a:pt x="4921" y="846"/>
                  </a:lnTo>
                  <a:cubicBezTo>
                    <a:pt x="4852" y="396"/>
                    <a:pt x="4787" y="95"/>
                    <a:pt x="4767" y="0"/>
                  </a:cubicBezTo>
                  <a:close/>
                </a:path>
              </a:pathLst>
            </a:custGeom>
            <a:solidFill>
              <a:srgbClr val="0F8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12;p36"/>
            <p:cNvSpPr/>
            <p:nvPr/>
          </p:nvSpPr>
          <p:spPr>
            <a:xfrm>
              <a:off x="3164237" y="3482380"/>
              <a:ext cx="64" cy="25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close/>
                  <a:moveTo>
                    <a:pt x="1" y="0"/>
                  </a:moveTo>
                  <a:lnTo>
                    <a:pt x="1" y="3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908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13;p36"/>
            <p:cNvSpPr/>
            <p:nvPr/>
          </p:nvSpPr>
          <p:spPr>
            <a:xfrm>
              <a:off x="3188868" y="3514158"/>
              <a:ext cx="5552" cy="7019"/>
            </a:xfrm>
            <a:custGeom>
              <a:avLst/>
              <a:gdLst/>
              <a:ahLst/>
              <a:cxnLst/>
              <a:rect l="l" t="t" r="r" b="b"/>
              <a:pathLst>
                <a:path w="87" h="110" extrusionOk="0">
                  <a:moveTo>
                    <a:pt x="1" y="0"/>
                  </a:moveTo>
                  <a:cubicBezTo>
                    <a:pt x="62" y="79"/>
                    <a:pt x="86" y="110"/>
                    <a:pt x="86" y="110"/>
                  </a:cubicBezTo>
                  <a:cubicBezTo>
                    <a:pt x="86" y="110"/>
                    <a:pt x="52" y="66"/>
                    <a:pt x="1" y="0"/>
                  </a:cubicBezTo>
                  <a:close/>
                </a:path>
              </a:pathLst>
            </a:custGeom>
            <a:solidFill>
              <a:srgbClr val="F0DA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14;p36"/>
            <p:cNvSpPr/>
            <p:nvPr/>
          </p:nvSpPr>
          <p:spPr>
            <a:xfrm>
              <a:off x="3164237" y="3482571"/>
              <a:ext cx="24695" cy="31651"/>
            </a:xfrm>
            <a:custGeom>
              <a:avLst/>
              <a:gdLst/>
              <a:ahLst/>
              <a:cxnLst/>
              <a:rect l="l" t="t" r="r" b="b"/>
              <a:pathLst>
                <a:path w="387" h="496" extrusionOk="0">
                  <a:moveTo>
                    <a:pt x="1" y="0"/>
                  </a:moveTo>
                  <a:lnTo>
                    <a:pt x="1" y="0"/>
                  </a:lnTo>
                  <a:cubicBezTo>
                    <a:pt x="71" y="90"/>
                    <a:pt x="133" y="167"/>
                    <a:pt x="185" y="234"/>
                  </a:cubicBezTo>
                  <a:lnTo>
                    <a:pt x="185" y="234"/>
                  </a:lnTo>
                  <a:cubicBezTo>
                    <a:pt x="90" y="113"/>
                    <a:pt x="7" y="7"/>
                    <a:pt x="1" y="0"/>
                  </a:cubicBezTo>
                  <a:close/>
                  <a:moveTo>
                    <a:pt x="185" y="234"/>
                  </a:moveTo>
                  <a:lnTo>
                    <a:pt x="185" y="234"/>
                  </a:lnTo>
                  <a:cubicBezTo>
                    <a:pt x="255" y="324"/>
                    <a:pt x="331" y="422"/>
                    <a:pt x="387" y="495"/>
                  </a:cubicBezTo>
                  <a:cubicBezTo>
                    <a:pt x="342" y="435"/>
                    <a:pt x="276" y="350"/>
                    <a:pt x="185" y="234"/>
                  </a:cubicBezTo>
                  <a:close/>
                </a:path>
              </a:pathLst>
            </a:custGeom>
            <a:solidFill>
              <a:srgbClr val="908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15;p36"/>
            <p:cNvSpPr/>
            <p:nvPr/>
          </p:nvSpPr>
          <p:spPr>
            <a:xfrm>
              <a:off x="2683666" y="3283860"/>
              <a:ext cx="383513" cy="97888"/>
            </a:xfrm>
            <a:custGeom>
              <a:avLst/>
              <a:gdLst/>
              <a:ahLst/>
              <a:cxnLst/>
              <a:rect l="l" t="t" r="r" b="b"/>
              <a:pathLst>
                <a:path w="6010" h="1534" extrusionOk="0">
                  <a:moveTo>
                    <a:pt x="4221" y="0"/>
                  </a:moveTo>
                  <a:cubicBezTo>
                    <a:pt x="2797" y="0"/>
                    <a:pt x="1399" y="400"/>
                    <a:pt x="169" y="1183"/>
                  </a:cubicBezTo>
                  <a:cubicBezTo>
                    <a:pt x="0" y="1288"/>
                    <a:pt x="105" y="1534"/>
                    <a:pt x="264" y="1534"/>
                  </a:cubicBezTo>
                  <a:cubicBezTo>
                    <a:pt x="295" y="1534"/>
                    <a:pt x="327" y="1525"/>
                    <a:pt x="360" y="1504"/>
                  </a:cubicBezTo>
                  <a:cubicBezTo>
                    <a:pt x="1531" y="760"/>
                    <a:pt x="2864" y="373"/>
                    <a:pt x="4222" y="373"/>
                  </a:cubicBezTo>
                  <a:cubicBezTo>
                    <a:pt x="4710" y="373"/>
                    <a:pt x="5201" y="423"/>
                    <a:pt x="5689" y="524"/>
                  </a:cubicBezTo>
                  <a:cubicBezTo>
                    <a:pt x="5703" y="527"/>
                    <a:pt x="5717" y="528"/>
                    <a:pt x="5730" y="528"/>
                  </a:cubicBezTo>
                  <a:cubicBezTo>
                    <a:pt x="5935" y="528"/>
                    <a:pt x="6009" y="206"/>
                    <a:pt x="5788" y="162"/>
                  </a:cubicBezTo>
                  <a:cubicBezTo>
                    <a:pt x="5267" y="54"/>
                    <a:pt x="4742" y="0"/>
                    <a:pt x="4221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16;p36"/>
            <p:cNvSpPr/>
            <p:nvPr/>
          </p:nvSpPr>
          <p:spPr>
            <a:xfrm>
              <a:off x="2900437" y="3117055"/>
              <a:ext cx="137516" cy="147662"/>
            </a:xfrm>
            <a:custGeom>
              <a:avLst/>
              <a:gdLst/>
              <a:ahLst/>
              <a:cxnLst/>
              <a:rect l="l" t="t" r="r" b="b"/>
              <a:pathLst>
                <a:path w="2155" h="2314" extrusionOk="0">
                  <a:moveTo>
                    <a:pt x="287" y="0"/>
                  </a:moveTo>
                  <a:cubicBezTo>
                    <a:pt x="134" y="0"/>
                    <a:pt x="0" y="191"/>
                    <a:pt x="145" y="315"/>
                  </a:cubicBezTo>
                  <a:cubicBezTo>
                    <a:pt x="435" y="560"/>
                    <a:pt x="752" y="734"/>
                    <a:pt x="998" y="1035"/>
                  </a:cubicBezTo>
                  <a:cubicBezTo>
                    <a:pt x="1278" y="1373"/>
                    <a:pt x="1657" y="1745"/>
                    <a:pt x="1759" y="2178"/>
                  </a:cubicBezTo>
                  <a:cubicBezTo>
                    <a:pt x="1781" y="2272"/>
                    <a:pt x="1852" y="2313"/>
                    <a:pt x="1926" y="2313"/>
                  </a:cubicBezTo>
                  <a:cubicBezTo>
                    <a:pt x="2037" y="2313"/>
                    <a:pt x="2154" y="2221"/>
                    <a:pt x="2121" y="2079"/>
                  </a:cubicBezTo>
                  <a:cubicBezTo>
                    <a:pt x="2019" y="1649"/>
                    <a:pt x="1698" y="1318"/>
                    <a:pt x="1431" y="980"/>
                  </a:cubicBezTo>
                  <a:cubicBezTo>
                    <a:pt x="1305" y="820"/>
                    <a:pt x="1182" y="652"/>
                    <a:pt x="1036" y="513"/>
                  </a:cubicBezTo>
                  <a:cubicBezTo>
                    <a:pt x="845" y="335"/>
                    <a:pt x="609" y="216"/>
                    <a:pt x="411" y="48"/>
                  </a:cubicBezTo>
                  <a:cubicBezTo>
                    <a:pt x="372" y="15"/>
                    <a:pt x="329" y="0"/>
                    <a:pt x="287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17;p36"/>
            <p:cNvSpPr/>
            <p:nvPr/>
          </p:nvSpPr>
          <p:spPr>
            <a:xfrm>
              <a:off x="2815439" y="1009148"/>
              <a:ext cx="229725" cy="477764"/>
            </a:xfrm>
            <a:custGeom>
              <a:avLst/>
              <a:gdLst/>
              <a:ahLst/>
              <a:cxnLst/>
              <a:rect l="l" t="t" r="r" b="b"/>
              <a:pathLst>
                <a:path w="3600" h="7487" extrusionOk="0">
                  <a:moveTo>
                    <a:pt x="2887" y="0"/>
                  </a:moveTo>
                  <a:cubicBezTo>
                    <a:pt x="2763" y="0"/>
                    <a:pt x="2633" y="135"/>
                    <a:pt x="2706" y="284"/>
                  </a:cubicBezTo>
                  <a:cubicBezTo>
                    <a:pt x="3327" y="1549"/>
                    <a:pt x="2555" y="3424"/>
                    <a:pt x="1821" y="4506"/>
                  </a:cubicBezTo>
                  <a:cubicBezTo>
                    <a:pt x="1180" y="5455"/>
                    <a:pt x="88" y="6063"/>
                    <a:pt x="9" y="7305"/>
                  </a:cubicBezTo>
                  <a:cubicBezTo>
                    <a:pt x="0" y="7426"/>
                    <a:pt x="90" y="7487"/>
                    <a:pt x="184" y="7487"/>
                  </a:cubicBezTo>
                  <a:cubicBezTo>
                    <a:pt x="278" y="7487"/>
                    <a:pt x="376" y="7426"/>
                    <a:pt x="384" y="7305"/>
                  </a:cubicBezTo>
                  <a:cubicBezTo>
                    <a:pt x="439" y="6449"/>
                    <a:pt x="1108" y="5909"/>
                    <a:pt x="1651" y="5318"/>
                  </a:cubicBezTo>
                  <a:cubicBezTo>
                    <a:pt x="2108" y="4820"/>
                    <a:pt x="2429" y="4253"/>
                    <a:pt x="2692" y="3629"/>
                  </a:cubicBezTo>
                  <a:cubicBezTo>
                    <a:pt x="3166" y="2512"/>
                    <a:pt x="3600" y="1256"/>
                    <a:pt x="3030" y="95"/>
                  </a:cubicBezTo>
                  <a:cubicBezTo>
                    <a:pt x="2997" y="28"/>
                    <a:pt x="2942" y="0"/>
                    <a:pt x="2887" y="0"/>
                  </a:cubicBezTo>
                  <a:close/>
                </a:path>
              </a:pathLst>
            </a:custGeom>
            <a:solidFill>
              <a:srgbClr val="8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418;p36"/>
            <p:cNvSpPr/>
            <p:nvPr/>
          </p:nvSpPr>
          <p:spPr>
            <a:xfrm>
              <a:off x="2609006" y="1909602"/>
              <a:ext cx="302599" cy="225194"/>
            </a:xfrm>
            <a:custGeom>
              <a:avLst/>
              <a:gdLst/>
              <a:ahLst/>
              <a:cxnLst/>
              <a:rect l="l" t="t" r="r" b="b"/>
              <a:pathLst>
                <a:path w="4742" h="3529" extrusionOk="0">
                  <a:moveTo>
                    <a:pt x="283" y="1"/>
                  </a:moveTo>
                  <a:cubicBezTo>
                    <a:pt x="76" y="1"/>
                    <a:pt x="1" y="324"/>
                    <a:pt x="223" y="366"/>
                  </a:cubicBezTo>
                  <a:cubicBezTo>
                    <a:pt x="1749" y="643"/>
                    <a:pt x="4098" y="1640"/>
                    <a:pt x="4357" y="3394"/>
                  </a:cubicBezTo>
                  <a:cubicBezTo>
                    <a:pt x="4372" y="3488"/>
                    <a:pt x="4438" y="3528"/>
                    <a:pt x="4510" y="3528"/>
                  </a:cubicBezTo>
                  <a:cubicBezTo>
                    <a:pt x="4619" y="3528"/>
                    <a:pt x="4741" y="3435"/>
                    <a:pt x="4719" y="3291"/>
                  </a:cubicBezTo>
                  <a:cubicBezTo>
                    <a:pt x="4439" y="1407"/>
                    <a:pt x="1974" y="305"/>
                    <a:pt x="322" y="4"/>
                  </a:cubicBezTo>
                  <a:cubicBezTo>
                    <a:pt x="308" y="2"/>
                    <a:pt x="295" y="1"/>
                    <a:pt x="283" y="1"/>
                  </a:cubicBezTo>
                  <a:close/>
                </a:path>
              </a:pathLst>
            </a:custGeom>
            <a:solidFill>
              <a:srgbClr val="8C8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419;p36"/>
            <p:cNvSpPr/>
            <p:nvPr/>
          </p:nvSpPr>
          <p:spPr>
            <a:xfrm>
              <a:off x="2413038" y="2298409"/>
              <a:ext cx="85828" cy="156532"/>
            </a:xfrm>
            <a:custGeom>
              <a:avLst/>
              <a:gdLst/>
              <a:ahLst/>
              <a:cxnLst/>
              <a:rect l="l" t="t" r="r" b="b"/>
              <a:pathLst>
                <a:path w="1345" h="2453" extrusionOk="0">
                  <a:moveTo>
                    <a:pt x="256" y="1"/>
                  </a:moveTo>
                  <a:cubicBezTo>
                    <a:pt x="65" y="1"/>
                    <a:pt x="0" y="311"/>
                    <a:pt x="212" y="370"/>
                  </a:cubicBezTo>
                  <a:cubicBezTo>
                    <a:pt x="1017" y="598"/>
                    <a:pt x="894" y="1589"/>
                    <a:pt x="778" y="2220"/>
                  </a:cubicBezTo>
                  <a:cubicBezTo>
                    <a:pt x="754" y="2360"/>
                    <a:pt x="873" y="2452"/>
                    <a:pt x="983" y="2452"/>
                  </a:cubicBezTo>
                  <a:cubicBezTo>
                    <a:pt x="1058" y="2452"/>
                    <a:pt x="1123" y="2411"/>
                    <a:pt x="1140" y="2319"/>
                  </a:cubicBezTo>
                  <a:cubicBezTo>
                    <a:pt x="1294" y="1469"/>
                    <a:pt x="1345" y="302"/>
                    <a:pt x="311" y="12"/>
                  </a:cubicBezTo>
                  <a:cubicBezTo>
                    <a:pt x="293" y="4"/>
                    <a:pt x="273" y="1"/>
                    <a:pt x="256" y="1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420;p36"/>
            <p:cNvSpPr/>
            <p:nvPr/>
          </p:nvSpPr>
          <p:spPr>
            <a:xfrm>
              <a:off x="2433267" y="2480082"/>
              <a:ext cx="39691" cy="32353"/>
            </a:xfrm>
            <a:custGeom>
              <a:avLst/>
              <a:gdLst/>
              <a:ahLst/>
              <a:cxnLst/>
              <a:rect l="l" t="t" r="r" b="b"/>
              <a:pathLst>
                <a:path w="622" h="507" extrusionOk="0">
                  <a:moveTo>
                    <a:pt x="342" y="1"/>
                  </a:moveTo>
                  <a:cubicBezTo>
                    <a:pt x="314" y="1"/>
                    <a:pt x="284" y="8"/>
                    <a:pt x="249" y="25"/>
                  </a:cubicBezTo>
                  <a:cubicBezTo>
                    <a:pt x="167" y="73"/>
                    <a:pt x="85" y="117"/>
                    <a:pt x="0" y="165"/>
                  </a:cubicBezTo>
                  <a:cubicBezTo>
                    <a:pt x="72" y="270"/>
                    <a:pt x="123" y="387"/>
                    <a:pt x="154" y="506"/>
                  </a:cubicBezTo>
                  <a:cubicBezTo>
                    <a:pt x="249" y="455"/>
                    <a:pt x="345" y="404"/>
                    <a:pt x="441" y="349"/>
                  </a:cubicBezTo>
                  <a:cubicBezTo>
                    <a:pt x="621" y="250"/>
                    <a:pt x="509" y="1"/>
                    <a:pt x="342" y="1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421;p36"/>
            <p:cNvSpPr/>
            <p:nvPr/>
          </p:nvSpPr>
          <p:spPr>
            <a:xfrm>
              <a:off x="2392491" y="2490548"/>
              <a:ext cx="50667" cy="38160"/>
            </a:xfrm>
            <a:custGeom>
              <a:avLst/>
              <a:gdLst/>
              <a:ahLst/>
              <a:cxnLst/>
              <a:rect l="l" t="t" r="r" b="b"/>
              <a:pathLst>
                <a:path w="794" h="598" extrusionOk="0">
                  <a:moveTo>
                    <a:pt x="639" y="1"/>
                  </a:moveTo>
                  <a:cubicBezTo>
                    <a:pt x="489" y="83"/>
                    <a:pt x="335" y="168"/>
                    <a:pt x="182" y="250"/>
                  </a:cubicBezTo>
                  <a:cubicBezTo>
                    <a:pt x="1" y="349"/>
                    <a:pt x="110" y="598"/>
                    <a:pt x="277" y="598"/>
                  </a:cubicBezTo>
                  <a:cubicBezTo>
                    <a:pt x="308" y="598"/>
                    <a:pt x="339" y="591"/>
                    <a:pt x="370" y="574"/>
                  </a:cubicBezTo>
                  <a:cubicBezTo>
                    <a:pt x="510" y="500"/>
                    <a:pt x="650" y="421"/>
                    <a:pt x="793" y="342"/>
                  </a:cubicBezTo>
                  <a:cubicBezTo>
                    <a:pt x="762" y="223"/>
                    <a:pt x="711" y="106"/>
                    <a:pt x="639" y="1"/>
                  </a:cubicBezTo>
                  <a:close/>
                </a:path>
              </a:pathLst>
            </a:custGeom>
            <a:solidFill>
              <a:srgbClr val="CA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422;p36"/>
            <p:cNvSpPr/>
            <p:nvPr/>
          </p:nvSpPr>
          <p:spPr>
            <a:xfrm>
              <a:off x="2907265" y="2277734"/>
              <a:ext cx="26801" cy="102930"/>
            </a:xfrm>
            <a:custGeom>
              <a:avLst/>
              <a:gdLst/>
              <a:ahLst/>
              <a:cxnLst/>
              <a:rect l="l" t="t" r="r" b="b"/>
              <a:pathLst>
                <a:path w="420" h="1613" extrusionOk="0">
                  <a:moveTo>
                    <a:pt x="253" y="1"/>
                  </a:moveTo>
                  <a:cubicBezTo>
                    <a:pt x="177" y="158"/>
                    <a:pt x="96" y="315"/>
                    <a:pt x="0" y="476"/>
                  </a:cubicBezTo>
                  <a:cubicBezTo>
                    <a:pt x="51" y="789"/>
                    <a:pt x="31" y="1127"/>
                    <a:pt x="10" y="1431"/>
                  </a:cubicBezTo>
                  <a:cubicBezTo>
                    <a:pt x="4" y="1551"/>
                    <a:pt x="92" y="1612"/>
                    <a:pt x="188" y="1612"/>
                  </a:cubicBezTo>
                  <a:cubicBezTo>
                    <a:pt x="280" y="1612"/>
                    <a:pt x="379" y="1551"/>
                    <a:pt x="386" y="1431"/>
                  </a:cubicBezTo>
                  <a:cubicBezTo>
                    <a:pt x="417" y="953"/>
                    <a:pt x="420" y="435"/>
                    <a:pt x="253" y="1"/>
                  </a:cubicBezTo>
                  <a:close/>
                </a:path>
              </a:pathLst>
            </a:custGeom>
            <a:solidFill>
              <a:srgbClr val="DF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23;p36"/>
            <p:cNvSpPr/>
            <p:nvPr/>
          </p:nvSpPr>
          <p:spPr>
            <a:xfrm>
              <a:off x="2860809" y="2229173"/>
              <a:ext cx="62600" cy="78936"/>
            </a:xfrm>
            <a:custGeom>
              <a:avLst/>
              <a:gdLst/>
              <a:ahLst/>
              <a:cxnLst/>
              <a:rect l="l" t="t" r="r" b="b"/>
              <a:pathLst>
                <a:path w="981" h="1237" extrusionOk="0">
                  <a:moveTo>
                    <a:pt x="271" y="0"/>
                  </a:moveTo>
                  <a:cubicBezTo>
                    <a:pt x="107" y="0"/>
                    <a:pt x="1" y="246"/>
                    <a:pt x="175" y="352"/>
                  </a:cubicBezTo>
                  <a:cubicBezTo>
                    <a:pt x="524" y="553"/>
                    <a:pt x="674" y="878"/>
                    <a:pt x="728" y="1237"/>
                  </a:cubicBezTo>
                  <a:cubicBezTo>
                    <a:pt x="824" y="1076"/>
                    <a:pt x="905" y="919"/>
                    <a:pt x="981" y="762"/>
                  </a:cubicBezTo>
                  <a:cubicBezTo>
                    <a:pt x="869" y="468"/>
                    <a:pt x="677" y="209"/>
                    <a:pt x="366" y="28"/>
                  </a:cubicBezTo>
                  <a:cubicBezTo>
                    <a:pt x="332" y="8"/>
                    <a:pt x="302" y="0"/>
                    <a:pt x="271" y="0"/>
                  </a:cubicBezTo>
                  <a:close/>
                </a:path>
              </a:pathLst>
            </a:custGeom>
            <a:solidFill>
              <a:srgbClr val="A09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24;p36"/>
            <p:cNvSpPr/>
            <p:nvPr/>
          </p:nvSpPr>
          <p:spPr>
            <a:xfrm>
              <a:off x="2917219" y="2411038"/>
              <a:ext cx="4467" cy="6190"/>
            </a:xfrm>
            <a:custGeom>
              <a:avLst/>
              <a:gdLst/>
              <a:ahLst/>
              <a:cxnLst/>
              <a:rect l="l" t="t" r="r" b="b"/>
              <a:pathLst>
                <a:path w="70" h="97" extrusionOk="0">
                  <a:moveTo>
                    <a:pt x="1" y="1"/>
                  </a:moveTo>
                  <a:cubicBezTo>
                    <a:pt x="26" y="32"/>
                    <a:pt x="49" y="62"/>
                    <a:pt x="70" y="97"/>
                  </a:cubicBezTo>
                  <a:cubicBezTo>
                    <a:pt x="56" y="59"/>
                    <a:pt x="32" y="25"/>
                    <a:pt x="1" y="1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425;p36"/>
            <p:cNvSpPr/>
            <p:nvPr/>
          </p:nvSpPr>
          <p:spPr>
            <a:xfrm>
              <a:off x="2832796" y="2408038"/>
              <a:ext cx="90422" cy="45371"/>
            </a:xfrm>
            <a:custGeom>
              <a:avLst/>
              <a:gdLst/>
              <a:ahLst/>
              <a:cxnLst/>
              <a:rect l="l" t="t" r="r" b="b"/>
              <a:pathLst>
                <a:path w="1417" h="711" extrusionOk="0">
                  <a:moveTo>
                    <a:pt x="1201" y="0"/>
                  </a:moveTo>
                  <a:cubicBezTo>
                    <a:pt x="1174" y="0"/>
                    <a:pt x="1147" y="7"/>
                    <a:pt x="1116" y="21"/>
                  </a:cubicBezTo>
                  <a:cubicBezTo>
                    <a:pt x="826" y="157"/>
                    <a:pt x="525" y="263"/>
                    <a:pt x="215" y="342"/>
                  </a:cubicBezTo>
                  <a:cubicBezTo>
                    <a:pt x="0" y="400"/>
                    <a:pt x="68" y="710"/>
                    <a:pt x="263" y="710"/>
                  </a:cubicBezTo>
                  <a:cubicBezTo>
                    <a:pt x="279" y="710"/>
                    <a:pt x="297" y="710"/>
                    <a:pt x="314" y="703"/>
                  </a:cubicBezTo>
                  <a:cubicBezTo>
                    <a:pt x="655" y="615"/>
                    <a:pt x="986" y="495"/>
                    <a:pt x="1303" y="345"/>
                  </a:cubicBezTo>
                  <a:cubicBezTo>
                    <a:pt x="1399" y="301"/>
                    <a:pt x="1417" y="216"/>
                    <a:pt x="1393" y="144"/>
                  </a:cubicBezTo>
                  <a:cubicBezTo>
                    <a:pt x="1372" y="109"/>
                    <a:pt x="1349" y="79"/>
                    <a:pt x="1324" y="48"/>
                  </a:cubicBezTo>
                  <a:cubicBezTo>
                    <a:pt x="1290" y="17"/>
                    <a:pt x="1249" y="0"/>
                    <a:pt x="1201" y="0"/>
                  </a:cubicBezTo>
                  <a:close/>
                </a:path>
              </a:pathLst>
            </a:custGeom>
            <a:solidFill>
              <a:srgbClr val="CAA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Hình Chữ nhật 6"/>
          <p:cNvSpPr>
            <a:spLocks noChangeArrowheads="1"/>
          </p:cNvSpPr>
          <p:nvPr/>
        </p:nvSpPr>
        <p:spPr bwMode="auto">
          <a:xfrm>
            <a:off x="5031135" y="1705735"/>
            <a:ext cx="1272346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máy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Cơ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khí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Hà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Nội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công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vào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thời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gian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nào</a:t>
            </a:r>
            <a:r>
              <a:rPr lang="en-US" sz="66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164" name="Oval 163"/>
          <p:cNvSpPr/>
          <p:nvPr/>
        </p:nvSpPr>
        <p:spPr>
          <a:xfrm>
            <a:off x="5867400" y="7591455"/>
            <a:ext cx="1143000" cy="1209645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36"/>
          <p:cNvSpPr>
            <a:spLocks noChangeArrowheads="1"/>
          </p:cNvSpPr>
          <p:nvPr/>
        </p:nvSpPr>
        <p:spPr bwMode="auto">
          <a:xfrm>
            <a:off x="6027792" y="5359413"/>
            <a:ext cx="9601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6600" b="1" dirty="0">
                <a:solidFill>
                  <a:srgbClr val="A50021"/>
                </a:solidFill>
                <a:latin typeface="+mj-lt"/>
                <a:sym typeface="Wingdings" panose="05000000000000000000" pitchFamily="2" charset="2"/>
              </a:rPr>
              <a:t>A. 10 / 1952             B.  7 / 1954</a:t>
            </a:r>
          </a:p>
          <a:p>
            <a:pPr>
              <a:lnSpc>
                <a:spcPct val="200000"/>
              </a:lnSpc>
            </a:pPr>
            <a:r>
              <a:rPr lang="en-US" sz="6600" b="1" dirty="0">
                <a:solidFill>
                  <a:srgbClr val="A50021"/>
                </a:solidFill>
                <a:latin typeface="+mj-lt"/>
                <a:sym typeface="Wingdings" panose="05000000000000000000" pitchFamily="2" charset="2"/>
              </a:rPr>
              <a:t>C. 12 / 1955             D. </a:t>
            </a:r>
            <a:r>
              <a:rPr lang="en-US" sz="6600" b="1" dirty="0" smtClean="0">
                <a:solidFill>
                  <a:srgbClr val="A50021"/>
                </a:solidFill>
                <a:latin typeface="+mj-lt"/>
                <a:sym typeface="Wingdings" panose="05000000000000000000" pitchFamily="2" charset="2"/>
              </a:rPr>
              <a:t> 2 </a:t>
            </a:r>
            <a:r>
              <a:rPr lang="en-US" sz="6600" b="1" dirty="0">
                <a:solidFill>
                  <a:srgbClr val="A50021"/>
                </a:solidFill>
                <a:latin typeface="+mj-lt"/>
                <a:sym typeface="Wingdings" panose="05000000000000000000" pitchFamily="2" charset="2"/>
              </a:rPr>
              <a:t>/ 1957</a:t>
            </a:r>
          </a:p>
        </p:txBody>
      </p:sp>
    </p:spTree>
    <p:extLst>
      <p:ext uri="{BB962C8B-B14F-4D97-AF65-F5344CB8AC3E}">
        <p14:creationId xmlns:p14="http://schemas.microsoft.com/office/powerpoint/2010/main" val="11957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/>
          <p:cNvSpPr/>
          <p:nvPr/>
        </p:nvSpPr>
        <p:spPr>
          <a:xfrm>
            <a:off x="0" y="1"/>
            <a:ext cx="14079401" cy="38481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221917" y="4457700"/>
            <a:ext cx="11208083" cy="5713278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2" name="Group 211"/>
          <p:cNvGrpSpPr/>
          <p:nvPr/>
        </p:nvGrpSpPr>
        <p:grpSpPr>
          <a:xfrm>
            <a:off x="11658600" y="0"/>
            <a:ext cx="6629400" cy="10413510"/>
            <a:chOff x="1660046" y="890005"/>
            <a:chExt cx="6152056" cy="9663695"/>
          </a:xfrm>
        </p:grpSpPr>
        <p:sp>
          <p:nvSpPr>
            <p:cNvPr id="3" name="Google Shape;1441;p37"/>
            <p:cNvSpPr/>
            <p:nvPr/>
          </p:nvSpPr>
          <p:spPr>
            <a:xfrm flipH="1">
              <a:off x="1660046" y="1645367"/>
              <a:ext cx="5678602" cy="8395279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15198" y="0"/>
                  </a:moveTo>
                  <a:cubicBezTo>
                    <a:pt x="13265" y="0"/>
                    <a:pt x="11368" y="533"/>
                    <a:pt x="9521" y="1110"/>
                  </a:cubicBezTo>
                  <a:cubicBezTo>
                    <a:pt x="7251" y="1816"/>
                    <a:pt x="4888" y="2673"/>
                    <a:pt x="3349" y="4486"/>
                  </a:cubicBezTo>
                  <a:cubicBezTo>
                    <a:pt x="1564" y="6588"/>
                    <a:pt x="1250" y="9548"/>
                    <a:pt x="1222" y="12306"/>
                  </a:cubicBezTo>
                  <a:cubicBezTo>
                    <a:pt x="1161" y="17853"/>
                    <a:pt x="1943" y="23394"/>
                    <a:pt x="3336" y="28763"/>
                  </a:cubicBezTo>
                  <a:cubicBezTo>
                    <a:pt x="3691" y="30139"/>
                    <a:pt x="4086" y="31604"/>
                    <a:pt x="3639" y="32951"/>
                  </a:cubicBezTo>
                  <a:cubicBezTo>
                    <a:pt x="3288" y="34003"/>
                    <a:pt x="2472" y="34826"/>
                    <a:pt x="1878" y="35761"/>
                  </a:cubicBezTo>
                  <a:cubicBezTo>
                    <a:pt x="428" y="38051"/>
                    <a:pt x="1" y="40748"/>
                    <a:pt x="7" y="43455"/>
                  </a:cubicBezTo>
                  <a:cubicBezTo>
                    <a:pt x="10" y="45204"/>
                    <a:pt x="410" y="47221"/>
                    <a:pt x="1308" y="48722"/>
                  </a:cubicBezTo>
                  <a:cubicBezTo>
                    <a:pt x="2441" y="50614"/>
                    <a:pt x="4667" y="51536"/>
                    <a:pt x="6179" y="53140"/>
                  </a:cubicBezTo>
                  <a:cubicBezTo>
                    <a:pt x="7879" y="54945"/>
                    <a:pt x="7770" y="57748"/>
                    <a:pt x="10002" y="58834"/>
                  </a:cubicBezTo>
                  <a:lnTo>
                    <a:pt x="24257" y="59083"/>
                  </a:lnTo>
                  <a:cubicBezTo>
                    <a:pt x="26152" y="57496"/>
                    <a:pt x="28828" y="54529"/>
                    <a:pt x="30361" y="52590"/>
                  </a:cubicBezTo>
                  <a:cubicBezTo>
                    <a:pt x="31897" y="50652"/>
                    <a:pt x="33047" y="48327"/>
                    <a:pt x="33187" y="45859"/>
                  </a:cubicBezTo>
                  <a:cubicBezTo>
                    <a:pt x="33255" y="44646"/>
                    <a:pt x="33102" y="43340"/>
                    <a:pt x="33734" y="42302"/>
                  </a:cubicBezTo>
                  <a:cubicBezTo>
                    <a:pt x="34038" y="41807"/>
                    <a:pt x="34495" y="41424"/>
                    <a:pt x="34932" y="41038"/>
                  </a:cubicBezTo>
                  <a:cubicBezTo>
                    <a:pt x="36786" y="39410"/>
                    <a:pt x="38472" y="37471"/>
                    <a:pt x="39220" y="35119"/>
                  </a:cubicBezTo>
                  <a:cubicBezTo>
                    <a:pt x="39964" y="32767"/>
                    <a:pt x="39595" y="29941"/>
                    <a:pt x="37810" y="28241"/>
                  </a:cubicBezTo>
                  <a:cubicBezTo>
                    <a:pt x="36287" y="26790"/>
                    <a:pt x="33761" y="26005"/>
                    <a:pt x="33454" y="23926"/>
                  </a:cubicBezTo>
                  <a:cubicBezTo>
                    <a:pt x="33301" y="22902"/>
                    <a:pt x="33785" y="21908"/>
                    <a:pt x="34167" y="20949"/>
                  </a:cubicBezTo>
                  <a:cubicBezTo>
                    <a:pt x="35850" y="16723"/>
                    <a:pt x="35567" y="11511"/>
                    <a:pt x="32597" y="8066"/>
                  </a:cubicBezTo>
                  <a:cubicBezTo>
                    <a:pt x="31133" y="6370"/>
                    <a:pt x="29153" y="5213"/>
                    <a:pt x="27169" y="4175"/>
                  </a:cubicBezTo>
                  <a:cubicBezTo>
                    <a:pt x="25599" y="3355"/>
                    <a:pt x="23998" y="2591"/>
                    <a:pt x="22373" y="1885"/>
                  </a:cubicBezTo>
                  <a:cubicBezTo>
                    <a:pt x="20114" y="902"/>
                    <a:pt x="17741" y="17"/>
                    <a:pt x="15273" y="0"/>
                  </a:cubicBezTo>
                  <a:cubicBezTo>
                    <a:pt x="15248" y="0"/>
                    <a:pt x="15223" y="0"/>
                    <a:pt x="15198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442;p37"/>
            <p:cNvSpPr/>
            <p:nvPr/>
          </p:nvSpPr>
          <p:spPr>
            <a:xfrm flipH="1">
              <a:off x="1688607" y="1706893"/>
              <a:ext cx="5503971" cy="8217377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14580" y="1"/>
                  </a:moveTo>
                  <a:cubicBezTo>
                    <a:pt x="12705" y="1"/>
                    <a:pt x="10838" y="537"/>
                    <a:pt x="9083" y="1083"/>
                  </a:cubicBezTo>
                  <a:cubicBezTo>
                    <a:pt x="6896" y="1762"/>
                    <a:pt x="4643" y="2571"/>
                    <a:pt x="3202" y="4268"/>
                  </a:cubicBezTo>
                  <a:cubicBezTo>
                    <a:pt x="1502" y="6268"/>
                    <a:pt x="1246" y="9142"/>
                    <a:pt x="1218" y="11688"/>
                  </a:cubicBezTo>
                  <a:cubicBezTo>
                    <a:pt x="1164" y="16929"/>
                    <a:pt x="1870" y="22411"/>
                    <a:pt x="3315" y="27985"/>
                  </a:cubicBezTo>
                  <a:lnTo>
                    <a:pt x="3335" y="28064"/>
                  </a:lnTo>
                  <a:cubicBezTo>
                    <a:pt x="3697" y="29454"/>
                    <a:pt x="4103" y="31027"/>
                    <a:pt x="3608" y="32526"/>
                  </a:cubicBezTo>
                  <a:cubicBezTo>
                    <a:pt x="3339" y="33328"/>
                    <a:pt x="2854" y="33987"/>
                    <a:pt x="2382" y="34618"/>
                  </a:cubicBezTo>
                  <a:cubicBezTo>
                    <a:pt x="2168" y="34911"/>
                    <a:pt x="1963" y="35188"/>
                    <a:pt x="1782" y="35475"/>
                  </a:cubicBezTo>
                  <a:cubicBezTo>
                    <a:pt x="580" y="37369"/>
                    <a:pt x="0" y="39776"/>
                    <a:pt x="7" y="42831"/>
                  </a:cubicBezTo>
                  <a:cubicBezTo>
                    <a:pt x="10" y="44668"/>
                    <a:pt x="465" y="46515"/>
                    <a:pt x="1218" y="47777"/>
                  </a:cubicBezTo>
                  <a:cubicBezTo>
                    <a:pt x="1826" y="48795"/>
                    <a:pt x="2813" y="49522"/>
                    <a:pt x="3854" y="50290"/>
                  </a:cubicBezTo>
                  <a:cubicBezTo>
                    <a:pt x="4594" y="50833"/>
                    <a:pt x="5356" y="51396"/>
                    <a:pt x="6008" y="52089"/>
                  </a:cubicBezTo>
                  <a:cubicBezTo>
                    <a:pt x="6800" y="52932"/>
                    <a:pt x="7219" y="53922"/>
                    <a:pt x="7626" y="54884"/>
                  </a:cubicBezTo>
                  <a:cubicBezTo>
                    <a:pt x="8114" y="56042"/>
                    <a:pt x="8538" y="57046"/>
                    <a:pt x="9531" y="57588"/>
                  </a:cubicBezTo>
                  <a:lnTo>
                    <a:pt x="23407" y="57831"/>
                  </a:lnTo>
                  <a:cubicBezTo>
                    <a:pt x="25230" y="56261"/>
                    <a:pt x="27749" y="53475"/>
                    <a:pt x="29248" y="51580"/>
                  </a:cubicBezTo>
                  <a:cubicBezTo>
                    <a:pt x="30392" y="50133"/>
                    <a:pt x="31788" y="47853"/>
                    <a:pt x="31937" y="45201"/>
                  </a:cubicBezTo>
                  <a:cubicBezTo>
                    <a:pt x="31951" y="44944"/>
                    <a:pt x="31955" y="44685"/>
                    <a:pt x="31961" y="44412"/>
                  </a:cubicBezTo>
                  <a:cubicBezTo>
                    <a:pt x="31978" y="43378"/>
                    <a:pt x="31996" y="42309"/>
                    <a:pt x="32576" y="41357"/>
                  </a:cubicBezTo>
                  <a:cubicBezTo>
                    <a:pt x="32903" y="40813"/>
                    <a:pt x="33358" y="40418"/>
                    <a:pt x="33795" y="40035"/>
                  </a:cubicBezTo>
                  <a:lnTo>
                    <a:pt x="33894" y="39947"/>
                  </a:lnTo>
                  <a:cubicBezTo>
                    <a:pt x="36054" y="38048"/>
                    <a:pt x="37396" y="36205"/>
                    <a:pt x="37997" y="34308"/>
                  </a:cubicBezTo>
                  <a:cubicBezTo>
                    <a:pt x="38734" y="31986"/>
                    <a:pt x="38233" y="29481"/>
                    <a:pt x="36754" y="28067"/>
                  </a:cubicBezTo>
                  <a:cubicBezTo>
                    <a:pt x="36297" y="27634"/>
                    <a:pt x="35737" y="27262"/>
                    <a:pt x="35147" y="26865"/>
                  </a:cubicBezTo>
                  <a:cubicBezTo>
                    <a:pt x="33825" y="25981"/>
                    <a:pt x="32457" y="25070"/>
                    <a:pt x="32211" y="23394"/>
                  </a:cubicBezTo>
                  <a:cubicBezTo>
                    <a:pt x="32051" y="22323"/>
                    <a:pt x="32463" y="21319"/>
                    <a:pt x="32826" y="20434"/>
                  </a:cubicBezTo>
                  <a:cubicBezTo>
                    <a:pt x="32870" y="20319"/>
                    <a:pt x="32917" y="20206"/>
                    <a:pt x="32962" y="20093"/>
                  </a:cubicBezTo>
                  <a:cubicBezTo>
                    <a:pt x="33771" y="18062"/>
                    <a:pt x="34099" y="15775"/>
                    <a:pt x="33880" y="13655"/>
                  </a:cubicBezTo>
                  <a:cubicBezTo>
                    <a:pt x="33648" y="11395"/>
                    <a:pt x="32826" y="9388"/>
                    <a:pt x="31498" y="7852"/>
                  </a:cubicBezTo>
                  <a:cubicBezTo>
                    <a:pt x="30187" y="6330"/>
                    <a:pt x="28452" y="5254"/>
                    <a:pt x="26254" y="4107"/>
                  </a:cubicBezTo>
                  <a:cubicBezTo>
                    <a:pt x="24704" y="3298"/>
                    <a:pt x="23103" y="2533"/>
                    <a:pt x="21499" y="1837"/>
                  </a:cubicBezTo>
                  <a:cubicBezTo>
                    <a:pt x="19331" y="891"/>
                    <a:pt x="17000" y="18"/>
                    <a:pt x="14644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43;p37"/>
            <p:cNvSpPr/>
            <p:nvPr/>
          </p:nvSpPr>
          <p:spPr>
            <a:xfrm flipH="1">
              <a:off x="2662654" y="962330"/>
              <a:ext cx="5149448" cy="4933609"/>
            </a:xfrm>
            <a:custGeom>
              <a:avLst/>
              <a:gdLst/>
              <a:ahLst/>
              <a:cxnLst/>
              <a:rect l="l" t="t" r="r" b="b"/>
              <a:pathLst>
                <a:path w="36240" h="34721" extrusionOk="0">
                  <a:moveTo>
                    <a:pt x="24354" y="0"/>
                  </a:moveTo>
                  <a:cubicBezTo>
                    <a:pt x="22589" y="0"/>
                    <a:pt x="20147" y="492"/>
                    <a:pt x="17912" y="1022"/>
                  </a:cubicBezTo>
                  <a:cubicBezTo>
                    <a:pt x="14993" y="1711"/>
                    <a:pt x="12898" y="4121"/>
                    <a:pt x="12331" y="7067"/>
                  </a:cubicBezTo>
                  <a:cubicBezTo>
                    <a:pt x="12214" y="7671"/>
                    <a:pt x="11863" y="8214"/>
                    <a:pt x="10976" y="8712"/>
                  </a:cubicBezTo>
                  <a:cubicBezTo>
                    <a:pt x="9453" y="9559"/>
                    <a:pt x="7596" y="9504"/>
                    <a:pt x="5940" y="10040"/>
                  </a:cubicBezTo>
                  <a:cubicBezTo>
                    <a:pt x="2203" y="11255"/>
                    <a:pt x="1" y="15895"/>
                    <a:pt x="1425" y="19558"/>
                  </a:cubicBezTo>
                  <a:cubicBezTo>
                    <a:pt x="1896" y="20766"/>
                    <a:pt x="2694" y="21858"/>
                    <a:pt x="2940" y="23134"/>
                  </a:cubicBezTo>
                  <a:cubicBezTo>
                    <a:pt x="3141" y="24179"/>
                    <a:pt x="2950" y="25258"/>
                    <a:pt x="3039" y="26320"/>
                  </a:cubicBezTo>
                  <a:cubicBezTo>
                    <a:pt x="3251" y="28877"/>
                    <a:pt x="5132" y="31122"/>
                    <a:pt x="7477" y="32164"/>
                  </a:cubicBezTo>
                  <a:cubicBezTo>
                    <a:pt x="8724" y="32715"/>
                    <a:pt x="10079" y="32959"/>
                    <a:pt x="11445" y="32959"/>
                  </a:cubicBezTo>
                  <a:cubicBezTo>
                    <a:pt x="12649" y="32959"/>
                    <a:pt x="13862" y="32769"/>
                    <a:pt x="15017" y="32433"/>
                  </a:cubicBezTo>
                  <a:cubicBezTo>
                    <a:pt x="15722" y="32228"/>
                    <a:pt x="16433" y="31968"/>
                    <a:pt x="17159" y="31968"/>
                  </a:cubicBezTo>
                  <a:cubicBezTo>
                    <a:pt x="17243" y="31968"/>
                    <a:pt x="17326" y="31972"/>
                    <a:pt x="17410" y="31979"/>
                  </a:cubicBezTo>
                  <a:cubicBezTo>
                    <a:pt x="17977" y="32031"/>
                    <a:pt x="18510" y="32256"/>
                    <a:pt x="19035" y="32468"/>
                  </a:cubicBezTo>
                  <a:cubicBezTo>
                    <a:pt x="21824" y="33577"/>
                    <a:pt x="24760" y="34314"/>
                    <a:pt x="27739" y="34649"/>
                  </a:cubicBezTo>
                  <a:cubicBezTo>
                    <a:pt x="28087" y="34688"/>
                    <a:pt x="28442" y="34720"/>
                    <a:pt x="28794" y="34720"/>
                  </a:cubicBezTo>
                  <a:cubicBezTo>
                    <a:pt x="29307" y="34720"/>
                    <a:pt x="29813" y="34651"/>
                    <a:pt x="30273" y="34431"/>
                  </a:cubicBezTo>
                  <a:cubicBezTo>
                    <a:pt x="31266" y="33959"/>
                    <a:pt x="31843" y="32867"/>
                    <a:pt x="32020" y="31785"/>
                  </a:cubicBezTo>
                  <a:cubicBezTo>
                    <a:pt x="32198" y="30700"/>
                    <a:pt x="32048" y="29590"/>
                    <a:pt x="31963" y="28494"/>
                  </a:cubicBezTo>
                  <a:cubicBezTo>
                    <a:pt x="31922" y="27968"/>
                    <a:pt x="31901" y="27426"/>
                    <a:pt x="32072" y="26924"/>
                  </a:cubicBezTo>
                  <a:cubicBezTo>
                    <a:pt x="32290" y="26289"/>
                    <a:pt x="32795" y="25797"/>
                    <a:pt x="33228" y="25285"/>
                  </a:cubicBezTo>
                  <a:cubicBezTo>
                    <a:pt x="36239" y="21721"/>
                    <a:pt x="35926" y="15822"/>
                    <a:pt x="32553" y="12604"/>
                  </a:cubicBezTo>
                  <a:cubicBezTo>
                    <a:pt x="31914" y="11996"/>
                    <a:pt x="31177" y="11464"/>
                    <a:pt x="30744" y="10699"/>
                  </a:cubicBezTo>
                  <a:cubicBezTo>
                    <a:pt x="30115" y="9600"/>
                    <a:pt x="30225" y="8255"/>
                    <a:pt x="30099" y="6999"/>
                  </a:cubicBezTo>
                  <a:cubicBezTo>
                    <a:pt x="29842" y="4435"/>
                    <a:pt x="28477" y="2005"/>
                    <a:pt x="26422" y="455"/>
                  </a:cubicBezTo>
                  <a:cubicBezTo>
                    <a:pt x="25994" y="131"/>
                    <a:pt x="25264" y="0"/>
                    <a:pt x="24354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44;p37"/>
            <p:cNvSpPr/>
            <p:nvPr/>
          </p:nvSpPr>
          <p:spPr>
            <a:xfrm flipH="1">
              <a:off x="2626705" y="890005"/>
              <a:ext cx="5149448" cy="4933609"/>
            </a:xfrm>
            <a:custGeom>
              <a:avLst/>
              <a:gdLst/>
              <a:ahLst/>
              <a:cxnLst/>
              <a:rect l="l" t="t" r="r" b="b"/>
              <a:pathLst>
                <a:path w="36240" h="34721" extrusionOk="0">
                  <a:moveTo>
                    <a:pt x="24356" y="0"/>
                  </a:moveTo>
                  <a:cubicBezTo>
                    <a:pt x="22590" y="0"/>
                    <a:pt x="20146" y="493"/>
                    <a:pt x="17912" y="1022"/>
                  </a:cubicBezTo>
                  <a:cubicBezTo>
                    <a:pt x="14993" y="1712"/>
                    <a:pt x="12897" y="4121"/>
                    <a:pt x="12330" y="7067"/>
                  </a:cubicBezTo>
                  <a:cubicBezTo>
                    <a:pt x="12218" y="7672"/>
                    <a:pt x="11863" y="8217"/>
                    <a:pt x="10975" y="8712"/>
                  </a:cubicBezTo>
                  <a:cubicBezTo>
                    <a:pt x="9453" y="9559"/>
                    <a:pt x="7599" y="9505"/>
                    <a:pt x="5940" y="10040"/>
                  </a:cubicBezTo>
                  <a:cubicBezTo>
                    <a:pt x="2202" y="11256"/>
                    <a:pt x="0" y="15895"/>
                    <a:pt x="1427" y="19558"/>
                  </a:cubicBezTo>
                  <a:cubicBezTo>
                    <a:pt x="1898" y="20766"/>
                    <a:pt x="2694" y="21858"/>
                    <a:pt x="2940" y="23136"/>
                  </a:cubicBezTo>
                  <a:cubicBezTo>
                    <a:pt x="3141" y="24180"/>
                    <a:pt x="2953" y="25258"/>
                    <a:pt x="3042" y="26320"/>
                  </a:cubicBezTo>
                  <a:cubicBezTo>
                    <a:pt x="3250" y="28877"/>
                    <a:pt x="5131" y="31123"/>
                    <a:pt x="7480" y="32164"/>
                  </a:cubicBezTo>
                  <a:cubicBezTo>
                    <a:pt x="8726" y="32716"/>
                    <a:pt x="10082" y="32960"/>
                    <a:pt x="11448" y="32960"/>
                  </a:cubicBezTo>
                  <a:cubicBezTo>
                    <a:pt x="12652" y="32960"/>
                    <a:pt x="13866" y="32770"/>
                    <a:pt x="15020" y="32434"/>
                  </a:cubicBezTo>
                  <a:cubicBezTo>
                    <a:pt x="15717" y="32230"/>
                    <a:pt x="16426" y="31972"/>
                    <a:pt x="17149" y="31972"/>
                  </a:cubicBezTo>
                  <a:cubicBezTo>
                    <a:pt x="17237" y="31972"/>
                    <a:pt x="17325" y="31975"/>
                    <a:pt x="17414" y="31984"/>
                  </a:cubicBezTo>
                  <a:cubicBezTo>
                    <a:pt x="17976" y="32031"/>
                    <a:pt x="18509" y="32260"/>
                    <a:pt x="19038" y="32468"/>
                  </a:cubicBezTo>
                  <a:cubicBezTo>
                    <a:pt x="21824" y="33577"/>
                    <a:pt x="24759" y="34314"/>
                    <a:pt x="27740" y="34649"/>
                  </a:cubicBezTo>
                  <a:cubicBezTo>
                    <a:pt x="28086" y="34688"/>
                    <a:pt x="28442" y="34721"/>
                    <a:pt x="28794" y="34721"/>
                  </a:cubicBezTo>
                  <a:cubicBezTo>
                    <a:pt x="29308" y="34721"/>
                    <a:pt x="29814" y="34651"/>
                    <a:pt x="30276" y="34431"/>
                  </a:cubicBezTo>
                  <a:cubicBezTo>
                    <a:pt x="31269" y="33960"/>
                    <a:pt x="31842" y="32871"/>
                    <a:pt x="32020" y="31785"/>
                  </a:cubicBezTo>
                  <a:cubicBezTo>
                    <a:pt x="32197" y="30700"/>
                    <a:pt x="32047" y="29591"/>
                    <a:pt x="31965" y="28494"/>
                  </a:cubicBezTo>
                  <a:cubicBezTo>
                    <a:pt x="31924" y="27969"/>
                    <a:pt x="31901" y="27426"/>
                    <a:pt x="32071" y="26925"/>
                  </a:cubicBezTo>
                  <a:cubicBezTo>
                    <a:pt x="32290" y="26290"/>
                    <a:pt x="32795" y="25798"/>
                    <a:pt x="33232" y="25286"/>
                  </a:cubicBezTo>
                  <a:cubicBezTo>
                    <a:pt x="36239" y="21722"/>
                    <a:pt x="35925" y="15827"/>
                    <a:pt x="32553" y="12604"/>
                  </a:cubicBezTo>
                  <a:cubicBezTo>
                    <a:pt x="31918" y="11997"/>
                    <a:pt x="31180" y="11464"/>
                    <a:pt x="30743" y="10699"/>
                  </a:cubicBezTo>
                  <a:cubicBezTo>
                    <a:pt x="30115" y="9604"/>
                    <a:pt x="30228" y="8255"/>
                    <a:pt x="30102" y="6999"/>
                  </a:cubicBezTo>
                  <a:cubicBezTo>
                    <a:pt x="29842" y="4436"/>
                    <a:pt x="28477" y="2005"/>
                    <a:pt x="26425" y="455"/>
                  </a:cubicBezTo>
                  <a:cubicBezTo>
                    <a:pt x="25997" y="131"/>
                    <a:pt x="25267" y="0"/>
                    <a:pt x="24356" y="0"/>
                  </a:cubicBezTo>
                  <a:close/>
                </a:path>
              </a:pathLst>
            </a:custGeom>
            <a:solidFill>
              <a:srgbClr val="EDBC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45;p37"/>
            <p:cNvSpPr/>
            <p:nvPr/>
          </p:nvSpPr>
          <p:spPr>
            <a:xfrm flipH="1">
              <a:off x="3918900" y="2408828"/>
              <a:ext cx="1996122" cy="7061024"/>
            </a:xfrm>
            <a:custGeom>
              <a:avLst/>
              <a:gdLst/>
              <a:ahLst/>
              <a:cxnLst/>
              <a:rect l="l" t="t" r="r" b="b"/>
              <a:pathLst>
                <a:path w="14048" h="49693" extrusionOk="0">
                  <a:moveTo>
                    <a:pt x="6909" y="0"/>
                  </a:moveTo>
                  <a:cubicBezTo>
                    <a:pt x="7298" y="1963"/>
                    <a:pt x="7343" y="3970"/>
                    <a:pt x="7158" y="5946"/>
                  </a:cubicBezTo>
                  <a:cubicBezTo>
                    <a:pt x="6974" y="7927"/>
                    <a:pt x="6596" y="9879"/>
                    <a:pt x="6159" y="11821"/>
                  </a:cubicBezTo>
                  <a:cubicBezTo>
                    <a:pt x="5715" y="13767"/>
                    <a:pt x="5247" y="15710"/>
                    <a:pt x="4841" y="17676"/>
                  </a:cubicBezTo>
                  <a:cubicBezTo>
                    <a:pt x="4721" y="18263"/>
                    <a:pt x="4606" y="18850"/>
                    <a:pt x="4496" y="19441"/>
                  </a:cubicBezTo>
                  <a:cubicBezTo>
                    <a:pt x="4302" y="18806"/>
                    <a:pt x="4053" y="18191"/>
                    <a:pt x="3742" y="17608"/>
                  </a:cubicBezTo>
                  <a:cubicBezTo>
                    <a:pt x="3346" y="16857"/>
                    <a:pt x="2865" y="16174"/>
                    <a:pt x="2383" y="15505"/>
                  </a:cubicBezTo>
                  <a:cubicBezTo>
                    <a:pt x="1899" y="14835"/>
                    <a:pt x="1414" y="14177"/>
                    <a:pt x="987" y="13480"/>
                  </a:cubicBezTo>
                  <a:cubicBezTo>
                    <a:pt x="557" y="12787"/>
                    <a:pt x="205" y="12040"/>
                    <a:pt x="0" y="11241"/>
                  </a:cubicBezTo>
                  <a:lnTo>
                    <a:pt x="0" y="11241"/>
                  </a:lnTo>
                  <a:cubicBezTo>
                    <a:pt x="137" y="12053"/>
                    <a:pt x="427" y="12845"/>
                    <a:pt x="799" y="13583"/>
                  </a:cubicBezTo>
                  <a:cubicBezTo>
                    <a:pt x="1171" y="14327"/>
                    <a:pt x="1608" y="15034"/>
                    <a:pt x="2028" y="15737"/>
                  </a:cubicBezTo>
                  <a:cubicBezTo>
                    <a:pt x="2452" y="16440"/>
                    <a:pt x="2861" y="17147"/>
                    <a:pt x="3169" y="17881"/>
                  </a:cubicBezTo>
                  <a:cubicBezTo>
                    <a:pt x="3482" y="18615"/>
                    <a:pt x="3697" y="19382"/>
                    <a:pt x="3824" y="20168"/>
                  </a:cubicBezTo>
                  <a:cubicBezTo>
                    <a:pt x="3963" y="20983"/>
                    <a:pt x="4018" y="21810"/>
                    <a:pt x="4025" y="22642"/>
                  </a:cubicBezTo>
                  <a:cubicBezTo>
                    <a:pt x="3994" y="22990"/>
                    <a:pt x="3971" y="23343"/>
                    <a:pt x="3960" y="23704"/>
                  </a:cubicBezTo>
                  <a:lnTo>
                    <a:pt x="4015" y="23701"/>
                  </a:lnTo>
                  <a:lnTo>
                    <a:pt x="4015" y="23701"/>
                  </a:lnTo>
                  <a:cubicBezTo>
                    <a:pt x="4001" y="24128"/>
                    <a:pt x="3980" y="24551"/>
                    <a:pt x="3957" y="24977"/>
                  </a:cubicBezTo>
                  <a:lnTo>
                    <a:pt x="3636" y="29903"/>
                  </a:lnTo>
                  <a:lnTo>
                    <a:pt x="2332" y="49613"/>
                  </a:lnTo>
                  <a:lnTo>
                    <a:pt x="5715" y="49692"/>
                  </a:lnTo>
                  <a:lnTo>
                    <a:pt x="5326" y="29941"/>
                  </a:lnTo>
                  <a:lnTo>
                    <a:pt x="5227" y="24998"/>
                  </a:lnTo>
                  <a:cubicBezTo>
                    <a:pt x="5206" y="24271"/>
                    <a:pt x="5172" y="23534"/>
                    <a:pt x="5107" y="22800"/>
                  </a:cubicBezTo>
                  <a:cubicBezTo>
                    <a:pt x="5138" y="22138"/>
                    <a:pt x="5209" y="21458"/>
                    <a:pt x="5291" y="20786"/>
                  </a:cubicBezTo>
                  <a:cubicBezTo>
                    <a:pt x="5340" y="20386"/>
                    <a:pt x="5397" y="19987"/>
                    <a:pt x="5455" y="19591"/>
                  </a:cubicBezTo>
                  <a:cubicBezTo>
                    <a:pt x="6718" y="19004"/>
                    <a:pt x="7951" y="18358"/>
                    <a:pt x="9139" y="17645"/>
                  </a:cubicBezTo>
                  <a:cubicBezTo>
                    <a:pt x="9787" y="17256"/>
                    <a:pt x="10419" y="16860"/>
                    <a:pt x="11047" y="16427"/>
                  </a:cubicBezTo>
                  <a:cubicBezTo>
                    <a:pt x="11668" y="15990"/>
                    <a:pt x="12289" y="15478"/>
                    <a:pt x="12726" y="14798"/>
                  </a:cubicBezTo>
                  <a:cubicBezTo>
                    <a:pt x="13164" y="14122"/>
                    <a:pt x="13375" y="13361"/>
                    <a:pt x="13525" y="12623"/>
                  </a:cubicBezTo>
                  <a:cubicBezTo>
                    <a:pt x="13668" y="11880"/>
                    <a:pt x="13774" y="11142"/>
                    <a:pt x="13853" y="10394"/>
                  </a:cubicBezTo>
                  <a:cubicBezTo>
                    <a:pt x="14013" y="8906"/>
                    <a:pt x="14048" y="7408"/>
                    <a:pt x="13966" y="5919"/>
                  </a:cubicBezTo>
                  <a:lnTo>
                    <a:pt x="13966" y="5919"/>
                  </a:lnTo>
                  <a:cubicBezTo>
                    <a:pt x="13955" y="7411"/>
                    <a:pt x="13822" y="8896"/>
                    <a:pt x="13573" y="10357"/>
                  </a:cubicBezTo>
                  <a:cubicBezTo>
                    <a:pt x="13450" y="11087"/>
                    <a:pt x="13296" y="11815"/>
                    <a:pt x="13112" y="12528"/>
                  </a:cubicBezTo>
                  <a:cubicBezTo>
                    <a:pt x="12924" y="13235"/>
                    <a:pt x="12675" y="13921"/>
                    <a:pt x="12262" y="14477"/>
                  </a:cubicBezTo>
                  <a:cubicBezTo>
                    <a:pt x="11853" y="15034"/>
                    <a:pt x="11275" y="15461"/>
                    <a:pt x="10657" y="15836"/>
                  </a:cubicBezTo>
                  <a:cubicBezTo>
                    <a:pt x="10036" y="16211"/>
                    <a:pt x="9381" y="16570"/>
                    <a:pt x="8729" y="16904"/>
                  </a:cubicBezTo>
                  <a:cubicBezTo>
                    <a:pt x="7722" y="17424"/>
                    <a:pt x="6695" y="17898"/>
                    <a:pt x="5653" y="18325"/>
                  </a:cubicBezTo>
                  <a:cubicBezTo>
                    <a:pt x="5677" y="18164"/>
                    <a:pt x="5701" y="18004"/>
                    <a:pt x="5729" y="17843"/>
                  </a:cubicBezTo>
                  <a:cubicBezTo>
                    <a:pt x="6056" y="15880"/>
                    <a:pt x="6462" y="13924"/>
                    <a:pt x="6786" y="11948"/>
                  </a:cubicBezTo>
                  <a:cubicBezTo>
                    <a:pt x="7125" y="9971"/>
                    <a:pt x="7401" y="7974"/>
                    <a:pt x="7480" y="5967"/>
                  </a:cubicBezTo>
                  <a:cubicBezTo>
                    <a:pt x="7558" y="3960"/>
                    <a:pt x="7404" y="1935"/>
                    <a:pt x="6909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46;p37"/>
            <p:cNvSpPr/>
            <p:nvPr/>
          </p:nvSpPr>
          <p:spPr>
            <a:xfrm flipH="1">
              <a:off x="3219946" y="6530640"/>
              <a:ext cx="2715964" cy="2115764"/>
            </a:xfrm>
            <a:custGeom>
              <a:avLst/>
              <a:gdLst/>
              <a:ahLst/>
              <a:cxnLst/>
              <a:rect l="l" t="t" r="r" b="b"/>
              <a:pathLst>
                <a:path w="19114" h="14890" extrusionOk="0">
                  <a:moveTo>
                    <a:pt x="6272" y="0"/>
                  </a:moveTo>
                  <a:cubicBezTo>
                    <a:pt x="6011" y="0"/>
                    <a:pt x="5769" y="20"/>
                    <a:pt x="5551" y="62"/>
                  </a:cubicBezTo>
                  <a:cubicBezTo>
                    <a:pt x="3103" y="541"/>
                    <a:pt x="1827" y="3629"/>
                    <a:pt x="1684" y="4965"/>
                  </a:cubicBezTo>
                  <a:cubicBezTo>
                    <a:pt x="1543" y="6303"/>
                    <a:pt x="1206" y="10700"/>
                    <a:pt x="1206" y="10700"/>
                  </a:cubicBezTo>
                  <a:cubicBezTo>
                    <a:pt x="1206" y="10700"/>
                    <a:pt x="1" y="11321"/>
                    <a:pt x="373" y="12010"/>
                  </a:cubicBezTo>
                  <a:cubicBezTo>
                    <a:pt x="745" y="12703"/>
                    <a:pt x="2424" y="13358"/>
                    <a:pt x="2312" y="13891"/>
                  </a:cubicBezTo>
                  <a:cubicBezTo>
                    <a:pt x="2222" y="14309"/>
                    <a:pt x="1883" y="14618"/>
                    <a:pt x="1607" y="14618"/>
                  </a:cubicBezTo>
                  <a:cubicBezTo>
                    <a:pt x="1590" y="14618"/>
                    <a:pt x="1574" y="14617"/>
                    <a:pt x="1557" y="14615"/>
                  </a:cubicBezTo>
                  <a:cubicBezTo>
                    <a:pt x="1555" y="14614"/>
                    <a:pt x="1552" y="14614"/>
                    <a:pt x="1550" y="14614"/>
                  </a:cubicBezTo>
                  <a:cubicBezTo>
                    <a:pt x="1517" y="14614"/>
                    <a:pt x="1501" y="14658"/>
                    <a:pt x="1526" y="14680"/>
                  </a:cubicBezTo>
                  <a:cubicBezTo>
                    <a:pt x="1642" y="14775"/>
                    <a:pt x="1841" y="14889"/>
                    <a:pt x="2134" y="14889"/>
                  </a:cubicBezTo>
                  <a:cubicBezTo>
                    <a:pt x="2248" y="14889"/>
                    <a:pt x="2377" y="14872"/>
                    <a:pt x="2520" y="14830"/>
                  </a:cubicBezTo>
                  <a:cubicBezTo>
                    <a:pt x="2949" y="14702"/>
                    <a:pt x="3072" y="14624"/>
                    <a:pt x="3096" y="14579"/>
                  </a:cubicBezTo>
                  <a:lnTo>
                    <a:pt x="3096" y="14579"/>
                  </a:lnTo>
                  <a:cubicBezTo>
                    <a:pt x="3122" y="14606"/>
                    <a:pt x="3172" y="14633"/>
                    <a:pt x="3271" y="14633"/>
                  </a:cubicBezTo>
                  <a:cubicBezTo>
                    <a:pt x="3460" y="14633"/>
                    <a:pt x="3827" y="14533"/>
                    <a:pt x="4540" y="14136"/>
                  </a:cubicBezTo>
                  <a:cubicBezTo>
                    <a:pt x="5160" y="13793"/>
                    <a:pt x="6266" y="13647"/>
                    <a:pt x="7380" y="13647"/>
                  </a:cubicBezTo>
                  <a:cubicBezTo>
                    <a:pt x="8845" y="13647"/>
                    <a:pt x="10323" y="13900"/>
                    <a:pt x="10726" y="14294"/>
                  </a:cubicBezTo>
                  <a:cubicBezTo>
                    <a:pt x="10953" y="14517"/>
                    <a:pt x="11490" y="14605"/>
                    <a:pt x="12150" y="14605"/>
                  </a:cubicBezTo>
                  <a:cubicBezTo>
                    <a:pt x="13551" y="14605"/>
                    <a:pt x="15505" y="14207"/>
                    <a:pt x="16229" y="13857"/>
                  </a:cubicBezTo>
                  <a:cubicBezTo>
                    <a:pt x="17291" y="13342"/>
                    <a:pt x="15690" y="14004"/>
                    <a:pt x="15850" y="12795"/>
                  </a:cubicBezTo>
                  <a:cubicBezTo>
                    <a:pt x="16010" y="11587"/>
                    <a:pt x="19113" y="9266"/>
                    <a:pt x="18953" y="8006"/>
                  </a:cubicBezTo>
                  <a:cubicBezTo>
                    <a:pt x="18792" y="6747"/>
                    <a:pt x="17554" y="3271"/>
                    <a:pt x="15512" y="2633"/>
                  </a:cubicBezTo>
                  <a:cubicBezTo>
                    <a:pt x="13656" y="2052"/>
                    <a:pt x="8944" y="0"/>
                    <a:pt x="6272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47;p37"/>
            <p:cNvSpPr/>
            <p:nvPr/>
          </p:nvSpPr>
          <p:spPr>
            <a:xfrm flipH="1">
              <a:off x="3305343" y="8709767"/>
              <a:ext cx="2067452" cy="1338231"/>
            </a:xfrm>
            <a:custGeom>
              <a:avLst/>
              <a:gdLst/>
              <a:ahLst/>
              <a:cxnLst/>
              <a:rect l="l" t="t" r="r" b="b"/>
              <a:pathLst>
                <a:path w="14550" h="9418" extrusionOk="0">
                  <a:moveTo>
                    <a:pt x="9734" y="1"/>
                  </a:moveTo>
                  <a:cubicBezTo>
                    <a:pt x="8181" y="1"/>
                    <a:pt x="6896" y="1395"/>
                    <a:pt x="6896" y="1395"/>
                  </a:cubicBezTo>
                  <a:lnTo>
                    <a:pt x="1" y="3188"/>
                  </a:lnTo>
                  <a:lnTo>
                    <a:pt x="4978" y="9417"/>
                  </a:lnTo>
                  <a:cubicBezTo>
                    <a:pt x="4978" y="9417"/>
                    <a:pt x="7661" y="9366"/>
                    <a:pt x="10402" y="7639"/>
                  </a:cubicBezTo>
                  <a:cubicBezTo>
                    <a:pt x="13140" y="5915"/>
                    <a:pt x="14550" y="2679"/>
                    <a:pt x="11157" y="439"/>
                  </a:cubicBezTo>
                  <a:cubicBezTo>
                    <a:pt x="10676" y="123"/>
                    <a:pt x="10193" y="1"/>
                    <a:pt x="9734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48;p37"/>
            <p:cNvSpPr/>
            <p:nvPr/>
          </p:nvSpPr>
          <p:spPr>
            <a:xfrm flipH="1">
              <a:off x="4451039" y="8744437"/>
              <a:ext cx="1697727" cy="1584194"/>
            </a:xfrm>
            <a:custGeom>
              <a:avLst/>
              <a:gdLst/>
              <a:ahLst/>
              <a:cxnLst/>
              <a:rect l="l" t="t" r="r" b="b"/>
              <a:pathLst>
                <a:path w="11948" h="11149" extrusionOk="0">
                  <a:moveTo>
                    <a:pt x="10599" y="2988"/>
                  </a:moveTo>
                  <a:cubicBezTo>
                    <a:pt x="10594" y="2991"/>
                    <a:pt x="10589" y="2995"/>
                    <a:pt x="10584" y="2998"/>
                  </a:cubicBezTo>
                  <a:lnTo>
                    <a:pt x="10584" y="2998"/>
                  </a:lnTo>
                  <a:cubicBezTo>
                    <a:pt x="10615" y="3020"/>
                    <a:pt x="10633" y="3032"/>
                    <a:pt x="10638" y="3032"/>
                  </a:cubicBezTo>
                  <a:cubicBezTo>
                    <a:pt x="10642" y="3032"/>
                    <a:pt x="10630" y="3018"/>
                    <a:pt x="10599" y="2988"/>
                  </a:cubicBezTo>
                  <a:close/>
                  <a:moveTo>
                    <a:pt x="4562" y="1"/>
                  </a:moveTo>
                  <a:cubicBezTo>
                    <a:pt x="4311" y="1"/>
                    <a:pt x="4078" y="37"/>
                    <a:pt x="3867" y="117"/>
                  </a:cubicBezTo>
                  <a:cubicBezTo>
                    <a:pt x="1642" y="970"/>
                    <a:pt x="0" y="3442"/>
                    <a:pt x="2120" y="6821"/>
                  </a:cubicBezTo>
                  <a:cubicBezTo>
                    <a:pt x="4042" y="9890"/>
                    <a:pt x="9240" y="10037"/>
                    <a:pt x="10177" y="10037"/>
                  </a:cubicBezTo>
                  <a:cubicBezTo>
                    <a:pt x="10189" y="10037"/>
                    <a:pt x="10200" y="10037"/>
                    <a:pt x="10210" y="10037"/>
                  </a:cubicBezTo>
                  <a:cubicBezTo>
                    <a:pt x="10278" y="10037"/>
                    <a:pt x="10336" y="10081"/>
                    <a:pt x="10357" y="10146"/>
                  </a:cubicBezTo>
                  <a:lnTo>
                    <a:pt x="10626" y="11040"/>
                  </a:lnTo>
                  <a:cubicBezTo>
                    <a:pt x="10646" y="11112"/>
                    <a:pt x="10708" y="11149"/>
                    <a:pt x="10770" y="11149"/>
                  </a:cubicBezTo>
                  <a:cubicBezTo>
                    <a:pt x="10824" y="11149"/>
                    <a:pt x="10878" y="11121"/>
                    <a:pt x="10906" y="11064"/>
                  </a:cubicBezTo>
                  <a:lnTo>
                    <a:pt x="11907" y="9074"/>
                  </a:lnTo>
                  <a:cubicBezTo>
                    <a:pt x="11948" y="8999"/>
                    <a:pt x="11917" y="8907"/>
                    <a:pt x="11839" y="8869"/>
                  </a:cubicBezTo>
                  <a:cubicBezTo>
                    <a:pt x="11391" y="8654"/>
                    <a:pt x="9978" y="7931"/>
                    <a:pt x="9002" y="6941"/>
                  </a:cubicBezTo>
                  <a:cubicBezTo>
                    <a:pt x="7860" y="5786"/>
                    <a:pt x="8320" y="4506"/>
                    <a:pt x="10584" y="2998"/>
                  </a:cubicBezTo>
                  <a:lnTo>
                    <a:pt x="10584" y="2998"/>
                  </a:lnTo>
                  <a:cubicBezTo>
                    <a:pt x="10365" y="2843"/>
                    <a:pt x="9507" y="2180"/>
                    <a:pt x="8439" y="1517"/>
                  </a:cubicBezTo>
                  <a:cubicBezTo>
                    <a:pt x="7215" y="758"/>
                    <a:pt x="5710" y="1"/>
                    <a:pt x="4562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49;p37"/>
            <p:cNvSpPr/>
            <p:nvPr/>
          </p:nvSpPr>
          <p:spPr>
            <a:xfrm flipH="1">
              <a:off x="4127496" y="9765511"/>
              <a:ext cx="808225" cy="788189"/>
            </a:xfrm>
            <a:custGeom>
              <a:avLst/>
              <a:gdLst/>
              <a:ahLst/>
              <a:cxnLst/>
              <a:rect l="l" t="t" r="r" b="b"/>
              <a:pathLst>
                <a:path w="5688" h="5547" extrusionOk="0">
                  <a:moveTo>
                    <a:pt x="1117" y="1"/>
                  </a:moveTo>
                  <a:lnTo>
                    <a:pt x="0" y="3193"/>
                  </a:lnTo>
                  <a:cubicBezTo>
                    <a:pt x="1273" y="4933"/>
                    <a:pt x="2120" y="5546"/>
                    <a:pt x="2726" y="5546"/>
                  </a:cubicBezTo>
                  <a:cubicBezTo>
                    <a:pt x="3830" y="5546"/>
                    <a:pt x="4132" y="3509"/>
                    <a:pt x="4742" y="2544"/>
                  </a:cubicBezTo>
                  <a:cubicBezTo>
                    <a:pt x="5687" y="1052"/>
                    <a:pt x="1117" y="1"/>
                    <a:pt x="1117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50;p37"/>
            <p:cNvSpPr/>
            <p:nvPr/>
          </p:nvSpPr>
          <p:spPr>
            <a:xfrm flipH="1">
              <a:off x="3628320" y="8272122"/>
              <a:ext cx="2007347" cy="920193"/>
            </a:xfrm>
            <a:custGeom>
              <a:avLst/>
              <a:gdLst/>
              <a:ahLst/>
              <a:cxnLst/>
              <a:rect l="l" t="t" r="r" b="b"/>
              <a:pathLst>
                <a:path w="14127" h="6476" extrusionOk="0">
                  <a:moveTo>
                    <a:pt x="6899" y="0"/>
                  </a:moveTo>
                  <a:cubicBezTo>
                    <a:pt x="6488" y="0"/>
                    <a:pt x="6082" y="15"/>
                    <a:pt x="5715" y="31"/>
                  </a:cubicBezTo>
                  <a:cubicBezTo>
                    <a:pt x="5336" y="48"/>
                    <a:pt x="5000" y="63"/>
                    <a:pt x="4744" y="63"/>
                  </a:cubicBezTo>
                  <a:cubicBezTo>
                    <a:pt x="4700" y="63"/>
                    <a:pt x="4658" y="63"/>
                    <a:pt x="4619" y="62"/>
                  </a:cubicBezTo>
                  <a:cubicBezTo>
                    <a:pt x="4619" y="62"/>
                    <a:pt x="4517" y="43"/>
                    <a:pt x="4338" y="43"/>
                  </a:cubicBezTo>
                  <a:cubicBezTo>
                    <a:pt x="3889" y="43"/>
                    <a:pt x="2957" y="159"/>
                    <a:pt x="1953" y="969"/>
                  </a:cubicBezTo>
                  <a:cubicBezTo>
                    <a:pt x="786" y="1908"/>
                    <a:pt x="1" y="2638"/>
                    <a:pt x="677" y="4461"/>
                  </a:cubicBezTo>
                  <a:cubicBezTo>
                    <a:pt x="929" y="4967"/>
                    <a:pt x="2055" y="6281"/>
                    <a:pt x="5756" y="6468"/>
                  </a:cubicBezTo>
                  <a:cubicBezTo>
                    <a:pt x="5844" y="6473"/>
                    <a:pt x="5933" y="6475"/>
                    <a:pt x="6022" y="6475"/>
                  </a:cubicBezTo>
                  <a:cubicBezTo>
                    <a:pt x="9679" y="6475"/>
                    <a:pt x="14126" y="2764"/>
                    <a:pt x="9248" y="355"/>
                  </a:cubicBezTo>
                  <a:cubicBezTo>
                    <a:pt x="8668" y="69"/>
                    <a:pt x="7773" y="0"/>
                    <a:pt x="6899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51;p37"/>
            <p:cNvSpPr/>
            <p:nvPr/>
          </p:nvSpPr>
          <p:spPr>
            <a:xfrm flipH="1">
              <a:off x="4299284" y="8705077"/>
              <a:ext cx="1365939" cy="655901"/>
            </a:xfrm>
            <a:custGeom>
              <a:avLst/>
              <a:gdLst/>
              <a:ahLst/>
              <a:cxnLst/>
              <a:rect l="l" t="t" r="r" b="b"/>
              <a:pathLst>
                <a:path w="9613" h="4616" extrusionOk="0">
                  <a:moveTo>
                    <a:pt x="2000" y="1"/>
                  </a:moveTo>
                  <a:cubicBezTo>
                    <a:pt x="2000" y="1"/>
                    <a:pt x="308" y="1264"/>
                    <a:pt x="154" y="1414"/>
                  </a:cubicBezTo>
                  <a:cubicBezTo>
                    <a:pt x="1" y="1568"/>
                    <a:pt x="853" y="3234"/>
                    <a:pt x="3571" y="4265"/>
                  </a:cubicBezTo>
                  <a:cubicBezTo>
                    <a:pt x="4233" y="4516"/>
                    <a:pt x="4932" y="4615"/>
                    <a:pt x="5610" y="4615"/>
                  </a:cubicBezTo>
                  <a:cubicBezTo>
                    <a:pt x="7711" y="4615"/>
                    <a:pt x="9612" y="3660"/>
                    <a:pt x="9599" y="3289"/>
                  </a:cubicBezTo>
                  <a:cubicBezTo>
                    <a:pt x="9586" y="2797"/>
                    <a:pt x="8439" y="1916"/>
                    <a:pt x="8439" y="1916"/>
                  </a:cubicBezTo>
                  <a:lnTo>
                    <a:pt x="7787" y="2053"/>
                  </a:lnTo>
                  <a:lnTo>
                    <a:pt x="6988" y="2490"/>
                  </a:lnTo>
                  <a:cubicBezTo>
                    <a:pt x="6648" y="2676"/>
                    <a:pt x="6162" y="2766"/>
                    <a:pt x="5619" y="2766"/>
                  </a:cubicBezTo>
                  <a:cubicBezTo>
                    <a:pt x="4889" y="2766"/>
                    <a:pt x="4055" y="2603"/>
                    <a:pt x="3328" y="2292"/>
                  </a:cubicBezTo>
                  <a:cubicBezTo>
                    <a:pt x="2066" y="1749"/>
                    <a:pt x="2000" y="1"/>
                    <a:pt x="2000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52;p37"/>
            <p:cNvSpPr/>
            <p:nvPr/>
          </p:nvSpPr>
          <p:spPr>
            <a:xfrm flipH="1">
              <a:off x="3600328" y="6351745"/>
              <a:ext cx="2490178" cy="2090898"/>
            </a:xfrm>
            <a:custGeom>
              <a:avLst/>
              <a:gdLst/>
              <a:ahLst/>
              <a:cxnLst/>
              <a:rect l="l" t="t" r="r" b="b"/>
              <a:pathLst>
                <a:path w="17525" h="14715" extrusionOk="0">
                  <a:moveTo>
                    <a:pt x="9790" y="1"/>
                  </a:moveTo>
                  <a:cubicBezTo>
                    <a:pt x="4165" y="1"/>
                    <a:pt x="666" y="6768"/>
                    <a:pt x="3393" y="9166"/>
                  </a:cubicBezTo>
                  <a:lnTo>
                    <a:pt x="3342" y="9142"/>
                  </a:lnTo>
                  <a:cubicBezTo>
                    <a:pt x="3342" y="9142"/>
                    <a:pt x="2680" y="8747"/>
                    <a:pt x="1971" y="8747"/>
                  </a:cubicBezTo>
                  <a:cubicBezTo>
                    <a:pt x="1377" y="8747"/>
                    <a:pt x="750" y="9025"/>
                    <a:pt x="454" y="10050"/>
                  </a:cubicBezTo>
                  <a:cubicBezTo>
                    <a:pt x="0" y="11620"/>
                    <a:pt x="1116" y="12197"/>
                    <a:pt x="2696" y="12221"/>
                  </a:cubicBezTo>
                  <a:cubicBezTo>
                    <a:pt x="3260" y="12228"/>
                    <a:pt x="4215" y="12457"/>
                    <a:pt x="4694" y="12573"/>
                  </a:cubicBezTo>
                  <a:cubicBezTo>
                    <a:pt x="6172" y="12928"/>
                    <a:pt x="7489" y="13024"/>
                    <a:pt x="8339" y="14167"/>
                  </a:cubicBezTo>
                  <a:cubicBezTo>
                    <a:pt x="8490" y="14368"/>
                    <a:pt x="9029" y="14714"/>
                    <a:pt x="9806" y="14714"/>
                  </a:cubicBezTo>
                  <a:cubicBezTo>
                    <a:pt x="9835" y="14714"/>
                    <a:pt x="9864" y="14714"/>
                    <a:pt x="9893" y="14713"/>
                  </a:cubicBezTo>
                  <a:lnTo>
                    <a:pt x="10780" y="14522"/>
                  </a:lnTo>
                  <a:cubicBezTo>
                    <a:pt x="10780" y="14522"/>
                    <a:pt x="10821" y="14085"/>
                    <a:pt x="11732" y="13832"/>
                  </a:cubicBezTo>
                  <a:cubicBezTo>
                    <a:pt x="12817" y="13536"/>
                    <a:pt x="17525" y="12156"/>
                    <a:pt x="17446" y="9282"/>
                  </a:cubicBezTo>
                  <a:cubicBezTo>
                    <a:pt x="17385" y="7118"/>
                    <a:pt x="16453" y="7739"/>
                    <a:pt x="16747" y="5862"/>
                  </a:cubicBezTo>
                  <a:cubicBezTo>
                    <a:pt x="17037" y="3987"/>
                    <a:pt x="16706" y="748"/>
                    <a:pt x="10610" y="48"/>
                  </a:cubicBezTo>
                  <a:cubicBezTo>
                    <a:pt x="10332" y="16"/>
                    <a:pt x="10059" y="1"/>
                    <a:pt x="9790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53;p37"/>
            <p:cNvSpPr/>
            <p:nvPr/>
          </p:nvSpPr>
          <p:spPr>
            <a:xfrm flipH="1">
              <a:off x="2696049" y="5913108"/>
              <a:ext cx="3492502" cy="2651313"/>
            </a:xfrm>
            <a:custGeom>
              <a:avLst/>
              <a:gdLst/>
              <a:ahLst/>
              <a:cxnLst/>
              <a:rect l="l" t="t" r="r" b="b"/>
              <a:pathLst>
                <a:path w="24579" h="18659" extrusionOk="0">
                  <a:moveTo>
                    <a:pt x="15746" y="0"/>
                  </a:moveTo>
                  <a:cubicBezTo>
                    <a:pt x="14859" y="0"/>
                    <a:pt x="14186" y="338"/>
                    <a:pt x="13573" y="677"/>
                  </a:cubicBezTo>
                  <a:cubicBezTo>
                    <a:pt x="12957" y="1018"/>
                    <a:pt x="12400" y="1358"/>
                    <a:pt x="11744" y="1358"/>
                  </a:cubicBezTo>
                  <a:cubicBezTo>
                    <a:pt x="11644" y="1358"/>
                    <a:pt x="11541" y="1350"/>
                    <a:pt x="11436" y="1333"/>
                  </a:cubicBezTo>
                  <a:cubicBezTo>
                    <a:pt x="10019" y="1097"/>
                    <a:pt x="9255" y="167"/>
                    <a:pt x="7690" y="167"/>
                  </a:cubicBezTo>
                  <a:cubicBezTo>
                    <a:pt x="7052" y="167"/>
                    <a:pt x="6282" y="321"/>
                    <a:pt x="5281" y="739"/>
                  </a:cubicBezTo>
                  <a:cubicBezTo>
                    <a:pt x="2093" y="2073"/>
                    <a:pt x="3649" y="5081"/>
                    <a:pt x="3912" y="5542"/>
                  </a:cubicBezTo>
                  <a:cubicBezTo>
                    <a:pt x="3929" y="5572"/>
                    <a:pt x="3912" y="5610"/>
                    <a:pt x="3878" y="5620"/>
                  </a:cubicBezTo>
                  <a:cubicBezTo>
                    <a:pt x="3441" y="5743"/>
                    <a:pt x="1007" y="6538"/>
                    <a:pt x="509" y="9106"/>
                  </a:cubicBezTo>
                  <a:cubicBezTo>
                    <a:pt x="0" y="11724"/>
                    <a:pt x="1448" y="12133"/>
                    <a:pt x="1662" y="12178"/>
                  </a:cubicBezTo>
                  <a:cubicBezTo>
                    <a:pt x="1667" y="12179"/>
                    <a:pt x="1671" y="12179"/>
                    <a:pt x="1675" y="12179"/>
                  </a:cubicBezTo>
                  <a:cubicBezTo>
                    <a:pt x="1686" y="12179"/>
                    <a:pt x="1697" y="12176"/>
                    <a:pt x="1707" y="12168"/>
                  </a:cubicBezTo>
                  <a:cubicBezTo>
                    <a:pt x="1788" y="12099"/>
                    <a:pt x="2138" y="11829"/>
                    <a:pt x="2661" y="11829"/>
                  </a:cubicBezTo>
                  <a:cubicBezTo>
                    <a:pt x="2736" y="11829"/>
                    <a:pt x="2814" y="11834"/>
                    <a:pt x="2895" y="11846"/>
                  </a:cubicBezTo>
                  <a:cubicBezTo>
                    <a:pt x="3704" y="11966"/>
                    <a:pt x="4106" y="12219"/>
                    <a:pt x="4377" y="12612"/>
                  </a:cubicBezTo>
                  <a:cubicBezTo>
                    <a:pt x="4605" y="12952"/>
                    <a:pt x="4618" y="14165"/>
                    <a:pt x="4421" y="14652"/>
                  </a:cubicBezTo>
                  <a:cubicBezTo>
                    <a:pt x="4405" y="14693"/>
                    <a:pt x="4435" y="14729"/>
                    <a:pt x="4471" y="14729"/>
                  </a:cubicBezTo>
                  <a:cubicBezTo>
                    <a:pt x="4480" y="14729"/>
                    <a:pt x="4490" y="14727"/>
                    <a:pt x="4500" y="14721"/>
                  </a:cubicBezTo>
                  <a:cubicBezTo>
                    <a:pt x="4799" y="14534"/>
                    <a:pt x="5346" y="14090"/>
                    <a:pt x="5216" y="13390"/>
                  </a:cubicBezTo>
                  <a:cubicBezTo>
                    <a:pt x="5042" y="12437"/>
                    <a:pt x="4100" y="9946"/>
                    <a:pt x="5086" y="8082"/>
                  </a:cubicBezTo>
                  <a:cubicBezTo>
                    <a:pt x="5756" y="6815"/>
                    <a:pt x="5688" y="6508"/>
                    <a:pt x="5574" y="6443"/>
                  </a:cubicBezTo>
                  <a:cubicBezTo>
                    <a:pt x="5540" y="6423"/>
                    <a:pt x="5534" y="6382"/>
                    <a:pt x="5561" y="6354"/>
                  </a:cubicBezTo>
                  <a:cubicBezTo>
                    <a:pt x="5880" y="6065"/>
                    <a:pt x="6818" y="5086"/>
                    <a:pt x="8610" y="5086"/>
                  </a:cubicBezTo>
                  <a:cubicBezTo>
                    <a:pt x="9059" y="5086"/>
                    <a:pt x="9561" y="5147"/>
                    <a:pt x="10121" y="5296"/>
                  </a:cubicBezTo>
                  <a:cubicBezTo>
                    <a:pt x="13255" y="6129"/>
                    <a:pt x="11804" y="7477"/>
                    <a:pt x="14129" y="8082"/>
                  </a:cubicBezTo>
                  <a:cubicBezTo>
                    <a:pt x="16614" y="8727"/>
                    <a:pt x="20216" y="9696"/>
                    <a:pt x="19680" y="12369"/>
                  </a:cubicBezTo>
                  <a:cubicBezTo>
                    <a:pt x="19147" y="15042"/>
                    <a:pt x="17768" y="13444"/>
                    <a:pt x="17307" y="15919"/>
                  </a:cubicBezTo>
                  <a:cubicBezTo>
                    <a:pt x="16999" y="17565"/>
                    <a:pt x="18390" y="18659"/>
                    <a:pt x="19491" y="18659"/>
                  </a:cubicBezTo>
                  <a:cubicBezTo>
                    <a:pt x="19966" y="18659"/>
                    <a:pt x="20386" y="18455"/>
                    <a:pt x="20594" y="18005"/>
                  </a:cubicBezTo>
                  <a:cubicBezTo>
                    <a:pt x="20613" y="17964"/>
                    <a:pt x="20578" y="17927"/>
                    <a:pt x="20543" y="17927"/>
                  </a:cubicBezTo>
                  <a:cubicBezTo>
                    <a:pt x="20531" y="17927"/>
                    <a:pt x="20519" y="17931"/>
                    <a:pt x="20509" y="17940"/>
                  </a:cubicBezTo>
                  <a:cubicBezTo>
                    <a:pt x="20394" y="18045"/>
                    <a:pt x="20235" y="18155"/>
                    <a:pt x="20078" y="18155"/>
                  </a:cubicBezTo>
                  <a:cubicBezTo>
                    <a:pt x="19975" y="18155"/>
                    <a:pt x="19872" y="18107"/>
                    <a:pt x="19782" y="17978"/>
                  </a:cubicBezTo>
                  <a:cubicBezTo>
                    <a:pt x="19431" y="17472"/>
                    <a:pt x="19826" y="17274"/>
                    <a:pt x="21577" y="16708"/>
                  </a:cubicBezTo>
                  <a:cubicBezTo>
                    <a:pt x="23329" y="16138"/>
                    <a:pt x="24578" y="13727"/>
                    <a:pt x="23090" y="12369"/>
                  </a:cubicBezTo>
                  <a:cubicBezTo>
                    <a:pt x="22093" y="11462"/>
                    <a:pt x="21636" y="11311"/>
                    <a:pt x="21442" y="11311"/>
                  </a:cubicBezTo>
                  <a:cubicBezTo>
                    <a:pt x="21362" y="11311"/>
                    <a:pt x="21327" y="11337"/>
                    <a:pt x="21318" y="11346"/>
                  </a:cubicBezTo>
                  <a:lnTo>
                    <a:pt x="21318" y="11346"/>
                  </a:lnTo>
                  <a:cubicBezTo>
                    <a:pt x="21401" y="11261"/>
                    <a:pt x="23404" y="9215"/>
                    <a:pt x="22782" y="7156"/>
                  </a:cubicBezTo>
                  <a:cubicBezTo>
                    <a:pt x="22306" y="5581"/>
                    <a:pt x="21252" y="5382"/>
                    <a:pt x="20755" y="5382"/>
                  </a:cubicBezTo>
                  <a:cubicBezTo>
                    <a:pt x="20683" y="5382"/>
                    <a:pt x="20623" y="5387"/>
                    <a:pt x="20578" y="5391"/>
                  </a:cubicBezTo>
                  <a:cubicBezTo>
                    <a:pt x="20576" y="5392"/>
                    <a:pt x="20575" y="5392"/>
                    <a:pt x="20573" y="5392"/>
                  </a:cubicBezTo>
                  <a:cubicBezTo>
                    <a:pt x="20534" y="5392"/>
                    <a:pt x="20506" y="5352"/>
                    <a:pt x="20523" y="5317"/>
                  </a:cubicBezTo>
                  <a:cubicBezTo>
                    <a:pt x="20721" y="4838"/>
                    <a:pt x="21482" y="2480"/>
                    <a:pt x="18136" y="695"/>
                  </a:cubicBezTo>
                  <a:cubicBezTo>
                    <a:pt x="17179" y="186"/>
                    <a:pt x="16403" y="0"/>
                    <a:pt x="157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54;p37"/>
            <p:cNvSpPr/>
            <p:nvPr/>
          </p:nvSpPr>
          <p:spPr>
            <a:xfrm flipH="1">
              <a:off x="4952059" y="8738043"/>
              <a:ext cx="284470" cy="135558"/>
            </a:xfrm>
            <a:custGeom>
              <a:avLst/>
              <a:gdLst/>
              <a:ahLst/>
              <a:cxnLst/>
              <a:rect l="l" t="t" r="r" b="b"/>
              <a:pathLst>
                <a:path w="2002" h="954" extrusionOk="0">
                  <a:moveTo>
                    <a:pt x="1612" y="0"/>
                  </a:moveTo>
                  <a:cubicBezTo>
                    <a:pt x="1586" y="0"/>
                    <a:pt x="1560" y="3"/>
                    <a:pt x="1534" y="8"/>
                  </a:cubicBezTo>
                  <a:lnTo>
                    <a:pt x="335" y="265"/>
                  </a:lnTo>
                  <a:cubicBezTo>
                    <a:pt x="135" y="306"/>
                    <a:pt x="1" y="490"/>
                    <a:pt x="39" y="678"/>
                  </a:cubicBezTo>
                  <a:cubicBezTo>
                    <a:pt x="72" y="842"/>
                    <a:pt x="222" y="954"/>
                    <a:pt x="394" y="954"/>
                  </a:cubicBezTo>
                  <a:cubicBezTo>
                    <a:pt x="419" y="954"/>
                    <a:pt x="444" y="952"/>
                    <a:pt x="469" y="947"/>
                  </a:cubicBezTo>
                  <a:lnTo>
                    <a:pt x="1667" y="687"/>
                  </a:lnTo>
                  <a:cubicBezTo>
                    <a:pt x="1868" y="650"/>
                    <a:pt x="2002" y="465"/>
                    <a:pt x="1964" y="278"/>
                  </a:cubicBezTo>
                  <a:cubicBezTo>
                    <a:pt x="1934" y="115"/>
                    <a:pt x="1783" y="0"/>
                    <a:pt x="1612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55;p37"/>
            <p:cNvSpPr/>
            <p:nvPr/>
          </p:nvSpPr>
          <p:spPr>
            <a:xfrm flipH="1">
              <a:off x="4935578" y="8846742"/>
              <a:ext cx="281912" cy="112395"/>
            </a:xfrm>
            <a:custGeom>
              <a:avLst/>
              <a:gdLst/>
              <a:ahLst/>
              <a:cxnLst/>
              <a:rect l="l" t="t" r="r" b="b"/>
              <a:pathLst>
                <a:path w="1984" h="791" extrusionOk="0">
                  <a:moveTo>
                    <a:pt x="1611" y="0"/>
                  </a:moveTo>
                  <a:cubicBezTo>
                    <a:pt x="1602" y="0"/>
                    <a:pt x="1593" y="0"/>
                    <a:pt x="1584" y="1"/>
                  </a:cubicBezTo>
                  <a:lnTo>
                    <a:pt x="359" y="94"/>
                  </a:lnTo>
                  <a:cubicBezTo>
                    <a:pt x="154" y="107"/>
                    <a:pt x="1" y="271"/>
                    <a:pt x="10" y="462"/>
                  </a:cubicBezTo>
                  <a:cubicBezTo>
                    <a:pt x="21" y="647"/>
                    <a:pt x="184" y="790"/>
                    <a:pt x="380" y="790"/>
                  </a:cubicBezTo>
                  <a:cubicBezTo>
                    <a:pt x="387" y="790"/>
                    <a:pt x="393" y="790"/>
                    <a:pt x="399" y="790"/>
                  </a:cubicBezTo>
                  <a:lnTo>
                    <a:pt x="1622" y="694"/>
                  </a:lnTo>
                  <a:cubicBezTo>
                    <a:pt x="1827" y="683"/>
                    <a:pt x="1983" y="516"/>
                    <a:pt x="1973" y="325"/>
                  </a:cubicBezTo>
                  <a:cubicBezTo>
                    <a:pt x="1963" y="143"/>
                    <a:pt x="1804" y="0"/>
                    <a:pt x="1611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56;p37"/>
            <p:cNvSpPr/>
            <p:nvPr/>
          </p:nvSpPr>
          <p:spPr>
            <a:xfrm flipH="1">
              <a:off x="4951634" y="8908128"/>
              <a:ext cx="285322" cy="140531"/>
            </a:xfrm>
            <a:custGeom>
              <a:avLst/>
              <a:gdLst/>
              <a:ahLst/>
              <a:cxnLst/>
              <a:rect l="l" t="t" r="r" b="b"/>
              <a:pathLst>
                <a:path w="2008" h="989" extrusionOk="0">
                  <a:moveTo>
                    <a:pt x="397" y="0"/>
                  </a:moveTo>
                  <a:cubicBezTo>
                    <a:pt x="235" y="0"/>
                    <a:pt x="91" y="102"/>
                    <a:pt x="48" y="256"/>
                  </a:cubicBezTo>
                  <a:cubicBezTo>
                    <a:pt x="1" y="443"/>
                    <a:pt x="124" y="634"/>
                    <a:pt x="322" y="686"/>
                  </a:cubicBezTo>
                  <a:lnTo>
                    <a:pt x="1513" y="976"/>
                  </a:lnTo>
                  <a:cubicBezTo>
                    <a:pt x="1546" y="984"/>
                    <a:pt x="1579" y="988"/>
                    <a:pt x="1611" y="988"/>
                  </a:cubicBezTo>
                  <a:cubicBezTo>
                    <a:pt x="1773" y="988"/>
                    <a:pt x="1920" y="887"/>
                    <a:pt x="1960" y="733"/>
                  </a:cubicBezTo>
                  <a:cubicBezTo>
                    <a:pt x="2008" y="546"/>
                    <a:pt x="1888" y="354"/>
                    <a:pt x="1690" y="303"/>
                  </a:cubicBezTo>
                  <a:lnTo>
                    <a:pt x="496" y="13"/>
                  </a:lnTo>
                  <a:cubicBezTo>
                    <a:pt x="462" y="4"/>
                    <a:pt x="429" y="0"/>
                    <a:pt x="397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57;p37"/>
            <p:cNvSpPr/>
            <p:nvPr/>
          </p:nvSpPr>
          <p:spPr>
            <a:xfrm flipH="1">
              <a:off x="5021828" y="8952317"/>
              <a:ext cx="273812" cy="180458"/>
            </a:xfrm>
            <a:custGeom>
              <a:avLst/>
              <a:gdLst/>
              <a:ahLst/>
              <a:cxnLst/>
              <a:rect l="l" t="t" r="r" b="b"/>
              <a:pathLst>
                <a:path w="1927" h="1270" extrusionOk="0">
                  <a:moveTo>
                    <a:pt x="400" y="1"/>
                  </a:moveTo>
                  <a:cubicBezTo>
                    <a:pt x="274" y="1"/>
                    <a:pt x="155" y="64"/>
                    <a:pt x="93" y="176"/>
                  </a:cubicBezTo>
                  <a:cubicBezTo>
                    <a:pt x="1" y="344"/>
                    <a:pt x="72" y="562"/>
                    <a:pt x="253" y="657"/>
                  </a:cubicBezTo>
                  <a:lnTo>
                    <a:pt x="1342" y="1221"/>
                  </a:lnTo>
                  <a:cubicBezTo>
                    <a:pt x="1402" y="1254"/>
                    <a:pt x="1466" y="1269"/>
                    <a:pt x="1529" y="1269"/>
                  </a:cubicBezTo>
                  <a:cubicBezTo>
                    <a:pt x="1654" y="1269"/>
                    <a:pt x="1772" y="1206"/>
                    <a:pt x="1833" y="1095"/>
                  </a:cubicBezTo>
                  <a:cubicBezTo>
                    <a:pt x="1926" y="924"/>
                    <a:pt x="1854" y="709"/>
                    <a:pt x="1673" y="610"/>
                  </a:cubicBezTo>
                  <a:lnTo>
                    <a:pt x="584" y="47"/>
                  </a:lnTo>
                  <a:cubicBezTo>
                    <a:pt x="525" y="16"/>
                    <a:pt x="462" y="1"/>
                    <a:pt x="400" y="1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58;p37"/>
            <p:cNvSpPr/>
            <p:nvPr/>
          </p:nvSpPr>
          <p:spPr>
            <a:xfrm flipH="1">
              <a:off x="5054366" y="8750830"/>
              <a:ext cx="274239" cy="303652"/>
            </a:xfrm>
            <a:custGeom>
              <a:avLst/>
              <a:gdLst/>
              <a:ahLst/>
              <a:cxnLst/>
              <a:rect l="l" t="t" r="r" b="b"/>
              <a:pathLst>
                <a:path w="1930" h="2137" extrusionOk="0">
                  <a:moveTo>
                    <a:pt x="1179" y="0"/>
                  </a:moveTo>
                  <a:cubicBezTo>
                    <a:pt x="1142" y="0"/>
                    <a:pt x="1105" y="6"/>
                    <a:pt x="1069" y="17"/>
                  </a:cubicBezTo>
                  <a:cubicBezTo>
                    <a:pt x="649" y="147"/>
                    <a:pt x="233" y="488"/>
                    <a:pt x="82" y="932"/>
                  </a:cubicBezTo>
                  <a:lnTo>
                    <a:pt x="35" y="1396"/>
                  </a:lnTo>
                  <a:cubicBezTo>
                    <a:pt x="0" y="1738"/>
                    <a:pt x="250" y="2045"/>
                    <a:pt x="591" y="2079"/>
                  </a:cubicBezTo>
                  <a:lnTo>
                    <a:pt x="1147" y="2133"/>
                  </a:lnTo>
                  <a:cubicBezTo>
                    <a:pt x="1168" y="2136"/>
                    <a:pt x="1189" y="2137"/>
                    <a:pt x="1210" y="2137"/>
                  </a:cubicBezTo>
                  <a:cubicBezTo>
                    <a:pt x="1526" y="2137"/>
                    <a:pt x="1798" y="1898"/>
                    <a:pt x="1830" y="1577"/>
                  </a:cubicBezTo>
                  <a:lnTo>
                    <a:pt x="1905" y="813"/>
                  </a:lnTo>
                  <a:cubicBezTo>
                    <a:pt x="1929" y="577"/>
                    <a:pt x="1816" y="348"/>
                    <a:pt x="1615" y="222"/>
                  </a:cubicBezTo>
                  <a:lnTo>
                    <a:pt x="1421" y="82"/>
                  </a:lnTo>
                  <a:cubicBezTo>
                    <a:pt x="1349" y="29"/>
                    <a:pt x="1264" y="0"/>
                    <a:pt x="1179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59;p37"/>
            <p:cNvSpPr/>
            <p:nvPr/>
          </p:nvSpPr>
          <p:spPr>
            <a:xfrm flipH="1">
              <a:off x="2975975" y="9121549"/>
              <a:ext cx="745704" cy="860514"/>
            </a:xfrm>
            <a:custGeom>
              <a:avLst/>
              <a:gdLst/>
              <a:ahLst/>
              <a:cxnLst/>
              <a:rect l="l" t="t" r="r" b="b"/>
              <a:pathLst>
                <a:path w="5248" h="6056" extrusionOk="0">
                  <a:moveTo>
                    <a:pt x="3302" y="0"/>
                  </a:moveTo>
                  <a:cubicBezTo>
                    <a:pt x="2360" y="0"/>
                    <a:pt x="0" y="2709"/>
                    <a:pt x="543" y="5461"/>
                  </a:cubicBezTo>
                  <a:cubicBezTo>
                    <a:pt x="626" y="5878"/>
                    <a:pt x="795" y="6055"/>
                    <a:pt x="1016" y="6055"/>
                  </a:cubicBezTo>
                  <a:cubicBezTo>
                    <a:pt x="2281" y="6055"/>
                    <a:pt x="5248" y="223"/>
                    <a:pt x="3353" y="3"/>
                  </a:cubicBezTo>
                  <a:cubicBezTo>
                    <a:pt x="3336" y="1"/>
                    <a:pt x="3320" y="0"/>
                    <a:pt x="3302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0;p37"/>
            <p:cNvSpPr/>
            <p:nvPr/>
          </p:nvSpPr>
          <p:spPr>
            <a:xfrm flipH="1">
              <a:off x="3229186" y="9148974"/>
              <a:ext cx="375977" cy="727801"/>
            </a:xfrm>
            <a:custGeom>
              <a:avLst/>
              <a:gdLst/>
              <a:ahLst/>
              <a:cxnLst/>
              <a:rect l="l" t="t" r="r" b="b"/>
              <a:pathLst>
                <a:path w="2646" h="5122" extrusionOk="0">
                  <a:moveTo>
                    <a:pt x="2526" y="1"/>
                  </a:moveTo>
                  <a:lnTo>
                    <a:pt x="2526" y="1"/>
                  </a:lnTo>
                  <a:cubicBezTo>
                    <a:pt x="2260" y="393"/>
                    <a:pt x="2049" y="823"/>
                    <a:pt x="1823" y="1244"/>
                  </a:cubicBezTo>
                  <a:cubicBezTo>
                    <a:pt x="1601" y="1666"/>
                    <a:pt x="1389" y="2093"/>
                    <a:pt x="1181" y="2520"/>
                  </a:cubicBezTo>
                  <a:cubicBezTo>
                    <a:pt x="1178" y="2523"/>
                    <a:pt x="1178" y="2527"/>
                    <a:pt x="1174" y="2534"/>
                  </a:cubicBezTo>
                  <a:cubicBezTo>
                    <a:pt x="1140" y="2315"/>
                    <a:pt x="1102" y="2100"/>
                    <a:pt x="1058" y="1885"/>
                  </a:cubicBezTo>
                  <a:cubicBezTo>
                    <a:pt x="1004" y="1598"/>
                    <a:pt x="946" y="1312"/>
                    <a:pt x="877" y="1028"/>
                  </a:cubicBezTo>
                  <a:lnTo>
                    <a:pt x="877" y="1028"/>
                  </a:lnTo>
                  <a:cubicBezTo>
                    <a:pt x="894" y="1321"/>
                    <a:pt x="925" y="1608"/>
                    <a:pt x="959" y="1899"/>
                  </a:cubicBezTo>
                  <a:cubicBezTo>
                    <a:pt x="990" y="2182"/>
                    <a:pt x="1031" y="2462"/>
                    <a:pt x="1072" y="2745"/>
                  </a:cubicBezTo>
                  <a:cubicBezTo>
                    <a:pt x="966" y="2967"/>
                    <a:pt x="861" y="3189"/>
                    <a:pt x="754" y="3415"/>
                  </a:cubicBezTo>
                  <a:cubicBezTo>
                    <a:pt x="594" y="2967"/>
                    <a:pt x="423" y="2523"/>
                    <a:pt x="222" y="2090"/>
                  </a:cubicBezTo>
                  <a:lnTo>
                    <a:pt x="222" y="2090"/>
                  </a:lnTo>
                  <a:cubicBezTo>
                    <a:pt x="344" y="2599"/>
                    <a:pt x="505" y="3097"/>
                    <a:pt x="676" y="3588"/>
                  </a:cubicBezTo>
                  <a:cubicBezTo>
                    <a:pt x="642" y="3664"/>
                    <a:pt x="604" y="3738"/>
                    <a:pt x="574" y="3810"/>
                  </a:cubicBezTo>
                  <a:lnTo>
                    <a:pt x="280" y="4463"/>
                  </a:lnTo>
                  <a:cubicBezTo>
                    <a:pt x="185" y="4680"/>
                    <a:pt x="89" y="4899"/>
                    <a:pt x="0" y="5121"/>
                  </a:cubicBezTo>
                  <a:cubicBezTo>
                    <a:pt x="116" y="4913"/>
                    <a:pt x="226" y="4701"/>
                    <a:pt x="338" y="4493"/>
                  </a:cubicBezTo>
                  <a:lnTo>
                    <a:pt x="666" y="3858"/>
                  </a:lnTo>
                  <a:cubicBezTo>
                    <a:pt x="703" y="3783"/>
                    <a:pt x="741" y="3711"/>
                    <a:pt x="779" y="3636"/>
                  </a:cubicBezTo>
                  <a:cubicBezTo>
                    <a:pt x="1028" y="3517"/>
                    <a:pt x="1273" y="3390"/>
                    <a:pt x="1519" y="3257"/>
                  </a:cubicBezTo>
                  <a:cubicBezTo>
                    <a:pt x="1642" y="3193"/>
                    <a:pt x="1762" y="3124"/>
                    <a:pt x="1885" y="3059"/>
                  </a:cubicBezTo>
                  <a:cubicBezTo>
                    <a:pt x="2000" y="2988"/>
                    <a:pt x="2123" y="2919"/>
                    <a:pt x="2239" y="2848"/>
                  </a:cubicBezTo>
                  <a:lnTo>
                    <a:pt x="2239" y="2848"/>
                  </a:lnTo>
                  <a:cubicBezTo>
                    <a:pt x="2103" y="2895"/>
                    <a:pt x="1976" y="2950"/>
                    <a:pt x="1847" y="3001"/>
                  </a:cubicBezTo>
                  <a:cubicBezTo>
                    <a:pt x="1717" y="3056"/>
                    <a:pt x="1591" y="3111"/>
                    <a:pt x="1464" y="3165"/>
                  </a:cubicBezTo>
                  <a:cubicBezTo>
                    <a:pt x="1266" y="3254"/>
                    <a:pt x="1072" y="3346"/>
                    <a:pt x="877" y="3438"/>
                  </a:cubicBezTo>
                  <a:cubicBezTo>
                    <a:pt x="987" y="3223"/>
                    <a:pt x="1092" y="3008"/>
                    <a:pt x="1198" y="2793"/>
                  </a:cubicBezTo>
                  <a:lnTo>
                    <a:pt x="1908" y="2090"/>
                  </a:lnTo>
                  <a:lnTo>
                    <a:pt x="2266" y="1731"/>
                  </a:lnTo>
                  <a:cubicBezTo>
                    <a:pt x="2328" y="1674"/>
                    <a:pt x="2386" y="1612"/>
                    <a:pt x="2447" y="1557"/>
                  </a:cubicBezTo>
                  <a:cubicBezTo>
                    <a:pt x="2479" y="1526"/>
                    <a:pt x="2509" y="1499"/>
                    <a:pt x="2543" y="1472"/>
                  </a:cubicBezTo>
                  <a:cubicBezTo>
                    <a:pt x="2574" y="1448"/>
                    <a:pt x="2605" y="1414"/>
                    <a:pt x="2646" y="1407"/>
                  </a:cubicBezTo>
                  <a:lnTo>
                    <a:pt x="2646" y="1407"/>
                  </a:lnTo>
                  <a:cubicBezTo>
                    <a:pt x="2561" y="1417"/>
                    <a:pt x="2492" y="1482"/>
                    <a:pt x="2424" y="1526"/>
                  </a:cubicBezTo>
                  <a:cubicBezTo>
                    <a:pt x="2356" y="1578"/>
                    <a:pt x="2287" y="1629"/>
                    <a:pt x="2219" y="1680"/>
                  </a:cubicBezTo>
                  <a:cubicBezTo>
                    <a:pt x="2089" y="1789"/>
                    <a:pt x="1959" y="1899"/>
                    <a:pt x="1833" y="2008"/>
                  </a:cubicBezTo>
                  <a:cubicBezTo>
                    <a:pt x="1676" y="2148"/>
                    <a:pt x="1523" y="2291"/>
                    <a:pt x="1373" y="2435"/>
                  </a:cubicBezTo>
                  <a:cubicBezTo>
                    <a:pt x="1557" y="2056"/>
                    <a:pt x="1741" y="1674"/>
                    <a:pt x="1918" y="1291"/>
                  </a:cubicBezTo>
                  <a:lnTo>
                    <a:pt x="2219" y="642"/>
                  </a:lnTo>
                  <a:cubicBezTo>
                    <a:pt x="2318" y="428"/>
                    <a:pt x="2410" y="206"/>
                    <a:pt x="2526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61;p37"/>
            <p:cNvSpPr/>
            <p:nvPr/>
          </p:nvSpPr>
          <p:spPr>
            <a:xfrm flipH="1">
              <a:off x="2558790" y="9233234"/>
              <a:ext cx="1051346" cy="758349"/>
            </a:xfrm>
            <a:custGeom>
              <a:avLst/>
              <a:gdLst/>
              <a:ahLst/>
              <a:cxnLst/>
              <a:rect l="l" t="t" r="r" b="b"/>
              <a:pathLst>
                <a:path w="7399" h="5337" extrusionOk="0">
                  <a:moveTo>
                    <a:pt x="6145" y="1"/>
                  </a:moveTo>
                  <a:cubicBezTo>
                    <a:pt x="6104" y="1"/>
                    <a:pt x="6058" y="6"/>
                    <a:pt x="6005" y="16"/>
                  </a:cubicBezTo>
                  <a:cubicBezTo>
                    <a:pt x="4340" y="333"/>
                    <a:pt x="62" y="5204"/>
                    <a:pt x="1" y="5231"/>
                  </a:cubicBezTo>
                  <a:lnTo>
                    <a:pt x="127" y="5337"/>
                  </a:lnTo>
                  <a:cubicBezTo>
                    <a:pt x="3149" y="4659"/>
                    <a:pt x="7398" y="1"/>
                    <a:pt x="6145" y="1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62;p37"/>
            <p:cNvSpPr/>
            <p:nvPr/>
          </p:nvSpPr>
          <p:spPr>
            <a:xfrm flipH="1">
              <a:off x="2742658" y="9260942"/>
              <a:ext cx="791315" cy="688155"/>
            </a:xfrm>
            <a:custGeom>
              <a:avLst/>
              <a:gdLst/>
              <a:ahLst/>
              <a:cxnLst/>
              <a:rect l="l" t="t" r="r" b="b"/>
              <a:pathLst>
                <a:path w="5569" h="4843" extrusionOk="0">
                  <a:moveTo>
                    <a:pt x="5568" y="1"/>
                  </a:moveTo>
                  <a:lnTo>
                    <a:pt x="5568" y="1"/>
                  </a:lnTo>
                  <a:cubicBezTo>
                    <a:pt x="5326" y="193"/>
                    <a:pt x="5091" y="390"/>
                    <a:pt x="4852" y="582"/>
                  </a:cubicBezTo>
                  <a:lnTo>
                    <a:pt x="4275" y="1066"/>
                  </a:lnTo>
                  <a:cubicBezTo>
                    <a:pt x="4278" y="998"/>
                    <a:pt x="4281" y="930"/>
                    <a:pt x="4281" y="861"/>
                  </a:cubicBezTo>
                  <a:cubicBezTo>
                    <a:pt x="4278" y="766"/>
                    <a:pt x="4275" y="670"/>
                    <a:pt x="4258" y="574"/>
                  </a:cubicBezTo>
                  <a:cubicBezTo>
                    <a:pt x="4223" y="667"/>
                    <a:pt x="4203" y="759"/>
                    <a:pt x="4182" y="851"/>
                  </a:cubicBezTo>
                  <a:cubicBezTo>
                    <a:pt x="4165" y="943"/>
                    <a:pt x="4152" y="1036"/>
                    <a:pt x="4141" y="1132"/>
                  </a:cubicBezTo>
                  <a:lnTo>
                    <a:pt x="4138" y="1179"/>
                  </a:lnTo>
                  <a:cubicBezTo>
                    <a:pt x="3913" y="1367"/>
                    <a:pt x="3691" y="1558"/>
                    <a:pt x="3469" y="1749"/>
                  </a:cubicBezTo>
                  <a:cubicBezTo>
                    <a:pt x="3465" y="1712"/>
                    <a:pt x="3459" y="1674"/>
                    <a:pt x="3452" y="1636"/>
                  </a:cubicBezTo>
                  <a:cubicBezTo>
                    <a:pt x="3438" y="1548"/>
                    <a:pt x="3418" y="1463"/>
                    <a:pt x="3380" y="1377"/>
                  </a:cubicBezTo>
                  <a:cubicBezTo>
                    <a:pt x="3360" y="1466"/>
                    <a:pt x="3353" y="1554"/>
                    <a:pt x="3350" y="1644"/>
                  </a:cubicBezTo>
                  <a:cubicBezTo>
                    <a:pt x="3346" y="1712"/>
                    <a:pt x="3350" y="1780"/>
                    <a:pt x="3353" y="1848"/>
                  </a:cubicBezTo>
                  <a:cubicBezTo>
                    <a:pt x="3152" y="2022"/>
                    <a:pt x="2947" y="2197"/>
                    <a:pt x="2742" y="2374"/>
                  </a:cubicBezTo>
                  <a:cubicBezTo>
                    <a:pt x="2708" y="2401"/>
                    <a:pt x="2674" y="2432"/>
                    <a:pt x="2640" y="2463"/>
                  </a:cubicBezTo>
                  <a:cubicBezTo>
                    <a:pt x="2619" y="2353"/>
                    <a:pt x="2592" y="2247"/>
                    <a:pt x="2547" y="2142"/>
                  </a:cubicBezTo>
                  <a:cubicBezTo>
                    <a:pt x="2523" y="2282"/>
                    <a:pt x="2523" y="2418"/>
                    <a:pt x="2534" y="2555"/>
                  </a:cubicBezTo>
                  <a:cubicBezTo>
                    <a:pt x="2277" y="2780"/>
                    <a:pt x="2025" y="3005"/>
                    <a:pt x="1769" y="3231"/>
                  </a:cubicBezTo>
                  <a:cubicBezTo>
                    <a:pt x="1762" y="3090"/>
                    <a:pt x="1745" y="2954"/>
                    <a:pt x="1707" y="2814"/>
                  </a:cubicBezTo>
                  <a:cubicBezTo>
                    <a:pt x="1660" y="2988"/>
                    <a:pt x="1650" y="3166"/>
                    <a:pt x="1646" y="3339"/>
                  </a:cubicBezTo>
                  <a:cubicBezTo>
                    <a:pt x="1551" y="3425"/>
                    <a:pt x="1455" y="3507"/>
                    <a:pt x="1359" y="3593"/>
                  </a:cubicBezTo>
                  <a:cubicBezTo>
                    <a:pt x="1233" y="3708"/>
                    <a:pt x="1103" y="3824"/>
                    <a:pt x="977" y="3941"/>
                  </a:cubicBezTo>
                  <a:cubicBezTo>
                    <a:pt x="967" y="3876"/>
                    <a:pt x="957" y="3807"/>
                    <a:pt x="933" y="3739"/>
                  </a:cubicBezTo>
                  <a:cubicBezTo>
                    <a:pt x="895" y="3838"/>
                    <a:pt x="878" y="3938"/>
                    <a:pt x="868" y="4033"/>
                  </a:cubicBezTo>
                  <a:lnTo>
                    <a:pt x="868" y="4036"/>
                  </a:lnTo>
                  <a:cubicBezTo>
                    <a:pt x="577" y="4302"/>
                    <a:pt x="287" y="4568"/>
                    <a:pt x="1" y="4842"/>
                  </a:cubicBezTo>
                  <a:lnTo>
                    <a:pt x="718" y="4258"/>
                  </a:lnTo>
                  <a:lnTo>
                    <a:pt x="916" y="4091"/>
                  </a:lnTo>
                  <a:lnTo>
                    <a:pt x="926" y="4091"/>
                  </a:lnTo>
                  <a:cubicBezTo>
                    <a:pt x="990" y="4100"/>
                    <a:pt x="1055" y="4103"/>
                    <a:pt x="1120" y="4103"/>
                  </a:cubicBezTo>
                  <a:cubicBezTo>
                    <a:pt x="1152" y="4103"/>
                    <a:pt x="1184" y="4102"/>
                    <a:pt x="1216" y="4101"/>
                  </a:cubicBezTo>
                  <a:cubicBezTo>
                    <a:pt x="1312" y="4094"/>
                    <a:pt x="1407" y="4084"/>
                    <a:pt x="1507" y="4050"/>
                  </a:cubicBezTo>
                  <a:cubicBezTo>
                    <a:pt x="1411" y="4012"/>
                    <a:pt x="1315" y="3999"/>
                    <a:pt x="1216" y="3985"/>
                  </a:cubicBezTo>
                  <a:cubicBezTo>
                    <a:pt x="1165" y="3979"/>
                    <a:pt x="1110" y="3974"/>
                    <a:pt x="1056" y="3974"/>
                  </a:cubicBezTo>
                  <a:lnTo>
                    <a:pt x="1425" y="3667"/>
                  </a:lnTo>
                  <a:cubicBezTo>
                    <a:pt x="1523" y="3585"/>
                    <a:pt x="1619" y="3500"/>
                    <a:pt x="1718" y="3418"/>
                  </a:cubicBezTo>
                  <a:cubicBezTo>
                    <a:pt x="1806" y="3425"/>
                    <a:pt x="1899" y="3432"/>
                    <a:pt x="1991" y="3432"/>
                  </a:cubicBezTo>
                  <a:cubicBezTo>
                    <a:pt x="2090" y="3432"/>
                    <a:pt x="2186" y="3425"/>
                    <a:pt x="2285" y="3408"/>
                  </a:cubicBezTo>
                  <a:cubicBezTo>
                    <a:pt x="2192" y="3371"/>
                    <a:pt x="2096" y="3347"/>
                    <a:pt x="2001" y="3330"/>
                  </a:cubicBezTo>
                  <a:cubicBezTo>
                    <a:pt x="1950" y="3319"/>
                    <a:pt x="1899" y="3312"/>
                    <a:pt x="1847" y="3306"/>
                  </a:cubicBezTo>
                  <a:cubicBezTo>
                    <a:pt x="2104" y="3087"/>
                    <a:pt x="2359" y="2868"/>
                    <a:pt x="2616" y="2650"/>
                  </a:cubicBezTo>
                  <a:cubicBezTo>
                    <a:pt x="2704" y="2668"/>
                    <a:pt x="2797" y="2681"/>
                    <a:pt x="2889" y="2688"/>
                  </a:cubicBezTo>
                  <a:cubicBezTo>
                    <a:pt x="2948" y="2692"/>
                    <a:pt x="3008" y="2696"/>
                    <a:pt x="3069" y="2696"/>
                  </a:cubicBezTo>
                  <a:cubicBezTo>
                    <a:pt x="3113" y="2696"/>
                    <a:pt x="3158" y="2694"/>
                    <a:pt x="3202" y="2688"/>
                  </a:cubicBezTo>
                  <a:cubicBezTo>
                    <a:pt x="3107" y="2640"/>
                    <a:pt x="3008" y="2610"/>
                    <a:pt x="2909" y="2582"/>
                  </a:cubicBezTo>
                  <a:cubicBezTo>
                    <a:pt x="2851" y="2569"/>
                    <a:pt x="2797" y="2555"/>
                    <a:pt x="2739" y="2545"/>
                  </a:cubicBezTo>
                  <a:cubicBezTo>
                    <a:pt x="2766" y="2520"/>
                    <a:pt x="2797" y="2493"/>
                    <a:pt x="2824" y="2469"/>
                  </a:cubicBezTo>
                  <a:cubicBezTo>
                    <a:pt x="3015" y="2299"/>
                    <a:pt x="3210" y="2131"/>
                    <a:pt x="3401" y="1964"/>
                  </a:cubicBezTo>
                  <a:lnTo>
                    <a:pt x="3407" y="1964"/>
                  </a:lnTo>
                  <a:cubicBezTo>
                    <a:pt x="3528" y="1989"/>
                    <a:pt x="3652" y="2008"/>
                    <a:pt x="3780" y="2008"/>
                  </a:cubicBezTo>
                  <a:cubicBezTo>
                    <a:pt x="3808" y="2008"/>
                    <a:pt x="3837" y="2007"/>
                    <a:pt x="3865" y="2005"/>
                  </a:cubicBezTo>
                  <a:cubicBezTo>
                    <a:pt x="3752" y="1940"/>
                    <a:pt x="3633" y="1896"/>
                    <a:pt x="3514" y="1865"/>
                  </a:cubicBezTo>
                  <a:cubicBezTo>
                    <a:pt x="3746" y="1660"/>
                    <a:pt x="3977" y="1455"/>
                    <a:pt x="4206" y="1247"/>
                  </a:cubicBezTo>
                  <a:lnTo>
                    <a:pt x="4251" y="1209"/>
                  </a:lnTo>
                  <a:cubicBezTo>
                    <a:pt x="4333" y="1223"/>
                    <a:pt x="4415" y="1237"/>
                    <a:pt x="4500" y="1244"/>
                  </a:cubicBezTo>
                  <a:cubicBezTo>
                    <a:pt x="4566" y="1251"/>
                    <a:pt x="4632" y="1256"/>
                    <a:pt x="4698" y="1256"/>
                  </a:cubicBezTo>
                  <a:cubicBezTo>
                    <a:pt x="4735" y="1256"/>
                    <a:pt x="4773" y="1254"/>
                    <a:pt x="4811" y="1250"/>
                  </a:cubicBezTo>
                  <a:cubicBezTo>
                    <a:pt x="4715" y="1206"/>
                    <a:pt x="4616" y="1173"/>
                    <a:pt x="4517" y="1145"/>
                  </a:cubicBezTo>
                  <a:cubicBezTo>
                    <a:pt x="4466" y="1127"/>
                    <a:pt x="4418" y="1118"/>
                    <a:pt x="4367" y="1104"/>
                  </a:cubicBezTo>
                  <a:lnTo>
                    <a:pt x="4893" y="629"/>
                  </a:lnTo>
                  <a:cubicBezTo>
                    <a:pt x="5118" y="421"/>
                    <a:pt x="5343" y="216"/>
                    <a:pt x="5568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63;p37"/>
            <p:cNvSpPr/>
            <p:nvPr/>
          </p:nvSpPr>
          <p:spPr>
            <a:xfrm flipH="1">
              <a:off x="6666693" y="5794885"/>
              <a:ext cx="167528" cy="111684"/>
            </a:xfrm>
            <a:custGeom>
              <a:avLst/>
              <a:gdLst/>
              <a:ahLst/>
              <a:cxnLst/>
              <a:rect l="l" t="t" r="r" b="b"/>
              <a:pathLst>
                <a:path w="1179" h="786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30"/>
                    <a:pt x="93" y="260"/>
                    <a:pt x="144" y="386"/>
                  </a:cubicBezTo>
                  <a:cubicBezTo>
                    <a:pt x="191" y="512"/>
                    <a:pt x="246" y="639"/>
                    <a:pt x="298" y="762"/>
                  </a:cubicBezTo>
                  <a:lnTo>
                    <a:pt x="308" y="786"/>
                  </a:lnTo>
                  <a:lnTo>
                    <a:pt x="335" y="779"/>
                  </a:lnTo>
                  <a:cubicBezTo>
                    <a:pt x="475" y="734"/>
                    <a:pt x="618" y="687"/>
                    <a:pt x="758" y="639"/>
                  </a:cubicBezTo>
                  <a:lnTo>
                    <a:pt x="970" y="561"/>
                  </a:lnTo>
                  <a:cubicBezTo>
                    <a:pt x="1039" y="533"/>
                    <a:pt x="1110" y="506"/>
                    <a:pt x="1179" y="475"/>
                  </a:cubicBezTo>
                  <a:lnTo>
                    <a:pt x="1179" y="475"/>
                  </a:lnTo>
                  <a:lnTo>
                    <a:pt x="960" y="533"/>
                  </a:lnTo>
                  <a:lnTo>
                    <a:pt x="744" y="591"/>
                  </a:lnTo>
                  <a:cubicBezTo>
                    <a:pt x="609" y="630"/>
                    <a:pt x="474" y="671"/>
                    <a:pt x="343" y="716"/>
                  </a:cubicBezTo>
                  <a:lnTo>
                    <a:pt x="343" y="716"/>
                  </a:lnTo>
                  <a:cubicBezTo>
                    <a:pt x="292" y="600"/>
                    <a:pt x="240" y="482"/>
                    <a:pt x="185" y="369"/>
                  </a:cubicBezTo>
                  <a:cubicBezTo>
                    <a:pt x="127" y="243"/>
                    <a:pt x="65" y="123"/>
                    <a:pt x="1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64;p37"/>
            <p:cNvSpPr/>
            <p:nvPr/>
          </p:nvSpPr>
          <p:spPr>
            <a:xfrm flipH="1">
              <a:off x="3287297" y="6626552"/>
              <a:ext cx="2581688" cy="2011609"/>
            </a:xfrm>
            <a:custGeom>
              <a:avLst/>
              <a:gdLst/>
              <a:ahLst/>
              <a:cxnLst/>
              <a:rect l="l" t="t" r="r" b="b"/>
              <a:pathLst>
                <a:path w="18169" h="14157" extrusionOk="0">
                  <a:moveTo>
                    <a:pt x="5960" y="1"/>
                  </a:moveTo>
                  <a:cubicBezTo>
                    <a:pt x="5712" y="1"/>
                    <a:pt x="5482" y="19"/>
                    <a:pt x="5275" y="60"/>
                  </a:cubicBezTo>
                  <a:cubicBezTo>
                    <a:pt x="2950" y="517"/>
                    <a:pt x="1734" y="3453"/>
                    <a:pt x="1602" y="4723"/>
                  </a:cubicBezTo>
                  <a:cubicBezTo>
                    <a:pt x="1465" y="5993"/>
                    <a:pt x="1148" y="10175"/>
                    <a:pt x="1148" y="10175"/>
                  </a:cubicBezTo>
                  <a:cubicBezTo>
                    <a:pt x="1148" y="10175"/>
                    <a:pt x="1" y="10762"/>
                    <a:pt x="352" y="11421"/>
                  </a:cubicBezTo>
                  <a:cubicBezTo>
                    <a:pt x="707" y="12079"/>
                    <a:pt x="2305" y="12700"/>
                    <a:pt x="2196" y="13206"/>
                  </a:cubicBezTo>
                  <a:cubicBezTo>
                    <a:pt x="2113" y="13604"/>
                    <a:pt x="1793" y="13899"/>
                    <a:pt x="1529" y="13899"/>
                  </a:cubicBezTo>
                  <a:cubicBezTo>
                    <a:pt x="1512" y="13899"/>
                    <a:pt x="1495" y="13898"/>
                    <a:pt x="1479" y="13896"/>
                  </a:cubicBezTo>
                  <a:cubicBezTo>
                    <a:pt x="1476" y="13895"/>
                    <a:pt x="1474" y="13895"/>
                    <a:pt x="1471" y="13895"/>
                  </a:cubicBezTo>
                  <a:cubicBezTo>
                    <a:pt x="1442" y="13895"/>
                    <a:pt x="1426" y="13934"/>
                    <a:pt x="1452" y="13957"/>
                  </a:cubicBezTo>
                  <a:cubicBezTo>
                    <a:pt x="1562" y="14048"/>
                    <a:pt x="1751" y="14157"/>
                    <a:pt x="2029" y="14157"/>
                  </a:cubicBezTo>
                  <a:cubicBezTo>
                    <a:pt x="2137" y="14157"/>
                    <a:pt x="2259" y="14141"/>
                    <a:pt x="2394" y="14101"/>
                  </a:cubicBezTo>
                  <a:cubicBezTo>
                    <a:pt x="2804" y="13980"/>
                    <a:pt x="2920" y="13905"/>
                    <a:pt x="2942" y="13862"/>
                  </a:cubicBezTo>
                  <a:lnTo>
                    <a:pt x="2942" y="13862"/>
                  </a:lnTo>
                  <a:cubicBezTo>
                    <a:pt x="2967" y="13887"/>
                    <a:pt x="3015" y="13913"/>
                    <a:pt x="3109" y="13913"/>
                  </a:cubicBezTo>
                  <a:cubicBezTo>
                    <a:pt x="3290" y="13913"/>
                    <a:pt x="3640" y="13818"/>
                    <a:pt x="4315" y="13441"/>
                  </a:cubicBezTo>
                  <a:cubicBezTo>
                    <a:pt x="4905" y="13114"/>
                    <a:pt x="5958" y="12973"/>
                    <a:pt x="7017" y="12973"/>
                  </a:cubicBezTo>
                  <a:cubicBezTo>
                    <a:pt x="8409" y="12973"/>
                    <a:pt x="9814" y="13215"/>
                    <a:pt x="10197" y="13592"/>
                  </a:cubicBezTo>
                  <a:cubicBezTo>
                    <a:pt x="10412" y="13802"/>
                    <a:pt x="10920" y="13885"/>
                    <a:pt x="11545" y="13885"/>
                  </a:cubicBezTo>
                  <a:cubicBezTo>
                    <a:pt x="12876" y="13885"/>
                    <a:pt x="14739" y="13507"/>
                    <a:pt x="15427" y="13175"/>
                  </a:cubicBezTo>
                  <a:cubicBezTo>
                    <a:pt x="16437" y="12687"/>
                    <a:pt x="14915" y="13315"/>
                    <a:pt x="15068" y="12165"/>
                  </a:cubicBezTo>
                  <a:cubicBezTo>
                    <a:pt x="15219" y="11018"/>
                    <a:pt x="18168" y="8812"/>
                    <a:pt x="18017" y="7614"/>
                  </a:cubicBezTo>
                  <a:cubicBezTo>
                    <a:pt x="17864" y="6416"/>
                    <a:pt x="16686" y="3112"/>
                    <a:pt x="14748" y="2504"/>
                  </a:cubicBezTo>
                  <a:cubicBezTo>
                    <a:pt x="12981" y="1951"/>
                    <a:pt x="8502" y="1"/>
                    <a:pt x="5960" y="1"/>
                  </a:cubicBezTo>
                  <a:close/>
                </a:path>
              </a:pathLst>
            </a:custGeom>
            <a:solidFill>
              <a:srgbClr val="FF8E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65;p37"/>
            <p:cNvSpPr/>
            <p:nvPr/>
          </p:nvSpPr>
          <p:spPr>
            <a:xfrm flipH="1">
              <a:off x="3431947" y="9741213"/>
              <a:ext cx="2516040" cy="345996"/>
            </a:xfrm>
            <a:custGeom>
              <a:avLst/>
              <a:gdLst/>
              <a:ahLst/>
              <a:cxnLst/>
              <a:rect l="l" t="t" r="r" b="b"/>
              <a:pathLst>
                <a:path w="17707" h="2435" extrusionOk="0">
                  <a:moveTo>
                    <a:pt x="8852" y="0"/>
                  </a:moveTo>
                  <a:cubicBezTo>
                    <a:pt x="3963" y="0"/>
                    <a:pt x="1" y="544"/>
                    <a:pt x="1" y="1216"/>
                  </a:cubicBezTo>
                  <a:cubicBezTo>
                    <a:pt x="1" y="1889"/>
                    <a:pt x="3963" y="2434"/>
                    <a:pt x="8852" y="2434"/>
                  </a:cubicBezTo>
                  <a:cubicBezTo>
                    <a:pt x="13744" y="2434"/>
                    <a:pt x="17707" y="1889"/>
                    <a:pt x="17707" y="1216"/>
                  </a:cubicBezTo>
                  <a:cubicBezTo>
                    <a:pt x="17707" y="544"/>
                    <a:pt x="13744" y="0"/>
                    <a:pt x="8852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66;p37"/>
            <p:cNvSpPr/>
            <p:nvPr/>
          </p:nvSpPr>
          <p:spPr>
            <a:xfrm flipH="1">
              <a:off x="4561164" y="9810127"/>
              <a:ext cx="143" cy="1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67;p37"/>
            <p:cNvSpPr/>
            <p:nvPr/>
          </p:nvSpPr>
          <p:spPr>
            <a:xfrm flipH="1">
              <a:off x="4309374" y="7862187"/>
              <a:ext cx="65648" cy="23446"/>
            </a:xfrm>
            <a:custGeom>
              <a:avLst/>
              <a:gdLst/>
              <a:ahLst/>
              <a:cxnLst/>
              <a:rect l="l" t="t" r="r" b="b"/>
              <a:pathLst>
                <a:path w="462" h="165" extrusionOk="0">
                  <a:moveTo>
                    <a:pt x="454" y="1"/>
                  </a:moveTo>
                  <a:cubicBezTo>
                    <a:pt x="386" y="38"/>
                    <a:pt x="308" y="42"/>
                    <a:pt x="232" y="42"/>
                  </a:cubicBezTo>
                  <a:cubicBezTo>
                    <a:pt x="218" y="42"/>
                    <a:pt x="203" y="42"/>
                    <a:pt x="188" y="42"/>
                  </a:cubicBezTo>
                  <a:cubicBezTo>
                    <a:pt x="126" y="42"/>
                    <a:pt x="64" y="38"/>
                    <a:pt x="1" y="34"/>
                  </a:cubicBezTo>
                  <a:lnTo>
                    <a:pt x="1" y="48"/>
                  </a:lnTo>
                  <a:cubicBezTo>
                    <a:pt x="69" y="137"/>
                    <a:pt x="150" y="164"/>
                    <a:pt x="236" y="164"/>
                  </a:cubicBezTo>
                  <a:cubicBezTo>
                    <a:pt x="277" y="164"/>
                    <a:pt x="322" y="154"/>
                    <a:pt x="366" y="130"/>
                  </a:cubicBezTo>
                  <a:cubicBezTo>
                    <a:pt x="407" y="106"/>
                    <a:pt x="448" y="69"/>
                    <a:pt x="462" y="10"/>
                  </a:cubicBezTo>
                  <a:lnTo>
                    <a:pt x="454" y="1"/>
                  </a:ln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68;p37"/>
            <p:cNvSpPr/>
            <p:nvPr/>
          </p:nvSpPr>
          <p:spPr>
            <a:xfrm flipH="1">
              <a:off x="3362608" y="8698541"/>
              <a:ext cx="1965998" cy="1272301"/>
            </a:xfrm>
            <a:custGeom>
              <a:avLst/>
              <a:gdLst/>
              <a:ahLst/>
              <a:cxnLst/>
              <a:rect l="l" t="t" r="r" b="b"/>
              <a:pathLst>
                <a:path w="13836" h="8954" extrusionOk="0">
                  <a:moveTo>
                    <a:pt x="9253" y="1"/>
                  </a:moveTo>
                  <a:cubicBezTo>
                    <a:pt x="7778" y="1"/>
                    <a:pt x="6558" y="1324"/>
                    <a:pt x="6558" y="1324"/>
                  </a:cubicBezTo>
                  <a:lnTo>
                    <a:pt x="0" y="3027"/>
                  </a:lnTo>
                  <a:lnTo>
                    <a:pt x="4735" y="8953"/>
                  </a:lnTo>
                  <a:cubicBezTo>
                    <a:pt x="4735" y="8953"/>
                    <a:pt x="7285" y="8906"/>
                    <a:pt x="9889" y="7264"/>
                  </a:cubicBezTo>
                  <a:cubicBezTo>
                    <a:pt x="12491" y="5622"/>
                    <a:pt x="13836" y="2546"/>
                    <a:pt x="10610" y="420"/>
                  </a:cubicBezTo>
                  <a:cubicBezTo>
                    <a:pt x="10152" y="117"/>
                    <a:pt x="9691" y="1"/>
                    <a:pt x="9253" y="1"/>
                  </a:cubicBezTo>
                  <a:close/>
                </a:path>
              </a:pathLst>
            </a:custGeom>
            <a:solidFill>
              <a:srgbClr val="65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69;p37"/>
            <p:cNvSpPr/>
            <p:nvPr/>
          </p:nvSpPr>
          <p:spPr>
            <a:xfrm flipH="1">
              <a:off x="4293886" y="9334830"/>
              <a:ext cx="971205" cy="693697"/>
            </a:xfrm>
            <a:custGeom>
              <a:avLst/>
              <a:gdLst/>
              <a:ahLst/>
              <a:cxnLst/>
              <a:rect l="l" t="t" r="r" b="b"/>
              <a:pathLst>
                <a:path w="6835" h="4882" extrusionOk="0">
                  <a:moveTo>
                    <a:pt x="6835" y="0"/>
                  </a:moveTo>
                  <a:cubicBezTo>
                    <a:pt x="6835" y="0"/>
                    <a:pt x="6189" y="7"/>
                    <a:pt x="5145" y="355"/>
                  </a:cubicBezTo>
                  <a:cubicBezTo>
                    <a:pt x="4100" y="700"/>
                    <a:pt x="0" y="4882"/>
                    <a:pt x="0" y="4882"/>
                  </a:cubicBezTo>
                  <a:cubicBezTo>
                    <a:pt x="0" y="4882"/>
                    <a:pt x="5009" y="809"/>
                    <a:pt x="6835" y="0"/>
                  </a:cubicBezTo>
                  <a:close/>
                </a:path>
              </a:pathLst>
            </a:custGeom>
            <a:solidFill>
              <a:srgbClr val="49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70;p37"/>
            <p:cNvSpPr/>
            <p:nvPr/>
          </p:nvSpPr>
          <p:spPr>
            <a:xfrm flipH="1">
              <a:off x="4452458" y="8731648"/>
              <a:ext cx="1613892" cy="1506043"/>
            </a:xfrm>
            <a:custGeom>
              <a:avLst/>
              <a:gdLst/>
              <a:ahLst/>
              <a:cxnLst/>
              <a:rect l="l" t="t" r="r" b="b"/>
              <a:pathLst>
                <a:path w="11358" h="10599" extrusionOk="0">
                  <a:moveTo>
                    <a:pt x="10077" y="2839"/>
                  </a:moveTo>
                  <a:cubicBezTo>
                    <a:pt x="10073" y="2842"/>
                    <a:pt x="10068" y="2845"/>
                    <a:pt x="10063" y="2848"/>
                  </a:cubicBezTo>
                  <a:lnTo>
                    <a:pt x="10063" y="2848"/>
                  </a:lnTo>
                  <a:cubicBezTo>
                    <a:pt x="10093" y="2869"/>
                    <a:pt x="10110" y="2880"/>
                    <a:pt x="10114" y="2880"/>
                  </a:cubicBezTo>
                  <a:cubicBezTo>
                    <a:pt x="10118" y="2880"/>
                    <a:pt x="10106" y="2867"/>
                    <a:pt x="10077" y="2839"/>
                  </a:cubicBezTo>
                  <a:close/>
                  <a:moveTo>
                    <a:pt x="4340" y="0"/>
                  </a:moveTo>
                  <a:cubicBezTo>
                    <a:pt x="4100" y="0"/>
                    <a:pt x="3877" y="35"/>
                    <a:pt x="3676" y="111"/>
                  </a:cubicBezTo>
                  <a:cubicBezTo>
                    <a:pt x="1564" y="920"/>
                    <a:pt x="0" y="3269"/>
                    <a:pt x="2014" y="6484"/>
                  </a:cubicBezTo>
                  <a:cubicBezTo>
                    <a:pt x="3844" y="9399"/>
                    <a:pt x="8780" y="9540"/>
                    <a:pt x="9676" y="9540"/>
                  </a:cubicBezTo>
                  <a:cubicBezTo>
                    <a:pt x="9687" y="9540"/>
                    <a:pt x="9698" y="9540"/>
                    <a:pt x="9709" y="9539"/>
                  </a:cubicBezTo>
                  <a:cubicBezTo>
                    <a:pt x="9773" y="9539"/>
                    <a:pt x="9828" y="9584"/>
                    <a:pt x="9849" y="9645"/>
                  </a:cubicBezTo>
                  <a:lnTo>
                    <a:pt x="10101" y="10496"/>
                  </a:lnTo>
                  <a:cubicBezTo>
                    <a:pt x="10121" y="10564"/>
                    <a:pt x="10181" y="10599"/>
                    <a:pt x="10241" y="10599"/>
                  </a:cubicBezTo>
                  <a:cubicBezTo>
                    <a:pt x="10292" y="10599"/>
                    <a:pt x="10344" y="10573"/>
                    <a:pt x="10371" y="10519"/>
                  </a:cubicBezTo>
                  <a:lnTo>
                    <a:pt x="11323" y="8625"/>
                  </a:lnTo>
                  <a:cubicBezTo>
                    <a:pt x="11357" y="8553"/>
                    <a:pt x="11330" y="8465"/>
                    <a:pt x="11255" y="8430"/>
                  </a:cubicBezTo>
                  <a:cubicBezTo>
                    <a:pt x="10832" y="8225"/>
                    <a:pt x="9487" y="7540"/>
                    <a:pt x="8558" y="6597"/>
                  </a:cubicBezTo>
                  <a:cubicBezTo>
                    <a:pt x="7475" y="5497"/>
                    <a:pt x="7911" y="4281"/>
                    <a:pt x="10063" y="2848"/>
                  </a:cubicBezTo>
                  <a:lnTo>
                    <a:pt x="10063" y="2848"/>
                  </a:lnTo>
                  <a:cubicBezTo>
                    <a:pt x="9856" y="2702"/>
                    <a:pt x="9042" y="2071"/>
                    <a:pt x="8023" y="1439"/>
                  </a:cubicBezTo>
                  <a:cubicBezTo>
                    <a:pt x="6860" y="720"/>
                    <a:pt x="5432" y="0"/>
                    <a:pt x="4340" y="0"/>
                  </a:cubicBezTo>
                  <a:close/>
                </a:path>
              </a:pathLst>
            </a:custGeom>
            <a:solidFill>
              <a:srgbClr val="7F7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71;p37"/>
            <p:cNvSpPr/>
            <p:nvPr/>
          </p:nvSpPr>
          <p:spPr>
            <a:xfrm flipH="1">
              <a:off x="4144547" y="9701997"/>
              <a:ext cx="768439" cy="749682"/>
            </a:xfrm>
            <a:custGeom>
              <a:avLst/>
              <a:gdLst/>
              <a:ahLst/>
              <a:cxnLst/>
              <a:rect l="l" t="t" r="r" b="b"/>
              <a:pathLst>
                <a:path w="5408" h="5276" extrusionOk="0">
                  <a:moveTo>
                    <a:pt x="1062" y="0"/>
                  </a:moveTo>
                  <a:lnTo>
                    <a:pt x="1" y="3038"/>
                  </a:lnTo>
                  <a:cubicBezTo>
                    <a:pt x="1210" y="4692"/>
                    <a:pt x="2015" y="5275"/>
                    <a:pt x="2591" y="5275"/>
                  </a:cubicBezTo>
                  <a:cubicBezTo>
                    <a:pt x="3640" y="5275"/>
                    <a:pt x="3927" y="3337"/>
                    <a:pt x="4507" y="2420"/>
                  </a:cubicBezTo>
                  <a:cubicBezTo>
                    <a:pt x="5408" y="1001"/>
                    <a:pt x="1062" y="0"/>
                    <a:pt x="1062" y="0"/>
                  </a:cubicBezTo>
                  <a:close/>
                </a:path>
              </a:pathLst>
            </a:custGeom>
            <a:solidFill>
              <a:srgbClr val="D2B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72;p37"/>
            <p:cNvSpPr/>
            <p:nvPr/>
          </p:nvSpPr>
          <p:spPr>
            <a:xfrm flipH="1">
              <a:off x="3660291" y="8275817"/>
              <a:ext cx="1908450" cy="874725"/>
            </a:xfrm>
            <a:custGeom>
              <a:avLst/>
              <a:gdLst/>
              <a:ahLst/>
              <a:cxnLst/>
              <a:rect l="l" t="t" r="r" b="b"/>
              <a:pathLst>
                <a:path w="13431" h="6156" extrusionOk="0">
                  <a:moveTo>
                    <a:pt x="6544" y="0"/>
                  </a:moveTo>
                  <a:cubicBezTo>
                    <a:pt x="6158" y="0"/>
                    <a:pt x="5777" y="14"/>
                    <a:pt x="5432" y="28"/>
                  </a:cubicBezTo>
                  <a:cubicBezTo>
                    <a:pt x="5096" y="45"/>
                    <a:pt x="4795" y="59"/>
                    <a:pt x="4556" y="59"/>
                  </a:cubicBezTo>
                  <a:cubicBezTo>
                    <a:pt x="4497" y="59"/>
                    <a:pt x="4442" y="58"/>
                    <a:pt x="4390" y="56"/>
                  </a:cubicBezTo>
                  <a:cubicBezTo>
                    <a:pt x="4390" y="56"/>
                    <a:pt x="4294" y="39"/>
                    <a:pt x="4126" y="39"/>
                  </a:cubicBezTo>
                  <a:cubicBezTo>
                    <a:pt x="3700" y="39"/>
                    <a:pt x="2813" y="148"/>
                    <a:pt x="1858" y="920"/>
                  </a:cubicBezTo>
                  <a:cubicBezTo>
                    <a:pt x="748" y="1818"/>
                    <a:pt x="1" y="2507"/>
                    <a:pt x="642" y="4241"/>
                  </a:cubicBezTo>
                  <a:cubicBezTo>
                    <a:pt x="885" y="4722"/>
                    <a:pt x="1953" y="5971"/>
                    <a:pt x="5473" y="6149"/>
                  </a:cubicBezTo>
                  <a:cubicBezTo>
                    <a:pt x="5556" y="6153"/>
                    <a:pt x="5639" y="6155"/>
                    <a:pt x="5723" y="6155"/>
                  </a:cubicBezTo>
                  <a:cubicBezTo>
                    <a:pt x="9199" y="6155"/>
                    <a:pt x="13430" y="2626"/>
                    <a:pt x="8791" y="339"/>
                  </a:cubicBezTo>
                  <a:cubicBezTo>
                    <a:pt x="8238" y="66"/>
                    <a:pt x="7380" y="0"/>
                    <a:pt x="654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73;p37"/>
            <p:cNvSpPr/>
            <p:nvPr/>
          </p:nvSpPr>
          <p:spPr>
            <a:xfrm flipH="1">
              <a:off x="3643524" y="6456468"/>
              <a:ext cx="2367552" cy="1988165"/>
            </a:xfrm>
            <a:custGeom>
              <a:avLst/>
              <a:gdLst/>
              <a:ahLst/>
              <a:cxnLst/>
              <a:rect l="l" t="t" r="r" b="b"/>
              <a:pathLst>
                <a:path w="16662" h="13992" extrusionOk="0">
                  <a:moveTo>
                    <a:pt x="9315" y="0"/>
                  </a:moveTo>
                  <a:cubicBezTo>
                    <a:pt x="3965" y="0"/>
                    <a:pt x="633" y="6435"/>
                    <a:pt x="3226" y="8716"/>
                  </a:cubicBezTo>
                  <a:lnTo>
                    <a:pt x="3179" y="8692"/>
                  </a:lnTo>
                  <a:cubicBezTo>
                    <a:pt x="3179" y="8692"/>
                    <a:pt x="2550" y="8315"/>
                    <a:pt x="1877" y="8315"/>
                  </a:cubicBezTo>
                  <a:cubicBezTo>
                    <a:pt x="1312" y="8315"/>
                    <a:pt x="716" y="8580"/>
                    <a:pt x="434" y="9555"/>
                  </a:cubicBezTo>
                  <a:cubicBezTo>
                    <a:pt x="1" y="11050"/>
                    <a:pt x="1062" y="11600"/>
                    <a:pt x="2567" y="11621"/>
                  </a:cubicBezTo>
                  <a:cubicBezTo>
                    <a:pt x="3100" y="11627"/>
                    <a:pt x="4008" y="11843"/>
                    <a:pt x="4462" y="11952"/>
                  </a:cubicBezTo>
                  <a:cubicBezTo>
                    <a:pt x="5868" y="12293"/>
                    <a:pt x="7122" y="12385"/>
                    <a:pt x="7930" y="13467"/>
                  </a:cubicBezTo>
                  <a:cubicBezTo>
                    <a:pt x="8075" y="13662"/>
                    <a:pt x="8591" y="13991"/>
                    <a:pt x="9332" y="13991"/>
                  </a:cubicBezTo>
                  <a:cubicBezTo>
                    <a:pt x="9357" y="13991"/>
                    <a:pt x="9382" y="13991"/>
                    <a:pt x="9408" y="13990"/>
                  </a:cubicBezTo>
                  <a:lnTo>
                    <a:pt x="10251" y="13809"/>
                  </a:lnTo>
                  <a:cubicBezTo>
                    <a:pt x="10251" y="13809"/>
                    <a:pt x="10289" y="13393"/>
                    <a:pt x="11157" y="13153"/>
                  </a:cubicBezTo>
                  <a:cubicBezTo>
                    <a:pt x="12190" y="12870"/>
                    <a:pt x="16662" y="11559"/>
                    <a:pt x="16587" y="8829"/>
                  </a:cubicBezTo>
                  <a:cubicBezTo>
                    <a:pt x="16533" y="6766"/>
                    <a:pt x="15642" y="7357"/>
                    <a:pt x="15921" y="5575"/>
                  </a:cubicBezTo>
                  <a:cubicBezTo>
                    <a:pt x="16202" y="3793"/>
                    <a:pt x="15884" y="715"/>
                    <a:pt x="10091" y="45"/>
                  </a:cubicBezTo>
                  <a:cubicBezTo>
                    <a:pt x="9828" y="15"/>
                    <a:pt x="9569" y="0"/>
                    <a:pt x="931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74;p37"/>
            <p:cNvSpPr/>
            <p:nvPr/>
          </p:nvSpPr>
          <p:spPr>
            <a:xfrm flipH="1">
              <a:off x="4061564" y="6726727"/>
              <a:ext cx="1276279" cy="498321"/>
            </a:xfrm>
            <a:custGeom>
              <a:avLst/>
              <a:gdLst/>
              <a:ahLst/>
              <a:cxnLst/>
              <a:rect l="l" t="t" r="r" b="b"/>
              <a:pathLst>
                <a:path w="8982" h="3507" extrusionOk="0">
                  <a:moveTo>
                    <a:pt x="2797" y="0"/>
                  </a:moveTo>
                  <a:cubicBezTo>
                    <a:pt x="1257" y="0"/>
                    <a:pt x="383" y="758"/>
                    <a:pt x="0" y="1110"/>
                  </a:cubicBezTo>
                  <a:cubicBezTo>
                    <a:pt x="495" y="803"/>
                    <a:pt x="1595" y="201"/>
                    <a:pt x="2595" y="201"/>
                  </a:cubicBezTo>
                  <a:cubicBezTo>
                    <a:pt x="2718" y="201"/>
                    <a:pt x="2834" y="209"/>
                    <a:pt x="2950" y="229"/>
                  </a:cubicBezTo>
                  <a:cubicBezTo>
                    <a:pt x="5186" y="590"/>
                    <a:pt x="6083" y="1434"/>
                    <a:pt x="6603" y="2533"/>
                  </a:cubicBezTo>
                  <a:cubicBezTo>
                    <a:pt x="6852" y="3062"/>
                    <a:pt x="7511" y="3352"/>
                    <a:pt x="8207" y="3506"/>
                  </a:cubicBezTo>
                  <a:cubicBezTo>
                    <a:pt x="8432" y="3355"/>
                    <a:pt x="8692" y="3212"/>
                    <a:pt x="8982" y="3100"/>
                  </a:cubicBezTo>
                  <a:cubicBezTo>
                    <a:pt x="8658" y="3007"/>
                    <a:pt x="8344" y="2925"/>
                    <a:pt x="8043" y="2847"/>
                  </a:cubicBezTo>
                  <a:cubicBezTo>
                    <a:pt x="5831" y="2274"/>
                    <a:pt x="7210" y="990"/>
                    <a:pt x="4234" y="198"/>
                  </a:cubicBezTo>
                  <a:cubicBezTo>
                    <a:pt x="3701" y="58"/>
                    <a:pt x="3223" y="0"/>
                    <a:pt x="2797" y="0"/>
                  </a:cubicBezTo>
                  <a:close/>
                </a:path>
              </a:pathLst>
            </a:custGeom>
            <a:solidFill>
              <a:srgbClr val="F2A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75;p37"/>
            <p:cNvSpPr/>
            <p:nvPr/>
          </p:nvSpPr>
          <p:spPr>
            <a:xfrm flipH="1">
              <a:off x="4895792" y="7430795"/>
              <a:ext cx="271824" cy="225358"/>
            </a:xfrm>
            <a:custGeom>
              <a:avLst/>
              <a:gdLst/>
              <a:ahLst/>
              <a:cxnLst/>
              <a:rect l="l" t="t" r="r" b="b"/>
              <a:pathLst>
                <a:path w="1913" h="1586" extrusionOk="0">
                  <a:moveTo>
                    <a:pt x="1059" y="1"/>
                  </a:moveTo>
                  <a:cubicBezTo>
                    <a:pt x="891" y="1"/>
                    <a:pt x="722" y="48"/>
                    <a:pt x="581" y="125"/>
                  </a:cubicBezTo>
                  <a:cubicBezTo>
                    <a:pt x="516" y="155"/>
                    <a:pt x="461" y="203"/>
                    <a:pt x="403" y="244"/>
                  </a:cubicBezTo>
                  <a:cubicBezTo>
                    <a:pt x="376" y="268"/>
                    <a:pt x="349" y="295"/>
                    <a:pt x="325" y="319"/>
                  </a:cubicBezTo>
                  <a:cubicBezTo>
                    <a:pt x="298" y="343"/>
                    <a:pt x="271" y="371"/>
                    <a:pt x="250" y="401"/>
                  </a:cubicBezTo>
                  <a:cubicBezTo>
                    <a:pt x="157" y="510"/>
                    <a:pt x="83" y="640"/>
                    <a:pt x="52" y="776"/>
                  </a:cubicBezTo>
                  <a:cubicBezTo>
                    <a:pt x="14" y="913"/>
                    <a:pt x="1" y="1053"/>
                    <a:pt x="4" y="1190"/>
                  </a:cubicBezTo>
                  <a:cubicBezTo>
                    <a:pt x="18" y="1326"/>
                    <a:pt x="42" y="1463"/>
                    <a:pt x="89" y="1586"/>
                  </a:cubicBezTo>
                  <a:lnTo>
                    <a:pt x="100" y="1586"/>
                  </a:lnTo>
                  <a:cubicBezTo>
                    <a:pt x="55" y="1326"/>
                    <a:pt x="55" y="1056"/>
                    <a:pt x="141" y="811"/>
                  </a:cubicBezTo>
                  <a:cubicBezTo>
                    <a:pt x="226" y="562"/>
                    <a:pt x="411" y="354"/>
                    <a:pt x="642" y="234"/>
                  </a:cubicBezTo>
                  <a:cubicBezTo>
                    <a:pt x="774" y="157"/>
                    <a:pt x="929" y="113"/>
                    <a:pt x="1083" y="113"/>
                  </a:cubicBezTo>
                  <a:cubicBezTo>
                    <a:pt x="1188" y="113"/>
                    <a:pt x="1293" y="133"/>
                    <a:pt x="1390" y="179"/>
                  </a:cubicBezTo>
                  <a:cubicBezTo>
                    <a:pt x="1626" y="285"/>
                    <a:pt x="1816" y="497"/>
                    <a:pt x="1898" y="743"/>
                  </a:cubicBezTo>
                  <a:lnTo>
                    <a:pt x="1912" y="739"/>
                  </a:lnTo>
                  <a:cubicBezTo>
                    <a:pt x="1895" y="603"/>
                    <a:pt x="1830" y="480"/>
                    <a:pt x="1752" y="363"/>
                  </a:cubicBezTo>
                  <a:cubicBezTo>
                    <a:pt x="1667" y="254"/>
                    <a:pt x="1558" y="159"/>
                    <a:pt x="1427" y="91"/>
                  </a:cubicBezTo>
                  <a:cubicBezTo>
                    <a:pt x="1315" y="28"/>
                    <a:pt x="1188" y="1"/>
                    <a:pt x="1059" y="1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76;p37"/>
            <p:cNvSpPr/>
            <p:nvPr/>
          </p:nvSpPr>
          <p:spPr>
            <a:xfrm flipH="1">
              <a:off x="3832654" y="7366994"/>
              <a:ext cx="227065" cy="144650"/>
            </a:xfrm>
            <a:custGeom>
              <a:avLst/>
              <a:gdLst/>
              <a:ahLst/>
              <a:cxnLst/>
              <a:rect l="l" t="t" r="r" b="b"/>
              <a:pathLst>
                <a:path w="1598" h="1018" extrusionOk="0">
                  <a:moveTo>
                    <a:pt x="847" y="0"/>
                  </a:moveTo>
                  <a:cubicBezTo>
                    <a:pt x="789" y="4"/>
                    <a:pt x="734" y="10"/>
                    <a:pt x="680" y="17"/>
                  </a:cubicBezTo>
                  <a:cubicBezTo>
                    <a:pt x="570" y="41"/>
                    <a:pt x="461" y="68"/>
                    <a:pt x="359" y="130"/>
                  </a:cubicBezTo>
                  <a:cubicBezTo>
                    <a:pt x="257" y="185"/>
                    <a:pt x="164" y="267"/>
                    <a:pt x="103" y="369"/>
                  </a:cubicBezTo>
                  <a:cubicBezTo>
                    <a:pt x="38" y="467"/>
                    <a:pt x="11" y="584"/>
                    <a:pt x="4" y="693"/>
                  </a:cubicBezTo>
                  <a:cubicBezTo>
                    <a:pt x="0" y="803"/>
                    <a:pt x="21" y="915"/>
                    <a:pt x="45" y="1007"/>
                  </a:cubicBezTo>
                  <a:lnTo>
                    <a:pt x="48" y="1014"/>
                  </a:lnTo>
                  <a:cubicBezTo>
                    <a:pt x="48" y="1017"/>
                    <a:pt x="52" y="1017"/>
                    <a:pt x="52" y="1017"/>
                  </a:cubicBezTo>
                  <a:cubicBezTo>
                    <a:pt x="55" y="1017"/>
                    <a:pt x="58" y="1014"/>
                    <a:pt x="58" y="1014"/>
                  </a:cubicBezTo>
                  <a:cubicBezTo>
                    <a:pt x="58" y="905"/>
                    <a:pt x="48" y="806"/>
                    <a:pt x="69" y="703"/>
                  </a:cubicBezTo>
                  <a:cubicBezTo>
                    <a:pt x="86" y="604"/>
                    <a:pt x="123" y="505"/>
                    <a:pt x="181" y="426"/>
                  </a:cubicBezTo>
                  <a:cubicBezTo>
                    <a:pt x="301" y="259"/>
                    <a:pt x="502" y="174"/>
                    <a:pt x="701" y="140"/>
                  </a:cubicBezTo>
                  <a:cubicBezTo>
                    <a:pt x="763" y="127"/>
                    <a:pt x="828" y="120"/>
                    <a:pt x="892" y="120"/>
                  </a:cubicBezTo>
                  <a:cubicBezTo>
                    <a:pt x="1031" y="120"/>
                    <a:pt x="1170" y="153"/>
                    <a:pt x="1284" y="232"/>
                  </a:cubicBezTo>
                  <a:cubicBezTo>
                    <a:pt x="1451" y="349"/>
                    <a:pt x="1547" y="549"/>
                    <a:pt x="1574" y="748"/>
                  </a:cubicBezTo>
                  <a:cubicBezTo>
                    <a:pt x="1574" y="751"/>
                    <a:pt x="1577" y="754"/>
                    <a:pt x="1581" y="754"/>
                  </a:cubicBezTo>
                  <a:cubicBezTo>
                    <a:pt x="1585" y="754"/>
                    <a:pt x="1588" y="751"/>
                    <a:pt x="1588" y="748"/>
                  </a:cubicBezTo>
                  <a:cubicBezTo>
                    <a:pt x="1598" y="642"/>
                    <a:pt x="1574" y="536"/>
                    <a:pt x="1540" y="431"/>
                  </a:cubicBezTo>
                  <a:cubicBezTo>
                    <a:pt x="1499" y="328"/>
                    <a:pt x="1431" y="229"/>
                    <a:pt x="1342" y="154"/>
                  </a:cubicBezTo>
                  <a:cubicBezTo>
                    <a:pt x="1249" y="78"/>
                    <a:pt x="1134" y="27"/>
                    <a:pt x="1021" y="10"/>
                  </a:cubicBezTo>
                  <a:cubicBezTo>
                    <a:pt x="988" y="2"/>
                    <a:pt x="954" y="1"/>
                    <a:pt x="921" y="1"/>
                  </a:cubicBezTo>
                  <a:cubicBezTo>
                    <a:pt x="911" y="1"/>
                    <a:pt x="900" y="1"/>
                    <a:pt x="889" y="1"/>
                  </a:cubicBezTo>
                  <a:cubicBezTo>
                    <a:pt x="875" y="1"/>
                    <a:pt x="861" y="1"/>
                    <a:pt x="847" y="0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77;p37"/>
            <p:cNvSpPr/>
            <p:nvPr/>
          </p:nvSpPr>
          <p:spPr>
            <a:xfrm flipH="1">
              <a:off x="4170265" y="7753486"/>
              <a:ext cx="352674" cy="55842"/>
            </a:xfrm>
            <a:custGeom>
              <a:avLst/>
              <a:gdLst/>
              <a:ahLst/>
              <a:cxnLst/>
              <a:rect l="l" t="t" r="r" b="b"/>
              <a:pathLst>
                <a:path w="2482" h="393" extrusionOk="0">
                  <a:moveTo>
                    <a:pt x="2475" y="0"/>
                  </a:moveTo>
                  <a:cubicBezTo>
                    <a:pt x="2376" y="45"/>
                    <a:pt x="2277" y="82"/>
                    <a:pt x="2175" y="107"/>
                  </a:cubicBezTo>
                  <a:cubicBezTo>
                    <a:pt x="2076" y="137"/>
                    <a:pt x="1974" y="161"/>
                    <a:pt x="1871" y="181"/>
                  </a:cubicBezTo>
                  <a:cubicBezTo>
                    <a:pt x="1667" y="216"/>
                    <a:pt x="1462" y="250"/>
                    <a:pt x="1257" y="263"/>
                  </a:cubicBezTo>
                  <a:cubicBezTo>
                    <a:pt x="1161" y="270"/>
                    <a:pt x="1065" y="273"/>
                    <a:pt x="968" y="273"/>
                  </a:cubicBezTo>
                  <a:cubicBezTo>
                    <a:pt x="857" y="273"/>
                    <a:pt x="746" y="269"/>
                    <a:pt x="635" y="263"/>
                  </a:cubicBezTo>
                  <a:cubicBezTo>
                    <a:pt x="427" y="246"/>
                    <a:pt x="219" y="230"/>
                    <a:pt x="4" y="199"/>
                  </a:cubicBezTo>
                  <a:lnTo>
                    <a:pt x="0" y="213"/>
                  </a:lnTo>
                  <a:cubicBezTo>
                    <a:pt x="202" y="284"/>
                    <a:pt x="410" y="328"/>
                    <a:pt x="622" y="363"/>
                  </a:cubicBezTo>
                  <a:cubicBezTo>
                    <a:pt x="773" y="382"/>
                    <a:pt x="924" y="392"/>
                    <a:pt x="1074" y="392"/>
                  </a:cubicBezTo>
                  <a:cubicBezTo>
                    <a:pt x="1137" y="392"/>
                    <a:pt x="1201" y="390"/>
                    <a:pt x="1264" y="386"/>
                  </a:cubicBezTo>
                  <a:cubicBezTo>
                    <a:pt x="1478" y="369"/>
                    <a:pt x="1690" y="332"/>
                    <a:pt x="1898" y="274"/>
                  </a:cubicBezTo>
                  <a:cubicBezTo>
                    <a:pt x="2103" y="213"/>
                    <a:pt x="2308" y="137"/>
                    <a:pt x="2482" y="11"/>
                  </a:cubicBezTo>
                  <a:lnTo>
                    <a:pt x="2475" y="0"/>
                  </a:ln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78;p37"/>
            <p:cNvSpPr/>
            <p:nvPr/>
          </p:nvSpPr>
          <p:spPr>
            <a:xfrm flipH="1">
              <a:off x="4780270" y="7643222"/>
              <a:ext cx="502299" cy="362906"/>
            </a:xfrm>
            <a:custGeom>
              <a:avLst/>
              <a:gdLst/>
              <a:ahLst/>
              <a:cxnLst/>
              <a:rect l="l" t="t" r="r" b="b"/>
              <a:pathLst>
                <a:path w="3535" h="2554" extrusionOk="0">
                  <a:moveTo>
                    <a:pt x="1817" y="0"/>
                  </a:moveTo>
                  <a:cubicBezTo>
                    <a:pt x="1783" y="0"/>
                    <a:pt x="1749" y="1"/>
                    <a:pt x="1714" y="2"/>
                  </a:cubicBezTo>
                  <a:cubicBezTo>
                    <a:pt x="755" y="43"/>
                    <a:pt x="1" y="647"/>
                    <a:pt x="32" y="1350"/>
                  </a:cubicBezTo>
                  <a:cubicBezTo>
                    <a:pt x="61" y="2028"/>
                    <a:pt x="805" y="2554"/>
                    <a:pt x="1718" y="2554"/>
                  </a:cubicBezTo>
                  <a:cubicBezTo>
                    <a:pt x="1752" y="2554"/>
                    <a:pt x="1786" y="2553"/>
                    <a:pt x="1820" y="2552"/>
                  </a:cubicBezTo>
                  <a:cubicBezTo>
                    <a:pt x="2779" y="2511"/>
                    <a:pt x="3534" y="1907"/>
                    <a:pt x="3503" y="1200"/>
                  </a:cubicBezTo>
                  <a:cubicBezTo>
                    <a:pt x="3474" y="522"/>
                    <a:pt x="2730" y="0"/>
                    <a:pt x="1817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79;p37"/>
            <p:cNvSpPr/>
            <p:nvPr/>
          </p:nvSpPr>
          <p:spPr>
            <a:xfrm flipH="1">
              <a:off x="3693403" y="7570472"/>
              <a:ext cx="412353" cy="298395"/>
            </a:xfrm>
            <a:custGeom>
              <a:avLst/>
              <a:gdLst/>
              <a:ahLst/>
              <a:cxnLst/>
              <a:rect l="l" t="t" r="r" b="b"/>
              <a:pathLst>
                <a:path w="2902" h="2100" extrusionOk="0">
                  <a:moveTo>
                    <a:pt x="1485" y="1"/>
                  </a:moveTo>
                  <a:cubicBezTo>
                    <a:pt x="1459" y="1"/>
                    <a:pt x="1433" y="1"/>
                    <a:pt x="1406" y="2"/>
                  </a:cubicBezTo>
                  <a:cubicBezTo>
                    <a:pt x="618" y="36"/>
                    <a:pt x="0" y="531"/>
                    <a:pt x="24" y="1111"/>
                  </a:cubicBezTo>
                  <a:cubicBezTo>
                    <a:pt x="47" y="1669"/>
                    <a:pt x="664" y="2099"/>
                    <a:pt x="1419" y="2099"/>
                  </a:cubicBezTo>
                  <a:cubicBezTo>
                    <a:pt x="1444" y="2099"/>
                    <a:pt x="1470" y="2099"/>
                    <a:pt x="1496" y="2098"/>
                  </a:cubicBezTo>
                  <a:cubicBezTo>
                    <a:pt x="2284" y="2063"/>
                    <a:pt x="2902" y="1565"/>
                    <a:pt x="2874" y="989"/>
                  </a:cubicBezTo>
                  <a:cubicBezTo>
                    <a:pt x="2852" y="431"/>
                    <a:pt x="2235" y="1"/>
                    <a:pt x="1485" y="1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80;p37"/>
            <p:cNvSpPr/>
            <p:nvPr/>
          </p:nvSpPr>
          <p:spPr>
            <a:xfrm flipH="1">
              <a:off x="2783862" y="6039712"/>
              <a:ext cx="3320287" cy="2520586"/>
            </a:xfrm>
            <a:custGeom>
              <a:avLst/>
              <a:gdLst/>
              <a:ahLst/>
              <a:cxnLst/>
              <a:rect l="l" t="t" r="r" b="b"/>
              <a:pathLst>
                <a:path w="23367" h="17739" extrusionOk="0">
                  <a:moveTo>
                    <a:pt x="14973" y="0"/>
                  </a:moveTo>
                  <a:cubicBezTo>
                    <a:pt x="14128" y="0"/>
                    <a:pt x="13488" y="323"/>
                    <a:pt x="12904" y="647"/>
                  </a:cubicBezTo>
                  <a:cubicBezTo>
                    <a:pt x="12322" y="968"/>
                    <a:pt x="11795" y="1289"/>
                    <a:pt x="11176" y="1289"/>
                  </a:cubicBezTo>
                  <a:cubicBezTo>
                    <a:pt x="11078" y="1289"/>
                    <a:pt x="10978" y="1281"/>
                    <a:pt x="10876" y="1264"/>
                  </a:cubicBezTo>
                  <a:cubicBezTo>
                    <a:pt x="9527" y="1044"/>
                    <a:pt x="8801" y="160"/>
                    <a:pt x="7313" y="160"/>
                  </a:cubicBezTo>
                  <a:cubicBezTo>
                    <a:pt x="6707" y="160"/>
                    <a:pt x="5974" y="306"/>
                    <a:pt x="5021" y="705"/>
                  </a:cubicBezTo>
                  <a:cubicBezTo>
                    <a:pt x="1990" y="1971"/>
                    <a:pt x="3468" y="4828"/>
                    <a:pt x="3721" y="5269"/>
                  </a:cubicBezTo>
                  <a:cubicBezTo>
                    <a:pt x="3734" y="5299"/>
                    <a:pt x="3721" y="5334"/>
                    <a:pt x="3690" y="5343"/>
                  </a:cubicBezTo>
                  <a:cubicBezTo>
                    <a:pt x="3274" y="5460"/>
                    <a:pt x="956" y="6214"/>
                    <a:pt x="485" y="8658"/>
                  </a:cubicBezTo>
                  <a:cubicBezTo>
                    <a:pt x="0" y="11147"/>
                    <a:pt x="1379" y="11536"/>
                    <a:pt x="1581" y="11577"/>
                  </a:cubicBezTo>
                  <a:cubicBezTo>
                    <a:pt x="1585" y="11578"/>
                    <a:pt x="1589" y="11578"/>
                    <a:pt x="1593" y="11578"/>
                  </a:cubicBezTo>
                  <a:cubicBezTo>
                    <a:pt x="1605" y="11578"/>
                    <a:pt x="1615" y="11575"/>
                    <a:pt x="1625" y="11567"/>
                  </a:cubicBezTo>
                  <a:cubicBezTo>
                    <a:pt x="1703" y="11501"/>
                    <a:pt x="2035" y="11246"/>
                    <a:pt x="2532" y="11246"/>
                  </a:cubicBezTo>
                  <a:cubicBezTo>
                    <a:pt x="2602" y="11246"/>
                    <a:pt x="2675" y="11251"/>
                    <a:pt x="2751" y="11263"/>
                  </a:cubicBezTo>
                  <a:cubicBezTo>
                    <a:pt x="3523" y="11376"/>
                    <a:pt x="3909" y="11615"/>
                    <a:pt x="4161" y="11990"/>
                  </a:cubicBezTo>
                  <a:cubicBezTo>
                    <a:pt x="4380" y="12315"/>
                    <a:pt x="4393" y="13468"/>
                    <a:pt x="4205" y="13933"/>
                  </a:cubicBezTo>
                  <a:cubicBezTo>
                    <a:pt x="4189" y="13970"/>
                    <a:pt x="4217" y="14003"/>
                    <a:pt x="4250" y="14003"/>
                  </a:cubicBezTo>
                  <a:cubicBezTo>
                    <a:pt x="4259" y="14003"/>
                    <a:pt x="4269" y="14000"/>
                    <a:pt x="4278" y="13994"/>
                  </a:cubicBezTo>
                  <a:cubicBezTo>
                    <a:pt x="4564" y="13816"/>
                    <a:pt x="5083" y="13393"/>
                    <a:pt x="4960" y="12727"/>
                  </a:cubicBezTo>
                  <a:cubicBezTo>
                    <a:pt x="4793" y="11823"/>
                    <a:pt x="3898" y="9457"/>
                    <a:pt x="4837" y="7682"/>
                  </a:cubicBezTo>
                  <a:cubicBezTo>
                    <a:pt x="5472" y="6481"/>
                    <a:pt x="5407" y="6187"/>
                    <a:pt x="5302" y="6126"/>
                  </a:cubicBezTo>
                  <a:cubicBezTo>
                    <a:pt x="5270" y="6109"/>
                    <a:pt x="5261" y="6068"/>
                    <a:pt x="5288" y="6044"/>
                  </a:cubicBezTo>
                  <a:cubicBezTo>
                    <a:pt x="5594" y="5765"/>
                    <a:pt x="6485" y="4833"/>
                    <a:pt x="8191" y="4833"/>
                  </a:cubicBezTo>
                  <a:cubicBezTo>
                    <a:pt x="8617" y="4833"/>
                    <a:pt x="9095" y="4892"/>
                    <a:pt x="9627" y="5033"/>
                  </a:cubicBezTo>
                  <a:cubicBezTo>
                    <a:pt x="12603" y="5825"/>
                    <a:pt x="11224" y="7109"/>
                    <a:pt x="13436" y="7682"/>
                  </a:cubicBezTo>
                  <a:cubicBezTo>
                    <a:pt x="15798" y="8297"/>
                    <a:pt x="19218" y="9219"/>
                    <a:pt x="18710" y="11762"/>
                  </a:cubicBezTo>
                  <a:cubicBezTo>
                    <a:pt x="18205" y="14301"/>
                    <a:pt x="16891" y="12778"/>
                    <a:pt x="16453" y="15134"/>
                  </a:cubicBezTo>
                  <a:cubicBezTo>
                    <a:pt x="16163" y="16699"/>
                    <a:pt x="17485" y="17739"/>
                    <a:pt x="18532" y="17739"/>
                  </a:cubicBezTo>
                  <a:cubicBezTo>
                    <a:pt x="18983" y="17739"/>
                    <a:pt x="19383" y="17545"/>
                    <a:pt x="19581" y="17117"/>
                  </a:cubicBezTo>
                  <a:cubicBezTo>
                    <a:pt x="19598" y="17079"/>
                    <a:pt x="19566" y="17042"/>
                    <a:pt x="19532" y="17042"/>
                  </a:cubicBezTo>
                  <a:cubicBezTo>
                    <a:pt x="19521" y="17042"/>
                    <a:pt x="19509" y="17046"/>
                    <a:pt x="19499" y="17056"/>
                  </a:cubicBezTo>
                  <a:cubicBezTo>
                    <a:pt x="19390" y="17156"/>
                    <a:pt x="19241" y="17260"/>
                    <a:pt x="19092" y="17260"/>
                  </a:cubicBezTo>
                  <a:cubicBezTo>
                    <a:pt x="18992" y="17260"/>
                    <a:pt x="18893" y="17214"/>
                    <a:pt x="18806" y="17090"/>
                  </a:cubicBezTo>
                  <a:cubicBezTo>
                    <a:pt x="18475" y="16612"/>
                    <a:pt x="18850" y="16424"/>
                    <a:pt x="20516" y="15882"/>
                  </a:cubicBezTo>
                  <a:cubicBezTo>
                    <a:pt x="22182" y="15343"/>
                    <a:pt x="23366" y="13052"/>
                    <a:pt x="21953" y="11762"/>
                  </a:cubicBezTo>
                  <a:cubicBezTo>
                    <a:pt x="21006" y="10896"/>
                    <a:pt x="20570" y="10753"/>
                    <a:pt x="20385" y="10753"/>
                  </a:cubicBezTo>
                  <a:cubicBezTo>
                    <a:pt x="20307" y="10753"/>
                    <a:pt x="20273" y="10779"/>
                    <a:pt x="20265" y="10786"/>
                  </a:cubicBezTo>
                  <a:lnTo>
                    <a:pt x="20265" y="10786"/>
                  </a:lnTo>
                  <a:cubicBezTo>
                    <a:pt x="20338" y="10713"/>
                    <a:pt x="22252" y="8764"/>
                    <a:pt x="21659" y="6805"/>
                  </a:cubicBezTo>
                  <a:cubicBezTo>
                    <a:pt x="21208" y="5304"/>
                    <a:pt x="20201" y="5117"/>
                    <a:pt x="19729" y="5117"/>
                  </a:cubicBezTo>
                  <a:cubicBezTo>
                    <a:pt x="19662" y="5117"/>
                    <a:pt x="19606" y="5121"/>
                    <a:pt x="19563" y="5125"/>
                  </a:cubicBezTo>
                  <a:cubicBezTo>
                    <a:pt x="19562" y="5126"/>
                    <a:pt x="19560" y="5126"/>
                    <a:pt x="19559" y="5126"/>
                  </a:cubicBezTo>
                  <a:cubicBezTo>
                    <a:pt x="19523" y="5126"/>
                    <a:pt x="19496" y="5090"/>
                    <a:pt x="19513" y="5057"/>
                  </a:cubicBezTo>
                  <a:cubicBezTo>
                    <a:pt x="19700" y="4600"/>
                    <a:pt x="20427" y="2357"/>
                    <a:pt x="17242" y="660"/>
                  </a:cubicBezTo>
                  <a:cubicBezTo>
                    <a:pt x="16334" y="177"/>
                    <a:pt x="15597" y="0"/>
                    <a:pt x="14973" y="0"/>
                  </a:cubicBezTo>
                  <a:close/>
                </a:path>
              </a:pathLst>
            </a:custGeom>
            <a:solidFill>
              <a:srgbClr val="FF9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81;p37"/>
            <p:cNvSpPr/>
            <p:nvPr/>
          </p:nvSpPr>
          <p:spPr>
            <a:xfrm flipH="1">
              <a:off x="3445590" y="7131405"/>
              <a:ext cx="2069726" cy="840907"/>
            </a:xfrm>
            <a:custGeom>
              <a:avLst/>
              <a:gdLst/>
              <a:ahLst/>
              <a:cxnLst/>
              <a:rect l="l" t="t" r="r" b="b"/>
              <a:pathLst>
                <a:path w="14566" h="5918" extrusionOk="0">
                  <a:moveTo>
                    <a:pt x="11546" y="819"/>
                  </a:moveTo>
                  <a:cubicBezTo>
                    <a:pt x="11549" y="819"/>
                    <a:pt x="11552" y="819"/>
                    <a:pt x="11555" y="819"/>
                  </a:cubicBezTo>
                  <a:cubicBezTo>
                    <a:pt x="12586" y="822"/>
                    <a:pt x="13190" y="1549"/>
                    <a:pt x="13187" y="2447"/>
                  </a:cubicBezTo>
                  <a:cubicBezTo>
                    <a:pt x="13184" y="3346"/>
                    <a:pt x="12575" y="4079"/>
                    <a:pt x="11549" y="4079"/>
                  </a:cubicBezTo>
                  <a:cubicBezTo>
                    <a:pt x="11546" y="4079"/>
                    <a:pt x="11544" y="4079"/>
                    <a:pt x="11542" y="4079"/>
                  </a:cubicBezTo>
                  <a:cubicBezTo>
                    <a:pt x="10510" y="4071"/>
                    <a:pt x="9675" y="3341"/>
                    <a:pt x="9678" y="2440"/>
                  </a:cubicBezTo>
                  <a:cubicBezTo>
                    <a:pt x="9681" y="1545"/>
                    <a:pt x="10516" y="819"/>
                    <a:pt x="11546" y="819"/>
                  </a:cubicBezTo>
                  <a:close/>
                  <a:moveTo>
                    <a:pt x="3795" y="1395"/>
                  </a:moveTo>
                  <a:cubicBezTo>
                    <a:pt x="3800" y="1395"/>
                    <a:pt x="3805" y="1395"/>
                    <a:pt x="3810" y="1395"/>
                  </a:cubicBezTo>
                  <a:cubicBezTo>
                    <a:pt x="4919" y="1399"/>
                    <a:pt x="5814" y="2252"/>
                    <a:pt x="5810" y="3300"/>
                  </a:cubicBezTo>
                  <a:cubicBezTo>
                    <a:pt x="5807" y="4344"/>
                    <a:pt x="4913" y="5191"/>
                    <a:pt x="3809" y="5191"/>
                  </a:cubicBezTo>
                  <a:cubicBezTo>
                    <a:pt x="3805" y="5191"/>
                    <a:pt x="3801" y="5191"/>
                    <a:pt x="3796" y="5191"/>
                  </a:cubicBezTo>
                  <a:cubicBezTo>
                    <a:pt x="2690" y="5188"/>
                    <a:pt x="1793" y="4334"/>
                    <a:pt x="1796" y="3286"/>
                  </a:cubicBezTo>
                  <a:cubicBezTo>
                    <a:pt x="1802" y="2240"/>
                    <a:pt x="2696" y="1395"/>
                    <a:pt x="3795" y="1395"/>
                  </a:cubicBezTo>
                  <a:close/>
                  <a:moveTo>
                    <a:pt x="11539" y="0"/>
                  </a:moveTo>
                  <a:cubicBezTo>
                    <a:pt x="9585" y="0"/>
                    <a:pt x="8401" y="1627"/>
                    <a:pt x="8401" y="1627"/>
                  </a:cubicBezTo>
                  <a:cubicBezTo>
                    <a:pt x="8401" y="1627"/>
                    <a:pt x="7896" y="1459"/>
                    <a:pt x="7439" y="1459"/>
                  </a:cubicBezTo>
                  <a:cubicBezTo>
                    <a:pt x="7396" y="1459"/>
                    <a:pt x="7353" y="1460"/>
                    <a:pt x="7312" y="1463"/>
                  </a:cubicBezTo>
                  <a:cubicBezTo>
                    <a:pt x="6831" y="1501"/>
                    <a:pt x="6401" y="1781"/>
                    <a:pt x="6401" y="1781"/>
                  </a:cubicBezTo>
                  <a:cubicBezTo>
                    <a:pt x="6401" y="1781"/>
                    <a:pt x="5845" y="401"/>
                    <a:pt x="3991" y="401"/>
                  </a:cubicBezTo>
                  <a:cubicBezTo>
                    <a:pt x="3933" y="401"/>
                    <a:pt x="3873" y="402"/>
                    <a:pt x="3813" y="405"/>
                  </a:cubicBezTo>
                  <a:cubicBezTo>
                    <a:pt x="1939" y="491"/>
                    <a:pt x="1052" y="1750"/>
                    <a:pt x="765" y="2232"/>
                  </a:cubicBezTo>
                  <a:cubicBezTo>
                    <a:pt x="687" y="2365"/>
                    <a:pt x="556" y="2457"/>
                    <a:pt x="406" y="2491"/>
                  </a:cubicBezTo>
                  <a:lnTo>
                    <a:pt x="208" y="2532"/>
                  </a:lnTo>
                  <a:cubicBezTo>
                    <a:pt x="82" y="2560"/>
                    <a:pt x="0" y="2678"/>
                    <a:pt x="20" y="2801"/>
                  </a:cubicBezTo>
                  <a:lnTo>
                    <a:pt x="126" y="3515"/>
                  </a:lnTo>
                  <a:cubicBezTo>
                    <a:pt x="143" y="3628"/>
                    <a:pt x="233" y="3720"/>
                    <a:pt x="348" y="3740"/>
                  </a:cubicBezTo>
                  <a:cubicBezTo>
                    <a:pt x="560" y="3778"/>
                    <a:pt x="877" y="3846"/>
                    <a:pt x="922" y="3925"/>
                  </a:cubicBezTo>
                  <a:cubicBezTo>
                    <a:pt x="984" y="4036"/>
                    <a:pt x="1311" y="5917"/>
                    <a:pt x="3693" y="5917"/>
                  </a:cubicBezTo>
                  <a:cubicBezTo>
                    <a:pt x="3804" y="5917"/>
                    <a:pt x="3919" y="5913"/>
                    <a:pt x="4038" y="5905"/>
                  </a:cubicBezTo>
                  <a:cubicBezTo>
                    <a:pt x="5984" y="5765"/>
                    <a:pt x="6565" y="4225"/>
                    <a:pt x="6738" y="3379"/>
                  </a:cubicBezTo>
                  <a:cubicBezTo>
                    <a:pt x="6844" y="2856"/>
                    <a:pt x="7288" y="2453"/>
                    <a:pt x="7821" y="2423"/>
                  </a:cubicBezTo>
                  <a:cubicBezTo>
                    <a:pt x="7840" y="2422"/>
                    <a:pt x="7859" y="2421"/>
                    <a:pt x="7879" y="2421"/>
                  </a:cubicBezTo>
                  <a:cubicBezTo>
                    <a:pt x="8000" y="2421"/>
                    <a:pt x="8123" y="2440"/>
                    <a:pt x="8241" y="2484"/>
                  </a:cubicBezTo>
                  <a:cubicBezTo>
                    <a:pt x="8903" y="2744"/>
                    <a:pt x="9111" y="4703"/>
                    <a:pt x="11081" y="4809"/>
                  </a:cubicBezTo>
                  <a:cubicBezTo>
                    <a:pt x="11168" y="4813"/>
                    <a:pt x="11252" y="4816"/>
                    <a:pt x="11334" y="4816"/>
                  </a:cubicBezTo>
                  <a:cubicBezTo>
                    <a:pt x="13108" y="4816"/>
                    <a:pt x="13683" y="3714"/>
                    <a:pt x="13771" y="2982"/>
                  </a:cubicBezTo>
                  <a:cubicBezTo>
                    <a:pt x="13801" y="2719"/>
                    <a:pt x="13825" y="2549"/>
                    <a:pt x="13839" y="2433"/>
                  </a:cubicBezTo>
                  <a:cubicBezTo>
                    <a:pt x="13856" y="2300"/>
                    <a:pt x="13965" y="2194"/>
                    <a:pt x="14099" y="2180"/>
                  </a:cubicBezTo>
                  <a:lnTo>
                    <a:pt x="14304" y="2163"/>
                  </a:lnTo>
                  <a:cubicBezTo>
                    <a:pt x="14450" y="2150"/>
                    <a:pt x="14566" y="2023"/>
                    <a:pt x="14566" y="1873"/>
                  </a:cubicBezTo>
                  <a:lnTo>
                    <a:pt x="14566" y="1474"/>
                  </a:lnTo>
                  <a:cubicBezTo>
                    <a:pt x="14566" y="1337"/>
                    <a:pt x="14471" y="1218"/>
                    <a:pt x="14334" y="1187"/>
                  </a:cubicBezTo>
                  <a:lnTo>
                    <a:pt x="14006" y="1122"/>
                  </a:lnTo>
                  <a:cubicBezTo>
                    <a:pt x="13938" y="1109"/>
                    <a:pt x="13880" y="1071"/>
                    <a:pt x="13836" y="1016"/>
                  </a:cubicBezTo>
                  <a:cubicBezTo>
                    <a:pt x="13641" y="774"/>
                    <a:pt x="12982" y="77"/>
                    <a:pt x="11743" y="6"/>
                  </a:cubicBezTo>
                  <a:cubicBezTo>
                    <a:pt x="11674" y="2"/>
                    <a:pt x="11606" y="0"/>
                    <a:pt x="11539" y="0"/>
                  </a:cubicBezTo>
                  <a:close/>
                </a:path>
              </a:pathLst>
            </a:custGeom>
            <a:solidFill>
              <a:srgbClr val="49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82;p37"/>
            <p:cNvSpPr/>
            <p:nvPr/>
          </p:nvSpPr>
          <p:spPr>
            <a:xfrm flipH="1">
              <a:off x="5520998" y="7769969"/>
              <a:ext cx="271824" cy="156871"/>
            </a:xfrm>
            <a:custGeom>
              <a:avLst/>
              <a:gdLst/>
              <a:ahLst/>
              <a:cxnLst/>
              <a:rect l="l" t="t" r="r" b="b"/>
              <a:pathLst>
                <a:path w="1913" h="1104" extrusionOk="0">
                  <a:moveTo>
                    <a:pt x="849" y="0"/>
                  </a:moveTo>
                  <a:cubicBezTo>
                    <a:pt x="793" y="0"/>
                    <a:pt x="736" y="5"/>
                    <a:pt x="680" y="15"/>
                  </a:cubicBezTo>
                  <a:cubicBezTo>
                    <a:pt x="560" y="45"/>
                    <a:pt x="451" y="100"/>
                    <a:pt x="355" y="171"/>
                  </a:cubicBezTo>
                  <a:cubicBezTo>
                    <a:pt x="264" y="247"/>
                    <a:pt x="188" y="335"/>
                    <a:pt x="130" y="434"/>
                  </a:cubicBezTo>
                  <a:cubicBezTo>
                    <a:pt x="72" y="530"/>
                    <a:pt x="24" y="632"/>
                    <a:pt x="1" y="741"/>
                  </a:cubicBezTo>
                  <a:lnTo>
                    <a:pt x="15" y="745"/>
                  </a:lnTo>
                  <a:cubicBezTo>
                    <a:pt x="97" y="547"/>
                    <a:pt x="226" y="363"/>
                    <a:pt x="404" y="240"/>
                  </a:cubicBezTo>
                  <a:cubicBezTo>
                    <a:pt x="492" y="179"/>
                    <a:pt x="591" y="138"/>
                    <a:pt x="697" y="117"/>
                  </a:cubicBezTo>
                  <a:cubicBezTo>
                    <a:pt x="743" y="112"/>
                    <a:pt x="789" y="109"/>
                    <a:pt x="835" y="109"/>
                  </a:cubicBezTo>
                  <a:cubicBezTo>
                    <a:pt x="896" y="109"/>
                    <a:pt x="958" y="115"/>
                    <a:pt x="1018" y="130"/>
                  </a:cubicBezTo>
                  <a:cubicBezTo>
                    <a:pt x="1226" y="175"/>
                    <a:pt x="1431" y="274"/>
                    <a:pt x="1584" y="424"/>
                  </a:cubicBezTo>
                  <a:cubicBezTo>
                    <a:pt x="1660" y="499"/>
                    <a:pt x="1721" y="591"/>
                    <a:pt x="1759" y="691"/>
                  </a:cubicBezTo>
                  <a:cubicBezTo>
                    <a:pt x="1779" y="738"/>
                    <a:pt x="1792" y="793"/>
                    <a:pt x="1800" y="844"/>
                  </a:cubicBezTo>
                  <a:cubicBezTo>
                    <a:pt x="1803" y="872"/>
                    <a:pt x="1806" y="899"/>
                    <a:pt x="1806" y="926"/>
                  </a:cubicBezTo>
                  <a:cubicBezTo>
                    <a:pt x="1806" y="943"/>
                    <a:pt x="1802" y="973"/>
                    <a:pt x="1798" y="988"/>
                  </a:cubicBezTo>
                  <a:lnTo>
                    <a:pt x="1798" y="988"/>
                  </a:lnTo>
                  <a:cubicBezTo>
                    <a:pt x="1694" y="870"/>
                    <a:pt x="1563" y="781"/>
                    <a:pt x="1417" y="728"/>
                  </a:cubicBezTo>
                  <a:cubicBezTo>
                    <a:pt x="1342" y="700"/>
                    <a:pt x="1264" y="691"/>
                    <a:pt x="1182" y="691"/>
                  </a:cubicBezTo>
                  <a:cubicBezTo>
                    <a:pt x="1103" y="691"/>
                    <a:pt x="1025" y="711"/>
                    <a:pt x="949" y="738"/>
                  </a:cubicBezTo>
                  <a:lnTo>
                    <a:pt x="957" y="749"/>
                  </a:lnTo>
                  <a:cubicBezTo>
                    <a:pt x="1010" y="739"/>
                    <a:pt x="1066" y="730"/>
                    <a:pt x="1120" y="730"/>
                  </a:cubicBezTo>
                  <a:cubicBezTo>
                    <a:pt x="1142" y="730"/>
                    <a:pt x="1164" y="732"/>
                    <a:pt x="1185" y="735"/>
                  </a:cubicBezTo>
                  <a:cubicBezTo>
                    <a:pt x="1257" y="741"/>
                    <a:pt x="1329" y="762"/>
                    <a:pt x="1397" y="793"/>
                  </a:cubicBezTo>
                  <a:cubicBezTo>
                    <a:pt x="1461" y="820"/>
                    <a:pt x="1523" y="861"/>
                    <a:pt x="1581" y="905"/>
                  </a:cubicBezTo>
                  <a:cubicBezTo>
                    <a:pt x="1636" y="949"/>
                    <a:pt x="1690" y="1008"/>
                    <a:pt x="1728" y="1059"/>
                  </a:cubicBezTo>
                  <a:lnTo>
                    <a:pt x="1759" y="1103"/>
                  </a:lnTo>
                  <a:lnTo>
                    <a:pt x="1820" y="1090"/>
                  </a:lnTo>
                  <a:cubicBezTo>
                    <a:pt x="1841" y="1086"/>
                    <a:pt x="1868" y="1066"/>
                    <a:pt x="1874" y="1056"/>
                  </a:cubicBezTo>
                  <a:cubicBezTo>
                    <a:pt x="1878" y="1049"/>
                    <a:pt x="1885" y="1042"/>
                    <a:pt x="1888" y="1035"/>
                  </a:cubicBezTo>
                  <a:cubicBezTo>
                    <a:pt x="1895" y="1025"/>
                    <a:pt x="1895" y="1022"/>
                    <a:pt x="1899" y="1011"/>
                  </a:cubicBezTo>
                  <a:cubicBezTo>
                    <a:pt x="1902" y="1001"/>
                    <a:pt x="1905" y="987"/>
                    <a:pt x="1905" y="981"/>
                  </a:cubicBezTo>
                  <a:cubicBezTo>
                    <a:pt x="1909" y="960"/>
                    <a:pt x="1912" y="943"/>
                    <a:pt x="1912" y="926"/>
                  </a:cubicBezTo>
                  <a:cubicBezTo>
                    <a:pt x="1912" y="892"/>
                    <a:pt x="1912" y="861"/>
                    <a:pt x="1909" y="831"/>
                  </a:cubicBezTo>
                  <a:cubicBezTo>
                    <a:pt x="1899" y="769"/>
                    <a:pt x="1885" y="708"/>
                    <a:pt x="1865" y="650"/>
                  </a:cubicBezTo>
                  <a:cubicBezTo>
                    <a:pt x="1820" y="533"/>
                    <a:pt x="1756" y="428"/>
                    <a:pt x="1670" y="339"/>
                  </a:cubicBezTo>
                  <a:cubicBezTo>
                    <a:pt x="1584" y="250"/>
                    <a:pt x="1485" y="179"/>
                    <a:pt x="1376" y="130"/>
                  </a:cubicBezTo>
                  <a:cubicBezTo>
                    <a:pt x="1267" y="79"/>
                    <a:pt x="1162" y="42"/>
                    <a:pt x="1042" y="21"/>
                  </a:cubicBezTo>
                  <a:cubicBezTo>
                    <a:pt x="980" y="7"/>
                    <a:pt x="915" y="0"/>
                    <a:pt x="849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83;p37"/>
            <p:cNvSpPr/>
            <p:nvPr/>
          </p:nvSpPr>
          <p:spPr>
            <a:xfrm flipH="1">
              <a:off x="3227339" y="8956865"/>
              <a:ext cx="300242" cy="968363"/>
            </a:xfrm>
            <a:custGeom>
              <a:avLst/>
              <a:gdLst/>
              <a:ahLst/>
              <a:cxnLst/>
              <a:rect l="l" t="t" r="r" b="b"/>
              <a:pathLst>
                <a:path w="2113" h="6815" extrusionOk="0">
                  <a:moveTo>
                    <a:pt x="1286" y="1"/>
                  </a:moveTo>
                  <a:cubicBezTo>
                    <a:pt x="664" y="1"/>
                    <a:pt x="577" y="1023"/>
                    <a:pt x="567" y="1449"/>
                  </a:cubicBezTo>
                  <a:cubicBezTo>
                    <a:pt x="564" y="1551"/>
                    <a:pt x="642" y="1636"/>
                    <a:pt x="745" y="1640"/>
                  </a:cubicBezTo>
                  <a:lnTo>
                    <a:pt x="1301" y="1663"/>
                  </a:lnTo>
                  <a:cubicBezTo>
                    <a:pt x="1249" y="1926"/>
                    <a:pt x="1290" y="2216"/>
                    <a:pt x="1273" y="2473"/>
                  </a:cubicBezTo>
                  <a:cubicBezTo>
                    <a:pt x="1246" y="2971"/>
                    <a:pt x="1175" y="3462"/>
                    <a:pt x="1065" y="3947"/>
                  </a:cubicBezTo>
                  <a:cubicBezTo>
                    <a:pt x="847" y="4896"/>
                    <a:pt x="441" y="5763"/>
                    <a:pt x="41" y="6644"/>
                  </a:cubicBezTo>
                  <a:cubicBezTo>
                    <a:pt x="1" y="6733"/>
                    <a:pt x="79" y="6814"/>
                    <a:pt x="150" y="6814"/>
                  </a:cubicBezTo>
                  <a:cubicBezTo>
                    <a:pt x="183" y="6814"/>
                    <a:pt x="214" y="6797"/>
                    <a:pt x="233" y="6757"/>
                  </a:cubicBezTo>
                  <a:cubicBezTo>
                    <a:pt x="601" y="5941"/>
                    <a:pt x="986" y="5135"/>
                    <a:pt x="1216" y="4261"/>
                  </a:cubicBezTo>
                  <a:cubicBezTo>
                    <a:pt x="1314" y="3869"/>
                    <a:pt x="1389" y="3469"/>
                    <a:pt x="1441" y="3067"/>
                  </a:cubicBezTo>
                  <a:cubicBezTo>
                    <a:pt x="1471" y="2824"/>
                    <a:pt x="1489" y="2585"/>
                    <a:pt x="1503" y="2342"/>
                  </a:cubicBezTo>
                  <a:cubicBezTo>
                    <a:pt x="1509" y="2138"/>
                    <a:pt x="1475" y="1875"/>
                    <a:pt x="1530" y="1660"/>
                  </a:cubicBezTo>
                  <a:cubicBezTo>
                    <a:pt x="1703" y="1657"/>
                    <a:pt x="1830" y="1657"/>
                    <a:pt x="1919" y="1657"/>
                  </a:cubicBezTo>
                  <a:cubicBezTo>
                    <a:pt x="1921" y="1657"/>
                    <a:pt x="1922" y="1657"/>
                    <a:pt x="1924" y="1657"/>
                  </a:cubicBezTo>
                  <a:cubicBezTo>
                    <a:pt x="2031" y="1657"/>
                    <a:pt x="2113" y="1566"/>
                    <a:pt x="2106" y="1459"/>
                  </a:cubicBezTo>
                  <a:cubicBezTo>
                    <a:pt x="2072" y="1019"/>
                    <a:pt x="1929" y="25"/>
                    <a:pt x="1304" y="1"/>
                  </a:cubicBezTo>
                  <a:cubicBezTo>
                    <a:pt x="1298" y="1"/>
                    <a:pt x="1292" y="1"/>
                    <a:pt x="1286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84;p37"/>
            <p:cNvSpPr/>
            <p:nvPr/>
          </p:nvSpPr>
          <p:spPr>
            <a:xfrm flipH="1">
              <a:off x="3507119" y="9367796"/>
              <a:ext cx="63658" cy="604037"/>
            </a:xfrm>
            <a:custGeom>
              <a:avLst/>
              <a:gdLst/>
              <a:ahLst/>
              <a:cxnLst/>
              <a:rect l="l" t="t" r="r" b="b"/>
              <a:pathLst>
                <a:path w="448" h="4251" extrusionOk="0">
                  <a:moveTo>
                    <a:pt x="187" y="1"/>
                  </a:moveTo>
                  <a:cubicBezTo>
                    <a:pt x="119" y="1"/>
                    <a:pt x="45" y="57"/>
                    <a:pt x="61" y="144"/>
                  </a:cubicBezTo>
                  <a:cubicBezTo>
                    <a:pt x="192" y="830"/>
                    <a:pt x="219" y="1513"/>
                    <a:pt x="154" y="2209"/>
                  </a:cubicBezTo>
                  <a:cubicBezTo>
                    <a:pt x="96" y="2854"/>
                    <a:pt x="0" y="3493"/>
                    <a:pt x="66" y="4141"/>
                  </a:cubicBezTo>
                  <a:cubicBezTo>
                    <a:pt x="72" y="4214"/>
                    <a:pt x="133" y="4251"/>
                    <a:pt x="190" y="4251"/>
                  </a:cubicBezTo>
                  <a:cubicBezTo>
                    <a:pt x="247" y="4251"/>
                    <a:pt x="301" y="4214"/>
                    <a:pt x="294" y="4141"/>
                  </a:cubicBezTo>
                  <a:cubicBezTo>
                    <a:pt x="225" y="3441"/>
                    <a:pt x="342" y="2759"/>
                    <a:pt x="397" y="2062"/>
                  </a:cubicBezTo>
                  <a:cubicBezTo>
                    <a:pt x="447" y="1396"/>
                    <a:pt x="406" y="738"/>
                    <a:pt x="283" y="82"/>
                  </a:cubicBezTo>
                  <a:cubicBezTo>
                    <a:pt x="273" y="25"/>
                    <a:pt x="231" y="1"/>
                    <a:pt x="187" y="1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85;p37"/>
            <p:cNvSpPr/>
            <p:nvPr/>
          </p:nvSpPr>
          <p:spPr>
            <a:xfrm flipH="1">
              <a:off x="3439767" y="9169860"/>
              <a:ext cx="220244" cy="236300"/>
            </a:xfrm>
            <a:custGeom>
              <a:avLst/>
              <a:gdLst/>
              <a:ahLst/>
              <a:cxnLst/>
              <a:rect l="l" t="t" r="r" b="b"/>
              <a:pathLst>
                <a:path w="1550" h="1663" extrusionOk="0">
                  <a:moveTo>
                    <a:pt x="720" y="0"/>
                  </a:moveTo>
                  <a:cubicBezTo>
                    <a:pt x="101" y="0"/>
                    <a:pt x="13" y="1023"/>
                    <a:pt x="4" y="1448"/>
                  </a:cubicBezTo>
                  <a:cubicBezTo>
                    <a:pt x="0" y="1551"/>
                    <a:pt x="79" y="1632"/>
                    <a:pt x="182" y="1639"/>
                  </a:cubicBezTo>
                  <a:lnTo>
                    <a:pt x="741" y="1663"/>
                  </a:lnTo>
                  <a:cubicBezTo>
                    <a:pt x="1038" y="1656"/>
                    <a:pt x="1233" y="1656"/>
                    <a:pt x="1356" y="1656"/>
                  </a:cubicBezTo>
                  <a:cubicBezTo>
                    <a:pt x="1357" y="1656"/>
                    <a:pt x="1359" y="1656"/>
                    <a:pt x="1361" y="1656"/>
                  </a:cubicBezTo>
                  <a:cubicBezTo>
                    <a:pt x="1467" y="1656"/>
                    <a:pt x="1550" y="1566"/>
                    <a:pt x="1543" y="1458"/>
                  </a:cubicBezTo>
                  <a:cubicBezTo>
                    <a:pt x="1509" y="1018"/>
                    <a:pt x="1365" y="24"/>
                    <a:pt x="741" y="0"/>
                  </a:cubicBezTo>
                  <a:cubicBezTo>
                    <a:pt x="734" y="0"/>
                    <a:pt x="727" y="0"/>
                    <a:pt x="720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86;p37"/>
            <p:cNvSpPr/>
            <p:nvPr/>
          </p:nvSpPr>
          <p:spPr>
            <a:xfrm flipH="1">
              <a:off x="3353375" y="9499657"/>
              <a:ext cx="204329" cy="420312"/>
            </a:xfrm>
            <a:custGeom>
              <a:avLst/>
              <a:gdLst/>
              <a:ahLst/>
              <a:cxnLst/>
              <a:rect l="l" t="t" r="r" b="b"/>
              <a:pathLst>
                <a:path w="1438" h="2958" extrusionOk="0">
                  <a:moveTo>
                    <a:pt x="517" y="2204"/>
                  </a:moveTo>
                  <a:cubicBezTo>
                    <a:pt x="516" y="2205"/>
                    <a:pt x="515" y="2206"/>
                    <a:pt x="516" y="2206"/>
                  </a:cubicBezTo>
                  <a:cubicBezTo>
                    <a:pt x="516" y="2206"/>
                    <a:pt x="517" y="2205"/>
                    <a:pt x="517" y="2204"/>
                  </a:cubicBezTo>
                  <a:close/>
                  <a:moveTo>
                    <a:pt x="994" y="0"/>
                  </a:moveTo>
                  <a:lnTo>
                    <a:pt x="994" y="0"/>
                  </a:lnTo>
                  <a:cubicBezTo>
                    <a:pt x="943" y="257"/>
                    <a:pt x="899" y="512"/>
                    <a:pt x="840" y="769"/>
                  </a:cubicBezTo>
                  <a:cubicBezTo>
                    <a:pt x="806" y="892"/>
                    <a:pt x="782" y="1021"/>
                    <a:pt x="748" y="1144"/>
                  </a:cubicBezTo>
                  <a:cubicBezTo>
                    <a:pt x="738" y="1182"/>
                    <a:pt x="727" y="1220"/>
                    <a:pt x="721" y="1257"/>
                  </a:cubicBezTo>
                  <a:cubicBezTo>
                    <a:pt x="618" y="1106"/>
                    <a:pt x="516" y="957"/>
                    <a:pt x="410" y="813"/>
                  </a:cubicBezTo>
                  <a:cubicBezTo>
                    <a:pt x="287" y="643"/>
                    <a:pt x="158" y="472"/>
                    <a:pt x="21" y="312"/>
                  </a:cubicBezTo>
                  <a:lnTo>
                    <a:pt x="21" y="312"/>
                  </a:lnTo>
                  <a:cubicBezTo>
                    <a:pt x="123" y="496"/>
                    <a:pt x="232" y="676"/>
                    <a:pt x="349" y="854"/>
                  </a:cubicBezTo>
                  <a:cubicBezTo>
                    <a:pt x="458" y="1029"/>
                    <a:pt x="574" y="1196"/>
                    <a:pt x="690" y="1363"/>
                  </a:cubicBezTo>
                  <a:cubicBezTo>
                    <a:pt x="676" y="1414"/>
                    <a:pt x="663" y="1469"/>
                    <a:pt x="645" y="1520"/>
                  </a:cubicBezTo>
                  <a:cubicBezTo>
                    <a:pt x="591" y="1708"/>
                    <a:pt x="530" y="1892"/>
                    <a:pt x="461" y="2076"/>
                  </a:cubicBezTo>
                  <a:lnTo>
                    <a:pt x="281" y="1766"/>
                  </a:lnTo>
                  <a:cubicBezTo>
                    <a:pt x="212" y="1650"/>
                    <a:pt x="141" y="1537"/>
                    <a:pt x="65" y="1428"/>
                  </a:cubicBezTo>
                  <a:lnTo>
                    <a:pt x="65" y="1428"/>
                  </a:lnTo>
                  <a:cubicBezTo>
                    <a:pt x="110" y="1554"/>
                    <a:pt x="164" y="1677"/>
                    <a:pt x="219" y="1796"/>
                  </a:cubicBezTo>
                  <a:cubicBezTo>
                    <a:pt x="277" y="1916"/>
                    <a:pt x="338" y="2036"/>
                    <a:pt x="407" y="2151"/>
                  </a:cubicBezTo>
                  <a:cubicBezTo>
                    <a:pt x="414" y="2162"/>
                    <a:pt x="417" y="2168"/>
                    <a:pt x="424" y="2179"/>
                  </a:cubicBezTo>
                  <a:cubicBezTo>
                    <a:pt x="414" y="2203"/>
                    <a:pt x="407" y="2230"/>
                    <a:pt x="396" y="2258"/>
                  </a:cubicBezTo>
                  <a:cubicBezTo>
                    <a:pt x="349" y="2376"/>
                    <a:pt x="297" y="2496"/>
                    <a:pt x="243" y="2612"/>
                  </a:cubicBezTo>
                  <a:cubicBezTo>
                    <a:pt x="236" y="2626"/>
                    <a:pt x="232" y="2636"/>
                    <a:pt x="226" y="2647"/>
                  </a:cubicBezTo>
                  <a:cubicBezTo>
                    <a:pt x="199" y="2578"/>
                    <a:pt x="171" y="2510"/>
                    <a:pt x="141" y="2445"/>
                  </a:cubicBezTo>
                  <a:cubicBezTo>
                    <a:pt x="120" y="2401"/>
                    <a:pt x="100" y="2360"/>
                    <a:pt x="76" y="2315"/>
                  </a:cubicBezTo>
                  <a:cubicBezTo>
                    <a:pt x="51" y="2274"/>
                    <a:pt x="31" y="2230"/>
                    <a:pt x="1" y="2196"/>
                  </a:cubicBezTo>
                  <a:lnTo>
                    <a:pt x="1" y="2196"/>
                  </a:lnTo>
                  <a:cubicBezTo>
                    <a:pt x="18" y="2240"/>
                    <a:pt x="24" y="2285"/>
                    <a:pt x="38" y="2332"/>
                  </a:cubicBezTo>
                  <a:cubicBezTo>
                    <a:pt x="51" y="2376"/>
                    <a:pt x="65" y="2421"/>
                    <a:pt x="79" y="2469"/>
                  </a:cubicBezTo>
                  <a:cubicBezTo>
                    <a:pt x="106" y="2557"/>
                    <a:pt x="137" y="2647"/>
                    <a:pt x="168" y="2738"/>
                  </a:cubicBezTo>
                  <a:lnTo>
                    <a:pt x="174" y="2752"/>
                  </a:lnTo>
                  <a:cubicBezTo>
                    <a:pt x="141" y="2824"/>
                    <a:pt x="103" y="2892"/>
                    <a:pt x="62" y="2957"/>
                  </a:cubicBezTo>
                  <a:cubicBezTo>
                    <a:pt x="113" y="2896"/>
                    <a:pt x="158" y="2831"/>
                    <a:pt x="199" y="2765"/>
                  </a:cubicBezTo>
                  <a:lnTo>
                    <a:pt x="212" y="2765"/>
                  </a:lnTo>
                  <a:cubicBezTo>
                    <a:pt x="318" y="2756"/>
                    <a:pt x="420" y="2742"/>
                    <a:pt x="527" y="2729"/>
                  </a:cubicBezTo>
                  <a:cubicBezTo>
                    <a:pt x="629" y="2711"/>
                    <a:pt x="731" y="2691"/>
                    <a:pt x="834" y="2663"/>
                  </a:cubicBezTo>
                  <a:cubicBezTo>
                    <a:pt x="766" y="2657"/>
                    <a:pt x="700" y="2655"/>
                    <a:pt x="634" y="2655"/>
                  </a:cubicBezTo>
                  <a:cubicBezTo>
                    <a:pt x="596" y="2655"/>
                    <a:pt x="558" y="2655"/>
                    <a:pt x="519" y="2657"/>
                  </a:cubicBezTo>
                  <a:cubicBezTo>
                    <a:pt x="431" y="2660"/>
                    <a:pt x="342" y="2667"/>
                    <a:pt x="253" y="2677"/>
                  </a:cubicBezTo>
                  <a:cubicBezTo>
                    <a:pt x="328" y="2548"/>
                    <a:pt x="396" y="2417"/>
                    <a:pt x="458" y="2281"/>
                  </a:cubicBezTo>
                  <a:cubicBezTo>
                    <a:pt x="465" y="2261"/>
                    <a:pt x="475" y="2240"/>
                    <a:pt x="482" y="2220"/>
                  </a:cubicBezTo>
                  <a:cubicBezTo>
                    <a:pt x="489" y="2220"/>
                    <a:pt x="495" y="2220"/>
                    <a:pt x="506" y="2212"/>
                  </a:cubicBezTo>
                  <a:cubicBezTo>
                    <a:pt x="513" y="2209"/>
                    <a:pt x="519" y="2196"/>
                    <a:pt x="519" y="2196"/>
                  </a:cubicBezTo>
                  <a:lnTo>
                    <a:pt x="519" y="2199"/>
                  </a:lnTo>
                  <a:cubicBezTo>
                    <a:pt x="519" y="2201"/>
                    <a:pt x="518" y="2203"/>
                    <a:pt x="517" y="2204"/>
                  </a:cubicBezTo>
                  <a:lnTo>
                    <a:pt x="517" y="2204"/>
                  </a:lnTo>
                  <a:cubicBezTo>
                    <a:pt x="521" y="2202"/>
                    <a:pt x="528" y="2199"/>
                    <a:pt x="530" y="2199"/>
                  </a:cubicBezTo>
                  <a:cubicBezTo>
                    <a:pt x="557" y="2185"/>
                    <a:pt x="588" y="2176"/>
                    <a:pt x="618" y="2162"/>
                  </a:cubicBezTo>
                  <a:lnTo>
                    <a:pt x="803" y="2094"/>
                  </a:lnTo>
                  <a:cubicBezTo>
                    <a:pt x="929" y="2045"/>
                    <a:pt x="1052" y="1995"/>
                    <a:pt x="1171" y="1940"/>
                  </a:cubicBezTo>
                  <a:lnTo>
                    <a:pt x="1171" y="1940"/>
                  </a:lnTo>
                  <a:cubicBezTo>
                    <a:pt x="1042" y="1963"/>
                    <a:pt x="912" y="1991"/>
                    <a:pt x="782" y="2028"/>
                  </a:cubicBezTo>
                  <a:cubicBezTo>
                    <a:pt x="717" y="2045"/>
                    <a:pt x="656" y="2066"/>
                    <a:pt x="591" y="2086"/>
                  </a:cubicBezTo>
                  <a:cubicBezTo>
                    <a:pt x="571" y="2094"/>
                    <a:pt x="550" y="2100"/>
                    <a:pt x="533" y="2107"/>
                  </a:cubicBezTo>
                  <a:cubicBezTo>
                    <a:pt x="608" y="1922"/>
                    <a:pt x="670" y="1735"/>
                    <a:pt x="727" y="1544"/>
                  </a:cubicBezTo>
                  <a:cubicBezTo>
                    <a:pt x="744" y="1492"/>
                    <a:pt x="758" y="1438"/>
                    <a:pt x="772" y="1383"/>
                  </a:cubicBezTo>
                  <a:cubicBezTo>
                    <a:pt x="1001" y="1247"/>
                    <a:pt x="1223" y="1103"/>
                    <a:pt x="1438" y="947"/>
                  </a:cubicBezTo>
                  <a:lnTo>
                    <a:pt x="1438" y="947"/>
                  </a:lnTo>
                  <a:cubicBezTo>
                    <a:pt x="1219" y="1045"/>
                    <a:pt x="1007" y="1158"/>
                    <a:pt x="799" y="1274"/>
                  </a:cubicBezTo>
                  <a:cubicBezTo>
                    <a:pt x="840" y="1111"/>
                    <a:pt x="875" y="947"/>
                    <a:pt x="905" y="779"/>
                  </a:cubicBezTo>
                  <a:cubicBezTo>
                    <a:pt x="926" y="653"/>
                    <a:pt x="943" y="523"/>
                    <a:pt x="960" y="394"/>
                  </a:cubicBezTo>
                  <a:cubicBezTo>
                    <a:pt x="973" y="263"/>
                    <a:pt x="987" y="134"/>
                    <a:pt x="994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87;p37"/>
            <p:cNvSpPr/>
            <p:nvPr/>
          </p:nvSpPr>
          <p:spPr>
            <a:xfrm flipH="1">
              <a:off x="3373695" y="9434153"/>
              <a:ext cx="95344" cy="83551"/>
            </a:xfrm>
            <a:custGeom>
              <a:avLst/>
              <a:gdLst/>
              <a:ahLst/>
              <a:cxnLst/>
              <a:rect l="l" t="t" r="r" b="b"/>
              <a:pathLst>
                <a:path w="671" h="588" extrusionOk="0">
                  <a:moveTo>
                    <a:pt x="332" y="1"/>
                  </a:moveTo>
                  <a:cubicBezTo>
                    <a:pt x="228" y="1"/>
                    <a:pt x="128" y="56"/>
                    <a:pt x="76" y="154"/>
                  </a:cubicBezTo>
                  <a:cubicBezTo>
                    <a:pt x="1" y="298"/>
                    <a:pt x="52" y="475"/>
                    <a:pt x="196" y="554"/>
                  </a:cubicBezTo>
                  <a:cubicBezTo>
                    <a:pt x="239" y="577"/>
                    <a:pt x="286" y="588"/>
                    <a:pt x="332" y="588"/>
                  </a:cubicBezTo>
                  <a:cubicBezTo>
                    <a:pt x="438" y="588"/>
                    <a:pt x="540" y="531"/>
                    <a:pt x="592" y="431"/>
                  </a:cubicBezTo>
                  <a:cubicBezTo>
                    <a:pt x="670" y="291"/>
                    <a:pt x="615" y="110"/>
                    <a:pt x="472" y="35"/>
                  </a:cubicBezTo>
                  <a:cubicBezTo>
                    <a:pt x="427" y="12"/>
                    <a:pt x="379" y="1"/>
                    <a:pt x="332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88;p37"/>
            <p:cNvSpPr/>
            <p:nvPr/>
          </p:nvSpPr>
          <p:spPr>
            <a:xfrm flipH="1">
              <a:off x="3499872" y="9513298"/>
              <a:ext cx="94776" cy="83551"/>
            </a:xfrm>
            <a:custGeom>
              <a:avLst/>
              <a:gdLst/>
              <a:ahLst/>
              <a:cxnLst/>
              <a:rect l="l" t="t" r="r" b="b"/>
              <a:pathLst>
                <a:path w="667" h="588" extrusionOk="0">
                  <a:moveTo>
                    <a:pt x="335" y="1"/>
                  </a:moveTo>
                  <a:cubicBezTo>
                    <a:pt x="230" y="1"/>
                    <a:pt x="129" y="57"/>
                    <a:pt x="76" y="154"/>
                  </a:cubicBezTo>
                  <a:cubicBezTo>
                    <a:pt x="1" y="298"/>
                    <a:pt x="53" y="475"/>
                    <a:pt x="196" y="553"/>
                  </a:cubicBezTo>
                  <a:cubicBezTo>
                    <a:pt x="240" y="576"/>
                    <a:pt x="287" y="587"/>
                    <a:pt x="333" y="587"/>
                  </a:cubicBezTo>
                  <a:cubicBezTo>
                    <a:pt x="438" y="587"/>
                    <a:pt x="539" y="531"/>
                    <a:pt x="592" y="434"/>
                  </a:cubicBezTo>
                  <a:cubicBezTo>
                    <a:pt x="667" y="290"/>
                    <a:pt x="615" y="113"/>
                    <a:pt x="472" y="35"/>
                  </a:cubicBezTo>
                  <a:cubicBezTo>
                    <a:pt x="428" y="12"/>
                    <a:pt x="381" y="1"/>
                    <a:pt x="33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89;p37"/>
            <p:cNvSpPr/>
            <p:nvPr/>
          </p:nvSpPr>
          <p:spPr>
            <a:xfrm flipH="1">
              <a:off x="3511381" y="9648997"/>
              <a:ext cx="87529" cy="76587"/>
            </a:xfrm>
            <a:custGeom>
              <a:avLst/>
              <a:gdLst/>
              <a:ahLst/>
              <a:cxnLst/>
              <a:rect l="l" t="t" r="r" b="b"/>
              <a:pathLst>
                <a:path w="616" h="539" extrusionOk="0">
                  <a:moveTo>
                    <a:pt x="307" y="1"/>
                  </a:moveTo>
                  <a:cubicBezTo>
                    <a:pt x="210" y="1"/>
                    <a:pt x="118" y="51"/>
                    <a:pt x="69" y="141"/>
                  </a:cubicBezTo>
                  <a:cubicBezTo>
                    <a:pt x="1" y="274"/>
                    <a:pt x="48" y="435"/>
                    <a:pt x="182" y="506"/>
                  </a:cubicBezTo>
                  <a:cubicBezTo>
                    <a:pt x="222" y="528"/>
                    <a:pt x="265" y="539"/>
                    <a:pt x="308" y="539"/>
                  </a:cubicBezTo>
                  <a:cubicBezTo>
                    <a:pt x="403" y="539"/>
                    <a:pt x="496" y="487"/>
                    <a:pt x="543" y="397"/>
                  </a:cubicBezTo>
                  <a:cubicBezTo>
                    <a:pt x="615" y="264"/>
                    <a:pt x="563" y="104"/>
                    <a:pt x="434" y="32"/>
                  </a:cubicBezTo>
                  <a:cubicBezTo>
                    <a:pt x="393" y="11"/>
                    <a:pt x="349" y="1"/>
                    <a:pt x="30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90;p37"/>
            <p:cNvSpPr/>
            <p:nvPr/>
          </p:nvSpPr>
          <p:spPr>
            <a:xfrm flipH="1">
              <a:off x="3347549" y="9736950"/>
              <a:ext cx="86961" cy="76730"/>
            </a:xfrm>
            <a:custGeom>
              <a:avLst/>
              <a:gdLst/>
              <a:ahLst/>
              <a:cxnLst/>
              <a:rect l="l" t="t" r="r" b="b"/>
              <a:pathLst>
                <a:path w="612" h="540" extrusionOk="0">
                  <a:moveTo>
                    <a:pt x="304" y="1"/>
                  </a:moveTo>
                  <a:cubicBezTo>
                    <a:pt x="209" y="1"/>
                    <a:pt x="118" y="52"/>
                    <a:pt x="69" y="143"/>
                  </a:cubicBezTo>
                  <a:cubicBezTo>
                    <a:pt x="0" y="273"/>
                    <a:pt x="49" y="437"/>
                    <a:pt x="178" y="509"/>
                  </a:cubicBezTo>
                  <a:cubicBezTo>
                    <a:pt x="219" y="530"/>
                    <a:pt x="262" y="540"/>
                    <a:pt x="305" y="540"/>
                  </a:cubicBezTo>
                  <a:cubicBezTo>
                    <a:pt x="401" y="540"/>
                    <a:pt x="494" y="488"/>
                    <a:pt x="544" y="396"/>
                  </a:cubicBezTo>
                  <a:cubicBezTo>
                    <a:pt x="612" y="266"/>
                    <a:pt x="564" y="103"/>
                    <a:pt x="434" y="35"/>
                  </a:cubicBezTo>
                  <a:cubicBezTo>
                    <a:pt x="392" y="12"/>
                    <a:pt x="347" y="1"/>
                    <a:pt x="30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91;p37"/>
            <p:cNvSpPr/>
            <p:nvPr/>
          </p:nvSpPr>
          <p:spPr>
            <a:xfrm flipH="1">
              <a:off x="3416464" y="9853040"/>
              <a:ext cx="60247" cy="52859"/>
            </a:xfrm>
            <a:custGeom>
              <a:avLst/>
              <a:gdLst/>
              <a:ahLst/>
              <a:cxnLst/>
              <a:rect l="l" t="t" r="r" b="b"/>
              <a:pathLst>
                <a:path w="424" h="372" extrusionOk="0">
                  <a:moveTo>
                    <a:pt x="212" y="1"/>
                  </a:moveTo>
                  <a:cubicBezTo>
                    <a:pt x="143" y="1"/>
                    <a:pt x="77" y="39"/>
                    <a:pt x="45" y="105"/>
                  </a:cubicBezTo>
                  <a:cubicBezTo>
                    <a:pt x="1" y="197"/>
                    <a:pt x="38" y="310"/>
                    <a:pt x="130" y="354"/>
                  </a:cubicBezTo>
                  <a:cubicBezTo>
                    <a:pt x="156" y="366"/>
                    <a:pt x="183" y="372"/>
                    <a:pt x="210" y="372"/>
                  </a:cubicBezTo>
                  <a:cubicBezTo>
                    <a:pt x="280" y="372"/>
                    <a:pt x="347" y="333"/>
                    <a:pt x="379" y="269"/>
                  </a:cubicBezTo>
                  <a:cubicBezTo>
                    <a:pt x="424" y="176"/>
                    <a:pt x="383" y="64"/>
                    <a:pt x="294" y="20"/>
                  </a:cubicBezTo>
                  <a:cubicBezTo>
                    <a:pt x="268" y="7"/>
                    <a:pt x="240" y="1"/>
                    <a:pt x="212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92;p37"/>
            <p:cNvSpPr/>
            <p:nvPr/>
          </p:nvSpPr>
          <p:spPr>
            <a:xfrm flipH="1">
              <a:off x="3528432" y="9777448"/>
              <a:ext cx="60390" cy="52859"/>
            </a:xfrm>
            <a:custGeom>
              <a:avLst/>
              <a:gdLst/>
              <a:ahLst/>
              <a:cxnLst/>
              <a:rect l="l" t="t" r="r" b="b"/>
              <a:pathLst>
                <a:path w="425" h="372" extrusionOk="0">
                  <a:moveTo>
                    <a:pt x="213" y="0"/>
                  </a:moveTo>
                  <a:cubicBezTo>
                    <a:pt x="144" y="0"/>
                    <a:pt x="77" y="38"/>
                    <a:pt x="45" y="104"/>
                  </a:cubicBezTo>
                  <a:cubicBezTo>
                    <a:pt x="1" y="196"/>
                    <a:pt x="42" y="306"/>
                    <a:pt x="131" y="353"/>
                  </a:cubicBezTo>
                  <a:cubicBezTo>
                    <a:pt x="156" y="365"/>
                    <a:pt x="183" y="371"/>
                    <a:pt x="210" y="371"/>
                  </a:cubicBezTo>
                  <a:cubicBezTo>
                    <a:pt x="280" y="371"/>
                    <a:pt x="348" y="331"/>
                    <a:pt x="380" y="265"/>
                  </a:cubicBezTo>
                  <a:cubicBezTo>
                    <a:pt x="424" y="172"/>
                    <a:pt x="387" y="63"/>
                    <a:pt x="295" y="19"/>
                  </a:cubicBezTo>
                  <a:cubicBezTo>
                    <a:pt x="269" y="6"/>
                    <a:pt x="241" y="0"/>
                    <a:pt x="213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93;p37"/>
            <p:cNvSpPr/>
            <p:nvPr/>
          </p:nvSpPr>
          <p:spPr>
            <a:xfrm flipH="1">
              <a:off x="3300516" y="9581929"/>
              <a:ext cx="95060" cy="83694"/>
            </a:xfrm>
            <a:custGeom>
              <a:avLst/>
              <a:gdLst/>
              <a:ahLst/>
              <a:cxnLst/>
              <a:rect l="l" t="t" r="r" b="b"/>
              <a:pathLst>
                <a:path w="669" h="589" extrusionOk="0">
                  <a:moveTo>
                    <a:pt x="335" y="0"/>
                  </a:moveTo>
                  <a:cubicBezTo>
                    <a:pt x="230" y="0"/>
                    <a:pt x="130" y="57"/>
                    <a:pt x="78" y="156"/>
                  </a:cubicBezTo>
                  <a:cubicBezTo>
                    <a:pt x="0" y="299"/>
                    <a:pt x="54" y="477"/>
                    <a:pt x="197" y="555"/>
                  </a:cubicBezTo>
                  <a:cubicBezTo>
                    <a:pt x="241" y="578"/>
                    <a:pt x="288" y="589"/>
                    <a:pt x="334" y="589"/>
                  </a:cubicBezTo>
                  <a:cubicBezTo>
                    <a:pt x="439" y="589"/>
                    <a:pt x="542" y="532"/>
                    <a:pt x="594" y="432"/>
                  </a:cubicBezTo>
                  <a:cubicBezTo>
                    <a:pt x="669" y="289"/>
                    <a:pt x="614" y="111"/>
                    <a:pt x="474" y="36"/>
                  </a:cubicBezTo>
                  <a:cubicBezTo>
                    <a:pt x="430" y="12"/>
                    <a:pt x="382" y="0"/>
                    <a:pt x="33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94;p37"/>
            <p:cNvSpPr/>
            <p:nvPr/>
          </p:nvSpPr>
          <p:spPr>
            <a:xfrm flipH="1">
              <a:off x="3554578" y="9785831"/>
              <a:ext cx="28417" cy="25007"/>
            </a:xfrm>
            <a:custGeom>
              <a:avLst/>
              <a:gdLst/>
              <a:ahLst/>
              <a:cxnLst/>
              <a:rect l="l" t="t" r="r" b="b"/>
              <a:pathLst>
                <a:path w="200" h="176" extrusionOk="0">
                  <a:moveTo>
                    <a:pt x="99" y="0"/>
                  </a:moveTo>
                  <a:cubicBezTo>
                    <a:pt x="67" y="0"/>
                    <a:pt x="38" y="17"/>
                    <a:pt x="21" y="45"/>
                  </a:cubicBezTo>
                  <a:cubicBezTo>
                    <a:pt x="1" y="90"/>
                    <a:pt x="15" y="141"/>
                    <a:pt x="59" y="165"/>
                  </a:cubicBezTo>
                  <a:cubicBezTo>
                    <a:pt x="72" y="172"/>
                    <a:pt x="85" y="176"/>
                    <a:pt x="99" y="176"/>
                  </a:cubicBezTo>
                  <a:cubicBezTo>
                    <a:pt x="130" y="176"/>
                    <a:pt x="161" y="158"/>
                    <a:pt x="175" y="127"/>
                  </a:cubicBezTo>
                  <a:cubicBezTo>
                    <a:pt x="199" y="86"/>
                    <a:pt x="182" y="31"/>
                    <a:pt x="141" y="11"/>
                  </a:cubicBezTo>
                  <a:cubicBezTo>
                    <a:pt x="127" y="3"/>
                    <a:pt x="113" y="0"/>
                    <a:pt x="99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95;p37"/>
            <p:cNvSpPr/>
            <p:nvPr/>
          </p:nvSpPr>
          <p:spPr>
            <a:xfrm flipH="1">
              <a:off x="3424564" y="9861139"/>
              <a:ext cx="20604" cy="17762"/>
            </a:xfrm>
            <a:custGeom>
              <a:avLst/>
              <a:gdLst/>
              <a:ahLst/>
              <a:cxnLst/>
              <a:rect l="l" t="t" r="r" b="b"/>
              <a:pathLst>
                <a:path w="145" h="125" extrusionOk="0">
                  <a:moveTo>
                    <a:pt x="75" y="1"/>
                  </a:moveTo>
                  <a:cubicBezTo>
                    <a:pt x="52" y="1"/>
                    <a:pt x="29" y="12"/>
                    <a:pt x="17" y="34"/>
                  </a:cubicBezTo>
                  <a:cubicBezTo>
                    <a:pt x="1" y="65"/>
                    <a:pt x="14" y="103"/>
                    <a:pt x="45" y="116"/>
                  </a:cubicBezTo>
                  <a:cubicBezTo>
                    <a:pt x="54" y="121"/>
                    <a:pt x="64" y="124"/>
                    <a:pt x="74" y="124"/>
                  </a:cubicBezTo>
                  <a:cubicBezTo>
                    <a:pt x="95" y="124"/>
                    <a:pt x="115" y="113"/>
                    <a:pt x="127" y="92"/>
                  </a:cubicBezTo>
                  <a:cubicBezTo>
                    <a:pt x="144" y="62"/>
                    <a:pt x="130" y="24"/>
                    <a:pt x="103" y="7"/>
                  </a:cubicBezTo>
                  <a:cubicBezTo>
                    <a:pt x="94" y="3"/>
                    <a:pt x="85" y="1"/>
                    <a:pt x="75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96;p37"/>
            <p:cNvSpPr/>
            <p:nvPr/>
          </p:nvSpPr>
          <p:spPr>
            <a:xfrm flipH="1">
              <a:off x="3357637" y="9750023"/>
              <a:ext cx="33250" cy="28988"/>
            </a:xfrm>
            <a:custGeom>
              <a:avLst/>
              <a:gdLst/>
              <a:ahLst/>
              <a:cxnLst/>
              <a:rect l="l" t="t" r="r" b="b"/>
              <a:pathLst>
                <a:path w="234" h="204" extrusionOk="0">
                  <a:moveTo>
                    <a:pt x="120" y="0"/>
                  </a:moveTo>
                  <a:cubicBezTo>
                    <a:pt x="83" y="0"/>
                    <a:pt x="47" y="19"/>
                    <a:pt x="28" y="55"/>
                  </a:cubicBezTo>
                  <a:cubicBezTo>
                    <a:pt x="1" y="102"/>
                    <a:pt x="21" y="164"/>
                    <a:pt x="69" y="192"/>
                  </a:cubicBezTo>
                  <a:cubicBezTo>
                    <a:pt x="85" y="200"/>
                    <a:pt x="101" y="204"/>
                    <a:pt x="117" y="204"/>
                  </a:cubicBezTo>
                  <a:cubicBezTo>
                    <a:pt x="154" y="204"/>
                    <a:pt x="189" y="184"/>
                    <a:pt x="205" y="151"/>
                  </a:cubicBezTo>
                  <a:cubicBezTo>
                    <a:pt x="233" y="99"/>
                    <a:pt x="216" y="38"/>
                    <a:pt x="164" y="11"/>
                  </a:cubicBezTo>
                  <a:cubicBezTo>
                    <a:pt x="150" y="3"/>
                    <a:pt x="135" y="0"/>
                    <a:pt x="120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97;p37"/>
            <p:cNvSpPr/>
            <p:nvPr/>
          </p:nvSpPr>
          <p:spPr>
            <a:xfrm flipH="1">
              <a:off x="3311741" y="9593295"/>
              <a:ext cx="38791" cy="34102"/>
            </a:xfrm>
            <a:custGeom>
              <a:avLst/>
              <a:gdLst/>
              <a:ahLst/>
              <a:cxnLst/>
              <a:rect l="l" t="t" r="r" b="b"/>
              <a:pathLst>
                <a:path w="273" h="240" extrusionOk="0">
                  <a:moveTo>
                    <a:pt x="138" y="1"/>
                  </a:moveTo>
                  <a:cubicBezTo>
                    <a:pt x="95" y="1"/>
                    <a:pt x="53" y="25"/>
                    <a:pt x="31" y="66"/>
                  </a:cubicBezTo>
                  <a:cubicBezTo>
                    <a:pt x="0" y="124"/>
                    <a:pt x="24" y="195"/>
                    <a:pt x="82" y="226"/>
                  </a:cubicBezTo>
                  <a:cubicBezTo>
                    <a:pt x="99" y="235"/>
                    <a:pt x="118" y="239"/>
                    <a:pt x="136" y="239"/>
                  </a:cubicBezTo>
                  <a:cubicBezTo>
                    <a:pt x="179" y="239"/>
                    <a:pt x="221" y="216"/>
                    <a:pt x="243" y="175"/>
                  </a:cubicBezTo>
                  <a:cubicBezTo>
                    <a:pt x="273" y="116"/>
                    <a:pt x="249" y="45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98;p37"/>
            <p:cNvSpPr/>
            <p:nvPr/>
          </p:nvSpPr>
          <p:spPr>
            <a:xfrm flipH="1">
              <a:off x="3407797" y="9443815"/>
              <a:ext cx="37371" cy="33250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32" y="0"/>
                  </a:moveTo>
                  <a:cubicBezTo>
                    <a:pt x="91" y="0"/>
                    <a:pt x="52" y="23"/>
                    <a:pt x="31" y="62"/>
                  </a:cubicBezTo>
                  <a:cubicBezTo>
                    <a:pt x="1" y="117"/>
                    <a:pt x="21" y="189"/>
                    <a:pt x="79" y="220"/>
                  </a:cubicBezTo>
                  <a:cubicBezTo>
                    <a:pt x="95" y="229"/>
                    <a:pt x="113" y="233"/>
                    <a:pt x="131" y="233"/>
                  </a:cubicBezTo>
                  <a:cubicBezTo>
                    <a:pt x="173" y="233"/>
                    <a:pt x="215" y="210"/>
                    <a:pt x="236" y="172"/>
                  </a:cubicBezTo>
                  <a:cubicBezTo>
                    <a:pt x="263" y="114"/>
                    <a:pt x="243" y="45"/>
                    <a:pt x="188" y="15"/>
                  </a:cubicBezTo>
                  <a:cubicBezTo>
                    <a:pt x="170" y="5"/>
                    <a:pt x="151" y="0"/>
                    <a:pt x="132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99;p37"/>
            <p:cNvSpPr/>
            <p:nvPr/>
          </p:nvSpPr>
          <p:spPr>
            <a:xfrm flipH="1">
              <a:off x="3555573" y="9530206"/>
              <a:ext cx="28845" cy="25294"/>
            </a:xfrm>
            <a:custGeom>
              <a:avLst/>
              <a:gdLst/>
              <a:ahLst/>
              <a:cxnLst/>
              <a:rect l="l" t="t" r="r" b="b"/>
              <a:pathLst>
                <a:path w="203" h="178" extrusionOk="0">
                  <a:moveTo>
                    <a:pt x="103" y="0"/>
                  </a:moveTo>
                  <a:cubicBezTo>
                    <a:pt x="71" y="0"/>
                    <a:pt x="41" y="18"/>
                    <a:pt x="25" y="48"/>
                  </a:cubicBezTo>
                  <a:cubicBezTo>
                    <a:pt x="1" y="89"/>
                    <a:pt x="18" y="144"/>
                    <a:pt x="59" y="168"/>
                  </a:cubicBezTo>
                  <a:cubicBezTo>
                    <a:pt x="73" y="174"/>
                    <a:pt x="87" y="177"/>
                    <a:pt x="101" y="177"/>
                  </a:cubicBezTo>
                  <a:cubicBezTo>
                    <a:pt x="133" y="177"/>
                    <a:pt x="164" y="161"/>
                    <a:pt x="178" y="130"/>
                  </a:cubicBezTo>
                  <a:cubicBezTo>
                    <a:pt x="203" y="86"/>
                    <a:pt x="185" y="35"/>
                    <a:pt x="144" y="11"/>
                  </a:cubicBezTo>
                  <a:cubicBezTo>
                    <a:pt x="131" y="3"/>
                    <a:pt x="117" y="0"/>
                    <a:pt x="103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00;p37"/>
            <p:cNvSpPr/>
            <p:nvPr/>
          </p:nvSpPr>
          <p:spPr>
            <a:xfrm flipH="1">
              <a:off x="3556568" y="9661783"/>
              <a:ext cx="30267" cy="26713"/>
            </a:xfrm>
            <a:custGeom>
              <a:avLst/>
              <a:gdLst/>
              <a:ahLst/>
              <a:cxnLst/>
              <a:rect l="l" t="t" r="r" b="b"/>
              <a:pathLst>
                <a:path w="213" h="188" extrusionOk="0">
                  <a:moveTo>
                    <a:pt x="105" y="0"/>
                  </a:moveTo>
                  <a:cubicBezTo>
                    <a:pt x="72" y="0"/>
                    <a:pt x="41" y="19"/>
                    <a:pt x="25" y="51"/>
                  </a:cubicBezTo>
                  <a:cubicBezTo>
                    <a:pt x="1" y="96"/>
                    <a:pt x="18" y="150"/>
                    <a:pt x="62" y="174"/>
                  </a:cubicBezTo>
                  <a:cubicBezTo>
                    <a:pt x="78" y="183"/>
                    <a:pt x="94" y="187"/>
                    <a:pt x="109" y="187"/>
                  </a:cubicBezTo>
                  <a:cubicBezTo>
                    <a:pt x="142" y="187"/>
                    <a:pt x="172" y="169"/>
                    <a:pt x="188" y="137"/>
                  </a:cubicBezTo>
                  <a:cubicBezTo>
                    <a:pt x="212" y="92"/>
                    <a:pt x="195" y="38"/>
                    <a:pt x="151" y="14"/>
                  </a:cubicBezTo>
                  <a:cubicBezTo>
                    <a:pt x="136" y="5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01;p37"/>
            <p:cNvSpPr/>
            <p:nvPr/>
          </p:nvSpPr>
          <p:spPr>
            <a:xfrm flipH="1">
              <a:off x="6323255" y="9091710"/>
              <a:ext cx="167953" cy="341166"/>
            </a:xfrm>
            <a:custGeom>
              <a:avLst/>
              <a:gdLst/>
              <a:ahLst/>
              <a:cxnLst/>
              <a:rect l="l" t="t" r="r" b="b"/>
              <a:pathLst>
                <a:path w="1182" h="2401" extrusionOk="0">
                  <a:moveTo>
                    <a:pt x="604" y="1762"/>
                  </a:moveTo>
                  <a:cubicBezTo>
                    <a:pt x="604" y="1762"/>
                    <a:pt x="605" y="1766"/>
                    <a:pt x="608" y="1770"/>
                  </a:cubicBezTo>
                  <a:lnTo>
                    <a:pt x="608" y="1770"/>
                  </a:lnTo>
                  <a:cubicBezTo>
                    <a:pt x="604" y="1769"/>
                    <a:pt x="604" y="1765"/>
                    <a:pt x="604" y="1765"/>
                  </a:cubicBezTo>
                  <a:lnTo>
                    <a:pt x="604" y="1762"/>
                  </a:lnTo>
                  <a:close/>
                  <a:moveTo>
                    <a:pt x="440" y="1"/>
                  </a:moveTo>
                  <a:cubicBezTo>
                    <a:pt x="437" y="103"/>
                    <a:pt x="433" y="209"/>
                    <a:pt x="430" y="311"/>
                  </a:cubicBezTo>
                  <a:cubicBezTo>
                    <a:pt x="430" y="414"/>
                    <a:pt x="430" y="516"/>
                    <a:pt x="437" y="618"/>
                  </a:cubicBezTo>
                  <a:cubicBezTo>
                    <a:pt x="444" y="752"/>
                    <a:pt x="454" y="885"/>
                    <a:pt x="471" y="1015"/>
                  </a:cubicBezTo>
                  <a:cubicBezTo>
                    <a:pt x="317" y="905"/>
                    <a:pt x="161" y="796"/>
                    <a:pt x="0" y="697"/>
                  </a:cubicBezTo>
                  <a:lnTo>
                    <a:pt x="0" y="697"/>
                  </a:lnTo>
                  <a:cubicBezTo>
                    <a:pt x="153" y="840"/>
                    <a:pt x="317" y="974"/>
                    <a:pt x="481" y="1103"/>
                  </a:cubicBezTo>
                  <a:cubicBezTo>
                    <a:pt x="488" y="1144"/>
                    <a:pt x="495" y="1189"/>
                    <a:pt x="501" y="1233"/>
                  </a:cubicBezTo>
                  <a:cubicBezTo>
                    <a:pt x="529" y="1387"/>
                    <a:pt x="560" y="1540"/>
                    <a:pt x="604" y="1691"/>
                  </a:cubicBezTo>
                  <a:cubicBezTo>
                    <a:pt x="588" y="1684"/>
                    <a:pt x="574" y="1677"/>
                    <a:pt x="560" y="1670"/>
                  </a:cubicBezTo>
                  <a:cubicBezTo>
                    <a:pt x="509" y="1647"/>
                    <a:pt x="461" y="1626"/>
                    <a:pt x="413" y="1606"/>
                  </a:cubicBezTo>
                  <a:cubicBezTo>
                    <a:pt x="314" y="1565"/>
                    <a:pt x="215" y="1530"/>
                    <a:pt x="112" y="1499"/>
                  </a:cubicBezTo>
                  <a:lnTo>
                    <a:pt x="112" y="1499"/>
                  </a:lnTo>
                  <a:cubicBezTo>
                    <a:pt x="202" y="1554"/>
                    <a:pt x="297" y="1606"/>
                    <a:pt x="389" y="1653"/>
                  </a:cubicBezTo>
                  <a:lnTo>
                    <a:pt x="529" y="1724"/>
                  </a:lnTo>
                  <a:cubicBezTo>
                    <a:pt x="553" y="1738"/>
                    <a:pt x="577" y="1752"/>
                    <a:pt x="597" y="1762"/>
                  </a:cubicBezTo>
                  <a:cubicBezTo>
                    <a:pt x="600" y="1765"/>
                    <a:pt x="606" y="1770"/>
                    <a:pt x="607" y="1770"/>
                  </a:cubicBezTo>
                  <a:cubicBezTo>
                    <a:pt x="608" y="1770"/>
                    <a:pt x="608" y="1770"/>
                    <a:pt x="608" y="1770"/>
                  </a:cubicBezTo>
                  <a:lnTo>
                    <a:pt x="608" y="1770"/>
                  </a:lnTo>
                  <a:cubicBezTo>
                    <a:pt x="610" y="1772"/>
                    <a:pt x="612" y="1775"/>
                    <a:pt x="615" y="1776"/>
                  </a:cubicBezTo>
                  <a:cubicBezTo>
                    <a:pt x="621" y="1783"/>
                    <a:pt x="624" y="1783"/>
                    <a:pt x="632" y="1786"/>
                  </a:cubicBezTo>
                  <a:cubicBezTo>
                    <a:pt x="635" y="1800"/>
                    <a:pt x="642" y="1817"/>
                    <a:pt x="645" y="1834"/>
                  </a:cubicBezTo>
                  <a:cubicBezTo>
                    <a:pt x="683" y="1946"/>
                    <a:pt x="724" y="2056"/>
                    <a:pt x="768" y="2162"/>
                  </a:cubicBezTo>
                  <a:cubicBezTo>
                    <a:pt x="700" y="2148"/>
                    <a:pt x="632" y="2134"/>
                    <a:pt x="560" y="2124"/>
                  </a:cubicBezTo>
                  <a:cubicBezTo>
                    <a:pt x="478" y="2110"/>
                    <a:pt x="393" y="2101"/>
                    <a:pt x="311" y="2097"/>
                  </a:cubicBezTo>
                  <a:lnTo>
                    <a:pt x="311" y="2097"/>
                  </a:lnTo>
                  <a:cubicBezTo>
                    <a:pt x="389" y="2128"/>
                    <a:pt x="468" y="2155"/>
                    <a:pt x="550" y="2175"/>
                  </a:cubicBezTo>
                  <a:cubicBezTo>
                    <a:pt x="628" y="2200"/>
                    <a:pt x="710" y="2220"/>
                    <a:pt x="792" y="2237"/>
                  </a:cubicBezTo>
                  <a:lnTo>
                    <a:pt x="802" y="2237"/>
                  </a:lnTo>
                  <a:cubicBezTo>
                    <a:pt x="829" y="2295"/>
                    <a:pt x="860" y="2350"/>
                    <a:pt x="891" y="2400"/>
                  </a:cubicBezTo>
                  <a:cubicBezTo>
                    <a:pt x="867" y="2346"/>
                    <a:pt x="843" y="2288"/>
                    <a:pt x="823" y="2230"/>
                  </a:cubicBezTo>
                  <a:lnTo>
                    <a:pt x="829" y="2220"/>
                  </a:lnTo>
                  <a:cubicBezTo>
                    <a:pt x="864" y="2151"/>
                    <a:pt x="898" y="2083"/>
                    <a:pt x="925" y="2015"/>
                  </a:cubicBezTo>
                  <a:cubicBezTo>
                    <a:pt x="942" y="1984"/>
                    <a:pt x="956" y="1946"/>
                    <a:pt x="973" y="1913"/>
                  </a:cubicBezTo>
                  <a:cubicBezTo>
                    <a:pt x="986" y="1878"/>
                    <a:pt x="1000" y="1844"/>
                    <a:pt x="1018" y="1810"/>
                  </a:cubicBezTo>
                  <a:lnTo>
                    <a:pt x="1018" y="1810"/>
                  </a:lnTo>
                  <a:cubicBezTo>
                    <a:pt x="986" y="1838"/>
                    <a:pt x="966" y="1868"/>
                    <a:pt x="942" y="1899"/>
                  </a:cubicBezTo>
                  <a:lnTo>
                    <a:pt x="881" y="1991"/>
                  </a:lnTo>
                  <a:cubicBezTo>
                    <a:pt x="850" y="2042"/>
                    <a:pt x="823" y="2093"/>
                    <a:pt x="792" y="2145"/>
                  </a:cubicBezTo>
                  <a:cubicBezTo>
                    <a:pt x="788" y="2134"/>
                    <a:pt x="785" y="2124"/>
                    <a:pt x="782" y="2114"/>
                  </a:cubicBezTo>
                  <a:cubicBezTo>
                    <a:pt x="751" y="2019"/>
                    <a:pt x="720" y="1919"/>
                    <a:pt x="696" y="1820"/>
                  </a:cubicBezTo>
                  <a:cubicBezTo>
                    <a:pt x="690" y="1800"/>
                    <a:pt x="686" y="1779"/>
                    <a:pt x="683" y="1756"/>
                  </a:cubicBezTo>
                  <a:cubicBezTo>
                    <a:pt x="686" y="1749"/>
                    <a:pt x="693" y="1745"/>
                    <a:pt x="696" y="1738"/>
                  </a:cubicBezTo>
                  <a:cubicBezTo>
                    <a:pt x="764" y="1653"/>
                    <a:pt x="823" y="1568"/>
                    <a:pt x="881" y="1479"/>
                  </a:cubicBezTo>
                  <a:cubicBezTo>
                    <a:pt x="939" y="1390"/>
                    <a:pt x="990" y="1298"/>
                    <a:pt x="1038" y="1206"/>
                  </a:cubicBezTo>
                  <a:lnTo>
                    <a:pt x="1038" y="1206"/>
                  </a:lnTo>
                  <a:cubicBezTo>
                    <a:pt x="969" y="1285"/>
                    <a:pt x="901" y="1363"/>
                    <a:pt x="837" y="1448"/>
                  </a:cubicBezTo>
                  <a:lnTo>
                    <a:pt x="662" y="1674"/>
                  </a:lnTo>
                  <a:cubicBezTo>
                    <a:pt x="628" y="1524"/>
                    <a:pt x="594" y="1373"/>
                    <a:pt x="570" y="1223"/>
                  </a:cubicBezTo>
                  <a:cubicBezTo>
                    <a:pt x="563" y="1179"/>
                    <a:pt x="556" y="1138"/>
                    <a:pt x="550" y="1094"/>
                  </a:cubicBezTo>
                  <a:cubicBezTo>
                    <a:pt x="659" y="974"/>
                    <a:pt x="764" y="854"/>
                    <a:pt x="870" y="732"/>
                  </a:cubicBezTo>
                  <a:cubicBezTo>
                    <a:pt x="977" y="602"/>
                    <a:pt x="1082" y="472"/>
                    <a:pt x="1181" y="336"/>
                  </a:cubicBezTo>
                  <a:lnTo>
                    <a:pt x="1181" y="336"/>
                  </a:lnTo>
                  <a:cubicBezTo>
                    <a:pt x="1059" y="451"/>
                    <a:pt x="939" y="571"/>
                    <a:pt x="826" y="691"/>
                  </a:cubicBezTo>
                  <a:cubicBezTo>
                    <a:pt x="727" y="796"/>
                    <a:pt x="632" y="902"/>
                    <a:pt x="536" y="1008"/>
                  </a:cubicBezTo>
                  <a:cubicBezTo>
                    <a:pt x="533" y="981"/>
                    <a:pt x="529" y="950"/>
                    <a:pt x="526" y="919"/>
                  </a:cubicBezTo>
                  <a:cubicBezTo>
                    <a:pt x="509" y="817"/>
                    <a:pt x="501" y="718"/>
                    <a:pt x="488" y="615"/>
                  </a:cubicBezTo>
                  <a:cubicBezTo>
                    <a:pt x="468" y="410"/>
                    <a:pt x="457" y="209"/>
                    <a:pt x="44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02;p37"/>
            <p:cNvSpPr/>
            <p:nvPr/>
          </p:nvSpPr>
          <p:spPr>
            <a:xfrm flipH="1">
              <a:off x="6384355" y="9040841"/>
              <a:ext cx="75310" cy="65789"/>
            </a:xfrm>
            <a:custGeom>
              <a:avLst/>
              <a:gdLst/>
              <a:ahLst/>
              <a:cxnLst/>
              <a:rect l="l" t="t" r="r" b="b"/>
              <a:pathLst>
                <a:path w="530" h="463" extrusionOk="0">
                  <a:moveTo>
                    <a:pt x="268" y="1"/>
                  </a:moveTo>
                  <a:cubicBezTo>
                    <a:pt x="239" y="1"/>
                    <a:pt x="210" y="6"/>
                    <a:pt x="181" y="18"/>
                  </a:cubicBezTo>
                  <a:cubicBezTo>
                    <a:pt x="58" y="62"/>
                    <a:pt x="0" y="195"/>
                    <a:pt x="44" y="314"/>
                  </a:cubicBezTo>
                  <a:cubicBezTo>
                    <a:pt x="81" y="407"/>
                    <a:pt x="171" y="463"/>
                    <a:pt x="266" y="463"/>
                  </a:cubicBezTo>
                  <a:cubicBezTo>
                    <a:pt x="293" y="463"/>
                    <a:pt x="321" y="458"/>
                    <a:pt x="348" y="448"/>
                  </a:cubicBezTo>
                  <a:cubicBezTo>
                    <a:pt x="468" y="400"/>
                    <a:pt x="529" y="267"/>
                    <a:pt x="481" y="147"/>
                  </a:cubicBezTo>
                  <a:cubicBezTo>
                    <a:pt x="445" y="56"/>
                    <a:pt x="359" y="1"/>
                    <a:pt x="268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03;p37"/>
            <p:cNvSpPr/>
            <p:nvPr/>
          </p:nvSpPr>
          <p:spPr>
            <a:xfrm flipH="1">
              <a:off x="6292704" y="9114729"/>
              <a:ext cx="75451" cy="65789"/>
            </a:xfrm>
            <a:custGeom>
              <a:avLst/>
              <a:gdLst/>
              <a:ahLst/>
              <a:cxnLst/>
              <a:rect l="l" t="t" r="r" b="b"/>
              <a:pathLst>
                <a:path w="531" h="463" extrusionOk="0">
                  <a:moveTo>
                    <a:pt x="266" y="0"/>
                  </a:moveTo>
                  <a:cubicBezTo>
                    <a:pt x="238" y="0"/>
                    <a:pt x="210" y="6"/>
                    <a:pt x="182" y="17"/>
                  </a:cubicBezTo>
                  <a:cubicBezTo>
                    <a:pt x="62" y="61"/>
                    <a:pt x="1" y="198"/>
                    <a:pt x="49" y="313"/>
                  </a:cubicBezTo>
                  <a:cubicBezTo>
                    <a:pt x="83" y="405"/>
                    <a:pt x="172" y="463"/>
                    <a:pt x="265" y="463"/>
                  </a:cubicBezTo>
                  <a:cubicBezTo>
                    <a:pt x="293" y="463"/>
                    <a:pt x="322" y="458"/>
                    <a:pt x="349" y="447"/>
                  </a:cubicBezTo>
                  <a:cubicBezTo>
                    <a:pt x="472" y="402"/>
                    <a:pt x="530" y="269"/>
                    <a:pt x="483" y="149"/>
                  </a:cubicBezTo>
                  <a:cubicBezTo>
                    <a:pt x="449" y="58"/>
                    <a:pt x="360" y="0"/>
                    <a:pt x="26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04;p37"/>
            <p:cNvSpPr/>
            <p:nvPr/>
          </p:nvSpPr>
          <p:spPr>
            <a:xfrm flipH="1">
              <a:off x="6301940" y="9221440"/>
              <a:ext cx="69058" cy="60390"/>
            </a:xfrm>
            <a:custGeom>
              <a:avLst/>
              <a:gdLst/>
              <a:ahLst/>
              <a:cxnLst/>
              <a:rect l="l" t="t" r="r" b="b"/>
              <a:pathLst>
                <a:path w="486" h="425" extrusionOk="0">
                  <a:moveTo>
                    <a:pt x="244" y="1"/>
                  </a:moveTo>
                  <a:cubicBezTo>
                    <a:pt x="218" y="1"/>
                    <a:pt x="190" y="6"/>
                    <a:pt x="164" y="17"/>
                  </a:cubicBezTo>
                  <a:cubicBezTo>
                    <a:pt x="55" y="58"/>
                    <a:pt x="0" y="181"/>
                    <a:pt x="41" y="290"/>
                  </a:cubicBezTo>
                  <a:cubicBezTo>
                    <a:pt x="75" y="373"/>
                    <a:pt x="155" y="425"/>
                    <a:pt x="240" y="425"/>
                  </a:cubicBezTo>
                  <a:cubicBezTo>
                    <a:pt x="266" y="425"/>
                    <a:pt x="292" y="420"/>
                    <a:pt x="318" y="409"/>
                  </a:cubicBezTo>
                  <a:cubicBezTo>
                    <a:pt x="427" y="368"/>
                    <a:pt x="485" y="245"/>
                    <a:pt x="441" y="136"/>
                  </a:cubicBezTo>
                  <a:cubicBezTo>
                    <a:pt x="410" y="53"/>
                    <a:pt x="329" y="1"/>
                    <a:pt x="24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05;p37"/>
            <p:cNvSpPr/>
            <p:nvPr/>
          </p:nvSpPr>
          <p:spPr>
            <a:xfrm flipH="1">
              <a:off x="6440765" y="9274724"/>
              <a:ext cx="68915" cy="60247"/>
            </a:xfrm>
            <a:custGeom>
              <a:avLst/>
              <a:gdLst/>
              <a:ahLst/>
              <a:cxnLst/>
              <a:rect l="l" t="t" r="r" b="b"/>
              <a:pathLst>
                <a:path w="485" h="424" extrusionOk="0">
                  <a:moveTo>
                    <a:pt x="240" y="0"/>
                  </a:moveTo>
                  <a:cubicBezTo>
                    <a:pt x="215" y="0"/>
                    <a:pt x="189" y="4"/>
                    <a:pt x="165" y="14"/>
                  </a:cubicBezTo>
                  <a:cubicBezTo>
                    <a:pt x="55" y="55"/>
                    <a:pt x="1" y="178"/>
                    <a:pt x="42" y="287"/>
                  </a:cubicBezTo>
                  <a:cubicBezTo>
                    <a:pt x="76" y="371"/>
                    <a:pt x="158" y="423"/>
                    <a:pt x="243" y="423"/>
                  </a:cubicBezTo>
                  <a:cubicBezTo>
                    <a:pt x="268" y="423"/>
                    <a:pt x="293" y="419"/>
                    <a:pt x="318" y="409"/>
                  </a:cubicBezTo>
                  <a:cubicBezTo>
                    <a:pt x="431" y="365"/>
                    <a:pt x="485" y="242"/>
                    <a:pt x="441" y="137"/>
                  </a:cubicBezTo>
                  <a:cubicBezTo>
                    <a:pt x="409" y="52"/>
                    <a:pt x="326" y="0"/>
                    <a:pt x="24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06;p37"/>
            <p:cNvSpPr/>
            <p:nvPr/>
          </p:nvSpPr>
          <p:spPr>
            <a:xfrm flipH="1">
              <a:off x="6417889" y="9370636"/>
              <a:ext cx="47175" cy="41633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5"/>
                    <a:pt x="0" y="117"/>
                    <a:pt x="27" y="196"/>
                  </a:cubicBezTo>
                  <a:cubicBezTo>
                    <a:pt x="49" y="255"/>
                    <a:pt x="105" y="293"/>
                    <a:pt x="166" y="293"/>
                  </a:cubicBezTo>
                  <a:cubicBezTo>
                    <a:pt x="182" y="293"/>
                    <a:pt x="199" y="290"/>
                    <a:pt x="215" y="284"/>
                  </a:cubicBezTo>
                  <a:cubicBezTo>
                    <a:pt x="290" y="257"/>
                    <a:pt x="331" y="175"/>
                    <a:pt x="308" y="100"/>
                  </a:cubicBezTo>
                  <a:cubicBezTo>
                    <a:pt x="286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07;p37"/>
            <p:cNvSpPr/>
            <p:nvPr/>
          </p:nvSpPr>
          <p:spPr>
            <a:xfrm flipH="1">
              <a:off x="6321833" y="9322185"/>
              <a:ext cx="47175" cy="41633"/>
            </a:xfrm>
            <a:custGeom>
              <a:avLst/>
              <a:gdLst/>
              <a:ahLst/>
              <a:cxnLst/>
              <a:rect l="l" t="t" r="r" b="b"/>
              <a:pathLst>
                <a:path w="332" h="293" extrusionOk="0">
                  <a:moveTo>
                    <a:pt x="164" y="1"/>
                  </a:moveTo>
                  <a:cubicBezTo>
                    <a:pt x="149" y="1"/>
                    <a:pt x="134" y="3"/>
                    <a:pt x="120" y="7"/>
                  </a:cubicBezTo>
                  <a:cubicBezTo>
                    <a:pt x="41" y="34"/>
                    <a:pt x="0" y="116"/>
                    <a:pt x="27" y="195"/>
                  </a:cubicBezTo>
                  <a:cubicBezTo>
                    <a:pt x="46" y="254"/>
                    <a:pt x="103" y="292"/>
                    <a:pt x="165" y="292"/>
                  </a:cubicBezTo>
                  <a:cubicBezTo>
                    <a:pt x="181" y="292"/>
                    <a:pt x="198" y="289"/>
                    <a:pt x="215" y="284"/>
                  </a:cubicBezTo>
                  <a:cubicBezTo>
                    <a:pt x="290" y="260"/>
                    <a:pt x="331" y="175"/>
                    <a:pt x="304" y="99"/>
                  </a:cubicBezTo>
                  <a:cubicBezTo>
                    <a:pt x="285" y="39"/>
                    <a:pt x="225" y="1"/>
                    <a:pt x="16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08;p37"/>
            <p:cNvSpPr/>
            <p:nvPr/>
          </p:nvSpPr>
          <p:spPr>
            <a:xfrm flipH="1">
              <a:off x="6457107" y="9149399"/>
              <a:ext cx="75310" cy="65648"/>
            </a:xfrm>
            <a:custGeom>
              <a:avLst/>
              <a:gdLst/>
              <a:ahLst/>
              <a:cxnLst/>
              <a:rect l="l" t="t" r="r" b="b"/>
              <a:pathLst>
                <a:path w="530" h="462" extrusionOk="0">
                  <a:moveTo>
                    <a:pt x="264" y="0"/>
                  </a:moveTo>
                  <a:cubicBezTo>
                    <a:pt x="236" y="0"/>
                    <a:pt x="208" y="5"/>
                    <a:pt x="181" y="15"/>
                  </a:cubicBezTo>
                  <a:cubicBezTo>
                    <a:pt x="62" y="63"/>
                    <a:pt x="0" y="196"/>
                    <a:pt x="48" y="315"/>
                  </a:cubicBezTo>
                  <a:cubicBezTo>
                    <a:pt x="84" y="406"/>
                    <a:pt x="170" y="462"/>
                    <a:pt x="262" y="462"/>
                  </a:cubicBezTo>
                  <a:cubicBezTo>
                    <a:pt x="291" y="462"/>
                    <a:pt x="320" y="456"/>
                    <a:pt x="348" y="445"/>
                  </a:cubicBezTo>
                  <a:cubicBezTo>
                    <a:pt x="471" y="401"/>
                    <a:pt x="529" y="267"/>
                    <a:pt x="484" y="148"/>
                  </a:cubicBezTo>
                  <a:cubicBezTo>
                    <a:pt x="448" y="55"/>
                    <a:pt x="358" y="0"/>
                    <a:pt x="26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09;p37"/>
            <p:cNvSpPr/>
            <p:nvPr/>
          </p:nvSpPr>
          <p:spPr>
            <a:xfrm flipH="1">
              <a:off x="6325243" y="9329714"/>
              <a:ext cx="23019" cy="19893"/>
            </a:xfrm>
            <a:custGeom>
              <a:avLst/>
              <a:gdLst/>
              <a:ahLst/>
              <a:cxnLst/>
              <a:rect l="l" t="t" r="r" b="b"/>
              <a:pathLst>
                <a:path w="162" h="140" extrusionOk="0">
                  <a:moveTo>
                    <a:pt x="81" y="1"/>
                  </a:moveTo>
                  <a:cubicBezTo>
                    <a:pt x="73" y="1"/>
                    <a:pt x="65" y="2"/>
                    <a:pt x="56" y="5"/>
                  </a:cubicBezTo>
                  <a:cubicBezTo>
                    <a:pt x="21" y="19"/>
                    <a:pt x="1" y="60"/>
                    <a:pt x="15" y="95"/>
                  </a:cubicBezTo>
                  <a:cubicBezTo>
                    <a:pt x="25" y="123"/>
                    <a:pt x="52" y="140"/>
                    <a:pt x="81" y="140"/>
                  </a:cubicBezTo>
                  <a:cubicBezTo>
                    <a:pt x="90" y="140"/>
                    <a:pt x="98" y="138"/>
                    <a:pt x="107" y="135"/>
                  </a:cubicBezTo>
                  <a:cubicBezTo>
                    <a:pt x="141" y="122"/>
                    <a:pt x="162" y="81"/>
                    <a:pt x="144" y="46"/>
                  </a:cubicBezTo>
                  <a:cubicBezTo>
                    <a:pt x="134" y="17"/>
                    <a:pt x="109" y="1"/>
                    <a:pt x="8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10;p37"/>
            <p:cNvSpPr/>
            <p:nvPr/>
          </p:nvSpPr>
          <p:spPr>
            <a:xfrm flipH="1">
              <a:off x="6441619" y="9376036"/>
              <a:ext cx="16199" cy="14068"/>
            </a:xfrm>
            <a:custGeom>
              <a:avLst/>
              <a:gdLst/>
              <a:ahLst/>
              <a:cxnLst/>
              <a:rect l="l" t="t" r="r" b="b"/>
              <a:pathLst>
                <a:path w="114" h="99" extrusionOk="0">
                  <a:moveTo>
                    <a:pt x="57" y="0"/>
                  </a:moveTo>
                  <a:cubicBezTo>
                    <a:pt x="51" y="0"/>
                    <a:pt x="44" y="1"/>
                    <a:pt x="38" y="4"/>
                  </a:cubicBezTo>
                  <a:cubicBezTo>
                    <a:pt x="14" y="14"/>
                    <a:pt x="0" y="41"/>
                    <a:pt x="11" y="65"/>
                  </a:cubicBezTo>
                  <a:cubicBezTo>
                    <a:pt x="19" y="87"/>
                    <a:pt x="39" y="98"/>
                    <a:pt x="60" y="98"/>
                  </a:cubicBezTo>
                  <a:cubicBezTo>
                    <a:pt x="65" y="98"/>
                    <a:pt x="70" y="97"/>
                    <a:pt x="76" y="96"/>
                  </a:cubicBezTo>
                  <a:cubicBezTo>
                    <a:pt x="99" y="86"/>
                    <a:pt x="113" y="55"/>
                    <a:pt x="103" y="31"/>
                  </a:cubicBezTo>
                  <a:cubicBezTo>
                    <a:pt x="95" y="12"/>
                    <a:pt x="77" y="0"/>
                    <a:pt x="57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11;p37"/>
            <p:cNvSpPr/>
            <p:nvPr/>
          </p:nvSpPr>
          <p:spPr>
            <a:xfrm flipH="1">
              <a:off x="6474583" y="9283250"/>
              <a:ext cx="25862" cy="22876"/>
            </a:xfrm>
            <a:custGeom>
              <a:avLst/>
              <a:gdLst/>
              <a:ahLst/>
              <a:cxnLst/>
              <a:rect l="l" t="t" r="r" b="b"/>
              <a:pathLst>
                <a:path w="182" h="161" extrusionOk="0">
                  <a:moveTo>
                    <a:pt x="87" y="1"/>
                  </a:moveTo>
                  <a:cubicBezTo>
                    <a:pt x="79" y="1"/>
                    <a:pt x="70" y="2"/>
                    <a:pt x="62" y="5"/>
                  </a:cubicBezTo>
                  <a:cubicBezTo>
                    <a:pt x="21" y="22"/>
                    <a:pt x="0" y="66"/>
                    <a:pt x="13" y="110"/>
                  </a:cubicBezTo>
                  <a:cubicBezTo>
                    <a:pt x="27" y="142"/>
                    <a:pt x="58" y="161"/>
                    <a:pt x="90" y="161"/>
                  </a:cubicBezTo>
                  <a:cubicBezTo>
                    <a:pt x="100" y="161"/>
                    <a:pt x="110" y="159"/>
                    <a:pt x="120" y="155"/>
                  </a:cubicBezTo>
                  <a:cubicBezTo>
                    <a:pt x="161" y="138"/>
                    <a:pt x="181" y="94"/>
                    <a:pt x="168" y="53"/>
                  </a:cubicBezTo>
                  <a:cubicBezTo>
                    <a:pt x="154" y="20"/>
                    <a:pt x="121" y="1"/>
                    <a:pt x="87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12;p37"/>
            <p:cNvSpPr/>
            <p:nvPr/>
          </p:nvSpPr>
          <p:spPr>
            <a:xfrm flipH="1">
              <a:off x="6491636" y="9156646"/>
              <a:ext cx="30692" cy="26713"/>
            </a:xfrm>
            <a:custGeom>
              <a:avLst/>
              <a:gdLst/>
              <a:ahLst/>
              <a:cxnLst/>
              <a:rect l="l" t="t" r="r" b="b"/>
              <a:pathLst>
                <a:path w="216" h="188" extrusionOk="0">
                  <a:moveTo>
                    <a:pt x="111" y="1"/>
                  </a:moveTo>
                  <a:cubicBezTo>
                    <a:pt x="99" y="1"/>
                    <a:pt x="87" y="3"/>
                    <a:pt x="76" y="8"/>
                  </a:cubicBezTo>
                  <a:cubicBezTo>
                    <a:pt x="28" y="25"/>
                    <a:pt x="0" y="80"/>
                    <a:pt x="21" y="128"/>
                  </a:cubicBezTo>
                  <a:cubicBezTo>
                    <a:pt x="34" y="165"/>
                    <a:pt x="73" y="188"/>
                    <a:pt x="111" y="188"/>
                  </a:cubicBezTo>
                  <a:cubicBezTo>
                    <a:pt x="122" y="188"/>
                    <a:pt x="133" y="186"/>
                    <a:pt x="144" y="182"/>
                  </a:cubicBezTo>
                  <a:cubicBezTo>
                    <a:pt x="192" y="166"/>
                    <a:pt x="216" y="111"/>
                    <a:pt x="199" y="59"/>
                  </a:cubicBezTo>
                  <a:cubicBezTo>
                    <a:pt x="183" y="23"/>
                    <a:pt x="148" y="1"/>
                    <a:pt x="11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13;p37"/>
            <p:cNvSpPr/>
            <p:nvPr/>
          </p:nvSpPr>
          <p:spPr>
            <a:xfrm flipH="1">
              <a:off x="6401833" y="9049224"/>
              <a:ext cx="29840" cy="26002"/>
            </a:xfrm>
            <a:custGeom>
              <a:avLst/>
              <a:gdLst/>
              <a:ahLst/>
              <a:cxnLst/>
              <a:rect l="l" t="t" r="r" b="b"/>
              <a:pathLst>
                <a:path w="210" h="183" extrusionOk="0">
                  <a:moveTo>
                    <a:pt x="104" y="0"/>
                  </a:moveTo>
                  <a:cubicBezTo>
                    <a:pt x="92" y="0"/>
                    <a:pt x="81" y="2"/>
                    <a:pt x="69" y="6"/>
                  </a:cubicBezTo>
                  <a:cubicBezTo>
                    <a:pt x="25" y="24"/>
                    <a:pt x="1" y="78"/>
                    <a:pt x="18" y="123"/>
                  </a:cubicBezTo>
                  <a:cubicBezTo>
                    <a:pt x="31" y="160"/>
                    <a:pt x="68" y="182"/>
                    <a:pt x="105" y="182"/>
                  </a:cubicBezTo>
                  <a:cubicBezTo>
                    <a:pt x="116" y="182"/>
                    <a:pt x="127" y="181"/>
                    <a:pt x="137" y="177"/>
                  </a:cubicBezTo>
                  <a:cubicBezTo>
                    <a:pt x="185" y="156"/>
                    <a:pt x="209" y="106"/>
                    <a:pt x="189" y="57"/>
                  </a:cubicBezTo>
                  <a:cubicBezTo>
                    <a:pt x="176" y="21"/>
                    <a:pt x="141" y="0"/>
                    <a:pt x="104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14;p37"/>
            <p:cNvSpPr/>
            <p:nvPr/>
          </p:nvSpPr>
          <p:spPr>
            <a:xfrm flipH="1">
              <a:off x="6299952" y="9130360"/>
              <a:ext cx="22451" cy="19893"/>
            </a:xfrm>
            <a:custGeom>
              <a:avLst/>
              <a:gdLst/>
              <a:ahLst/>
              <a:cxnLst/>
              <a:rect l="l" t="t" r="r" b="b"/>
              <a:pathLst>
                <a:path w="158" h="140" extrusionOk="0">
                  <a:moveTo>
                    <a:pt x="79" y="1"/>
                  </a:moveTo>
                  <a:cubicBezTo>
                    <a:pt x="71" y="1"/>
                    <a:pt x="63" y="2"/>
                    <a:pt x="55" y="6"/>
                  </a:cubicBezTo>
                  <a:cubicBezTo>
                    <a:pt x="17" y="19"/>
                    <a:pt x="0" y="60"/>
                    <a:pt x="14" y="94"/>
                  </a:cubicBezTo>
                  <a:cubicBezTo>
                    <a:pt x="24" y="123"/>
                    <a:pt x="50" y="140"/>
                    <a:pt x="79" y="140"/>
                  </a:cubicBezTo>
                  <a:cubicBezTo>
                    <a:pt x="88" y="140"/>
                    <a:pt x="97" y="138"/>
                    <a:pt x="106" y="135"/>
                  </a:cubicBezTo>
                  <a:cubicBezTo>
                    <a:pt x="140" y="121"/>
                    <a:pt x="157" y="80"/>
                    <a:pt x="143" y="47"/>
                  </a:cubicBezTo>
                  <a:cubicBezTo>
                    <a:pt x="133" y="18"/>
                    <a:pt x="106" y="1"/>
                    <a:pt x="79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15;p37"/>
            <p:cNvSpPr/>
            <p:nvPr/>
          </p:nvSpPr>
          <p:spPr>
            <a:xfrm flipH="1">
              <a:off x="6310751" y="9233234"/>
              <a:ext cx="23871" cy="20888"/>
            </a:xfrm>
            <a:custGeom>
              <a:avLst/>
              <a:gdLst/>
              <a:ahLst/>
              <a:cxnLst/>
              <a:rect l="l" t="t" r="r" b="b"/>
              <a:pathLst>
                <a:path w="168" h="147" extrusionOk="0">
                  <a:moveTo>
                    <a:pt x="85" y="0"/>
                  </a:moveTo>
                  <a:cubicBezTo>
                    <a:pt x="76" y="0"/>
                    <a:pt x="67" y="2"/>
                    <a:pt x="59" y="5"/>
                  </a:cubicBezTo>
                  <a:cubicBezTo>
                    <a:pt x="18" y="22"/>
                    <a:pt x="1" y="63"/>
                    <a:pt x="14" y="101"/>
                  </a:cubicBezTo>
                  <a:cubicBezTo>
                    <a:pt x="27" y="130"/>
                    <a:pt x="55" y="146"/>
                    <a:pt x="84" y="146"/>
                  </a:cubicBezTo>
                  <a:cubicBezTo>
                    <a:pt x="92" y="146"/>
                    <a:pt x="101" y="145"/>
                    <a:pt x="110" y="142"/>
                  </a:cubicBezTo>
                  <a:cubicBezTo>
                    <a:pt x="147" y="128"/>
                    <a:pt x="168" y="87"/>
                    <a:pt x="154" y="49"/>
                  </a:cubicBezTo>
                  <a:cubicBezTo>
                    <a:pt x="141" y="18"/>
                    <a:pt x="113" y="0"/>
                    <a:pt x="85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16;p37"/>
            <p:cNvSpPr/>
            <p:nvPr/>
          </p:nvSpPr>
          <p:spPr>
            <a:xfrm flipH="1">
              <a:off x="6045890" y="9357279"/>
              <a:ext cx="384647" cy="521481"/>
            </a:xfrm>
            <a:custGeom>
              <a:avLst/>
              <a:gdLst/>
              <a:ahLst/>
              <a:cxnLst/>
              <a:rect l="l" t="t" r="r" b="b"/>
              <a:pathLst>
                <a:path w="2707" h="3670" extrusionOk="0">
                  <a:moveTo>
                    <a:pt x="667" y="0"/>
                  </a:moveTo>
                  <a:cubicBezTo>
                    <a:pt x="252" y="0"/>
                    <a:pt x="0" y="413"/>
                    <a:pt x="30" y="1279"/>
                  </a:cubicBezTo>
                  <a:cubicBezTo>
                    <a:pt x="85" y="2747"/>
                    <a:pt x="2089" y="3669"/>
                    <a:pt x="2089" y="3669"/>
                  </a:cubicBezTo>
                  <a:cubicBezTo>
                    <a:pt x="2089" y="3669"/>
                    <a:pt x="2707" y="1505"/>
                    <a:pt x="1720" y="576"/>
                  </a:cubicBezTo>
                  <a:cubicBezTo>
                    <a:pt x="1318" y="197"/>
                    <a:pt x="953" y="0"/>
                    <a:pt x="667" y="0"/>
                  </a:cubicBezTo>
                  <a:close/>
                </a:path>
              </a:pathLst>
            </a:custGeom>
            <a:solidFill>
              <a:srgbClr val="DBD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17;p37"/>
            <p:cNvSpPr/>
            <p:nvPr/>
          </p:nvSpPr>
          <p:spPr>
            <a:xfrm flipH="1">
              <a:off x="6155443" y="9373053"/>
              <a:ext cx="241273" cy="461375"/>
            </a:xfrm>
            <a:custGeom>
              <a:avLst/>
              <a:gdLst/>
              <a:ahLst/>
              <a:cxnLst/>
              <a:rect l="l" t="t" r="r" b="b"/>
              <a:pathLst>
                <a:path w="1698" h="3247" extrusionOk="0">
                  <a:moveTo>
                    <a:pt x="1246" y="2257"/>
                  </a:moveTo>
                  <a:lnTo>
                    <a:pt x="1246" y="2260"/>
                  </a:lnTo>
                  <a:cubicBezTo>
                    <a:pt x="1246" y="2260"/>
                    <a:pt x="1245" y="2258"/>
                    <a:pt x="1244" y="2257"/>
                  </a:cubicBezTo>
                  <a:close/>
                  <a:moveTo>
                    <a:pt x="383" y="1"/>
                  </a:moveTo>
                  <a:cubicBezTo>
                    <a:pt x="444" y="134"/>
                    <a:pt x="489" y="270"/>
                    <a:pt x="540" y="407"/>
                  </a:cubicBezTo>
                  <a:lnTo>
                    <a:pt x="693" y="817"/>
                  </a:lnTo>
                  <a:lnTo>
                    <a:pt x="789" y="1073"/>
                  </a:lnTo>
                  <a:cubicBezTo>
                    <a:pt x="673" y="1018"/>
                    <a:pt x="557" y="964"/>
                    <a:pt x="441" y="912"/>
                  </a:cubicBezTo>
                  <a:cubicBezTo>
                    <a:pt x="366" y="878"/>
                    <a:pt x="294" y="847"/>
                    <a:pt x="222" y="817"/>
                  </a:cubicBezTo>
                  <a:cubicBezTo>
                    <a:pt x="148" y="789"/>
                    <a:pt x="76" y="759"/>
                    <a:pt x="0" y="732"/>
                  </a:cubicBezTo>
                  <a:lnTo>
                    <a:pt x="0" y="732"/>
                  </a:lnTo>
                  <a:cubicBezTo>
                    <a:pt x="69" y="773"/>
                    <a:pt x="137" y="810"/>
                    <a:pt x="205" y="850"/>
                  </a:cubicBezTo>
                  <a:cubicBezTo>
                    <a:pt x="274" y="888"/>
                    <a:pt x="342" y="926"/>
                    <a:pt x="414" y="964"/>
                  </a:cubicBezTo>
                  <a:cubicBezTo>
                    <a:pt x="550" y="1035"/>
                    <a:pt x="687" y="1107"/>
                    <a:pt x="827" y="1172"/>
                  </a:cubicBezTo>
                  <a:lnTo>
                    <a:pt x="983" y="1588"/>
                  </a:lnTo>
                  <a:cubicBezTo>
                    <a:pt x="857" y="1540"/>
                    <a:pt x="728" y="1493"/>
                    <a:pt x="598" y="1449"/>
                  </a:cubicBezTo>
                  <a:lnTo>
                    <a:pt x="362" y="1373"/>
                  </a:lnTo>
                  <a:cubicBezTo>
                    <a:pt x="284" y="1349"/>
                    <a:pt x="205" y="1322"/>
                    <a:pt x="123" y="1308"/>
                  </a:cubicBezTo>
                  <a:lnTo>
                    <a:pt x="123" y="1308"/>
                  </a:lnTo>
                  <a:cubicBezTo>
                    <a:pt x="199" y="1339"/>
                    <a:pt x="274" y="1373"/>
                    <a:pt x="349" y="1408"/>
                  </a:cubicBezTo>
                  <a:lnTo>
                    <a:pt x="578" y="1503"/>
                  </a:lnTo>
                  <a:cubicBezTo>
                    <a:pt x="725" y="1564"/>
                    <a:pt x="871" y="1622"/>
                    <a:pt x="1021" y="1680"/>
                  </a:cubicBezTo>
                  <a:cubicBezTo>
                    <a:pt x="1090" y="1851"/>
                    <a:pt x="1158" y="2025"/>
                    <a:pt x="1226" y="2199"/>
                  </a:cubicBezTo>
                  <a:lnTo>
                    <a:pt x="1223" y="2199"/>
                  </a:lnTo>
                  <a:lnTo>
                    <a:pt x="1120" y="2169"/>
                  </a:lnTo>
                  <a:lnTo>
                    <a:pt x="912" y="2104"/>
                  </a:lnTo>
                  <a:cubicBezTo>
                    <a:pt x="772" y="2063"/>
                    <a:pt x="632" y="2022"/>
                    <a:pt x="489" y="1988"/>
                  </a:cubicBezTo>
                  <a:lnTo>
                    <a:pt x="489" y="1988"/>
                  </a:lnTo>
                  <a:cubicBezTo>
                    <a:pt x="622" y="2049"/>
                    <a:pt x="755" y="2107"/>
                    <a:pt x="892" y="2158"/>
                  </a:cubicBezTo>
                  <a:cubicBezTo>
                    <a:pt x="960" y="2186"/>
                    <a:pt x="1029" y="2210"/>
                    <a:pt x="1097" y="2233"/>
                  </a:cubicBezTo>
                  <a:cubicBezTo>
                    <a:pt x="1131" y="2243"/>
                    <a:pt x="1168" y="2257"/>
                    <a:pt x="1202" y="2268"/>
                  </a:cubicBezTo>
                  <a:cubicBezTo>
                    <a:pt x="1219" y="2271"/>
                    <a:pt x="1237" y="2278"/>
                    <a:pt x="1257" y="2281"/>
                  </a:cubicBezTo>
                  <a:lnTo>
                    <a:pt x="1260" y="2281"/>
                  </a:lnTo>
                  <a:cubicBezTo>
                    <a:pt x="1281" y="2336"/>
                    <a:pt x="1301" y="2387"/>
                    <a:pt x="1325" y="2442"/>
                  </a:cubicBezTo>
                  <a:lnTo>
                    <a:pt x="1489" y="2845"/>
                  </a:lnTo>
                  <a:cubicBezTo>
                    <a:pt x="1547" y="2977"/>
                    <a:pt x="1605" y="3114"/>
                    <a:pt x="1663" y="3247"/>
                  </a:cubicBezTo>
                  <a:cubicBezTo>
                    <a:pt x="1618" y="3108"/>
                    <a:pt x="1571" y="2971"/>
                    <a:pt x="1523" y="2831"/>
                  </a:cubicBezTo>
                  <a:lnTo>
                    <a:pt x="1377" y="2421"/>
                  </a:lnTo>
                  <a:cubicBezTo>
                    <a:pt x="1356" y="2366"/>
                    <a:pt x="1336" y="2309"/>
                    <a:pt x="1315" y="2254"/>
                  </a:cubicBezTo>
                  <a:lnTo>
                    <a:pt x="1315" y="2251"/>
                  </a:lnTo>
                  <a:cubicBezTo>
                    <a:pt x="1319" y="2243"/>
                    <a:pt x="1315" y="2237"/>
                    <a:pt x="1315" y="2233"/>
                  </a:cubicBezTo>
                  <a:lnTo>
                    <a:pt x="1315" y="2233"/>
                  </a:lnTo>
                  <a:lnTo>
                    <a:pt x="1319" y="2237"/>
                  </a:lnTo>
                  <a:lnTo>
                    <a:pt x="1319" y="2243"/>
                  </a:lnTo>
                  <a:lnTo>
                    <a:pt x="1328" y="2227"/>
                  </a:lnTo>
                  <a:cubicBezTo>
                    <a:pt x="1387" y="2097"/>
                    <a:pt x="1455" y="1967"/>
                    <a:pt x="1516" y="1838"/>
                  </a:cubicBezTo>
                  <a:cubicBezTo>
                    <a:pt x="1582" y="1707"/>
                    <a:pt x="1639" y="1578"/>
                    <a:pt x="1697" y="1444"/>
                  </a:cubicBezTo>
                  <a:lnTo>
                    <a:pt x="1697" y="1444"/>
                  </a:lnTo>
                  <a:cubicBezTo>
                    <a:pt x="1615" y="1564"/>
                    <a:pt x="1536" y="1687"/>
                    <a:pt x="1465" y="1813"/>
                  </a:cubicBezTo>
                  <a:cubicBezTo>
                    <a:pt x="1400" y="1926"/>
                    <a:pt x="1339" y="2038"/>
                    <a:pt x="1281" y="2155"/>
                  </a:cubicBezTo>
                  <a:cubicBezTo>
                    <a:pt x="1216" y="1988"/>
                    <a:pt x="1151" y="1821"/>
                    <a:pt x="1090" y="1653"/>
                  </a:cubicBezTo>
                  <a:cubicBezTo>
                    <a:pt x="1151" y="1517"/>
                    <a:pt x="1213" y="1380"/>
                    <a:pt x="1270" y="1240"/>
                  </a:cubicBezTo>
                  <a:lnTo>
                    <a:pt x="1363" y="1028"/>
                  </a:lnTo>
                  <a:cubicBezTo>
                    <a:pt x="1393" y="957"/>
                    <a:pt x="1418" y="885"/>
                    <a:pt x="1459" y="817"/>
                  </a:cubicBezTo>
                  <a:lnTo>
                    <a:pt x="1459" y="817"/>
                  </a:lnTo>
                  <a:cubicBezTo>
                    <a:pt x="1428" y="844"/>
                    <a:pt x="1410" y="882"/>
                    <a:pt x="1390" y="912"/>
                  </a:cubicBezTo>
                  <a:lnTo>
                    <a:pt x="1328" y="1011"/>
                  </a:lnTo>
                  <a:cubicBezTo>
                    <a:pt x="1291" y="1080"/>
                    <a:pt x="1257" y="1148"/>
                    <a:pt x="1219" y="1219"/>
                  </a:cubicBezTo>
                  <a:cubicBezTo>
                    <a:pt x="1161" y="1329"/>
                    <a:pt x="1106" y="1444"/>
                    <a:pt x="1052" y="1558"/>
                  </a:cubicBezTo>
                  <a:cubicBezTo>
                    <a:pt x="997" y="1421"/>
                    <a:pt x="943" y="1285"/>
                    <a:pt x="888" y="1148"/>
                  </a:cubicBezTo>
                  <a:cubicBezTo>
                    <a:pt x="922" y="1018"/>
                    <a:pt x="956" y="885"/>
                    <a:pt x="983" y="752"/>
                  </a:cubicBezTo>
                  <a:cubicBezTo>
                    <a:pt x="1015" y="619"/>
                    <a:pt x="1042" y="482"/>
                    <a:pt x="1065" y="346"/>
                  </a:cubicBezTo>
                  <a:lnTo>
                    <a:pt x="1065" y="346"/>
                  </a:lnTo>
                  <a:cubicBezTo>
                    <a:pt x="1018" y="475"/>
                    <a:pt x="974" y="605"/>
                    <a:pt x="933" y="738"/>
                  </a:cubicBezTo>
                  <a:cubicBezTo>
                    <a:pt x="902" y="837"/>
                    <a:pt x="871" y="937"/>
                    <a:pt x="844" y="1039"/>
                  </a:cubicBezTo>
                  <a:cubicBezTo>
                    <a:pt x="810" y="957"/>
                    <a:pt x="779" y="875"/>
                    <a:pt x="745" y="796"/>
                  </a:cubicBezTo>
                  <a:cubicBezTo>
                    <a:pt x="629" y="530"/>
                    <a:pt x="523" y="257"/>
                    <a:pt x="383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18;p37"/>
            <p:cNvSpPr/>
            <p:nvPr/>
          </p:nvSpPr>
          <p:spPr>
            <a:xfrm flipH="1">
              <a:off x="5850371" y="9533900"/>
              <a:ext cx="73320" cy="432105"/>
            </a:xfrm>
            <a:custGeom>
              <a:avLst/>
              <a:gdLst/>
              <a:ahLst/>
              <a:cxnLst/>
              <a:rect l="l" t="t" r="r" b="b"/>
              <a:pathLst>
                <a:path w="516" h="3041" extrusionOk="0">
                  <a:moveTo>
                    <a:pt x="509" y="1"/>
                  </a:moveTo>
                  <a:cubicBezTo>
                    <a:pt x="507" y="1"/>
                    <a:pt x="504" y="3"/>
                    <a:pt x="501" y="5"/>
                  </a:cubicBezTo>
                  <a:cubicBezTo>
                    <a:pt x="501" y="5"/>
                    <a:pt x="0" y="992"/>
                    <a:pt x="0" y="2125"/>
                  </a:cubicBezTo>
                  <a:cubicBezTo>
                    <a:pt x="0" y="2422"/>
                    <a:pt x="34" y="2729"/>
                    <a:pt x="123" y="3033"/>
                  </a:cubicBezTo>
                  <a:cubicBezTo>
                    <a:pt x="123" y="3037"/>
                    <a:pt x="126" y="3041"/>
                    <a:pt x="129" y="3041"/>
                  </a:cubicBezTo>
                  <a:cubicBezTo>
                    <a:pt x="133" y="3037"/>
                    <a:pt x="137" y="3033"/>
                    <a:pt x="133" y="3030"/>
                  </a:cubicBezTo>
                  <a:cubicBezTo>
                    <a:pt x="48" y="2729"/>
                    <a:pt x="14" y="2422"/>
                    <a:pt x="14" y="2125"/>
                  </a:cubicBezTo>
                  <a:cubicBezTo>
                    <a:pt x="14" y="1559"/>
                    <a:pt x="137" y="1029"/>
                    <a:pt x="263" y="644"/>
                  </a:cubicBezTo>
                  <a:cubicBezTo>
                    <a:pt x="328" y="449"/>
                    <a:pt x="389" y="292"/>
                    <a:pt x="437" y="183"/>
                  </a:cubicBezTo>
                  <a:cubicBezTo>
                    <a:pt x="460" y="128"/>
                    <a:pt x="478" y="84"/>
                    <a:pt x="492" y="54"/>
                  </a:cubicBezTo>
                  <a:cubicBezTo>
                    <a:pt x="498" y="40"/>
                    <a:pt x="506" y="30"/>
                    <a:pt x="509" y="22"/>
                  </a:cubicBezTo>
                  <a:cubicBezTo>
                    <a:pt x="512" y="16"/>
                    <a:pt x="515" y="9"/>
                    <a:pt x="515" y="9"/>
                  </a:cubicBezTo>
                  <a:cubicBezTo>
                    <a:pt x="515" y="5"/>
                    <a:pt x="515" y="2"/>
                    <a:pt x="512" y="2"/>
                  </a:cubicBezTo>
                  <a:cubicBezTo>
                    <a:pt x="511" y="1"/>
                    <a:pt x="510" y="1"/>
                    <a:pt x="509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19;p37"/>
            <p:cNvSpPr/>
            <p:nvPr/>
          </p:nvSpPr>
          <p:spPr>
            <a:xfrm flipH="1">
              <a:off x="5904223" y="9584201"/>
              <a:ext cx="181169" cy="381661"/>
            </a:xfrm>
            <a:custGeom>
              <a:avLst/>
              <a:gdLst/>
              <a:ahLst/>
              <a:cxnLst/>
              <a:rect l="l" t="t" r="r" b="b"/>
              <a:pathLst>
                <a:path w="1275" h="2686" extrusionOk="0">
                  <a:moveTo>
                    <a:pt x="8" y="0"/>
                  </a:moveTo>
                  <a:cubicBezTo>
                    <a:pt x="6" y="0"/>
                    <a:pt x="3" y="1"/>
                    <a:pt x="1" y="4"/>
                  </a:cubicBezTo>
                  <a:lnTo>
                    <a:pt x="1" y="10"/>
                  </a:lnTo>
                  <a:cubicBezTo>
                    <a:pt x="5" y="13"/>
                    <a:pt x="5" y="17"/>
                    <a:pt x="8" y="24"/>
                  </a:cubicBezTo>
                  <a:cubicBezTo>
                    <a:pt x="15" y="44"/>
                    <a:pt x="25" y="95"/>
                    <a:pt x="32" y="167"/>
                  </a:cubicBezTo>
                  <a:cubicBezTo>
                    <a:pt x="66" y="413"/>
                    <a:pt x="124" y="908"/>
                    <a:pt x="295" y="1409"/>
                  </a:cubicBezTo>
                  <a:cubicBezTo>
                    <a:pt x="469" y="1908"/>
                    <a:pt x="759" y="2416"/>
                    <a:pt x="1264" y="2683"/>
                  </a:cubicBezTo>
                  <a:cubicBezTo>
                    <a:pt x="1266" y="2685"/>
                    <a:pt x="1267" y="2686"/>
                    <a:pt x="1269" y="2686"/>
                  </a:cubicBezTo>
                  <a:cubicBezTo>
                    <a:pt x="1270" y="2686"/>
                    <a:pt x="1271" y="2685"/>
                    <a:pt x="1271" y="2683"/>
                  </a:cubicBezTo>
                  <a:cubicBezTo>
                    <a:pt x="1275" y="2679"/>
                    <a:pt x="1271" y="2673"/>
                    <a:pt x="1267" y="2673"/>
                  </a:cubicBezTo>
                  <a:cubicBezTo>
                    <a:pt x="681" y="2359"/>
                    <a:pt x="383" y="1713"/>
                    <a:pt x="226" y="1137"/>
                  </a:cubicBezTo>
                  <a:cubicBezTo>
                    <a:pt x="148" y="847"/>
                    <a:pt x="103" y="577"/>
                    <a:pt x="76" y="372"/>
                  </a:cubicBezTo>
                  <a:cubicBezTo>
                    <a:pt x="59" y="270"/>
                    <a:pt x="49" y="180"/>
                    <a:pt x="42" y="119"/>
                  </a:cubicBezTo>
                  <a:cubicBezTo>
                    <a:pt x="35" y="89"/>
                    <a:pt x="32" y="61"/>
                    <a:pt x="29" y="44"/>
                  </a:cubicBezTo>
                  <a:cubicBezTo>
                    <a:pt x="25" y="34"/>
                    <a:pt x="21" y="24"/>
                    <a:pt x="21" y="17"/>
                  </a:cubicBezTo>
                  <a:cubicBezTo>
                    <a:pt x="18" y="10"/>
                    <a:pt x="15" y="7"/>
                    <a:pt x="12" y="4"/>
                  </a:cubicBezTo>
                  <a:cubicBezTo>
                    <a:pt x="12" y="1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20;p37"/>
            <p:cNvSpPr/>
            <p:nvPr/>
          </p:nvSpPr>
          <p:spPr>
            <a:xfrm flipH="1">
              <a:off x="5904223" y="9849914"/>
              <a:ext cx="327950" cy="120352"/>
            </a:xfrm>
            <a:custGeom>
              <a:avLst/>
              <a:gdLst/>
              <a:ahLst/>
              <a:cxnLst/>
              <a:rect l="l" t="t" r="r" b="b"/>
              <a:pathLst>
                <a:path w="2308" h="847" extrusionOk="0">
                  <a:moveTo>
                    <a:pt x="255" y="0"/>
                  </a:moveTo>
                  <a:cubicBezTo>
                    <a:pt x="79" y="0"/>
                    <a:pt x="0" y="46"/>
                    <a:pt x="92" y="147"/>
                  </a:cubicBezTo>
                  <a:cubicBezTo>
                    <a:pt x="424" y="509"/>
                    <a:pt x="2287" y="837"/>
                    <a:pt x="2300" y="847"/>
                  </a:cubicBezTo>
                  <a:lnTo>
                    <a:pt x="2308" y="799"/>
                  </a:lnTo>
                  <a:cubicBezTo>
                    <a:pt x="1841" y="317"/>
                    <a:pt x="716" y="0"/>
                    <a:pt x="255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21;p37"/>
            <p:cNvSpPr/>
            <p:nvPr/>
          </p:nvSpPr>
          <p:spPr>
            <a:xfrm flipH="1">
              <a:off x="5923548" y="9862986"/>
              <a:ext cx="291290" cy="92786"/>
            </a:xfrm>
            <a:custGeom>
              <a:avLst/>
              <a:gdLst/>
              <a:ahLst/>
              <a:cxnLst/>
              <a:rect l="l" t="t" r="r" b="b"/>
              <a:pathLst>
                <a:path w="2050" h="653" extrusionOk="0">
                  <a:moveTo>
                    <a:pt x="1" y="0"/>
                  </a:moveTo>
                  <a:cubicBezTo>
                    <a:pt x="86" y="35"/>
                    <a:pt x="171" y="62"/>
                    <a:pt x="253" y="93"/>
                  </a:cubicBezTo>
                  <a:lnTo>
                    <a:pt x="461" y="161"/>
                  </a:lnTo>
                  <a:cubicBezTo>
                    <a:pt x="445" y="172"/>
                    <a:pt x="428" y="181"/>
                    <a:pt x="410" y="192"/>
                  </a:cubicBezTo>
                  <a:cubicBezTo>
                    <a:pt x="387" y="205"/>
                    <a:pt x="363" y="222"/>
                    <a:pt x="342" y="240"/>
                  </a:cubicBezTo>
                  <a:cubicBezTo>
                    <a:pt x="370" y="233"/>
                    <a:pt x="397" y="226"/>
                    <a:pt x="424" y="216"/>
                  </a:cubicBezTo>
                  <a:cubicBezTo>
                    <a:pt x="448" y="205"/>
                    <a:pt x="472" y="195"/>
                    <a:pt x="499" y="185"/>
                  </a:cubicBezTo>
                  <a:lnTo>
                    <a:pt x="513" y="178"/>
                  </a:lnTo>
                  <a:cubicBezTo>
                    <a:pt x="592" y="205"/>
                    <a:pt x="673" y="233"/>
                    <a:pt x="755" y="260"/>
                  </a:cubicBezTo>
                  <a:cubicBezTo>
                    <a:pt x="745" y="267"/>
                    <a:pt x="738" y="274"/>
                    <a:pt x="728" y="281"/>
                  </a:cubicBezTo>
                  <a:cubicBezTo>
                    <a:pt x="711" y="298"/>
                    <a:pt x="691" y="315"/>
                    <a:pt x="673" y="335"/>
                  </a:cubicBezTo>
                  <a:cubicBezTo>
                    <a:pt x="701" y="328"/>
                    <a:pt x="724" y="315"/>
                    <a:pt x="745" y="304"/>
                  </a:cubicBezTo>
                  <a:cubicBezTo>
                    <a:pt x="762" y="295"/>
                    <a:pt x="779" y="284"/>
                    <a:pt x="796" y="274"/>
                  </a:cubicBezTo>
                  <a:cubicBezTo>
                    <a:pt x="871" y="298"/>
                    <a:pt x="946" y="322"/>
                    <a:pt x="1022" y="345"/>
                  </a:cubicBezTo>
                  <a:cubicBezTo>
                    <a:pt x="1031" y="349"/>
                    <a:pt x="1045" y="352"/>
                    <a:pt x="1059" y="356"/>
                  </a:cubicBezTo>
                  <a:cubicBezTo>
                    <a:pt x="1035" y="376"/>
                    <a:pt x="1011" y="400"/>
                    <a:pt x="991" y="427"/>
                  </a:cubicBezTo>
                  <a:cubicBezTo>
                    <a:pt x="1031" y="410"/>
                    <a:pt x="1066" y="390"/>
                    <a:pt x="1096" y="369"/>
                  </a:cubicBezTo>
                  <a:cubicBezTo>
                    <a:pt x="1192" y="397"/>
                    <a:pt x="1288" y="427"/>
                    <a:pt x="1380" y="454"/>
                  </a:cubicBezTo>
                  <a:cubicBezTo>
                    <a:pt x="1349" y="479"/>
                    <a:pt x="1315" y="503"/>
                    <a:pt x="1288" y="533"/>
                  </a:cubicBezTo>
                  <a:cubicBezTo>
                    <a:pt x="1339" y="520"/>
                    <a:pt x="1383" y="495"/>
                    <a:pt x="1428" y="471"/>
                  </a:cubicBezTo>
                  <a:cubicBezTo>
                    <a:pt x="1462" y="482"/>
                    <a:pt x="1496" y="492"/>
                    <a:pt x="1534" y="503"/>
                  </a:cubicBezTo>
                  <a:cubicBezTo>
                    <a:pt x="1581" y="516"/>
                    <a:pt x="1629" y="530"/>
                    <a:pt x="1677" y="547"/>
                  </a:cubicBezTo>
                  <a:cubicBezTo>
                    <a:pt x="1663" y="557"/>
                    <a:pt x="1649" y="571"/>
                    <a:pt x="1636" y="588"/>
                  </a:cubicBezTo>
                  <a:cubicBezTo>
                    <a:pt x="1663" y="581"/>
                    <a:pt x="1690" y="571"/>
                    <a:pt x="1718" y="557"/>
                  </a:cubicBezTo>
                  <a:cubicBezTo>
                    <a:pt x="1827" y="591"/>
                    <a:pt x="1940" y="622"/>
                    <a:pt x="2049" y="653"/>
                  </a:cubicBezTo>
                  <a:lnTo>
                    <a:pt x="1797" y="561"/>
                  </a:lnTo>
                  <a:lnTo>
                    <a:pt x="1725" y="536"/>
                  </a:lnTo>
                  <a:cubicBezTo>
                    <a:pt x="1711" y="509"/>
                    <a:pt x="1698" y="485"/>
                    <a:pt x="1680" y="462"/>
                  </a:cubicBezTo>
                  <a:cubicBezTo>
                    <a:pt x="1666" y="441"/>
                    <a:pt x="1649" y="417"/>
                    <a:pt x="1625" y="400"/>
                  </a:cubicBezTo>
                  <a:lnTo>
                    <a:pt x="1625" y="400"/>
                  </a:lnTo>
                  <a:cubicBezTo>
                    <a:pt x="1629" y="427"/>
                    <a:pt x="1643" y="454"/>
                    <a:pt x="1653" y="479"/>
                  </a:cubicBezTo>
                  <a:cubicBezTo>
                    <a:pt x="1660" y="492"/>
                    <a:pt x="1666" y="506"/>
                    <a:pt x="1674" y="520"/>
                  </a:cubicBezTo>
                  <a:lnTo>
                    <a:pt x="1540" y="475"/>
                  </a:lnTo>
                  <a:cubicBezTo>
                    <a:pt x="1506" y="465"/>
                    <a:pt x="1472" y="451"/>
                    <a:pt x="1435" y="441"/>
                  </a:cubicBezTo>
                  <a:cubicBezTo>
                    <a:pt x="1424" y="417"/>
                    <a:pt x="1411" y="393"/>
                    <a:pt x="1397" y="372"/>
                  </a:cubicBezTo>
                  <a:cubicBezTo>
                    <a:pt x="1383" y="349"/>
                    <a:pt x="1367" y="325"/>
                    <a:pt x="1346" y="301"/>
                  </a:cubicBezTo>
                  <a:lnTo>
                    <a:pt x="1346" y="301"/>
                  </a:lnTo>
                  <a:cubicBezTo>
                    <a:pt x="1353" y="331"/>
                    <a:pt x="1359" y="359"/>
                    <a:pt x="1370" y="383"/>
                  </a:cubicBezTo>
                  <a:cubicBezTo>
                    <a:pt x="1376" y="397"/>
                    <a:pt x="1383" y="410"/>
                    <a:pt x="1387" y="424"/>
                  </a:cubicBezTo>
                  <a:cubicBezTo>
                    <a:pt x="1294" y="397"/>
                    <a:pt x="1203" y="366"/>
                    <a:pt x="1107" y="335"/>
                  </a:cubicBezTo>
                  <a:cubicBezTo>
                    <a:pt x="1100" y="308"/>
                    <a:pt x="1090" y="284"/>
                    <a:pt x="1076" y="260"/>
                  </a:cubicBezTo>
                  <a:cubicBezTo>
                    <a:pt x="1063" y="233"/>
                    <a:pt x="1049" y="208"/>
                    <a:pt x="1028" y="185"/>
                  </a:cubicBezTo>
                  <a:lnTo>
                    <a:pt x="1028" y="185"/>
                  </a:lnTo>
                  <a:cubicBezTo>
                    <a:pt x="1031" y="216"/>
                    <a:pt x="1039" y="243"/>
                    <a:pt x="1045" y="274"/>
                  </a:cubicBezTo>
                  <a:cubicBezTo>
                    <a:pt x="1052" y="287"/>
                    <a:pt x="1059" y="304"/>
                    <a:pt x="1063" y="322"/>
                  </a:cubicBezTo>
                  <a:cubicBezTo>
                    <a:pt x="1052" y="318"/>
                    <a:pt x="1042" y="315"/>
                    <a:pt x="1031" y="308"/>
                  </a:cubicBezTo>
                  <a:cubicBezTo>
                    <a:pt x="960" y="287"/>
                    <a:pt x="888" y="267"/>
                    <a:pt x="820" y="243"/>
                  </a:cubicBezTo>
                  <a:lnTo>
                    <a:pt x="817" y="240"/>
                  </a:lnTo>
                  <a:cubicBezTo>
                    <a:pt x="803" y="199"/>
                    <a:pt x="786" y="161"/>
                    <a:pt x="759" y="123"/>
                  </a:cubicBezTo>
                  <a:lnTo>
                    <a:pt x="759" y="123"/>
                  </a:lnTo>
                  <a:cubicBezTo>
                    <a:pt x="759" y="161"/>
                    <a:pt x="765" y="195"/>
                    <a:pt x="776" y="229"/>
                  </a:cubicBezTo>
                  <a:cubicBezTo>
                    <a:pt x="691" y="202"/>
                    <a:pt x="605" y="178"/>
                    <a:pt x="516" y="151"/>
                  </a:cubicBezTo>
                  <a:lnTo>
                    <a:pt x="502" y="147"/>
                  </a:lnTo>
                  <a:cubicBezTo>
                    <a:pt x="492" y="123"/>
                    <a:pt x="482" y="103"/>
                    <a:pt x="472" y="79"/>
                  </a:cubicBezTo>
                  <a:cubicBezTo>
                    <a:pt x="458" y="52"/>
                    <a:pt x="445" y="28"/>
                    <a:pt x="428" y="0"/>
                  </a:cubicBezTo>
                  <a:lnTo>
                    <a:pt x="428" y="0"/>
                  </a:lnTo>
                  <a:cubicBezTo>
                    <a:pt x="431" y="32"/>
                    <a:pt x="438" y="62"/>
                    <a:pt x="445" y="90"/>
                  </a:cubicBezTo>
                  <a:cubicBezTo>
                    <a:pt x="448" y="106"/>
                    <a:pt x="455" y="120"/>
                    <a:pt x="458" y="134"/>
                  </a:cubicBezTo>
                  <a:lnTo>
                    <a:pt x="261" y="76"/>
                  </a:lnTo>
                  <a:cubicBezTo>
                    <a:pt x="175" y="52"/>
                    <a:pt x="89" y="24"/>
                    <a:pt x="1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22;p37"/>
            <p:cNvSpPr/>
            <p:nvPr/>
          </p:nvSpPr>
          <p:spPr>
            <a:xfrm flipH="1">
              <a:off x="5953672" y="9383852"/>
              <a:ext cx="250936" cy="221807"/>
            </a:xfrm>
            <a:custGeom>
              <a:avLst/>
              <a:gdLst/>
              <a:ahLst/>
              <a:cxnLst/>
              <a:rect l="l" t="t" r="r" b="b"/>
              <a:pathLst>
                <a:path w="1766" h="1561" extrusionOk="0">
                  <a:moveTo>
                    <a:pt x="885" y="0"/>
                  </a:moveTo>
                  <a:cubicBezTo>
                    <a:pt x="397" y="0"/>
                    <a:pt x="0" y="348"/>
                    <a:pt x="0" y="779"/>
                  </a:cubicBezTo>
                  <a:cubicBezTo>
                    <a:pt x="0" y="1212"/>
                    <a:pt x="397" y="1560"/>
                    <a:pt x="885" y="1560"/>
                  </a:cubicBezTo>
                  <a:cubicBezTo>
                    <a:pt x="1372" y="1560"/>
                    <a:pt x="1766" y="1212"/>
                    <a:pt x="1766" y="779"/>
                  </a:cubicBezTo>
                  <a:cubicBezTo>
                    <a:pt x="1766" y="348"/>
                    <a:pt x="1372" y="0"/>
                    <a:pt x="885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23;p37"/>
            <p:cNvSpPr/>
            <p:nvPr/>
          </p:nvSpPr>
          <p:spPr>
            <a:xfrm flipH="1">
              <a:off x="6033812" y="9410990"/>
              <a:ext cx="101029" cy="46179"/>
            </a:xfrm>
            <a:custGeom>
              <a:avLst/>
              <a:gdLst/>
              <a:ahLst/>
              <a:cxnLst/>
              <a:rect l="l" t="t" r="r" b="b"/>
              <a:pathLst>
                <a:path w="711" h="325" extrusionOk="0">
                  <a:moveTo>
                    <a:pt x="356" y="0"/>
                  </a:moveTo>
                  <a:cubicBezTo>
                    <a:pt x="161" y="0"/>
                    <a:pt x="1" y="71"/>
                    <a:pt x="1" y="161"/>
                  </a:cubicBezTo>
                  <a:cubicBezTo>
                    <a:pt x="1" y="253"/>
                    <a:pt x="161" y="325"/>
                    <a:pt x="356" y="325"/>
                  </a:cubicBezTo>
                  <a:cubicBezTo>
                    <a:pt x="554" y="325"/>
                    <a:pt x="711" y="253"/>
                    <a:pt x="711" y="161"/>
                  </a:cubicBezTo>
                  <a:cubicBezTo>
                    <a:pt x="711" y="71"/>
                    <a:pt x="554" y="0"/>
                    <a:pt x="356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24;p37"/>
            <p:cNvSpPr/>
            <p:nvPr/>
          </p:nvSpPr>
          <p:spPr>
            <a:xfrm flipH="1">
              <a:off x="6106989" y="9489568"/>
              <a:ext cx="71473" cy="31119"/>
            </a:xfrm>
            <a:custGeom>
              <a:avLst/>
              <a:gdLst/>
              <a:ahLst/>
              <a:cxnLst/>
              <a:rect l="l" t="t" r="r" b="b"/>
              <a:pathLst>
                <a:path w="503" h="219" extrusionOk="0">
                  <a:moveTo>
                    <a:pt x="43" y="0"/>
                  </a:moveTo>
                  <a:cubicBezTo>
                    <a:pt x="34" y="0"/>
                    <a:pt x="25" y="3"/>
                    <a:pt x="18" y="10"/>
                  </a:cubicBezTo>
                  <a:cubicBezTo>
                    <a:pt x="5" y="24"/>
                    <a:pt x="0" y="48"/>
                    <a:pt x="14" y="62"/>
                  </a:cubicBezTo>
                  <a:cubicBezTo>
                    <a:pt x="21" y="68"/>
                    <a:pt x="172" y="219"/>
                    <a:pt x="414" y="219"/>
                  </a:cubicBezTo>
                  <a:cubicBezTo>
                    <a:pt x="431" y="219"/>
                    <a:pt x="451" y="215"/>
                    <a:pt x="468" y="215"/>
                  </a:cubicBezTo>
                  <a:cubicBezTo>
                    <a:pt x="489" y="212"/>
                    <a:pt x="503" y="194"/>
                    <a:pt x="499" y="174"/>
                  </a:cubicBezTo>
                  <a:cubicBezTo>
                    <a:pt x="499" y="159"/>
                    <a:pt x="485" y="143"/>
                    <a:pt x="467" y="143"/>
                  </a:cubicBezTo>
                  <a:cubicBezTo>
                    <a:pt x="465" y="143"/>
                    <a:pt x="463" y="143"/>
                    <a:pt x="462" y="144"/>
                  </a:cubicBezTo>
                  <a:cubicBezTo>
                    <a:pt x="446" y="145"/>
                    <a:pt x="432" y="145"/>
                    <a:pt x="417" y="145"/>
                  </a:cubicBezTo>
                  <a:cubicBezTo>
                    <a:pt x="204" y="145"/>
                    <a:pt x="69" y="14"/>
                    <a:pt x="69" y="10"/>
                  </a:cubicBezTo>
                  <a:cubicBezTo>
                    <a:pt x="62" y="3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25;p37"/>
            <p:cNvSpPr/>
            <p:nvPr/>
          </p:nvSpPr>
          <p:spPr>
            <a:xfrm flipH="1">
              <a:off x="6013351" y="9530206"/>
              <a:ext cx="70905" cy="33107"/>
            </a:xfrm>
            <a:custGeom>
              <a:avLst/>
              <a:gdLst/>
              <a:ahLst/>
              <a:cxnLst/>
              <a:rect l="l" t="t" r="r" b="b"/>
              <a:pathLst>
                <a:path w="499" h="233" extrusionOk="0">
                  <a:moveTo>
                    <a:pt x="459" y="1"/>
                  </a:moveTo>
                  <a:cubicBezTo>
                    <a:pt x="450" y="1"/>
                    <a:pt x="441" y="4"/>
                    <a:pt x="434" y="11"/>
                  </a:cubicBezTo>
                  <a:cubicBezTo>
                    <a:pt x="294" y="144"/>
                    <a:pt x="38" y="161"/>
                    <a:pt x="34" y="161"/>
                  </a:cubicBezTo>
                  <a:cubicBezTo>
                    <a:pt x="13" y="161"/>
                    <a:pt x="0" y="179"/>
                    <a:pt x="0" y="199"/>
                  </a:cubicBezTo>
                  <a:cubicBezTo>
                    <a:pt x="4" y="220"/>
                    <a:pt x="17" y="233"/>
                    <a:pt x="38" y="233"/>
                  </a:cubicBezTo>
                  <a:cubicBezTo>
                    <a:pt x="51" y="233"/>
                    <a:pt x="325" y="216"/>
                    <a:pt x="481" y="62"/>
                  </a:cubicBezTo>
                  <a:cubicBezTo>
                    <a:pt x="498" y="48"/>
                    <a:pt x="498" y="28"/>
                    <a:pt x="484" y="11"/>
                  </a:cubicBezTo>
                  <a:cubicBezTo>
                    <a:pt x="478" y="4"/>
                    <a:pt x="469" y="1"/>
                    <a:pt x="459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26;p37"/>
            <p:cNvSpPr/>
            <p:nvPr/>
          </p:nvSpPr>
          <p:spPr>
            <a:xfrm flipH="1">
              <a:off x="5964897" y="9456745"/>
              <a:ext cx="60247" cy="31971"/>
            </a:xfrm>
            <a:custGeom>
              <a:avLst/>
              <a:gdLst/>
              <a:ahLst/>
              <a:cxnLst/>
              <a:rect l="l" t="t" r="r" b="b"/>
              <a:pathLst>
                <a:path w="424" h="225" extrusionOk="0">
                  <a:moveTo>
                    <a:pt x="383" y="1"/>
                  </a:moveTo>
                  <a:cubicBezTo>
                    <a:pt x="371" y="1"/>
                    <a:pt x="359" y="8"/>
                    <a:pt x="352" y="20"/>
                  </a:cubicBezTo>
                  <a:cubicBezTo>
                    <a:pt x="342" y="40"/>
                    <a:pt x="290" y="91"/>
                    <a:pt x="45" y="153"/>
                  </a:cubicBezTo>
                  <a:lnTo>
                    <a:pt x="32" y="156"/>
                  </a:lnTo>
                  <a:cubicBezTo>
                    <a:pt x="11" y="159"/>
                    <a:pt x="0" y="180"/>
                    <a:pt x="7" y="200"/>
                  </a:cubicBezTo>
                  <a:cubicBezTo>
                    <a:pt x="11" y="214"/>
                    <a:pt x="24" y="225"/>
                    <a:pt x="41" y="225"/>
                  </a:cubicBezTo>
                  <a:lnTo>
                    <a:pt x="52" y="225"/>
                  </a:lnTo>
                  <a:lnTo>
                    <a:pt x="62" y="221"/>
                  </a:lnTo>
                  <a:cubicBezTo>
                    <a:pt x="270" y="170"/>
                    <a:pt x="383" y="115"/>
                    <a:pt x="417" y="53"/>
                  </a:cubicBezTo>
                  <a:cubicBezTo>
                    <a:pt x="424" y="36"/>
                    <a:pt x="421" y="16"/>
                    <a:pt x="400" y="6"/>
                  </a:cubicBezTo>
                  <a:cubicBezTo>
                    <a:pt x="395" y="2"/>
                    <a:pt x="389" y="1"/>
                    <a:pt x="383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27;p37"/>
            <p:cNvSpPr/>
            <p:nvPr/>
          </p:nvSpPr>
          <p:spPr>
            <a:xfrm flipH="1">
              <a:off x="5770939" y="9446087"/>
              <a:ext cx="138682" cy="112822"/>
            </a:xfrm>
            <a:custGeom>
              <a:avLst/>
              <a:gdLst/>
              <a:ahLst/>
              <a:cxnLst/>
              <a:rect l="l" t="t" r="r" b="b"/>
              <a:pathLst>
                <a:path w="976" h="794" extrusionOk="0">
                  <a:moveTo>
                    <a:pt x="457" y="1"/>
                  </a:moveTo>
                  <a:cubicBezTo>
                    <a:pt x="284" y="1"/>
                    <a:pt x="127" y="98"/>
                    <a:pt x="71" y="255"/>
                  </a:cubicBezTo>
                  <a:cubicBezTo>
                    <a:pt x="0" y="456"/>
                    <a:pt x="130" y="685"/>
                    <a:pt x="358" y="767"/>
                  </a:cubicBezTo>
                  <a:cubicBezTo>
                    <a:pt x="411" y="785"/>
                    <a:pt x="465" y="793"/>
                    <a:pt x="517" y="793"/>
                  </a:cubicBezTo>
                  <a:cubicBezTo>
                    <a:pt x="693" y="793"/>
                    <a:pt x="849" y="697"/>
                    <a:pt x="905" y="541"/>
                  </a:cubicBezTo>
                  <a:cubicBezTo>
                    <a:pt x="976" y="336"/>
                    <a:pt x="850" y="108"/>
                    <a:pt x="618" y="29"/>
                  </a:cubicBezTo>
                  <a:cubicBezTo>
                    <a:pt x="564" y="10"/>
                    <a:pt x="510" y="1"/>
                    <a:pt x="457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28;p37"/>
            <p:cNvSpPr/>
            <p:nvPr/>
          </p:nvSpPr>
          <p:spPr>
            <a:xfrm flipH="1">
              <a:off x="5806747" y="9459303"/>
              <a:ext cx="51580" cy="27425"/>
            </a:xfrm>
            <a:custGeom>
              <a:avLst/>
              <a:gdLst/>
              <a:ahLst/>
              <a:cxnLst/>
              <a:rect l="l" t="t" r="r" b="b"/>
              <a:pathLst>
                <a:path w="363" h="193" extrusionOk="0">
                  <a:moveTo>
                    <a:pt x="106" y="1"/>
                  </a:moveTo>
                  <a:cubicBezTo>
                    <a:pt x="59" y="1"/>
                    <a:pt x="23" y="14"/>
                    <a:pt x="14" y="39"/>
                  </a:cubicBezTo>
                  <a:cubicBezTo>
                    <a:pt x="0" y="80"/>
                    <a:pt x="62" y="141"/>
                    <a:pt x="154" y="172"/>
                  </a:cubicBezTo>
                  <a:cubicBezTo>
                    <a:pt x="192" y="186"/>
                    <a:pt x="229" y="193"/>
                    <a:pt x="261" y="193"/>
                  </a:cubicBezTo>
                  <a:cubicBezTo>
                    <a:pt x="307" y="193"/>
                    <a:pt x="341" y="179"/>
                    <a:pt x="349" y="155"/>
                  </a:cubicBezTo>
                  <a:cubicBezTo>
                    <a:pt x="363" y="111"/>
                    <a:pt x="301" y="53"/>
                    <a:pt x="209" y="18"/>
                  </a:cubicBezTo>
                  <a:cubicBezTo>
                    <a:pt x="173" y="6"/>
                    <a:pt x="137" y="1"/>
                    <a:pt x="106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29;p37"/>
            <p:cNvSpPr/>
            <p:nvPr/>
          </p:nvSpPr>
          <p:spPr>
            <a:xfrm flipH="1">
              <a:off x="5856196" y="9484454"/>
              <a:ext cx="31260" cy="24723"/>
            </a:xfrm>
            <a:custGeom>
              <a:avLst/>
              <a:gdLst/>
              <a:ahLst/>
              <a:cxnLst/>
              <a:rect l="l" t="t" r="r" b="b"/>
              <a:pathLst>
                <a:path w="220" h="174" extrusionOk="0">
                  <a:moveTo>
                    <a:pt x="22" y="1"/>
                  </a:moveTo>
                  <a:cubicBezTo>
                    <a:pt x="20" y="1"/>
                    <a:pt x="17" y="1"/>
                    <a:pt x="15" y="2"/>
                  </a:cubicBezTo>
                  <a:cubicBezTo>
                    <a:pt x="5" y="9"/>
                    <a:pt x="1" y="19"/>
                    <a:pt x="5" y="26"/>
                  </a:cubicBezTo>
                  <a:cubicBezTo>
                    <a:pt x="8" y="33"/>
                    <a:pt x="52" y="125"/>
                    <a:pt x="169" y="166"/>
                  </a:cubicBezTo>
                  <a:cubicBezTo>
                    <a:pt x="175" y="169"/>
                    <a:pt x="185" y="173"/>
                    <a:pt x="192" y="173"/>
                  </a:cubicBezTo>
                  <a:cubicBezTo>
                    <a:pt x="194" y="174"/>
                    <a:pt x="196" y="174"/>
                    <a:pt x="197" y="174"/>
                  </a:cubicBezTo>
                  <a:cubicBezTo>
                    <a:pt x="206" y="174"/>
                    <a:pt x="213" y="168"/>
                    <a:pt x="216" y="162"/>
                  </a:cubicBezTo>
                  <a:cubicBezTo>
                    <a:pt x="219" y="153"/>
                    <a:pt x="213" y="142"/>
                    <a:pt x="202" y="139"/>
                  </a:cubicBezTo>
                  <a:cubicBezTo>
                    <a:pt x="87" y="112"/>
                    <a:pt x="38" y="12"/>
                    <a:pt x="38" y="12"/>
                  </a:cubicBezTo>
                  <a:cubicBezTo>
                    <a:pt x="36" y="4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30;p37"/>
            <p:cNvSpPr/>
            <p:nvPr/>
          </p:nvSpPr>
          <p:spPr>
            <a:xfrm flipH="1">
              <a:off x="5815983" y="9528927"/>
              <a:ext cx="37939" cy="8240"/>
            </a:xfrm>
            <a:custGeom>
              <a:avLst/>
              <a:gdLst/>
              <a:ahLst/>
              <a:cxnLst/>
              <a:rect l="l" t="t" r="r" b="b"/>
              <a:pathLst>
                <a:path w="267" h="58" extrusionOk="0">
                  <a:moveTo>
                    <a:pt x="249" y="0"/>
                  </a:moveTo>
                  <a:cubicBezTo>
                    <a:pt x="246" y="0"/>
                    <a:pt x="243" y="1"/>
                    <a:pt x="240" y="3"/>
                  </a:cubicBezTo>
                  <a:cubicBezTo>
                    <a:pt x="207" y="17"/>
                    <a:pt x="169" y="21"/>
                    <a:pt x="135" y="21"/>
                  </a:cubicBezTo>
                  <a:cubicBezTo>
                    <a:pt x="76" y="21"/>
                    <a:pt x="28" y="9"/>
                    <a:pt x="28" y="7"/>
                  </a:cubicBezTo>
                  <a:cubicBezTo>
                    <a:pt x="18" y="7"/>
                    <a:pt x="7" y="10"/>
                    <a:pt x="4" y="20"/>
                  </a:cubicBezTo>
                  <a:cubicBezTo>
                    <a:pt x="1" y="30"/>
                    <a:pt x="7" y="40"/>
                    <a:pt x="18" y="40"/>
                  </a:cubicBezTo>
                  <a:lnTo>
                    <a:pt x="18" y="44"/>
                  </a:lnTo>
                  <a:cubicBezTo>
                    <a:pt x="22" y="44"/>
                    <a:pt x="71" y="58"/>
                    <a:pt x="132" y="58"/>
                  </a:cubicBezTo>
                  <a:cubicBezTo>
                    <a:pt x="172" y="58"/>
                    <a:pt x="216" y="52"/>
                    <a:pt x="256" y="34"/>
                  </a:cubicBezTo>
                  <a:cubicBezTo>
                    <a:pt x="264" y="30"/>
                    <a:pt x="267" y="20"/>
                    <a:pt x="264" y="10"/>
                  </a:cubicBezTo>
                  <a:cubicBezTo>
                    <a:pt x="261" y="5"/>
                    <a:pt x="255" y="0"/>
                    <a:pt x="249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31;p37"/>
            <p:cNvSpPr/>
            <p:nvPr/>
          </p:nvSpPr>
          <p:spPr>
            <a:xfrm flipH="1">
              <a:off x="5786429" y="9499514"/>
              <a:ext cx="29697" cy="7531"/>
            </a:xfrm>
            <a:custGeom>
              <a:avLst/>
              <a:gdLst/>
              <a:ahLst/>
              <a:cxnLst/>
              <a:rect l="l" t="t" r="r" b="b"/>
              <a:pathLst>
                <a:path w="209" h="53" extrusionOk="0">
                  <a:moveTo>
                    <a:pt x="190" y="0"/>
                  </a:moveTo>
                  <a:cubicBezTo>
                    <a:pt x="186" y="0"/>
                    <a:pt x="182" y="2"/>
                    <a:pt x="179" y="6"/>
                  </a:cubicBezTo>
                  <a:cubicBezTo>
                    <a:pt x="173" y="10"/>
                    <a:pt x="155" y="19"/>
                    <a:pt x="101" y="19"/>
                  </a:cubicBezTo>
                  <a:cubicBezTo>
                    <a:pt x="81" y="19"/>
                    <a:pt x="57" y="18"/>
                    <a:pt x="28" y="15"/>
                  </a:cubicBezTo>
                  <a:lnTo>
                    <a:pt x="21" y="15"/>
                  </a:lnTo>
                  <a:cubicBezTo>
                    <a:pt x="11" y="15"/>
                    <a:pt x="4" y="22"/>
                    <a:pt x="1" y="33"/>
                  </a:cubicBezTo>
                  <a:cubicBezTo>
                    <a:pt x="1" y="39"/>
                    <a:pt x="7" y="47"/>
                    <a:pt x="15" y="47"/>
                  </a:cubicBezTo>
                  <a:cubicBezTo>
                    <a:pt x="15" y="50"/>
                    <a:pt x="18" y="50"/>
                    <a:pt x="18" y="50"/>
                  </a:cubicBezTo>
                  <a:lnTo>
                    <a:pt x="25" y="50"/>
                  </a:lnTo>
                  <a:cubicBezTo>
                    <a:pt x="48" y="51"/>
                    <a:pt x="70" y="52"/>
                    <a:pt x="89" y="52"/>
                  </a:cubicBezTo>
                  <a:cubicBezTo>
                    <a:pt x="147" y="52"/>
                    <a:pt x="185" y="45"/>
                    <a:pt x="202" y="29"/>
                  </a:cubicBezTo>
                  <a:cubicBezTo>
                    <a:pt x="209" y="22"/>
                    <a:pt x="209" y="12"/>
                    <a:pt x="202" y="6"/>
                  </a:cubicBezTo>
                  <a:cubicBezTo>
                    <a:pt x="199" y="2"/>
                    <a:pt x="194" y="0"/>
                    <a:pt x="190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32;p37"/>
            <p:cNvSpPr/>
            <p:nvPr/>
          </p:nvSpPr>
          <p:spPr>
            <a:xfrm flipH="1">
              <a:off x="5914880" y="9406587"/>
              <a:ext cx="338608" cy="556010"/>
            </a:xfrm>
            <a:custGeom>
              <a:avLst/>
              <a:gdLst/>
              <a:ahLst/>
              <a:cxnLst/>
              <a:rect l="l" t="t" r="r" b="b"/>
              <a:pathLst>
                <a:path w="2383" h="3913" extrusionOk="0">
                  <a:moveTo>
                    <a:pt x="10" y="0"/>
                  </a:moveTo>
                  <a:cubicBezTo>
                    <a:pt x="7" y="0"/>
                    <a:pt x="3" y="4"/>
                    <a:pt x="3" y="4"/>
                  </a:cubicBezTo>
                  <a:cubicBezTo>
                    <a:pt x="0" y="7"/>
                    <a:pt x="0" y="14"/>
                    <a:pt x="3" y="14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9" y="16"/>
                    <a:pt x="10" y="16"/>
                    <a:pt x="10" y="16"/>
                  </a:cubicBezTo>
                  <a:lnTo>
                    <a:pt x="10" y="16"/>
                  </a:lnTo>
                  <a:cubicBezTo>
                    <a:pt x="11" y="19"/>
                    <a:pt x="13" y="23"/>
                    <a:pt x="13" y="31"/>
                  </a:cubicBezTo>
                  <a:cubicBezTo>
                    <a:pt x="21" y="61"/>
                    <a:pt x="27" y="130"/>
                    <a:pt x="37" y="229"/>
                  </a:cubicBezTo>
                  <a:cubicBezTo>
                    <a:pt x="71" y="578"/>
                    <a:pt x="153" y="1281"/>
                    <a:pt x="474" y="2007"/>
                  </a:cubicBezTo>
                  <a:cubicBezTo>
                    <a:pt x="799" y="2731"/>
                    <a:pt x="1365" y="3479"/>
                    <a:pt x="2372" y="3912"/>
                  </a:cubicBezTo>
                  <a:cubicBezTo>
                    <a:pt x="2376" y="3912"/>
                    <a:pt x="2379" y="3912"/>
                    <a:pt x="2382" y="3909"/>
                  </a:cubicBezTo>
                  <a:cubicBezTo>
                    <a:pt x="2382" y="3905"/>
                    <a:pt x="2382" y="3902"/>
                    <a:pt x="2379" y="3899"/>
                  </a:cubicBezTo>
                  <a:cubicBezTo>
                    <a:pt x="1171" y="3384"/>
                    <a:pt x="601" y="2410"/>
                    <a:pt x="320" y="1567"/>
                  </a:cubicBezTo>
                  <a:cubicBezTo>
                    <a:pt x="180" y="1144"/>
                    <a:pt x="116" y="755"/>
                    <a:pt x="78" y="471"/>
                  </a:cubicBezTo>
                  <a:cubicBezTo>
                    <a:pt x="61" y="328"/>
                    <a:pt x="51" y="212"/>
                    <a:pt x="41" y="134"/>
                  </a:cubicBezTo>
                  <a:cubicBezTo>
                    <a:pt x="37" y="93"/>
                    <a:pt x="34" y="61"/>
                    <a:pt x="30" y="38"/>
                  </a:cubicBezTo>
                  <a:cubicBezTo>
                    <a:pt x="27" y="28"/>
                    <a:pt x="27" y="21"/>
                    <a:pt x="24" y="14"/>
                  </a:cubicBezTo>
                  <a:cubicBezTo>
                    <a:pt x="24" y="11"/>
                    <a:pt x="21" y="7"/>
                    <a:pt x="21" y="7"/>
                  </a:cubicBezTo>
                  <a:cubicBezTo>
                    <a:pt x="16" y="4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33;p37"/>
            <p:cNvSpPr/>
            <p:nvPr/>
          </p:nvSpPr>
          <p:spPr>
            <a:xfrm flipH="1">
              <a:off x="6180593" y="9367369"/>
              <a:ext cx="156019" cy="115521"/>
            </a:xfrm>
            <a:custGeom>
              <a:avLst/>
              <a:gdLst/>
              <a:ahLst/>
              <a:cxnLst/>
              <a:rect l="l" t="t" r="r" b="b"/>
              <a:pathLst>
                <a:path w="1098" h="813" extrusionOk="0">
                  <a:moveTo>
                    <a:pt x="630" y="0"/>
                  </a:moveTo>
                  <a:cubicBezTo>
                    <a:pt x="557" y="0"/>
                    <a:pt x="480" y="14"/>
                    <a:pt x="404" y="44"/>
                  </a:cubicBezTo>
                  <a:cubicBezTo>
                    <a:pt x="148" y="147"/>
                    <a:pt x="1" y="389"/>
                    <a:pt x="83" y="591"/>
                  </a:cubicBezTo>
                  <a:cubicBezTo>
                    <a:pt x="138" y="732"/>
                    <a:pt x="291" y="813"/>
                    <a:pt x="465" y="813"/>
                  </a:cubicBezTo>
                  <a:cubicBezTo>
                    <a:pt x="539" y="813"/>
                    <a:pt x="618" y="798"/>
                    <a:pt x="694" y="768"/>
                  </a:cubicBezTo>
                  <a:cubicBezTo>
                    <a:pt x="954" y="669"/>
                    <a:pt x="1097" y="424"/>
                    <a:pt x="1018" y="225"/>
                  </a:cubicBezTo>
                  <a:cubicBezTo>
                    <a:pt x="960" y="83"/>
                    <a:pt x="807" y="0"/>
                    <a:pt x="630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34;p37"/>
            <p:cNvSpPr/>
            <p:nvPr/>
          </p:nvSpPr>
          <p:spPr>
            <a:xfrm flipH="1">
              <a:off x="6243256" y="9383000"/>
              <a:ext cx="58400" cy="29981"/>
            </a:xfrm>
            <a:custGeom>
              <a:avLst/>
              <a:gdLst/>
              <a:ahLst/>
              <a:cxnLst/>
              <a:rect l="l" t="t" r="r" b="b"/>
              <a:pathLst>
                <a:path w="411" h="211" extrusionOk="0">
                  <a:moveTo>
                    <a:pt x="311" y="1"/>
                  </a:moveTo>
                  <a:cubicBezTo>
                    <a:pt x="273" y="1"/>
                    <a:pt x="224" y="10"/>
                    <a:pt x="175" y="30"/>
                  </a:cubicBezTo>
                  <a:cubicBezTo>
                    <a:pt x="73" y="71"/>
                    <a:pt x="1" y="139"/>
                    <a:pt x="18" y="180"/>
                  </a:cubicBezTo>
                  <a:cubicBezTo>
                    <a:pt x="26" y="200"/>
                    <a:pt x="55" y="211"/>
                    <a:pt x="94" y="211"/>
                  </a:cubicBezTo>
                  <a:cubicBezTo>
                    <a:pt x="133" y="211"/>
                    <a:pt x="183" y="200"/>
                    <a:pt x="237" y="180"/>
                  </a:cubicBezTo>
                  <a:cubicBezTo>
                    <a:pt x="339" y="139"/>
                    <a:pt x="410" y="74"/>
                    <a:pt x="393" y="33"/>
                  </a:cubicBezTo>
                  <a:cubicBezTo>
                    <a:pt x="384" y="12"/>
                    <a:pt x="353" y="1"/>
                    <a:pt x="311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35;p37"/>
            <p:cNvSpPr/>
            <p:nvPr/>
          </p:nvSpPr>
          <p:spPr>
            <a:xfrm flipH="1">
              <a:off x="6268976" y="9438842"/>
              <a:ext cx="42344" cy="10515"/>
            </a:xfrm>
            <a:custGeom>
              <a:avLst/>
              <a:gdLst/>
              <a:ahLst/>
              <a:cxnLst/>
              <a:rect l="l" t="t" r="r" b="b"/>
              <a:pathLst>
                <a:path w="298" h="74" extrusionOk="0">
                  <a:moveTo>
                    <a:pt x="275" y="1"/>
                  </a:moveTo>
                  <a:cubicBezTo>
                    <a:pt x="272" y="1"/>
                    <a:pt x="270" y="1"/>
                    <a:pt x="267" y="2"/>
                  </a:cubicBezTo>
                  <a:cubicBezTo>
                    <a:pt x="214" y="29"/>
                    <a:pt x="164" y="36"/>
                    <a:pt x="124" y="36"/>
                  </a:cubicBezTo>
                  <a:cubicBezTo>
                    <a:pt x="70" y="36"/>
                    <a:pt x="33" y="23"/>
                    <a:pt x="31" y="23"/>
                  </a:cubicBezTo>
                  <a:cubicBezTo>
                    <a:pt x="28" y="22"/>
                    <a:pt x="26" y="21"/>
                    <a:pt x="23" y="21"/>
                  </a:cubicBezTo>
                  <a:cubicBezTo>
                    <a:pt x="16" y="21"/>
                    <a:pt x="9" y="25"/>
                    <a:pt x="4" y="33"/>
                  </a:cubicBezTo>
                  <a:cubicBezTo>
                    <a:pt x="1" y="43"/>
                    <a:pt x="4" y="53"/>
                    <a:pt x="14" y="57"/>
                  </a:cubicBezTo>
                  <a:cubicBezTo>
                    <a:pt x="16" y="58"/>
                    <a:pt x="57" y="73"/>
                    <a:pt x="117" y="73"/>
                  </a:cubicBezTo>
                  <a:cubicBezTo>
                    <a:pt x="156" y="73"/>
                    <a:pt x="203" y="67"/>
                    <a:pt x="253" y="47"/>
                  </a:cubicBezTo>
                  <a:cubicBezTo>
                    <a:pt x="264" y="43"/>
                    <a:pt x="274" y="39"/>
                    <a:pt x="280" y="36"/>
                  </a:cubicBezTo>
                  <a:cubicBezTo>
                    <a:pt x="294" y="29"/>
                    <a:pt x="297" y="19"/>
                    <a:pt x="291" y="9"/>
                  </a:cubicBezTo>
                  <a:cubicBezTo>
                    <a:pt x="288" y="4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36;p37"/>
            <p:cNvSpPr/>
            <p:nvPr/>
          </p:nvSpPr>
          <p:spPr>
            <a:xfrm flipH="1">
              <a:off x="6216117" y="9429179"/>
              <a:ext cx="34102" cy="28133"/>
            </a:xfrm>
            <a:custGeom>
              <a:avLst/>
              <a:gdLst/>
              <a:ahLst/>
              <a:cxnLst/>
              <a:rect l="l" t="t" r="r" b="b"/>
              <a:pathLst>
                <a:path w="240" h="198" extrusionOk="0">
                  <a:moveTo>
                    <a:pt x="218" y="0"/>
                  </a:moveTo>
                  <a:cubicBezTo>
                    <a:pt x="211" y="0"/>
                    <a:pt x="204" y="4"/>
                    <a:pt x="198" y="12"/>
                  </a:cubicBezTo>
                  <a:cubicBezTo>
                    <a:pt x="151" y="101"/>
                    <a:pt x="18" y="162"/>
                    <a:pt x="18" y="162"/>
                  </a:cubicBezTo>
                  <a:cubicBezTo>
                    <a:pt x="7" y="169"/>
                    <a:pt x="1" y="179"/>
                    <a:pt x="7" y="189"/>
                  </a:cubicBezTo>
                  <a:cubicBezTo>
                    <a:pt x="10" y="195"/>
                    <a:pt x="16" y="198"/>
                    <a:pt x="23" y="198"/>
                  </a:cubicBezTo>
                  <a:cubicBezTo>
                    <a:pt x="26" y="198"/>
                    <a:pt x="29" y="197"/>
                    <a:pt x="31" y="197"/>
                  </a:cubicBezTo>
                  <a:cubicBezTo>
                    <a:pt x="38" y="193"/>
                    <a:pt x="182" y="128"/>
                    <a:pt x="236" y="25"/>
                  </a:cubicBezTo>
                  <a:cubicBezTo>
                    <a:pt x="239" y="16"/>
                    <a:pt x="236" y="5"/>
                    <a:pt x="226" y="2"/>
                  </a:cubicBezTo>
                  <a:cubicBezTo>
                    <a:pt x="223" y="1"/>
                    <a:pt x="221" y="0"/>
                    <a:pt x="218" y="0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37;p37"/>
            <p:cNvSpPr/>
            <p:nvPr/>
          </p:nvSpPr>
          <p:spPr>
            <a:xfrm flipH="1">
              <a:off x="6203897" y="9384704"/>
              <a:ext cx="28420" cy="25578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182" y="1"/>
                  </a:moveTo>
                  <a:cubicBezTo>
                    <a:pt x="168" y="1"/>
                    <a:pt x="158" y="7"/>
                    <a:pt x="158" y="18"/>
                  </a:cubicBezTo>
                  <a:cubicBezTo>
                    <a:pt x="154" y="28"/>
                    <a:pt x="138" y="62"/>
                    <a:pt x="18" y="144"/>
                  </a:cubicBezTo>
                  <a:lnTo>
                    <a:pt x="11" y="147"/>
                  </a:lnTo>
                  <a:cubicBezTo>
                    <a:pt x="4" y="154"/>
                    <a:pt x="1" y="165"/>
                    <a:pt x="8" y="175"/>
                  </a:cubicBezTo>
                  <a:cubicBezTo>
                    <a:pt x="10" y="177"/>
                    <a:pt x="16" y="180"/>
                    <a:pt x="23" y="180"/>
                  </a:cubicBezTo>
                  <a:cubicBezTo>
                    <a:pt x="26" y="180"/>
                    <a:pt x="28" y="180"/>
                    <a:pt x="31" y="179"/>
                  </a:cubicBezTo>
                  <a:cubicBezTo>
                    <a:pt x="31" y="179"/>
                    <a:pt x="35" y="179"/>
                    <a:pt x="35" y="175"/>
                  </a:cubicBezTo>
                  <a:lnTo>
                    <a:pt x="42" y="171"/>
                  </a:lnTo>
                  <a:cubicBezTo>
                    <a:pt x="141" y="107"/>
                    <a:pt x="192" y="59"/>
                    <a:pt x="199" y="21"/>
                  </a:cubicBezTo>
                  <a:cubicBezTo>
                    <a:pt x="199" y="11"/>
                    <a:pt x="192" y="4"/>
                    <a:pt x="182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38;p37"/>
            <p:cNvSpPr/>
            <p:nvPr/>
          </p:nvSpPr>
          <p:spPr>
            <a:xfrm flipH="1">
              <a:off x="5716803" y="9715637"/>
              <a:ext cx="192820" cy="254630"/>
            </a:xfrm>
            <a:custGeom>
              <a:avLst/>
              <a:gdLst/>
              <a:ahLst/>
              <a:cxnLst/>
              <a:rect l="l" t="t" r="r" b="b"/>
              <a:pathLst>
                <a:path w="1357" h="1792" extrusionOk="0">
                  <a:moveTo>
                    <a:pt x="1118" y="1"/>
                  </a:moveTo>
                  <a:cubicBezTo>
                    <a:pt x="1102" y="1"/>
                    <a:pt x="1082" y="7"/>
                    <a:pt x="1058" y="21"/>
                  </a:cubicBezTo>
                  <a:cubicBezTo>
                    <a:pt x="673" y="232"/>
                    <a:pt x="13" y="1765"/>
                    <a:pt x="0" y="1775"/>
                  </a:cubicBezTo>
                  <a:lnTo>
                    <a:pt x="41" y="1792"/>
                  </a:lnTo>
                  <a:cubicBezTo>
                    <a:pt x="710" y="1399"/>
                    <a:pt x="1357" y="1"/>
                    <a:pt x="1118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39;p37"/>
            <p:cNvSpPr/>
            <p:nvPr/>
          </p:nvSpPr>
          <p:spPr>
            <a:xfrm flipH="1">
              <a:off x="5753464" y="9723737"/>
              <a:ext cx="139820" cy="231611"/>
            </a:xfrm>
            <a:custGeom>
              <a:avLst/>
              <a:gdLst/>
              <a:ahLst/>
              <a:cxnLst/>
              <a:rect l="l" t="t" r="r" b="b"/>
              <a:pathLst>
                <a:path w="984" h="1630" extrusionOk="0">
                  <a:moveTo>
                    <a:pt x="984" y="1"/>
                  </a:moveTo>
                  <a:lnTo>
                    <a:pt x="984" y="1"/>
                  </a:lnTo>
                  <a:cubicBezTo>
                    <a:pt x="940" y="66"/>
                    <a:pt x="895" y="134"/>
                    <a:pt x="854" y="199"/>
                  </a:cubicBezTo>
                  <a:lnTo>
                    <a:pt x="749" y="363"/>
                  </a:lnTo>
                  <a:cubicBezTo>
                    <a:pt x="745" y="349"/>
                    <a:pt x="742" y="332"/>
                    <a:pt x="735" y="315"/>
                  </a:cubicBezTo>
                  <a:cubicBezTo>
                    <a:pt x="728" y="291"/>
                    <a:pt x="718" y="267"/>
                    <a:pt x="708" y="246"/>
                  </a:cubicBezTo>
                  <a:lnTo>
                    <a:pt x="708" y="246"/>
                  </a:lnTo>
                  <a:cubicBezTo>
                    <a:pt x="704" y="271"/>
                    <a:pt x="708" y="295"/>
                    <a:pt x="711" y="318"/>
                  </a:cubicBezTo>
                  <a:cubicBezTo>
                    <a:pt x="714" y="342"/>
                    <a:pt x="718" y="366"/>
                    <a:pt x="722" y="390"/>
                  </a:cubicBezTo>
                  <a:lnTo>
                    <a:pt x="725" y="404"/>
                  </a:lnTo>
                  <a:cubicBezTo>
                    <a:pt x="687" y="468"/>
                    <a:pt x="646" y="530"/>
                    <a:pt x="605" y="595"/>
                  </a:cubicBezTo>
                  <a:cubicBezTo>
                    <a:pt x="602" y="588"/>
                    <a:pt x="599" y="578"/>
                    <a:pt x="595" y="571"/>
                  </a:cubicBezTo>
                  <a:cubicBezTo>
                    <a:pt x="582" y="550"/>
                    <a:pt x="571" y="530"/>
                    <a:pt x="554" y="513"/>
                  </a:cubicBezTo>
                  <a:lnTo>
                    <a:pt x="554" y="513"/>
                  </a:lnTo>
                  <a:cubicBezTo>
                    <a:pt x="558" y="537"/>
                    <a:pt x="561" y="558"/>
                    <a:pt x="568" y="581"/>
                  </a:cubicBezTo>
                  <a:cubicBezTo>
                    <a:pt x="574" y="595"/>
                    <a:pt x="582" y="612"/>
                    <a:pt x="585" y="629"/>
                  </a:cubicBezTo>
                  <a:cubicBezTo>
                    <a:pt x="550" y="687"/>
                    <a:pt x="513" y="749"/>
                    <a:pt x="479" y="807"/>
                  </a:cubicBezTo>
                  <a:cubicBezTo>
                    <a:pt x="472" y="817"/>
                    <a:pt x="465" y="827"/>
                    <a:pt x="459" y="837"/>
                  </a:cubicBezTo>
                  <a:cubicBezTo>
                    <a:pt x="445" y="810"/>
                    <a:pt x="431" y="786"/>
                    <a:pt x="410" y="766"/>
                  </a:cubicBezTo>
                  <a:lnTo>
                    <a:pt x="410" y="766"/>
                  </a:lnTo>
                  <a:cubicBezTo>
                    <a:pt x="418" y="803"/>
                    <a:pt x="428" y="834"/>
                    <a:pt x="441" y="868"/>
                  </a:cubicBezTo>
                  <a:cubicBezTo>
                    <a:pt x="397" y="943"/>
                    <a:pt x="353" y="1018"/>
                    <a:pt x="308" y="1093"/>
                  </a:cubicBezTo>
                  <a:cubicBezTo>
                    <a:pt x="295" y="1059"/>
                    <a:pt x="281" y="1029"/>
                    <a:pt x="260" y="998"/>
                  </a:cubicBezTo>
                  <a:lnTo>
                    <a:pt x="260" y="998"/>
                  </a:lnTo>
                  <a:cubicBezTo>
                    <a:pt x="260" y="1042"/>
                    <a:pt x="274" y="1086"/>
                    <a:pt x="287" y="1131"/>
                  </a:cubicBezTo>
                  <a:cubicBezTo>
                    <a:pt x="271" y="1158"/>
                    <a:pt x="254" y="1185"/>
                    <a:pt x="237" y="1216"/>
                  </a:cubicBezTo>
                  <a:cubicBezTo>
                    <a:pt x="213" y="1254"/>
                    <a:pt x="192" y="1291"/>
                    <a:pt x="169" y="1332"/>
                  </a:cubicBezTo>
                  <a:cubicBezTo>
                    <a:pt x="161" y="1315"/>
                    <a:pt x="155" y="1298"/>
                    <a:pt x="141" y="1284"/>
                  </a:cubicBezTo>
                  <a:lnTo>
                    <a:pt x="141" y="1284"/>
                  </a:lnTo>
                  <a:cubicBezTo>
                    <a:pt x="141" y="1311"/>
                    <a:pt x="144" y="1336"/>
                    <a:pt x="151" y="1363"/>
                  </a:cubicBezTo>
                  <a:cubicBezTo>
                    <a:pt x="100" y="1451"/>
                    <a:pt x="52" y="1541"/>
                    <a:pt x="1" y="1629"/>
                  </a:cubicBezTo>
                  <a:lnTo>
                    <a:pt x="131" y="1428"/>
                  </a:lnTo>
                  <a:lnTo>
                    <a:pt x="169" y="1373"/>
                  </a:lnTo>
                  <a:cubicBezTo>
                    <a:pt x="196" y="1366"/>
                    <a:pt x="219" y="1360"/>
                    <a:pt x="240" y="1349"/>
                  </a:cubicBezTo>
                  <a:cubicBezTo>
                    <a:pt x="264" y="1343"/>
                    <a:pt x="287" y="1332"/>
                    <a:pt x="308" y="1315"/>
                  </a:cubicBezTo>
                  <a:cubicBezTo>
                    <a:pt x="281" y="1315"/>
                    <a:pt x="257" y="1319"/>
                    <a:pt x="233" y="1322"/>
                  </a:cubicBezTo>
                  <a:cubicBezTo>
                    <a:pt x="219" y="1325"/>
                    <a:pt x="205" y="1329"/>
                    <a:pt x="192" y="1332"/>
                  </a:cubicBezTo>
                  <a:lnTo>
                    <a:pt x="257" y="1226"/>
                  </a:lnTo>
                  <a:cubicBezTo>
                    <a:pt x="274" y="1199"/>
                    <a:pt x="292" y="1172"/>
                    <a:pt x="308" y="1144"/>
                  </a:cubicBezTo>
                  <a:cubicBezTo>
                    <a:pt x="332" y="1138"/>
                    <a:pt x="356" y="1131"/>
                    <a:pt x="380" y="1124"/>
                  </a:cubicBezTo>
                  <a:cubicBezTo>
                    <a:pt x="404" y="1117"/>
                    <a:pt x="428" y="1107"/>
                    <a:pt x="448" y="1097"/>
                  </a:cubicBezTo>
                  <a:cubicBezTo>
                    <a:pt x="441" y="1096"/>
                    <a:pt x="434" y="1095"/>
                    <a:pt x="426" y="1095"/>
                  </a:cubicBezTo>
                  <a:cubicBezTo>
                    <a:pt x="409" y="1095"/>
                    <a:pt x="390" y="1098"/>
                    <a:pt x="373" y="1100"/>
                  </a:cubicBezTo>
                  <a:cubicBezTo>
                    <a:pt x="360" y="1100"/>
                    <a:pt x="346" y="1103"/>
                    <a:pt x="332" y="1107"/>
                  </a:cubicBezTo>
                  <a:cubicBezTo>
                    <a:pt x="380" y="1032"/>
                    <a:pt x="424" y="957"/>
                    <a:pt x="468" y="885"/>
                  </a:cubicBezTo>
                  <a:cubicBezTo>
                    <a:pt x="492" y="881"/>
                    <a:pt x="517" y="878"/>
                    <a:pt x="541" y="871"/>
                  </a:cubicBezTo>
                  <a:cubicBezTo>
                    <a:pt x="568" y="865"/>
                    <a:pt x="591" y="857"/>
                    <a:pt x="615" y="848"/>
                  </a:cubicBezTo>
                  <a:cubicBezTo>
                    <a:pt x="602" y="844"/>
                    <a:pt x="590" y="843"/>
                    <a:pt x="578" y="843"/>
                  </a:cubicBezTo>
                  <a:cubicBezTo>
                    <a:pt x="565" y="843"/>
                    <a:pt x="552" y="844"/>
                    <a:pt x="537" y="844"/>
                  </a:cubicBezTo>
                  <a:cubicBezTo>
                    <a:pt x="520" y="844"/>
                    <a:pt x="506" y="848"/>
                    <a:pt x="489" y="848"/>
                  </a:cubicBezTo>
                  <a:cubicBezTo>
                    <a:pt x="496" y="840"/>
                    <a:pt x="503" y="830"/>
                    <a:pt x="506" y="824"/>
                  </a:cubicBezTo>
                  <a:cubicBezTo>
                    <a:pt x="541" y="766"/>
                    <a:pt x="574" y="711"/>
                    <a:pt x="609" y="653"/>
                  </a:cubicBezTo>
                  <a:cubicBezTo>
                    <a:pt x="650" y="649"/>
                    <a:pt x="687" y="643"/>
                    <a:pt x="725" y="626"/>
                  </a:cubicBezTo>
                  <a:cubicBezTo>
                    <a:pt x="690" y="619"/>
                    <a:pt x="660" y="619"/>
                    <a:pt x="626" y="619"/>
                  </a:cubicBezTo>
                  <a:cubicBezTo>
                    <a:pt x="667" y="550"/>
                    <a:pt x="708" y="482"/>
                    <a:pt x="749" y="414"/>
                  </a:cubicBezTo>
                  <a:lnTo>
                    <a:pt x="755" y="400"/>
                  </a:lnTo>
                  <a:cubicBezTo>
                    <a:pt x="776" y="397"/>
                    <a:pt x="799" y="394"/>
                    <a:pt x="820" y="390"/>
                  </a:cubicBezTo>
                  <a:cubicBezTo>
                    <a:pt x="848" y="383"/>
                    <a:pt x="872" y="377"/>
                    <a:pt x="899" y="366"/>
                  </a:cubicBezTo>
                  <a:cubicBezTo>
                    <a:pt x="872" y="363"/>
                    <a:pt x="845" y="363"/>
                    <a:pt x="817" y="363"/>
                  </a:cubicBezTo>
                  <a:cubicBezTo>
                    <a:pt x="804" y="366"/>
                    <a:pt x="790" y="366"/>
                    <a:pt x="776" y="366"/>
                  </a:cubicBezTo>
                  <a:lnTo>
                    <a:pt x="868" y="209"/>
                  </a:lnTo>
                  <a:cubicBezTo>
                    <a:pt x="906" y="141"/>
                    <a:pt x="947" y="73"/>
                    <a:pt x="984" y="1"/>
                  </a:cubicBezTo>
                  <a:close/>
                </a:path>
              </a:pathLst>
            </a:cu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40;p37"/>
            <p:cNvSpPr/>
            <p:nvPr/>
          </p:nvSpPr>
          <p:spPr>
            <a:xfrm flipH="1">
              <a:off x="4989003" y="7014464"/>
              <a:ext cx="322693" cy="162555"/>
            </a:xfrm>
            <a:custGeom>
              <a:avLst/>
              <a:gdLst/>
              <a:ahLst/>
              <a:cxnLst/>
              <a:rect l="l" t="t" r="r" b="b"/>
              <a:pathLst>
                <a:path w="2271" h="1144" extrusionOk="0">
                  <a:moveTo>
                    <a:pt x="2005" y="1"/>
                  </a:moveTo>
                  <a:cubicBezTo>
                    <a:pt x="1810" y="1"/>
                    <a:pt x="1501" y="88"/>
                    <a:pt x="1076" y="249"/>
                  </a:cubicBezTo>
                  <a:cubicBezTo>
                    <a:pt x="308" y="539"/>
                    <a:pt x="1" y="1112"/>
                    <a:pt x="315" y="1143"/>
                  </a:cubicBezTo>
                  <a:cubicBezTo>
                    <a:pt x="318" y="1143"/>
                    <a:pt x="321" y="1143"/>
                    <a:pt x="324" y="1143"/>
                  </a:cubicBezTo>
                  <a:cubicBezTo>
                    <a:pt x="472" y="1143"/>
                    <a:pt x="801" y="825"/>
                    <a:pt x="1469" y="624"/>
                  </a:cubicBezTo>
                  <a:cubicBezTo>
                    <a:pt x="2151" y="419"/>
                    <a:pt x="2271" y="454"/>
                    <a:pt x="2254" y="180"/>
                  </a:cubicBezTo>
                  <a:cubicBezTo>
                    <a:pt x="2246" y="58"/>
                    <a:pt x="2163" y="1"/>
                    <a:pt x="2005" y="1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41;p37"/>
            <p:cNvSpPr/>
            <p:nvPr/>
          </p:nvSpPr>
          <p:spPr>
            <a:xfrm flipH="1">
              <a:off x="3683597" y="6918411"/>
              <a:ext cx="344006" cy="114101"/>
            </a:xfrm>
            <a:custGeom>
              <a:avLst/>
              <a:gdLst/>
              <a:ahLst/>
              <a:cxnLst/>
              <a:rect l="l" t="t" r="r" b="b"/>
              <a:pathLst>
                <a:path w="2421" h="803" extrusionOk="0">
                  <a:moveTo>
                    <a:pt x="463" y="1"/>
                  </a:moveTo>
                  <a:cubicBezTo>
                    <a:pt x="148" y="1"/>
                    <a:pt x="0" y="75"/>
                    <a:pt x="24" y="245"/>
                  </a:cubicBezTo>
                  <a:cubicBezTo>
                    <a:pt x="65" y="519"/>
                    <a:pt x="174" y="460"/>
                    <a:pt x="884" y="522"/>
                  </a:cubicBezTo>
                  <a:cubicBezTo>
                    <a:pt x="1544" y="582"/>
                    <a:pt x="1921" y="802"/>
                    <a:pt x="2084" y="802"/>
                  </a:cubicBezTo>
                  <a:cubicBezTo>
                    <a:pt x="2097" y="802"/>
                    <a:pt x="2109" y="801"/>
                    <a:pt x="2120" y="798"/>
                  </a:cubicBezTo>
                  <a:cubicBezTo>
                    <a:pt x="2420" y="703"/>
                    <a:pt x="2007" y="204"/>
                    <a:pt x="1195" y="75"/>
                  </a:cubicBezTo>
                  <a:cubicBezTo>
                    <a:pt x="893" y="27"/>
                    <a:pt x="649" y="1"/>
                    <a:pt x="463" y="1"/>
                  </a:cubicBezTo>
                  <a:close/>
                </a:path>
              </a:pathLst>
            </a:custGeom>
            <a:solidFill>
              <a:srgbClr val="564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42;p37"/>
            <p:cNvSpPr/>
            <p:nvPr/>
          </p:nvSpPr>
          <p:spPr>
            <a:xfrm flipH="1">
              <a:off x="4689613" y="7329625"/>
              <a:ext cx="570646" cy="472032"/>
            </a:xfrm>
            <a:custGeom>
              <a:avLst/>
              <a:gdLst/>
              <a:ahLst/>
              <a:cxnLst/>
              <a:rect l="l" t="t" r="r" b="b"/>
              <a:pathLst>
                <a:path w="4016" h="3322" extrusionOk="0">
                  <a:moveTo>
                    <a:pt x="1715" y="714"/>
                  </a:moveTo>
                  <a:cubicBezTo>
                    <a:pt x="1841" y="714"/>
                    <a:pt x="1967" y="741"/>
                    <a:pt x="2079" y="803"/>
                  </a:cubicBezTo>
                  <a:cubicBezTo>
                    <a:pt x="2210" y="871"/>
                    <a:pt x="2319" y="966"/>
                    <a:pt x="2404" y="1075"/>
                  </a:cubicBezTo>
                  <a:cubicBezTo>
                    <a:pt x="2482" y="1192"/>
                    <a:pt x="2547" y="1315"/>
                    <a:pt x="2564" y="1451"/>
                  </a:cubicBezTo>
                  <a:lnTo>
                    <a:pt x="2550" y="1455"/>
                  </a:lnTo>
                  <a:cubicBezTo>
                    <a:pt x="2468" y="1209"/>
                    <a:pt x="2278" y="997"/>
                    <a:pt x="2042" y="891"/>
                  </a:cubicBezTo>
                  <a:cubicBezTo>
                    <a:pt x="1943" y="847"/>
                    <a:pt x="1841" y="826"/>
                    <a:pt x="1735" y="826"/>
                  </a:cubicBezTo>
                  <a:cubicBezTo>
                    <a:pt x="1581" y="826"/>
                    <a:pt x="1428" y="871"/>
                    <a:pt x="1294" y="946"/>
                  </a:cubicBezTo>
                  <a:cubicBezTo>
                    <a:pt x="1063" y="1066"/>
                    <a:pt x="878" y="1274"/>
                    <a:pt x="793" y="1523"/>
                  </a:cubicBezTo>
                  <a:cubicBezTo>
                    <a:pt x="707" y="1768"/>
                    <a:pt x="707" y="2038"/>
                    <a:pt x="752" y="2298"/>
                  </a:cubicBezTo>
                  <a:lnTo>
                    <a:pt x="741" y="2298"/>
                  </a:lnTo>
                  <a:cubicBezTo>
                    <a:pt x="694" y="2175"/>
                    <a:pt x="670" y="2038"/>
                    <a:pt x="656" y="1902"/>
                  </a:cubicBezTo>
                  <a:cubicBezTo>
                    <a:pt x="653" y="1765"/>
                    <a:pt x="666" y="1625"/>
                    <a:pt x="704" y="1488"/>
                  </a:cubicBezTo>
                  <a:cubicBezTo>
                    <a:pt x="735" y="1352"/>
                    <a:pt x="809" y="1222"/>
                    <a:pt x="902" y="1113"/>
                  </a:cubicBezTo>
                  <a:cubicBezTo>
                    <a:pt x="923" y="1083"/>
                    <a:pt x="950" y="1055"/>
                    <a:pt x="977" y="1031"/>
                  </a:cubicBezTo>
                  <a:cubicBezTo>
                    <a:pt x="1001" y="1007"/>
                    <a:pt x="1028" y="980"/>
                    <a:pt x="1055" y="956"/>
                  </a:cubicBezTo>
                  <a:cubicBezTo>
                    <a:pt x="1113" y="915"/>
                    <a:pt x="1168" y="867"/>
                    <a:pt x="1233" y="837"/>
                  </a:cubicBezTo>
                  <a:cubicBezTo>
                    <a:pt x="1376" y="762"/>
                    <a:pt x="1544" y="714"/>
                    <a:pt x="1715" y="714"/>
                  </a:cubicBezTo>
                  <a:close/>
                  <a:moveTo>
                    <a:pt x="2588" y="338"/>
                  </a:moveTo>
                  <a:cubicBezTo>
                    <a:pt x="2605" y="338"/>
                    <a:pt x="2622" y="338"/>
                    <a:pt x="2643" y="345"/>
                  </a:cubicBezTo>
                  <a:cubicBezTo>
                    <a:pt x="3677" y="635"/>
                    <a:pt x="3626" y="1803"/>
                    <a:pt x="3472" y="2652"/>
                  </a:cubicBezTo>
                  <a:cubicBezTo>
                    <a:pt x="3456" y="2748"/>
                    <a:pt x="3387" y="2789"/>
                    <a:pt x="3316" y="2789"/>
                  </a:cubicBezTo>
                  <a:cubicBezTo>
                    <a:pt x="3206" y="2789"/>
                    <a:pt x="3087" y="2693"/>
                    <a:pt x="3111" y="2553"/>
                  </a:cubicBezTo>
                  <a:cubicBezTo>
                    <a:pt x="3223" y="1922"/>
                    <a:pt x="3349" y="932"/>
                    <a:pt x="2544" y="707"/>
                  </a:cubicBezTo>
                  <a:cubicBezTo>
                    <a:pt x="2329" y="645"/>
                    <a:pt x="2397" y="338"/>
                    <a:pt x="2588" y="338"/>
                  </a:cubicBezTo>
                  <a:close/>
                  <a:moveTo>
                    <a:pt x="2008" y="0"/>
                  </a:moveTo>
                  <a:cubicBezTo>
                    <a:pt x="902" y="0"/>
                    <a:pt x="7" y="843"/>
                    <a:pt x="1" y="1891"/>
                  </a:cubicBezTo>
                  <a:lnTo>
                    <a:pt x="1" y="1898"/>
                  </a:lnTo>
                  <a:cubicBezTo>
                    <a:pt x="1" y="2202"/>
                    <a:pt x="79" y="2492"/>
                    <a:pt x="215" y="2748"/>
                  </a:cubicBezTo>
                  <a:cubicBezTo>
                    <a:pt x="519" y="2441"/>
                    <a:pt x="1004" y="2233"/>
                    <a:pt x="1557" y="2209"/>
                  </a:cubicBezTo>
                  <a:cubicBezTo>
                    <a:pt x="1592" y="2205"/>
                    <a:pt x="1625" y="2205"/>
                    <a:pt x="1660" y="2205"/>
                  </a:cubicBezTo>
                  <a:cubicBezTo>
                    <a:pt x="2530" y="2205"/>
                    <a:pt x="3254" y="2684"/>
                    <a:pt x="3339" y="3322"/>
                  </a:cubicBezTo>
                  <a:cubicBezTo>
                    <a:pt x="3752" y="2974"/>
                    <a:pt x="4012" y="2468"/>
                    <a:pt x="4015" y="1905"/>
                  </a:cubicBezTo>
                  <a:lnTo>
                    <a:pt x="4015" y="1898"/>
                  </a:lnTo>
                  <a:cubicBezTo>
                    <a:pt x="4015" y="853"/>
                    <a:pt x="3121" y="4"/>
                    <a:pt x="2015" y="0"/>
                  </a:cubicBez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43;p37"/>
            <p:cNvSpPr/>
            <p:nvPr/>
          </p:nvSpPr>
          <p:spPr>
            <a:xfrm flipH="1">
              <a:off x="4895792" y="7431079"/>
              <a:ext cx="271824" cy="225075"/>
            </a:xfrm>
            <a:custGeom>
              <a:avLst/>
              <a:gdLst/>
              <a:ahLst/>
              <a:cxnLst/>
              <a:rect l="l" t="t" r="r" b="b"/>
              <a:pathLst>
                <a:path w="1913" h="1584" extrusionOk="0">
                  <a:moveTo>
                    <a:pt x="1063" y="0"/>
                  </a:moveTo>
                  <a:cubicBezTo>
                    <a:pt x="892" y="0"/>
                    <a:pt x="724" y="48"/>
                    <a:pt x="581" y="123"/>
                  </a:cubicBezTo>
                  <a:cubicBezTo>
                    <a:pt x="516" y="153"/>
                    <a:pt x="461" y="201"/>
                    <a:pt x="403" y="242"/>
                  </a:cubicBezTo>
                  <a:cubicBezTo>
                    <a:pt x="376" y="266"/>
                    <a:pt x="349" y="293"/>
                    <a:pt x="325" y="317"/>
                  </a:cubicBezTo>
                  <a:cubicBezTo>
                    <a:pt x="298" y="341"/>
                    <a:pt x="271" y="369"/>
                    <a:pt x="250" y="399"/>
                  </a:cubicBezTo>
                  <a:cubicBezTo>
                    <a:pt x="157" y="508"/>
                    <a:pt x="83" y="638"/>
                    <a:pt x="52" y="774"/>
                  </a:cubicBezTo>
                  <a:cubicBezTo>
                    <a:pt x="14" y="911"/>
                    <a:pt x="1" y="1051"/>
                    <a:pt x="4" y="1188"/>
                  </a:cubicBezTo>
                  <a:cubicBezTo>
                    <a:pt x="18" y="1324"/>
                    <a:pt x="42" y="1461"/>
                    <a:pt x="89" y="1584"/>
                  </a:cubicBezTo>
                  <a:lnTo>
                    <a:pt x="100" y="1584"/>
                  </a:lnTo>
                  <a:cubicBezTo>
                    <a:pt x="55" y="1324"/>
                    <a:pt x="55" y="1054"/>
                    <a:pt x="141" y="809"/>
                  </a:cubicBezTo>
                  <a:cubicBezTo>
                    <a:pt x="226" y="560"/>
                    <a:pt x="411" y="352"/>
                    <a:pt x="642" y="232"/>
                  </a:cubicBezTo>
                  <a:cubicBezTo>
                    <a:pt x="776" y="157"/>
                    <a:pt x="929" y="112"/>
                    <a:pt x="1083" y="112"/>
                  </a:cubicBezTo>
                  <a:cubicBezTo>
                    <a:pt x="1189" y="112"/>
                    <a:pt x="1291" y="133"/>
                    <a:pt x="1390" y="177"/>
                  </a:cubicBezTo>
                  <a:cubicBezTo>
                    <a:pt x="1626" y="283"/>
                    <a:pt x="1816" y="495"/>
                    <a:pt x="1898" y="741"/>
                  </a:cubicBezTo>
                  <a:lnTo>
                    <a:pt x="1912" y="737"/>
                  </a:lnTo>
                  <a:cubicBezTo>
                    <a:pt x="1895" y="601"/>
                    <a:pt x="1830" y="478"/>
                    <a:pt x="1752" y="361"/>
                  </a:cubicBezTo>
                  <a:cubicBezTo>
                    <a:pt x="1667" y="252"/>
                    <a:pt x="1558" y="157"/>
                    <a:pt x="1427" y="89"/>
                  </a:cubicBezTo>
                  <a:cubicBezTo>
                    <a:pt x="1315" y="27"/>
                    <a:pt x="1189" y="0"/>
                    <a:pt x="1063" y="0"/>
                  </a:cubicBezTo>
                  <a:close/>
                </a:path>
              </a:pathLst>
            </a:custGeom>
            <a:solidFill>
              <a:srgbClr val="463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44;p37"/>
            <p:cNvSpPr/>
            <p:nvPr/>
          </p:nvSpPr>
          <p:spPr>
            <a:xfrm flipH="1">
              <a:off x="4785668" y="7642938"/>
              <a:ext cx="444040" cy="226213"/>
            </a:xfrm>
            <a:custGeom>
              <a:avLst/>
              <a:gdLst/>
              <a:ahLst/>
              <a:cxnLst/>
              <a:rect l="l" t="t" r="r" b="b"/>
              <a:pathLst>
                <a:path w="3125" h="1592" extrusionOk="0">
                  <a:moveTo>
                    <a:pt x="1445" y="0"/>
                  </a:moveTo>
                  <a:cubicBezTo>
                    <a:pt x="1410" y="0"/>
                    <a:pt x="1377" y="0"/>
                    <a:pt x="1342" y="4"/>
                  </a:cubicBezTo>
                  <a:cubicBezTo>
                    <a:pt x="789" y="28"/>
                    <a:pt x="304" y="236"/>
                    <a:pt x="0" y="543"/>
                  </a:cubicBezTo>
                  <a:cubicBezTo>
                    <a:pt x="328" y="1164"/>
                    <a:pt x="1004" y="1591"/>
                    <a:pt x="1786" y="1591"/>
                  </a:cubicBezTo>
                  <a:lnTo>
                    <a:pt x="1793" y="1591"/>
                  </a:lnTo>
                  <a:cubicBezTo>
                    <a:pt x="2305" y="1591"/>
                    <a:pt x="2770" y="1413"/>
                    <a:pt x="3124" y="1117"/>
                  </a:cubicBezTo>
                  <a:cubicBezTo>
                    <a:pt x="3039" y="479"/>
                    <a:pt x="2315" y="0"/>
                    <a:pt x="1445" y="0"/>
                  </a:cubicBezTo>
                  <a:close/>
                </a:path>
              </a:pathLst>
            </a:custGeom>
            <a:solidFill>
              <a:srgbClr val="A16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45;p37"/>
            <p:cNvSpPr/>
            <p:nvPr/>
          </p:nvSpPr>
          <p:spPr>
            <a:xfrm flipH="1">
              <a:off x="3640971" y="7276766"/>
              <a:ext cx="115094" cy="314453"/>
            </a:xfrm>
            <a:custGeom>
              <a:avLst/>
              <a:gdLst/>
              <a:ahLst/>
              <a:cxnLst/>
              <a:rect l="l" t="t" r="r" b="b"/>
              <a:pathLst>
                <a:path w="810" h="2213" extrusionOk="0">
                  <a:moveTo>
                    <a:pt x="24" y="1"/>
                  </a:moveTo>
                  <a:cubicBezTo>
                    <a:pt x="14" y="96"/>
                    <a:pt x="7" y="185"/>
                    <a:pt x="1" y="267"/>
                  </a:cubicBezTo>
                  <a:cubicBezTo>
                    <a:pt x="407" y="652"/>
                    <a:pt x="499" y="1219"/>
                    <a:pt x="499" y="1786"/>
                  </a:cubicBezTo>
                  <a:cubicBezTo>
                    <a:pt x="546" y="1905"/>
                    <a:pt x="591" y="2041"/>
                    <a:pt x="628" y="2213"/>
                  </a:cubicBezTo>
                  <a:cubicBezTo>
                    <a:pt x="744" y="1977"/>
                    <a:pt x="806" y="1710"/>
                    <a:pt x="806" y="1424"/>
                  </a:cubicBezTo>
                  <a:lnTo>
                    <a:pt x="806" y="1420"/>
                  </a:lnTo>
                  <a:cubicBezTo>
                    <a:pt x="809" y="809"/>
                    <a:pt x="530" y="280"/>
                    <a:pt x="24" y="1"/>
                  </a:cubicBezTo>
                  <a:close/>
                </a:path>
              </a:pathLst>
            </a:custGeom>
            <a:solidFill>
              <a:srgbClr val="D07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46;p37"/>
            <p:cNvSpPr/>
            <p:nvPr/>
          </p:nvSpPr>
          <p:spPr>
            <a:xfrm flipH="1">
              <a:off x="3666689" y="7248063"/>
              <a:ext cx="473595" cy="406101"/>
            </a:xfrm>
            <a:custGeom>
              <a:avLst/>
              <a:gdLst/>
              <a:ahLst/>
              <a:cxnLst/>
              <a:rect l="l" t="t" r="r" b="b"/>
              <a:pathLst>
                <a:path w="3333" h="2858" extrusionOk="0">
                  <a:moveTo>
                    <a:pt x="1414" y="837"/>
                  </a:moveTo>
                  <a:cubicBezTo>
                    <a:pt x="1428" y="838"/>
                    <a:pt x="1442" y="838"/>
                    <a:pt x="1456" y="838"/>
                  </a:cubicBezTo>
                  <a:cubicBezTo>
                    <a:pt x="1467" y="838"/>
                    <a:pt x="1478" y="838"/>
                    <a:pt x="1488" y="838"/>
                  </a:cubicBezTo>
                  <a:cubicBezTo>
                    <a:pt x="1521" y="838"/>
                    <a:pt x="1555" y="839"/>
                    <a:pt x="1588" y="847"/>
                  </a:cubicBezTo>
                  <a:cubicBezTo>
                    <a:pt x="1701" y="864"/>
                    <a:pt x="1816" y="915"/>
                    <a:pt x="1909" y="991"/>
                  </a:cubicBezTo>
                  <a:cubicBezTo>
                    <a:pt x="1998" y="1066"/>
                    <a:pt x="2066" y="1165"/>
                    <a:pt x="2107" y="1268"/>
                  </a:cubicBezTo>
                  <a:cubicBezTo>
                    <a:pt x="2141" y="1373"/>
                    <a:pt x="2165" y="1479"/>
                    <a:pt x="2155" y="1585"/>
                  </a:cubicBezTo>
                  <a:cubicBezTo>
                    <a:pt x="2155" y="1588"/>
                    <a:pt x="2152" y="1591"/>
                    <a:pt x="2148" y="1591"/>
                  </a:cubicBezTo>
                  <a:cubicBezTo>
                    <a:pt x="2144" y="1591"/>
                    <a:pt x="2141" y="1588"/>
                    <a:pt x="2141" y="1585"/>
                  </a:cubicBezTo>
                  <a:cubicBezTo>
                    <a:pt x="2114" y="1386"/>
                    <a:pt x="2018" y="1186"/>
                    <a:pt x="1851" y="1069"/>
                  </a:cubicBezTo>
                  <a:cubicBezTo>
                    <a:pt x="1739" y="991"/>
                    <a:pt x="1599" y="956"/>
                    <a:pt x="1458" y="956"/>
                  </a:cubicBezTo>
                  <a:cubicBezTo>
                    <a:pt x="1394" y="956"/>
                    <a:pt x="1329" y="964"/>
                    <a:pt x="1268" y="977"/>
                  </a:cubicBezTo>
                  <a:cubicBezTo>
                    <a:pt x="1069" y="1011"/>
                    <a:pt x="868" y="1096"/>
                    <a:pt x="748" y="1263"/>
                  </a:cubicBezTo>
                  <a:cubicBezTo>
                    <a:pt x="690" y="1342"/>
                    <a:pt x="653" y="1441"/>
                    <a:pt x="636" y="1540"/>
                  </a:cubicBezTo>
                  <a:cubicBezTo>
                    <a:pt x="615" y="1643"/>
                    <a:pt x="625" y="1742"/>
                    <a:pt x="625" y="1851"/>
                  </a:cubicBezTo>
                  <a:cubicBezTo>
                    <a:pt x="625" y="1851"/>
                    <a:pt x="622" y="1854"/>
                    <a:pt x="619" y="1854"/>
                  </a:cubicBezTo>
                  <a:cubicBezTo>
                    <a:pt x="619" y="1854"/>
                    <a:pt x="615" y="1854"/>
                    <a:pt x="615" y="1851"/>
                  </a:cubicBezTo>
                  <a:lnTo>
                    <a:pt x="612" y="1844"/>
                  </a:lnTo>
                  <a:cubicBezTo>
                    <a:pt x="588" y="1752"/>
                    <a:pt x="567" y="1640"/>
                    <a:pt x="571" y="1530"/>
                  </a:cubicBezTo>
                  <a:cubicBezTo>
                    <a:pt x="578" y="1421"/>
                    <a:pt x="605" y="1304"/>
                    <a:pt x="670" y="1206"/>
                  </a:cubicBezTo>
                  <a:cubicBezTo>
                    <a:pt x="731" y="1104"/>
                    <a:pt x="824" y="1022"/>
                    <a:pt x="926" y="967"/>
                  </a:cubicBezTo>
                  <a:cubicBezTo>
                    <a:pt x="1028" y="905"/>
                    <a:pt x="1137" y="878"/>
                    <a:pt x="1247" y="854"/>
                  </a:cubicBezTo>
                  <a:cubicBezTo>
                    <a:pt x="1301" y="847"/>
                    <a:pt x="1356" y="841"/>
                    <a:pt x="1414" y="837"/>
                  </a:cubicBezTo>
                  <a:close/>
                  <a:moveTo>
                    <a:pt x="1988" y="1"/>
                  </a:moveTo>
                  <a:cubicBezTo>
                    <a:pt x="1988" y="1"/>
                    <a:pt x="1851" y="8"/>
                    <a:pt x="1629" y="11"/>
                  </a:cubicBezTo>
                  <a:cubicBezTo>
                    <a:pt x="715" y="113"/>
                    <a:pt x="4" y="792"/>
                    <a:pt x="1" y="1619"/>
                  </a:cubicBezTo>
                  <a:lnTo>
                    <a:pt x="1" y="1626"/>
                  </a:lnTo>
                  <a:cubicBezTo>
                    <a:pt x="1" y="2059"/>
                    <a:pt x="198" y="2456"/>
                    <a:pt x="516" y="2749"/>
                  </a:cubicBezTo>
                  <a:cubicBezTo>
                    <a:pt x="765" y="2479"/>
                    <a:pt x="1175" y="2292"/>
                    <a:pt x="1649" y="2271"/>
                  </a:cubicBezTo>
                  <a:lnTo>
                    <a:pt x="1731" y="2271"/>
                  </a:lnTo>
                  <a:cubicBezTo>
                    <a:pt x="2292" y="2271"/>
                    <a:pt x="2773" y="2510"/>
                    <a:pt x="2991" y="2858"/>
                  </a:cubicBezTo>
                  <a:cubicBezTo>
                    <a:pt x="3131" y="2735"/>
                    <a:pt x="3247" y="2582"/>
                    <a:pt x="3332" y="2415"/>
                  </a:cubicBezTo>
                  <a:cubicBezTo>
                    <a:pt x="3295" y="2243"/>
                    <a:pt x="3250" y="2107"/>
                    <a:pt x="3203" y="1988"/>
                  </a:cubicBezTo>
                  <a:cubicBezTo>
                    <a:pt x="3203" y="2134"/>
                    <a:pt x="3196" y="2284"/>
                    <a:pt x="3185" y="2431"/>
                  </a:cubicBezTo>
                  <a:cubicBezTo>
                    <a:pt x="3176" y="2551"/>
                    <a:pt x="3080" y="2612"/>
                    <a:pt x="2984" y="2612"/>
                  </a:cubicBezTo>
                  <a:cubicBezTo>
                    <a:pt x="2892" y="2612"/>
                    <a:pt x="2804" y="2551"/>
                    <a:pt x="2810" y="2431"/>
                  </a:cubicBezTo>
                  <a:cubicBezTo>
                    <a:pt x="2854" y="1776"/>
                    <a:pt x="2895" y="970"/>
                    <a:pt x="2247" y="588"/>
                  </a:cubicBezTo>
                  <a:cubicBezTo>
                    <a:pt x="2070" y="485"/>
                    <a:pt x="2179" y="239"/>
                    <a:pt x="2342" y="239"/>
                  </a:cubicBezTo>
                  <a:cubicBezTo>
                    <a:pt x="2374" y="239"/>
                    <a:pt x="2404" y="247"/>
                    <a:pt x="2435" y="267"/>
                  </a:cubicBezTo>
                  <a:cubicBezTo>
                    <a:pt x="2537" y="325"/>
                    <a:pt x="2629" y="393"/>
                    <a:pt x="2705" y="469"/>
                  </a:cubicBezTo>
                  <a:cubicBezTo>
                    <a:pt x="2711" y="387"/>
                    <a:pt x="2718" y="298"/>
                    <a:pt x="2728" y="203"/>
                  </a:cubicBezTo>
                  <a:cubicBezTo>
                    <a:pt x="2520" y="89"/>
                    <a:pt x="2271" y="14"/>
                    <a:pt x="1988" y="1"/>
                  </a:cubicBezTo>
                  <a:close/>
                </a:path>
              </a:pathLst>
            </a:custGeom>
            <a:solidFill>
              <a:srgbClr val="CDA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47;p37"/>
            <p:cNvSpPr/>
            <p:nvPr/>
          </p:nvSpPr>
          <p:spPr>
            <a:xfrm flipH="1">
              <a:off x="3857805" y="7247638"/>
              <a:ext cx="51153" cy="1990"/>
            </a:xfrm>
            <a:custGeom>
              <a:avLst/>
              <a:gdLst/>
              <a:ahLst/>
              <a:cxnLst/>
              <a:rect l="l" t="t" r="r" b="b"/>
              <a:pathLst>
                <a:path w="360" h="14" extrusionOk="0">
                  <a:moveTo>
                    <a:pt x="240" y="1"/>
                  </a:moveTo>
                  <a:cubicBezTo>
                    <a:pt x="158" y="1"/>
                    <a:pt x="80" y="4"/>
                    <a:pt x="1" y="14"/>
                  </a:cubicBezTo>
                  <a:cubicBezTo>
                    <a:pt x="223" y="11"/>
                    <a:pt x="360" y="4"/>
                    <a:pt x="360" y="4"/>
                  </a:cubicBezTo>
                  <a:cubicBezTo>
                    <a:pt x="322" y="1"/>
                    <a:pt x="284" y="1"/>
                    <a:pt x="250" y="1"/>
                  </a:cubicBezTo>
                  <a:close/>
                </a:path>
              </a:pathLst>
            </a:custGeom>
            <a:solidFill>
              <a:srgbClr val="C5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48;p37"/>
            <p:cNvSpPr/>
            <p:nvPr/>
          </p:nvSpPr>
          <p:spPr>
            <a:xfrm flipH="1">
              <a:off x="3832654" y="7366994"/>
              <a:ext cx="227065" cy="144650"/>
            </a:xfrm>
            <a:custGeom>
              <a:avLst/>
              <a:gdLst/>
              <a:ahLst/>
              <a:cxnLst/>
              <a:rect l="l" t="t" r="r" b="b"/>
              <a:pathLst>
                <a:path w="1598" h="1018" extrusionOk="0">
                  <a:moveTo>
                    <a:pt x="847" y="0"/>
                  </a:moveTo>
                  <a:cubicBezTo>
                    <a:pt x="789" y="4"/>
                    <a:pt x="734" y="10"/>
                    <a:pt x="680" y="17"/>
                  </a:cubicBezTo>
                  <a:cubicBezTo>
                    <a:pt x="570" y="41"/>
                    <a:pt x="461" y="68"/>
                    <a:pt x="359" y="130"/>
                  </a:cubicBezTo>
                  <a:cubicBezTo>
                    <a:pt x="257" y="185"/>
                    <a:pt x="164" y="267"/>
                    <a:pt x="103" y="369"/>
                  </a:cubicBezTo>
                  <a:cubicBezTo>
                    <a:pt x="38" y="467"/>
                    <a:pt x="11" y="584"/>
                    <a:pt x="4" y="693"/>
                  </a:cubicBezTo>
                  <a:cubicBezTo>
                    <a:pt x="0" y="803"/>
                    <a:pt x="21" y="915"/>
                    <a:pt x="45" y="1007"/>
                  </a:cubicBezTo>
                  <a:lnTo>
                    <a:pt x="48" y="1014"/>
                  </a:lnTo>
                  <a:cubicBezTo>
                    <a:pt x="48" y="1017"/>
                    <a:pt x="52" y="1017"/>
                    <a:pt x="52" y="1017"/>
                  </a:cubicBezTo>
                  <a:cubicBezTo>
                    <a:pt x="55" y="1017"/>
                    <a:pt x="58" y="1014"/>
                    <a:pt x="58" y="1014"/>
                  </a:cubicBezTo>
                  <a:cubicBezTo>
                    <a:pt x="58" y="905"/>
                    <a:pt x="48" y="806"/>
                    <a:pt x="69" y="703"/>
                  </a:cubicBezTo>
                  <a:cubicBezTo>
                    <a:pt x="86" y="604"/>
                    <a:pt x="123" y="505"/>
                    <a:pt x="181" y="426"/>
                  </a:cubicBezTo>
                  <a:cubicBezTo>
                    <a:pt x="301" y="259"/>
                    <a:pt x="502" y="174"/>
                    <a:pt x="701" y="140"/>
                  </a:cubicBezTo>
                  <a:cubicBezTo>
                    <a:pt x="762" y="127"/>
                    <a:pt x="827" y="119"/>
                    <a:pt x="891" y="119"/>
                  </a:cubicBezTo>
                  <a:cubicBezTo>
                    <a:pt x="1032" y="119"/>
                    <a:pt x="1172" y="154"/>
                    <a:pt x="1284" y="232"/>
                  </a:cubicBezTo>
                  <a:cubicBezTo>
                    <a:pt x="1451" y="349"/>
                    <a:pt x="1547" y="549"/>
                    <a:pt x="1574" y="748"/>
                  </a:cubicBezTo>
                  <a:cubicBezTo>
                    <a:pt x="1574" y="751"/>
                    <a:pt x="1577" y="754"/>
                    <a:pt x="1581" y="754"/>
                  </a:cubicBezTo>
                  <a:cubicBezTo>
                    <a:pt x="1585" y="754"/>
                    <a:pt x="1588" y="751"/>
                    <a:pt x="1588" y="748"/>
                  </a:cubicBezTo>
                  <a:cubicBezTo>
                    <a:pt x="1598" y="642"/>
                    <a:pt x="1574" y="536"/>
                    <a:pt x="1540" y="431"/>
                  </a:cubicBezTo>
                  <a:cubicBezTo>
                    <a:pt x="1499" y="328"/>
                    <a:pt x="1431" y="229"/>
                    <a:pt x="1342" y="154"/>
                  </a:cubicBezTo>
                  <a:cubicBezTo>
                    <a:pt x="1249" y="78"/>
                    <a:pt x="1134" y="27"/>
                    <a:pt x="1021" y="10"/>
                  </a:cubicBezTo>
                  <a:cubicBezTo>
                    <a:pt x="988" y="2"/>
                    <a:pt x="954" y="1"/>
                    <a:pt x="921" y="1"/>
                  </a:cubicBezTo>
                  <a:cubicBezTo>
                    <a:pt x="911" y="1"/>
                    <a:pt x="900" y="1"/>
                    <a:pt x="889" y="1"/>
                  </a:cubicBezTo>
                  <a:cubicBezTo>
                    <a:pt x="875" y="1"/>
                    <a:pt x="861" y="1"/>
                    <a:pt x="847" y="0"/>
                  </a:cubicBezTo>
                  <a:close/>
                </a:path>
              </a:pathLst>
            </a:custGeom>
            <a:solidFill>
              <a:srgbClr val="463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49;p37"/>
            <p:cNvSpPr/>
            <p:nvPr/>
          </p:nvSpPr>
          <p:spPr>
            <a:xfrm flipH="1">
              <a:off x="3715143" y="7570756"/>
              <a:ext cx="351822" cy="140245"/>
            </a:xfrm>
            <a:custGeom>
              <a:avLst/>
              <a:gdLst/>
              <a:ahLst/>
              <a:cxnLst/>
              <a:rect l="l" t="t" r="r" b="b"/>
              <a:pathLst>
                <a:path w="2476" h="987" extrusionOk="0">
                  <a:moveTo>
                    <a:pt x="1133" y="0"/>
                  </a:moveTo>
                  <a:cubicBezTo>
                    <a:pt x="659" y="21"/>
                    <a:pt x="249" y="208"/>
                    <a:pt x="0" y="478"/>
                  </a:cubicBezTo>
                  <a:cubicBezTo>
                    <a:pt x="338" y="788"/>
                    <a:pt x="820" y="983"/>
                    <a:pt x="1349" y="987"/>
                  </a:cubicBezTo>
                  <a:lnTo>
                    <a:pt x="1355" y="987"/>
                  </a:lnTo>
                  <a:cubicBezTo>
                    <a:pt x="1820" y="987"/>
                    <a:pt x="2198" y="836"/>
                    <a:pt x="2475" y="587"/>
                  </a:cubicBezTo>
                  <a:cubicBezTo>
                    <a:pt x="2257" y="239"/>
                    <a:pt x="1776" y="0"/>
                    <a:pt x="1215" y="0"/>
                  </a:cubicBezTo>
                  <a:close/>
                </a:path>
              </a:pathLst>
            </a:custGeom>
            <a:solidFill>
              <a:srgbClr val="A16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50;p37"/>
            <p:cNvSpPr/>
            <p:nvPr/>
          </p:nvSpPr>
          <p:spPr>
            <a:xfrm flipH="1">
              <a:off x="3640971" y="7247638"/>
              <a:ext cx="499314" cy="231043"/>
            </a:xfrm>
            <a:custGeom>
              <a:avLst/>
              <a:gdLst/>
              <a:ahLst/>
              <a:cxnLst/>
              <a:rect l="l" t="t" r="r" b="b"/>
              <a:pathLst>
                <a:path w="3514" h="1626" extrusionOk="0">
                  <a:moveTo>
                    <a:pt x="1878" y="1"/>
                  </a:moveTo>
                  <a:cubicBezTo>
                    <a:pt x="1914" y="1"/>
                    <a:pt x="1949" y="2"/>
                    <a:pt x="1983" y="4"/>
                  </a:cubicBezTo>
                  <a:lnTo>
                    <a:pt x="1983" y="4"/>
                  </a:lnTo>
                  <a:cubicBezTo>
                    <a:pt x="1947" y="1"/>
                    <a:pt x="1911" y="1"/>
                    <a:pt x="1878" y="1"/>
                  </a:cubicBezTo>
                  <a:close/>
                  <a:moveTo>
                    <a:pt x="1983" y="4"/>
                  </a:moveTo>
                  <a:cubicBezTo>
                    <a:pt x="1985" y="4"/>
                    <a:pt x="1986" y="4"/>
                    <a:pt x="1988" y="4"/>
                  </a:cubicBezTo>
                  <a:cubicBezTo>
                    <a:pt x="1993" y="4"/>
                    <a:pt x="1998" y="4"/>
                    <a:pt x="2003" y="5"/>
                  </a:cubicBezTo>
                  <a:lnTo>
                    <a:pt x="2003" y="5"/>
                  </a:lnTo>
                  <a:cubicBezTo>
                    <a:pt x="1997" y="4"/>
                    <a:pt x="1990" y="4"/>
                    <a:pt x="1983" y="4"/>
                  </a:cubicBezTo>
                  <a:close/>
                  <a:moveTo>
                    <a:pt x="1868" y="1"/>
                  </a:moveTo>
                  <a:cubicBezTo>
                    <a:pt x="1786" y="1"/>
                    <a:pt x="1708" y="4"/>
                    <a:pt x="1629" y="14"/>
                  </a:cubicBezTo>
                  <a:cubicBezTo>
                    <a:pt x="1557" y="22"/>
                    <a:pt x="1486" y="34"/>
                    <a:pt x="1416" y="49"/>
                  </a:cubicBezTo>
                  <a:lnTo>
                    <a:pt x="1416" y="49"/>
                  </a:lnTo>
                  <a:cubicBezTo>
                    <a:pt x="1561" y="17"/>
                    <a:pt x="1712" y="1"/>
                    <a:pt x="1868" y="1"/>
                  </a:cubicBezTo>
                  <a:close/>
                  <a:moveTo>
                    <a:pt x="1416" y="49"/>
                  </a:moveTo>
                  <a:cubicBezTo>
                    <a:pt x="606" y="224"/>
                    <a:pt x="4" y="860"/>
                    <a:pt x="1" y="1622"/>
                  </a:cubicBezTo>
                  <a:cubicBezTo>
                    <a:pt x="4" y="861"/>
                    <a:pt x="607" y="225"/>
                    <a:pt x="1416" y="49"/>
                  </a:cubicBezTo>
                  <a:close/>
                  <a:moveTo>
                    <a:pt x="2003" y="5"/>
                  </a:moveTo>
                  <a:lnTo>
                    <a:pt x="2003" y="5"/>
                  </a:lnTo>
                  <a:cubicBezTo>
                    <a:pt x="2955" y="64"/>
                    <a:pt x="3513" y="765"/>
                    <a:pt x="3510" y="1625"/>
                  </a:cubicBezTo>
                  <a:cubicBezTo>
                    <a:pt x="3513" y="1014"/>
                    <a:pt x="3234" y="485"/>
                    <a:pt x="2728" y="206"/>
                  </a:cubicBezTo>
                  <a:cubicBezTo>
                    <a:pt x="2524" y="95"/>
                    <a:pt x="2280" y="20"/>
                    <a:pt x="2003" y="5"/>
                  </a:cubicBezTo>
                  <a:close/>
                </a:path>
              </a:pathLst>
            </a:custGeom>
            <a:solidFill>
              <a:srgbClr val="3B3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51;p37"/>
            <p:cNvSpPr/>
            <p:nvPr/>
          </p:nvSpPr>
          <p:spPr>
            <a:xfrm flipH="1">
              <a:off x="3685162" y="7314562"/>
              <a:ext cx="76730" cy="215982"/>
            </a:xfrm>
            <a:custGeom>
              <a:avLst/>
              <a:gdLst/>
              <a:ahLst/>
              <a:cxnLst/>
              <a:rect l="l" t="t" r="r" b="b"/>
              <a:pathLst>
                <a:path w="540" h="1520" extrusionOk="0">
                  <a:moveTo>
                    <a:pt x="42" y="1"/>
                  </a:moveTo>
                  <a:cubicBezTo>
                    <a:pt x="1" y="820"/>
                    <a:pt x="314" y="959"/>
                    <a:pt x="540" y="1520"/>
                  </a:cubicBezTo>
                  <a:cubicBezTo>
                    <a:pt x="540" y="953"/>
                    <a:pt x="448" y="386"/>
                    <a:pt x="42" y="1"/>
                  </a:cubicBezTo>
                  <a:close/>
                </a:path>
              </a:pathLst>
            </a:custGeom>
            <a:solidFill>
              <a:srgbClr val="E1B3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52;p37"/>
            <p:cNvSpPr/>
            <p:nvPr/>
          </p:nvSpPr>
          <p:spPr>
            <a:xfrm flipH="1">
              <a:off x="3685162" y="7282024"/>
              <a:ext cx="161133" cy="337186"/>
            </a:xfrm>
            <a:custGeom>
              <a:avLst/>
              <a:gdLst/>
              <a:ahLst/>
              <a:cxnLst/>
              <a:rect l="l" t="t" r="r" b="b"/>
              <a:pathLst>
                <a:path w="1134" h="2373" extrusionOk="0">
                  <a:moveTo>
                    <a:pt x="273" y="0"/>
                  </a:moveTo>
                  <a:cubicBezTo>
                    <a:pt x="110" y="0"/>
                    <a:pt x="1" y="246"/>
                    <a:pt x="178" y="349"/>
                  </a:cubicBezTo>
                  <a:cubicBezTo>
                    <a:pt x="826" y="731"/>
                    <a:pt x="785" y="1537"/>
                    <a:pt x="741" y="2192"/>
                  </a:cubicBezTo>
                  <a:cubicBezTo>
                    <a:pt x="735" y="2312"/>
                    <a:pt x="823" y="2373"/>
                    <a:pt x="915" y="2373"/>
                  </a:cubicBezTo>
                  <a:cubicBezTo>
                    <a:pt x="1011" y="2373"/>
                    <a:pt x="1107" y="2312"/>
                    <a:pt x="1116" y="2192"/>
                  </a:cubicBezTo>
                  <a:cubicBezTo>
                    <a:pt x="1127" y="2045"/>
                    <a:pt x="1134" y="1895"/>
                    <a:pt x="1134" y="1749"/>
                  </a:cubicBezTo>
                  <a:cubicBezTo>
                    <a:pt x="908" y="1188"/>
                    <a:pt x="595" y="1049"/>
                    <a:pt x="636" y="230"/>
                  </a:cubicBezTo>
                  <a:cubicBezTo>
                    <a:pt x="560" y="154"/>
                    <a:pt x="468" y="86"/>
                    <a:pt x="366" y="28"/>
                  </a:cubicBezTo>
                  <a:cubicBezTo>
                    <a:pt x="335" y="8"/>
                    <a:pt x="305" y="0"/>
                    <a:pt x="273" y="0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53;p37"/>
            <p:cNvSpPr/>
            <p:nvPr/>
          </p:nvSpPr>
          <p:spPr>
            <a:xfrm flipH="1">
              <a:off x="4737785" y="7377652"/>
              <a:ext cx="191541" cy="348411"/>
            </a:xfrm>
            <a:custGeom>
              <a:avLst/>
              <a:gdLst/>
              <a:ahLst/>
              <a:cxnLst/>
              <a:rect l="l" t="t" r="r" b="b"/>
              <a:pathLst>
                <a:path w="1348" h="2452" extrusionOk="0">
                  <a:moveTo>
                    <a:pt x="259" y="0"/>
                  </a:moveTo>
                  <a:cubicBezTo>
                    <a:pt x="68" y="0"/>
                    <a:pt x="0" y="307"/>
                    <a:pt x="215" y="369"/>
                  </a:cubicBezTo>
                  <a:cubicBezTo>
                    <a:pt x="1020" y="594"/>
                    <a:pt x="894" y="1584"/>
                    <a:pt x="782" y="2215"/>
                  </a:cubicBezTo>
                  <a:cubicBezTo>
                    <a:pt x="758" y="2355"/>
                    <a:pt x="877" y="2451"/>
                    <a:pt x="987" y="2451"/>
                  </a:cubicBezTo>
                  <a:cubicBezTo>
                    <a:pt x="1058" y="2451"/>
                    <a:pt x="1127" y="2410"/>
                    <a:pt x="1143" y="2314"/>
                  </a:cubicBezTo>
                  <a:cubicBezTo>
                    <a:pt x="1297" y="1465"/>
                    <a:pt x="1348" y="297"/>
                    <a:pt x="314" y="7"/>
                  </a:cubicBezTo>
                  <a:cubicBezTo>
                    <a:pt x="293" y="0"/>
                    <a:pt x="276" y="0"/>
                    <a:pt x="259" y="0"/>
                  </a:cubicBezTo>
                  <a:close/>
                </a:path>
              </a:pathLst>
            </a:custGeom>
            <a:solidFill>
              <a:srgbClr val="E0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54;p37"/>
            <p:cNvSpPr/>
            <p:nvPr/>
          </p:nvSpPr>
          <p:spPr>
            <a:xfrm flipH="1">
              <a:off x="3424134" y="7131405"/>
              <a:ext cx="2070437" cy="840907"/>
            </a:xfrm>
            <a:custGeom>
              <a:avLst/>
              <a:gdLst/>
              <a:ahLst/>
              <a:cxnLst/>
              <a:rect l="l" t="t" r="r" b="b"/>
              <a:pathLst>
                <a:path w="14571" h="5918" extrusionOk="0">
                  <a:moveTo>
                    <a:pt x="11548" y="819"/>
                  </a:moveTo>
                  <a:cubicBezTo>
                    <a:pt x="11551" y="819"/>
                    <a:pt x="11554" y="819"/>
                    <a:pt x="11556" y="819"/>
                  </a:cubicBezTo>
                  <a:cubicBezTo>
                    <a:pt x="12587" y="822"/>
                    <a:pt x="13195" y="1549"/>
                    <a:pt x="13191" y="2447"/>
                  </a:cubicBezTo>
                  <a:cubicBezTo>
                    <a:pt x="13188" y="3346"/>
                    <a:pt x="12579" y="4079"/>
                    <a:pt x="11549" y="4079"/>
                  </a:cubicBezTo>
                  <a:cubicBezTo>
                    <a:pt x="11547" y="4079"/>
                    <a:pt x="11545" y="4079"/>
                    <a:pt x="11542" y="4079"/>
                  </a:cubicBezTo>
                  <a:cubicBezTo>
                    <a:pt x="10512" y="4071"/>
                    <a:pt x="9679" y="3341"/>
                    <a:pt x="9682" y="2440"/>
                  </a:cubicBezTo>
                  <a:cubicBezTo>
                    <a:pt x="9685" y="1545"/>
                    <a:pt x="10517" y="819"/>
                    <a:pt x="11548" y="819"/>
                  </a:cubicBezTo>
                  <a:close/>
                  <a:moveTo>
                    <a:pt x="3800" y="1395"/>
                  </a:moveTo>
                  <a:cubicBezTo>
                    <a:pt x="3805" y="1395"/>
                    <a:pt x="3810" y="1395"/>
                    <a:pt x="3814" y="1395"/>
                  </a:cubicBezTo>
                  <a:cubicBezTo>
                    <a:pt x="4920" y="1399"/>
                    <a:pt x="5814" y="2252"/>
                    <a:pt x="5811" y="3300"/>
                  </a:cubicBezTo>
                  <a:cubicBezTo>
                    <a:pt x="5808" y="4344"/>
                    <a:pt x="4913" y="5191"/>
                    <a:pt x="3810" y="5191"/>
                  </a:cubicBezTo>
                  <a:cubicBezTo>
                    <a:pt x="3806" y="5191"/>
                    <a:pt x="3801" y="5191"/>
                    <a:pt x="3797" y="5191"/>
                  </a:cubicBezTo>
                  <a:cubicBezTo>
                    <a:pt x="2691" y="5188"/>
                    <a:pt x="1796" y="4334"/>
                    <a:pt x="1800" y="3286"/>
                  </a:cubicBezTo>
                  <a:cubicBezTo>
                    <a:pt x="1803" y="2240"/>
                    <a:pt x="2696" y="1395"/>
                    <a:pt x="3800" y="1395"/>
                  </a:cubicBezTo>
                  <a:close/>
                  <a:moveTo>
                    <a:pt x="11540" y="0"/>
                  </a:moveTo>
                  <a:cubicBezTo>
                    <a:pt x="9585" y="0"/>
                    <a:pt x="8402" y="1627"/>
                    <a:pt x="8402" y="1627"/>
                  </a:cubicBezTo>
                  <a:cubicBezTo>
                    <a:pt x="8402" y="1627"/>
                    <a:pt x="7897" y="1459"/>
                    <a:pt x="7442" y="1459"/>
                  </a:cubicBezTo>
                  <a:cubicBezTo>
                    <a:pt x="7400" y="1459"/>
                    <a:pt x="7358" y="1460"/>
                    <a:pt x="7317" y="1463"/>
                  </a:cubicBezTo>
                  <a:cubicBezTo>
                    <a:pt x="6832" y="1501"/>
                    <a:pt x="6402" y="1781"/>
                    <a:pt x="6402" y="1781"/>
                  </a:cubicBezTo>
                  <a:cubicBezTo>
                    <a:pt x="6402" y="1781"/>
                    <a:pt x="5846" y="401"/>
                    <a:pt x="3995" y="401"/>
                  </a:cubicBezTo>
                  <a:cubicBezTo>
                    <a:pt x="3937" y="401"/>
                    <a:pt x="3878" y="402"/>
                    <a:pt x="3818" y="405"/>
                  </a:cubicBezTo>
                  <a:cubicBezTo>
                    <a:pt x="1940" y="491"/>
                    <a:pt x="1056" y="1750"/>
                    <a:pt x="769" y="2232"/>
                  </a:cubicBezTo>
                  <a:cubicBezTo>
                    <a:pt x="690" y="2365"/>
                    <a:pt x="561" y="2457"/>
                    <a:pt x="410" y="2491"/>
                  </a:cubicBezTo>
                  <a:lnTo>
                    <a:pt x="210" y="2532"/>
                  </a:lnTo>
                  <a:cubicBezTo>
                    <a:pt x="87" y="2560"/>
                    <a:pt x="1" y="2678"/>
                    <a:pt x="21" y="2801"/>
                  </a:cubicBezTo>
                  <a:lnTo>
                    <a:pt x="131" y="3515"/>
                  </a:lnTo>
                  <a:cubicBezTo>
                    <a:pt x="148" y="3628"/>
                    <a:pt x="237" y="3720"/>
                    <a:pt x="349" y="3740"/>
                  </a:cubicBezTo>
                  <a:cubicBezTo>
                    <a:pt x="561" y="3778"/>
                    <a:pt x="878" y="3846"/>
                    <a:pt x="922" y="3925"/>
                  </a:cubicBezTo>
                  <a:cubicBezTo>
                    <a:pt x="985" y="4036"/>
                    <a:pt x="1312" y="5917"/>
                    <a:pt x="3695" y="5917"/>
                  </a:cubicBezTo>
                  <a:cubicBezTo>
                    <a:pt x="3805" y="5917"/>
                    <a:pt x="3920" y="5913"/>
                    <a:pt x="4040" y="5905"/>
                  </a:cubicBezTo>
                  <a:cubicBezTo>
                    <a:pt x="5985" y="5765"/>
                    <a:pt x="6569" y="4225"/>
                    <a:pt x="6739" y="3379"/>
                  </a:cubicBezTo>
                  <a:cubicBezTo>
                    <a:pt x="6849" y="2856"/>
                    <a:pt x="7292" y="2453"/>
                    <a:pt x="7821" y="2423"/>
                  </a:cubicBezTo>
                  <a:cubicBezTo>
                    <a:pt x="7841" y="2422"/>
                    <a:pt x="7860" y="2421"/>
                    <a:pt x="7879" y="2421"/>
                  </a:cubicBezTo>
                  <a:cubicBezTo>
                    <a:pt x="8001" y="2421"/>
                    <a:pt x="8124" y="2440"/>
                    <a:pt x="8242" y="2484"/>
                  </a:cubicBezTo>
                  <a:cubicBezTo>
                    <a:pt x="8907" y="2744"/>
                    <a:pt x="9112" y="4703"/>
                    <a:pt x="11085" y="4809"/>
                  </a:cubicBezTo>
                  <a:cubicBezTo>
                    <a:pt x="11172" y="4813"/>
                    <a:pt x="11257" y="4816"/>
                    <a:pt x="11338" y="4816"/>
                  </a:cubicBezTo>
                  <a:cubicBezTo>
                    <a:pt x="13109" y="4816"/>
                    <a:pt x="13686" y="3714"/>
                    <a:pt x="13772" y="2982"/>
                  </a:cubicBezTo>
                  <a:cubicBezTo>
                    <a:pt x="13802" y="2719"/>
                    <a:pt x="13826" y="2549"/>
                    <a:pt x="13843" y="2433"/>
                  </a:cubicBezTo>
                  <a:cubicBezTo>
                    <a:pt x="13857" y="2300"/>
                    <a:pt x="13966" y="2194"/>
                    <a:pt x="14103" y="2180"/>
                  </a:cubicBezTo>
                  <a:lnTo>
                    <a:pt x="14304" y="2163"/>
                  </a:lnTo>
                  <a:cubicBezTo>
                    <a:pt x="14454" y="2150"/>
                    <a:pt x="14567" y="2023"/>
                    <a:pt x="14567" y="1873"/>
                  </a:cubicBezTo>
                  <a:lnTo>
                    <a:pt x="14570" y="1474"/>
                  </a:lnTo>
                  <a:cubicBezTo>
                    <a:pt x="14570" y="1337"/>
                    <a:pt x="14471" y="1218"/>
                    <a:pt x="14338" y="1187"/>
                  </a:cubicBezTo>
                  <a:lnTo>
                    <a:pt x="14010" y="1122"/>
                  </a:lnTo>
                  <a:cubicBezTo>
                    <a:pt x="13942" y="1109"/>
                    <a:pt x="13881" y="1071"/>
                    <a:pt x="13840" y="1016"/>
                  </a:cubicBezTo>
                  <a:cubicBezTo>
                    <a:pt x="13646" y="774"/>
                    <a:pt x="12983" y="77"/>
                    <a:pt x="11744" y="6"/>
                  </a:cubicBezTo>
                  <a:cubicBezTo>
                    <a:pt x="11675" y="2"/>
                    <a:pt x="11607" y="0"/>
                    <a:pt x="11540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55;p37"/>
            <p:cNvSpPr/>
            <p:nvPr/>
          </p:nvSpPr>
          <p:spPr>
            <a:xfrm flipH="1">
              <a:off x="5382317" y="7521450"/>
              <a:ext cx="47602" cy="67495"/>
            </a:xfrm>
            <a:custGeom>
              <a:avLst/>
              <a:gdLst/>
              <a:ahLst/>
              <a:cxnLst/>
              <a:rect l="l" t="t" r="r" b="b"/>
              <a:pathLst>
                <a:path w="335" h="475" extrusionOk="0">
                  <a:moveTo>
                    <a:pt x="254" y="0"/>
                  </a:moveTo>
                  <a:cubicBezTo>
                    <a:pt x="240" y="0"/>
                    <a:pt x="225" y="16"/>
                    <a:pt x="232" y="33"/>
                  </a:cubicBezTo>
                  <a:cubicBezTo>
                    <a:pt x="267" y="91"/>
                    <a:pt x="283" y="155"/>
                    <a:pt x="283" y="224"/>
                  </a:cubicBezTo>
                  <a:cubicBezTo>
                    <a:pt x="283" y="282"/>
                    <a:pt x="270" y="401"/>
                    <a:pt x="208" y="425"/>
                  </a:cubicBezTo>
                  <a:cubicBezTo>
                    <a:pt x="195" y="431"/>
                    <a:pt x="184" y="433"/>
                    <a:pt x="175" y="433"/>
                  </a:cubicBezTo>
                  <a:cubicBezTo>
                    <a:pt x="110" y="433"/>
                    <a:pt x="134" y="311"/>
                    <a:pt x="144" y="275"/>
                  </a:cubicBezTo>
                  <a:cubicBezTo>
                    <a:pt x="164" y="210"/>
                    <a:pt x="191" y="142"/>
                    <a:pt x="212" y="77"/>
                  </a:cubicBezTo>
                  <a:cubicBezTo>
                    <a:pt x="218" y="63"/>
                    <a:pt x="205" y="53"/>
                    <a:pt x="193" y="53"/>
                  </a:cubicBezTo>
                  <a:cubicBezTo>
                    <a:pt x="185" y="53"/>
                    <a:pt x="177" y="57"/>
                    <a:pt x="174" y="67"/>
                  </a:cubicBezTo>
                  <a:cubicBezTo>
                    <a:pt x="151" y="126"/>
                    <a:pt x="1" y="475"/>
                    <a:pt x="171" y="475"/>
                  </a:cubicBezTo>
                  <a:cubicBezTo>
                    <a:pt x="178" y="475"/>
                    <a:pt x="184" y="474"/>
                    <a:pt x="191" y="473"/>
                  </a:cubicBezTo>
                  <a:cubicBezTo>
                    <a:pt x="270" y="466"/>
                    <a:pt x="308" y="360"/>
                    <a:pt x="317" y="292"/>
                  </a:cubicBezTo>
                  <a:cubicBezTo>
                    <a:pt x="335" y="196"/>
                    <a:pt x="317" y="97"/>
                    <a:pt x="270" y="9"/>
                  </a:cubicBezTo>
                  <a:cubicBezTo>
                    <a:pt x="266" y="3"/>
                    <a:pt x="260" y="0"/>
                    <a:pt x="254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56;p37"/>
            <p:cNvSpPr/>
            <p:nvPr/>
          </p:nvSpPr>
          <p:spPr>
            <a:xfrm flipH="1">
              <a:off x="5268358" y="7381346"/>
              <a:ext cx="59395" cy="75594"/>
            </a:xfrm>
            <a:custGeom>
              <a:avLst/>
              <a:gdLst/>
              <a:ahLst/>
              <a:cxnLst/>
              <a:rect l="l" t="t" r="r" b="b"/>
              <a:pathLst>
                <a:path w="418" h="532" extrusionOk="0">
                  <a:moveTo>
                    <a:pt x="94" y="1"/>
                  </a:moveTo>
                  <a:cubicBezTo>
                    <a:pt x="71" y="1"/>
                    <a:pt x="65" y="36"/>
                    <a:pt x="90" y="39"/>
                  </a:cubicBezTo>
                  <a:cubicBezTo>
                    <a:pt x="247" y="73"/>
                    <a:pt x="363" y="230"/>
                    <a:pt x="346" y="394"/>
                  </a:cubicBezTo>
                  <a:cubicBezTo>
                    <a:pt x="346" y="415"/>
                    <a:pt x="342" y="456"/>
                    <a:pt x="329" y="469"/>
                  </a:cubicBezTo>
                  <a:cubicBezTo>
                    <a:pt x="316" y="481"/>
                    <a:pt x="301" y="485"/>
                    <a:pt x="285" y="485"/>
                  </a:cubicBezTo>
                  <a:cubicBezTo>
                    <a:pt x="264" y="485"/>
                    <a:pt x="242" y="476"/>
                    <a:pt x="227" y="462"/>
                  </a:cubicBezTo>
                  <a:cubicBezTo>
                    <a:pt x="192" y="435"/>
                    <a:pt x="178" y="401"/>
                    <a:pt x="158" y="363"/>
                  </a:cubicBezTo>
                  <a:cubicBezTo>
                    <a:pt x="131" y="312"/>
                    <a:pt x="97" y="264"/>
                    <a:pt x="35" y="251"/>
                  </a:cubicBezTo>
                  <a:cubicBezTo>
                    <a:pt x="33" y="250"/>
                    <a:pt x="31" y="250"/>
                    <a:pt x="29" y="250"/>
                  </a:cubicBezTo>
                  <a:cubicBezTo>
                    <a:pt x="9" y="250"/>
                    <a:pt x="0" y="285"/>
                    <a:pt x="25" y="289"/>
                  </a:cubicBezTo>
                  <a:cubicBezTo>
                    <a:pt x="134" y="312"/>
                    <a:pt x="137" y="473"/>
                    <a:pt x="237" y="520"/>
                  </a:cubicBezTo>
                  <a:cubicBezTo>
                    <a:pt x="254" y="528"/>
                    <a:pt x="271" y="532"/>
                    <a:pt x="285" y="532"/>
                  </a:cubicBezTo>
                  <a:cubicBezTo>
                    <a:pt x="342" y="532"/>
                    <a:pt x="376" y="480"/>
                    <a:pt x="387" y="418"/>
                  </a:cubicBezTo>
                  <a:cubicBezTo>
                    <a:pt x="418" y="230"/>
                    <a:pt x="285" y="43"/>
                    <a:pt x="101" y="2"/>
                  </a:cubicBezTo>
                  <a:cubicBezTo>
                    <a:pt x="98" y="1"/>
                    <a:pt x="96" y="1"/>
                    <a:pt x="94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57;p37"/>
            <p:cNvSpPr/>
            <p:nvPr/>
          </p:nvSpPr>
          <p:spPr>
            <a:xfrm flipH="1">
              <a:off x="5125271" y="7229308"/>
              <a:ext cx="70337" cy="51864"/>
            </a:xfrm>
            <a:custGeom>
              <a:avLst/>
              <a:gdLst/>
              <a:ahLst/>
              <a:cxnLst/>
              <a:rect l="l" t="t" r="r" b="b"/>
              <a:pathLst>
                <a:path w="495" h="365" extrusionOk="0">
                  <a:moveTo>
                    <a:pt x="221" y="0"/>
                  </a:moveTo>
                  <a:cubicBezTo>
                    <a:pt x="125" y="0"/>
                    <a:pt x="42" y="38"/>
                    <a:pt x="58" y="116"/>
                  </a:cubicBezTo>
                  <a:cubicBezTo>
                    <a:pt x="61" y="127"/>
                    <a:pt x="69" y="132"/>
                    <a:pt x="78" y="132"/>
                  </a:cubicBezTo>
                  <a:cubicBezTo>
                    <a:pt x="90" y="132"/>
                    <a:pt x="103" y="122"/>
                    <a:pt x="99" y="105"/>
                  </a:cubicBezTo>
                  <a:cubicBezTo>
                    <a:pt x="88" y="56"/>
                    <a:pt x="157" y="44"/>
                    <a:pt x="221" y="44"/>
                  </a:cubicBezTo>
                  <a:cubicBezTo>
                    <a:pt x="257" y="44"/>
                    <a:pt x="292" y="48"/>
                    <a:pt x="307" y="51"/>
                  </a:cubicBezTo>
                  <a:cubicBezTo>
                    <a:pt x="386" y="64"/>
                    <a:pt x="464" y="119"/>
                    <a:pt x="433" y="212"/>
                  </a:cubicBezTo>
                  <a:cubicBezTo>
                    <a:pt x="412" y="282"/>
                    <a:pt x="343" y="322"/>
                    <a:pt x="272" y="322"/>
                  </a:cubicBezTo>
                  <a:cubicBezTo>
                    <a:pt x="264" y="322"/>
                    <a:pt x="256" y="322"/>
                    <a:pt x="249" y="321"/>
                  </a:cubicBezTo>
                  <a:cubicBezTo>
                    <a:pt x="164" y="307"/>
                    <a:pt x="96" y="248"/>
                    <a:pt x="41" y="187"/>
                  </a:cubicBezTo>
                  <a:cubicBezTo>
                    <a:pt x="36" y="182"/>
                    <a:pt x="32" y="180"/>
                    <a:pt x="27" y="180"/>
                  </a:cubicBezTo>
                  <a:cubicBezTo>
                    <a:pt x="13" y="180"/>
                    <a:pt x="1" y="199"/>
                    <a:pt x="14" y="215"/>
                  </a:cubicBezTo>
                  <a:cubicBezTo>
                    <a:pt x="78" y="291"/>
                    <a:pt x="173" y="365"/>
                    <a:pt x="276" y="365"/>
                  </a:cubicBezTo>
                  <a:cubicBezTo>
                    <a:pt x="293" y="365"/>
                    <a:pt x="310" y="363"/>
                    <a:pt x="327" y="358"/>
                  </a:cubicBezTo>
                  <a:cubicBezTo>
                    <a:pt x="416" y="338"/>
                    <a:pt x="495" y="245"/>
                    <a:pt x="481" y="150"/>
                  </a:cubicBezTo>
                  <a:cubicBezTo>
                    <a:pt x="468" y="52"/>
                    <a:pt x="335" y="0"/>
                    <a:pt x="221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58;p37"/>
            <p:cNvSpPr/>
            <p:nvPr/>
          </p:nvSpPr>
          <p:spPr>
            <a:xfrm flipH="1">
              <a:off x="4770892" y="7301917"/>
              <a:ext cx="53143" cy="62662"/>
            </a:xfrm>
            <a:custGeom>
              <a:avLst/>
              <a:gdLst/>
              <a:ahLst/>
              <a:cxnLst/>
              <a:rect l="l" t="t" r="r" b="b"/>
              <a:pathLst>
                <a:path w="374" h="441" extrusionOk="0">
                  <a:moveTo>
                    <a:pt x="120" y="149"/>
                  </a:moveTo>
                  <a:cubicBezTo>
                    <a:pt x="154" y="154"/>
                    <a:pt x="188" y="168"/>
                    <a:pt x="218" y="188"/>
                  </a:cubicBezTo>
                  <a:cubicBezTo>
                    <a:pt x="255" y="219"/>
                    <a:pt x="334" y="308"/>
                    <a:pt x="304" y="366"/>
                  </a:cubicBezTo>
                  <a:cubicBezTo>
                    <a:pt x="296" y="382"/>
                    <a:pt x="287" y="389"/>
                    <a:pt x="278" y="389"/>
                  </a:cubicBezTo>
                  <a:cubicBezTo>
                    <a:pt x="234" y="389"/>
                    <a:pt x="174" y="254"/>
                    <a:pt x="160" y="226"/>
                  </a:cubicBezTo>
                  <a:cubicBezTo>
                    <a:pt x="147" y="200"/>
                    <a:pt x="133" y="175"/>
                    <a:pt x="120" y="149"/>
                  </a:cubicBezTo>
                  <a:close/>
                  <a:moveTo>
                    <a:pt x="29" y="1"/>
                  </a:moveTo>
                  <a:cubicBezTo>
                    <a:pt x="15" y="1"/>
                    <a:pt x="1" y="15"/>
                    <a:pt x="10" y="32"/>
                  </a:cubicBezTo>
                  <a:cubicBezTo>
                    <a:pt x="24" y="58"/>
                    <a:pt x="38" y="84"/>
                    <a:pt x="52" y="111"/>
                  </a:cubicBezTo>
                  <a:lnTo>
                    <a:pt x="52" y="111"/>
                  </a:lnTo>
                  <a:cubicBezTo>
                    <a:pt x="43" y="112"/>
                    <a:pt x="33" y="114"/>
                    <a:pt x="24" y="117"/>
                  </a:cubicBezTo>
                  <a:cubicBezTo>
                    <a:pt x="2" y="123"/>
                    <a:pt x="8" y="155"/>
                    <a:pt x="31" y="155"/>
                  </a:cubicBezTo>
                  <a:cubicBezTo>
                    <a:pt x="33" y="155"/>
                    <a:pt x="35" y="155"/>
                    <a:pt x="37" y="155"/>
                  </a:cubicBezTo>
                  <a:cubicBezTo>
                    <a:pt x="49" y="151"/>
                    <a:pt x="61" y="149"/>
                    <a:pt x="72" y="148"/>
                  </a:cubicBezTo>
                  <a:lnTo>
                    <a:pt x="72" y="148"/>
                  </a:lnTo>
                  <a:cubicBezTo>
                    <a:pt x="88" y="177"/>
                    <a:pt x="103" y="207"/>
                    <a:pt x="119" y="236"/>
                  </a:cubicBezTo>
                  <a:cubicBezTo>
                    <a:pt x="146" y="291"/>
                    <a:pt x="170" y="352"/>
                    <a:pt x="208" y="400"/>
                  </a:cubicBezTo>
                  <a:cubicBezTo>
                    <a:pt x="229" y="425"/>
                    <a:pt x="258" y="440"/>
                    <a:pt x="284" y="440"/>
                  </a:cubicBezTo>
                  <a:cubicBezTo>
                    <a:pt x="312" y="440"/>
                    <a:pt x="336" y="423"/>
                    <a:pt x="345" y="383"/>
                  </a:cubicBezTo>
                  <a:cubicBezTo>
                    <a:pt x="373" y="239"/>
                    <a:pt x="236" y="117"/>
                    <a:pt x="98" y="109"/>
                  </a:cubicBezTo>
                  <a:lnTo>
                    <a:pt x="98" y="109"/>
                  </a:lnTo>
                  <a:cubicBezTo>
                    <a:pt x="83" y="80"/>
                    <a:pt x="67" y="52"/>
                    <a:pt x="51" y="23"/>
                  </a:cubicBezTo>
                  <a:lnTo>
                    <a:pt x="51" y="23"/>
                  </a:lnTo>
                  <a:cubicBezTo>
                    <a:pt x="49" y="19"/>
                    <a:pt x="46" y="15"/>
                    <a:pt x="44" y="11"/>
                  </a:cubicBezTo>
                  <a:lnTo>
                    <a:pt x="44" y="11"/>
                  </a:lnTo>
                  <a:cubicBezTo>
                    <a:pt x="44" y="11"/>
                    <a:pt x="44" y="11"/>
                    <a:pt x="44" y="11"/>
                  </a:cubicBezTo>
                  <a:cubicBezTo>
                    <a:pt x="41" y="4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59;p37"/>
            <p:cNvSpPr/>
            <p:nvPr/>
          </p:nvSpPr>
          <p:spPr>
            <a:xfrm flipH="1">
              <a:off x="4579492" y="7459496"/>
              <a:ext cx="69199" cy="47318"/>
            </a:xfrm>
            <a:custGeom>
              <a:avLst/>
              <a:gdLst/>
              <a:ahLst/>
              <a:cxnLst/>
              <a:rect l="l" t="t" r="r" b="b"/>
              <a:pathLst>
                <a:path w="487" h="333" extrusionOk="0">
                  <a:moveTo>
                    <a:pt x="30" y="0"/>
                  </a:moveTo>
                  <a:cubicBezTo>
                    <a:pt x="10" y="0"/>
                    <a:pt x="0" y="33"/>
                    <a:pt x="25" y="42"/>
                  </a:cubicBezTo>
                  <a:cubicBezTo>
                    <a:pt x="115" y="75"/>
                    <a:pt x="414" y="140"/>
                    <a:pt x="358" y="289"/>
                  </a:cubicBezTo>
                  <a:lnTo>
                    <a:pt x="358" y="289"/>
                  </a:lnTo>
                  <a:cubicBezTo>
                    <a:pt x="266" y="269"/>
                    <a:pt x="189" y="222"/>
                    <a:pt x="124" y="152"/>
                  </a:cubicBezTo>
                  <a:cubicBezTo>
                    <a:pt x="120" y="147"/>
                    <a:pt x="116" y="145"/>
                    <a:pt x="111" y="145"/>
                  </a:cubicBezTo>
                  <a:cubicBezTo>
                    <a:pt x="97" y="145"/>
                    <a:pt x="84" y="166"/>
                    <a:pt x="97" y="182"/>
                  </a:cubicBezTo>
                  <a:cubicBezTo>
                    <a:pt x="168" y="260"/>
                    <a:pt x="258" y="312"/>
                    <a:pt x="363" y="333"/>
                  </a:cubicBezTo>
                  <a:cubicBezTo>
                    <a:pt x="373" y="333"/>
                    <a:pt x="384" y="333"/>
                    <a:pt x="387" y="322"/>
                  </a:cubicBezTo>
                  <a:cubicBezTo>
                    <a:pt x="486" y="120"/>
                    <a:pt x="155" y="46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60;p37"/>
            <p:cNvSpPr/>
            <p:nvPr/>
          </p:nvSpPr>
          <p:spPr>
            <a:xfrm flipH="1">
              <a:off x="4656222" y="7771673"/>
              <a:ext cx="78721" cy="41349"/>
            </a:xfrm>
            <a:custGeom>
              <a:avLst/>
              <a:gdLst/>
              <a:ahLst/>
              <a:cxnLst/>
              <a:rect l="l" t="t" r="r" b="b"/>
              <a:pathLst>
                <a:path w="554" h="291" extrusionOk="0">
                  <a:moveTo>
                    <a:pt x="405" y="0"/>
                  </a:moveTo>
                  <a:cubicBezTo>
                    <a:pt x="383" y="0"/>
                    <a:pt x="360" y="7"/>
                    <a:pt x="339" y="23"/>
                  </a:cubicBezTo>
                  <a:cubicBezTo>
                    <a:pt x="322" y="34"/>
                    <a:pt x="333" y="61"/>
                    <a:pt x="348" y="61"/>
                  </a:cubicBezTo>
                  <a:cubicBezTo>
                    <a:pt x="352" y="61"/>
                    <a:pt x="356" y="60"/>
                    <a:pt x="359" y="57"/>
                  </a:cubicBezTo>
                  <a:cubicBezTo>
                    <a:pt x="373" y="48"/>
                    <a:pt x="389" y="44"/>
                    <a:pt x="404" y="44"/>
                  </a:cubicBezTo>
                  <a:cubicBezTo>
                    <a:pt x="447" y="44"/>
                    <a:pt x="488" y="75"/>
                    <a:pt x="476" y="126"/>
                  </a:cubicBezTo>
                  <a:cubicBezTo>
                    <a:pt x="465" y="173"/>
                    <a:pt x="407" y="200"/>
                    <a:pt x="366" y="214"/>
                  </a:cubicBezTo>
                  <a:cubicBezTo>
                    <a:pt x="299" y="238"/>
                    <a:pt x="228" y="248"/>
                    <a:pt x="157" y="248"/>
                  </a:cubicBezTo>
                  <a:cubicBezTo>
                    <a:pt x="120" y="248"/>
                    <a:pt x="84" y="245"/>
                    <a:pt x="49" y="240"/>
                  </a:cubicBezTo>
                  <a:lnTo>
                    <a:pt x="49" y="240"/>
                  </a:lnTo>
                  <a:cubicBezTo>
                    <a:pt x="60" y="131"/>
                    <a:pt x="244" y="148"/>
                    <a:pt x="322" y="118"/>
                  </a:cubicBezTo>
                  <a:cubicBezTo>
                    <a:pt x="343" y="109"/>
                    <a:pt x="337" y="76"/>
                    <a:pt x="319" y="76"/>
                  </a:cubicBezTo>
                  <a:cubicBezTo>
                    <a:pt x="317" y="76"/>
                    <a:pt x="314" y="76"/>
                    <a:pt x="312" y="77"/>
                  </a:cubicBezTo>
                  <a:cubicBezTo>
                    <a:pt x="209" y="115"/>
                    <a:pt x="0" y="98"/>
                    <a:pt x="8" y="258"/>
                  </a:cubicBezTo>
                  <a:cubicBezTo>
                    <a:pt x="8" y="266"/>
                    <a:pt x="11" y="279"/>
                    <a:pt x="21" y="279"/>
                  </a:cubicBezTo>
                  <a:cubicBezTo>
                    <a:pt x="63" y="285"/>
                    <a:pt x="116" y="290"/>
                    <a:pt x="173" y="290"/>
                  </a:cubicBezTo>
                  <a:cubicBezTo>
                    <a:pt x="300" y="290"/>
                    <a:pt x="441" y="265"/>
                    <a:pt x="503" y="170"/>
                  </a:cubicBezTo>
                  <a:cubicBezTo>
                    <a:pt x="553" y="87"/>
                    <a:pt x="483" y="0"/>
                    <a:pt x="405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61;p37"/>
            <p:cNvSpPr/>
            <p:nvPr/>
          </p:nvSpPr>
          <p:spPr>
            <a:xfrm flipH="1">
              <a:off x="4889966" y="7898561"/>
              <a:ext cx="69626" cy="22451"/>
            </a:xfrm>
            <a:custGeom>
              <a:avLst/>
              <a:gdLst/>
              <a:ahLst/>
              <a:cxnLst/>
              <a:rect l="l" t="t" r="r" b="b"/>
              <a:pathLst>
                <a:path w="490" h="158" extrusionOk="0">
                  <a:moveTo>
                    <a:pt x="345" y="58"/>
                  </a:moveTo>
                  <a:cubicBezTo>
                    <a:pt x="364" y="58"/>
                    <a:pt x="383" y="59"/>
                    <a:pt x="401" y="61"/>
                  </a:cubicBezTo>
                  <a:lnTo>
                    <a:pt x="401" y="61"/>
                  </a:lnTo>
                  <a:cubicBezTo>
                    <a:pt x="352" y="85"/>
                    <a:pt x="300" y="102"/>
                    <a:pt x="244" y="110"/>
                  </a:cubicBezTo>
                  <a:cubicBezTo>
                    <a:pt x="209" y="117"/>
                    <a:pt x="176" y="117"/>
                    <a:pt x="141" y="117"/>
                  </a:cubicBezTo>
                  <a:cubicBezTo>
                    <a:pt x="137" y="116"/>
                    <a:pt x="132" y="116"/>
                    <a:pt x="129" y="116"/>
                  </a:cubicBezTo>
                  <a:lnTo>
                    <a:pt x="129" y="116"/>
                  </a:lnTo>
                  <a:cubicBezTo>
                    <a:pt x="195" y="77"/>
                    <a:pt x="270" y="58"/>
                    <a:pt x="345" y="58"/>
                  </a:cubicBezTo>
                  <a:close/>
                  <a:moveTo>
                    <a:pt x="102" y="1"/>
                  </a:moveTo>
                  <a:cubicBezTo>
                    <a:pt x="100" y="1"/>
                    <a:pt x="97" y="2"/>
                    <a:pt x="94" y="4"/>
                  </a:cubicBezTo>
                  <a:cubicBezTo>
                    <a:pt x="36" y="36"/>
                    <a:pt x="1" y="99"/>
                    <a:pt x="42" y="132"/>
                  </a:cubicBezTo>
                  <a:lnTo>
                    <a:pt x="42" y="132"/>
                  </a:lnTo>
                  <a:cubicBezTo>
                    <a:pt x="41" y="144"/>
                    <a:pt x="52" y="154"/>
                    <a:pt x="65" y="154"/>
                  </a:cubicBezTo>
                  <a:cubicBezTo>
                    <a:pt x="69" y="154"/>
                    <a:pt x="73" y="153"/>
                    <a:pt x="76" y="151"/>
                  </a:cubicBezTo>
                  <a:cubicBezTo>
                    <a:pt x="77" y="150"/>
                    <a:pt x="78" y="150"/>
                    <a:pt x="79" y="149"/>
                  </a:cubicBezTo>
                  <a:lnTo>
                    <a:pt x="79" y="149"/>
                  </a:lnTo>
                  <a:cubicBezTo>
                    <a:pt x="83" y="150"/>
                    <a:pt x="86" y="150"/>
                    <a:pt x="90" y="151"/>
                  </a:cubicBezTo>
                  <a:cubicBezTo>
                    <a:pt x="117" y="155"/>
                    <a:pt x="144" y="157"/>
                    <a:pt x="171" y="157"/>
                  </a:cubicBezTo>
                  <a:cubicBezTo>
                    <a:pt x="278" y="157"/>
                    <a:pt x="383" y="126"/>
                    <a:pt x="472" y="69"/>
                  </a:cubicBezTo>
                  <a:cubicBezTo>
                    <a:pt x="489" y="62"/>
                    <a:pt x="486" y="38"/>
                    <a:pt x="469" y="31"/>
                  </a:cubicBezTo>
                  <a:cubicBezTo>
                    <a:pt x="429" y="21"/>
                    <a:pt x="388" y="16"/>
                    <a:pt x="348" y="16"/>
                  </a:cubicBezTo>
                  <a:cubicBezTo>
                    <a:pt x="255" y="16"/>
                    <a:pt x="164" y="44"/>
                    <a:pt x="85" y="95"/>
                  </a:cubicBezTo>
                  <a:lnTo>
                    <a:pt x="85" y="95"/>
                  </a:lnTo>
                  <a:cubicBezTo>
                    <a:pt x="84" y="93"/>
                    <a:pt x="84" y="91"/>
                    <a:pt x="83" y="90"/>
                  </a:cubicBezTo>
                  <a:cubicBezTo>
                    <a:pt x="73" y="58"/>
                    <a:pt x="86" y="55"/>
                    <a:pt x="114" y="38"/>
                  </a:cubicBezTo>
                  <a:cubicBezTo>
                    <a:pt x="132" y="30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62;p37"/>
            <p:cNvSpPr/>
            <p:nvPr/>
          </p:nvSpPr>
          <p:spPr>
            <a:xfrm flipH="1">
              <a:off x="4344898" y="7338150"/>
              <a:ext cx="71189" cy="35381"/>
            </a:xfrm>
            <a:custGeom>
              <a:avLst/>
              <a:gdLst/>
              <a:ahLst/>
              <a:cxnLst/>
              <a:rect l="l" t="t" r="r" b="b"/>
              <a:pathLst>
                <a:path w="501" h="249" extrusionOk="0">
                  <a:moveTo>
                    <a:pt x="130" y="1"/>
                  </a:moveTo>
                  <a:cubicBezTo>
                    <a:pt x="110" y="1"/>
                    <a:pt x="104" y="33"/>
                    <a:pt x="126" y="40"/>
                  </a:cubicBezTo>
                  <a:cubicBezTo>
                    <a:pt x="194" y="56"/>
                    <a:pt x="259" y="73"/>
                    <a:pt x="324" y="90"/>
                  </a:cubicBezTo>
                  <a:cubicBezTo>
                    <a:pt x="344" y="97"/>
                    <a:pt x="371" y="101"/>
                    <a:pt x="389" y="111"/>
                  </a:cubicBezTo>
                  <a:cubicBezTo>
                    <a:pt x="488" y="155"/>
                    <a:pt x="419" y="199"/>
                    <a:pt x="362" y="203"/>
                  </a:cubicBezTo>
                  <a:cubicBezTo>
                    <a:pt x="337" y="205"/>
                    <a:pt x="312" y="206"/>
                    <a:pt x="286" y="206"/>
                  </a:cubicBezTo>
                  <a:cubicBezTo>
                    <a:pt x="199" y="206"/>
                    <a:pt x="110" y="192"/>
                    <a:pt x="44" y="131"/>
                  </a:cubicBezTo>
                  <a:cubicBezTo>
                    <a:pt x="40" y="128"/>
                    <a:pt x="35" y="126"/>
                    <a:pt x="31" y="126"/>
                  </a:cubicBezTo>
                  <a:cubicBezTo>
                    <a:pt x="16" y="126"/>
                    <a:pt x="1" y="146"/>
                    <a:pt x="17" y="158"/>
                  </a:cubicBezTo>
                  <a:cubicBezTo>
                    <a:pt x="75" y="213"/>
                    <a:pt x="143" y="237"/>
                    <a:pt x="222" y="244"/>
                  </a:cubicBezTo>
                  <a:cubicBezTo>
                    <a:pt x="240" y="247"/>
                    <a:pt x="260" y="248"/>
                    <a:pt x="279" y="248"/>
                  </a:cubicBezTo>
                  <a:cubicBezTo>
                    <a:pt x="306" y="248"/>
                    <a:pt x="334" y="246"/>
                    <a:pt x="362" y="244"/>
                  </a:cubicBezTo>
                  <a:cubicBezTo>
                    <a:pt x="389" y="240"/>
                    <a:pt x="433" y="244"/>
                    <a:pt x="457" y="224"/>
                  </a:cubicBezTo>
                  <a:cubicBezTo>
                    <a:pt x="501" y="190"/>
                    <a:pt x="485" y="122"/>
                    <a:pt x="444" y="90"/>
                  </a:cubicBezTo>
                  <a:cubicBezTo>
                    <a:pt x="409" y="67"/>
                    <a:pt x="365" y="60"/>
                    <a:pt x="324" y="49"/>
                  </a:cubicBezTo>
                  <a:cubicBezTo>
                    <a:pt x="262" y="32"/>
                    <a:pt x="201" y="15"/>
                    <a:pt x="136" y="2"/>
                  </a:cubicBezTo>
                  <a:cubicBezTo>
                    <a:pt x="134" y="1"/>
                    <a:pt x="132" y="1"/>
                    <a:pt x="130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63;p37"/>
            <p:cNvSpPr/>
            <p:nvPr/>
          </p:nvSpPr>
          <p:spPr>
            <a:xfrm flipH="1">
              <a:off x="4101777" y="7318968"/>
              <a:ext cx="68063" cy="15204"/>
            </a:xfrm>
            <a:custGeom>
              <a:avLst/>
              <a:gdLst/>
              <a:ahLst/>
              <a:cxnLst/>
              <a:rect l="l" t="t" r="r" b="b"/>
              <a:pathLst>
                <a:path w="479" h="107" extrusionOk="0">
                  <a:moveTo>
                    <a:pt x="341" y="0"/>
                  </a:moveTo>
                  <a:cubicBezTo>
                    <a:pt x="231" y="0"/>
                    <a:pt x="122" y="19"/>
                    <a:pt x="17" y="55"/>
                  </a:cubicBezTo>
                  <a:cubicBezTo>
                    <a:pt x="1" y="62"/>
                    <a:pt x="1" y="85"/>
                    <a:pt x="17" y="93"/>
                  </a:cubicBezTo>
                  <a:cubicBezTo>
                    <a:pt x="41" y="102"/>
                    <a:pt x="65" y="106"/>
                    <a:pt x="88" y="106"/>
                  </a:cubicBezTo>
                  <a:cubicBezTo>
                    <a:pt x="125" y="106"/>
                    <a:pt x="160" y="95"/>
                    <a:pt x="192" y="72"/>
                  </a:cubicBezTo>
                  <a:cubicBezTo>
                    <a:pt x="197" y="67"/>
                    <a:pt x="200" y="59"/>
                    <a:pt x="201" y="52"/>
                  </a:cubicBezTo>
                  <a:lnTo>
                    <a:pt x="201" y="52"/>
                  </a:lnTo>
                  <a:cubicBezTo>
                    <a:pt x="248" y="45"/>
                    <a:pt x="295" y="41"/>
                    <a:pt x="343" y="41"/>
                  </a:cubicBezTo>
                  <a:cubicBezTo>
                    <a:pt x="379" y="41"/>
                    <a:pt x="415" y="43"/>
                    <a:pt x="451" y="48"/>
                  </a:cubicBezTo>
                  <a:cubicBezTo>
                    <a:pt x="453" y="48"/>
                    <a:pt x="454" y="48"/>
                    <a:pt x="455" y="48"/>
                  </a:cubicBezTo>
                  <a:cubicBezTo>
                    <a:pt x="478" y="48"/>
                    <a:pt x="477" y="11"/>
                    <a:pt x="451" y="7"/>
                  </a:cubicBezTo>
                  <a:cubicBezTo>
                    <a:pt x="415" y="3"/>
                    <a:pt x="378" y="0"/>
                    <a:pt x="341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64;p37"/>
            <p:cNvSpPr/>
            <p:nvPr/>
          </p:nvSpPr>
          <p:spPr>
            <a:xfrm flipH="1">
              <a:off x="4083874" y="7679314"/>
              <a:ext cx="58827" cy="49874"/>
            </a:xfrm>
            <a:custGeom>
              <a:avLst/>
              <a:gdLst/>
              <a:ahLst/>
              <a:cxnLst/>
              <a:rect l="l" t="t" r="r" b="b"/>
              <a:pathLst>
                <a:path w="414" h="351" extrusionOk="0">
                  <a:moveTo>
                    <a:pt x="185" y="1"/>
                  </a:moveTo>
                  <a:cubicBezTo>
                    <a:pt x="182" y="1"/>
                    <a:pt x="178" y="2"/>
                    <a:pt x="174" y="4"/>
                  </a:cubicBezTo>
                  <a:cubicBezTo>
                    <a:pt x="100" y="48"/>
                    <a:pt x="1" y="117"/>
                    <a:pt x="21" y="219"/>
                  </a:cubicBezTo>
                  <a:cubicBezTo>
                    <a:pt x="42" y="321"/>
                    <a:pt x="146" y="351"/>
                    <a:pt x="240" y="351"/>
                  </a:cubicBezTo>
                  <a:cubicBezTo>
                    <a:pt x="255" y="351"/>
                    <a:pt x="270" y="350"/>
                    <a:pt x="284" y="349"/>
                  </a:cubicBezTo>
                  <a:cubicBezTo>
                    <a:pt x="325" y="345"/>
                    <a:pt x="369" y="345"/>
                    <a:pt x="393" y="304"/>
                  </a:cubicBezTo>
                  <a:cubicBezTo>
                    <a:pt x="414" y="267"/>
                    <a:pt x="407" y="219"/>
                    <a:pt x="390" y="182"/>
                  </a:cubicBezTo>
                  <a:cubicBezTo>
                    <a:pt x="359" y="111"/>
                    <a:pt x="290" y="66"/>
                    <a:pt x="217" y="66"/>
                  </a:cubicBezTo>
                  <a:cubicBezTo>
                    <a:pt x="202" y="66"/>
                    <a:pt x="187" y="68"/>
                    <a:pt x="171" y="72"/>
                  </a:cubicBezTo>
                  <a:cubicBezTo>
                    <a:pt x="149" y="79"/>
                    <a:pt x="157" y="113"/>
                    <a:pt x="181" y="113"/>
                  </a:cubicBezTo>
                  <a:cubicBezTo>
                    <a:pt x="182" y="113"/>
                    <a:pt x="184" y="113"/>
                    <a:pt x="185" y="113"/>
                  </a:cubicBezTo>
                  <a:cubicBezTo>
                    <a:pt x="196" y="110"/>
                    <a:pt x="208" y="108"/>
                    <a:pt x="219" y="108"/>
                  </a:cubicBezTo>
                  <a:cubicBezTo>
                    <a:pt x="269" y="108"/>
                    <a:pt x="318" y="137"/>
                    <a:pt x="346" y="182"/>
                  </a:cubicBezTo>
                  <a:cubicBezTo>
                    <a:pt x="376" y="232"/>
                    <a:pt x="376" y="284"/>
                    <a:pt x="294" y="308"/>
                  </a:cubicBezTo>
                  <a:cubicBezTo>
                    <a:pt x="283" y="311"/>
                    <a:pt x="269" y="312"/>
                    <a:pt x="255" y="312"/>
                  </a:cubicBezTo>
                  <a:cubicBezTo>
                    <a:pt x="237" y="312"/>
                    <a:pt x="217" y="310"/>
                    <a:pt x="199" y="308"/>
                  </a:cubicBezTo>
                  <a:cubicBezTo>
                    <a:pt x="124" y="301"/>
                    <a:pt x="35" y="250"/>
                    <a:pt x="66" y="158"/>
                  </a:cubicBezTo>
                  <a:cubicBezTo>
                    <a:pt x="86" y="103"/>
                    <a:pt x="147" y="69"/>
                    <a:pt x="195" y="38"/>
                  </a:cubicBezTo>
                  <a:cubicBezTo>
                    <a:pt x="216" y="29"/>
                    <a:pt x="204" y="1"/>
                    <a:pt x="185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65;p37"/>
            <p:cNvSpPr/>
            <p:nvPr/>
          </p:nvSpPr>
          <p:spPr>
            <a:xfrm flipH="1">
              <a:off x="3723953" y="7740697"/>
              <a:ext cx="67068" cy="35808"/>
            </a:xfrm>
            <a:custGeom>
              <a:avLst/>
              <a:gdLst/>
              <a:ahLst/>
              <a:cxnLst/>
              <a:rect l="l" t="t" r="r" b="b"/>
              <a:pathLst>
                <a:path w="472" h="252" extrusionOk="0">
                  <a:moveTo>
                    <a:pt x="316" y="0"/>
                  </a:moveTo>
                  <a:cubicBezTo>
                    <a:pt x="313" y="0"/>
                    <a:pt x="311" y="1"/>
                    <a:pt x="308" y="2"/>
                  </a:cubicBezTo>
                  <a:cubicBezTo>
                    <a:pt x="236" y="29"/>
                    <a:pt x="165" y="57"/>
                    <a:pt x="93" y="84"/>
                  </a:cubicBezTo>
                  <a:cubicBezTo>
                    <a:pt x="59" y="98"/>
                    <a:pt x="14" y="111"/>
                    <a:pt x="11" y="152"/>
                  </a:cubicBezTo>
                  <a:cubicBezTo>
                    <a:pt x="1" y="251"/>
                    <a:pt x="185" y="248"/>
                    <a:pt x="243" y="251"/>
                  </a:cubicBezTo>
                  <a:cubicBezTo>
                    <a:pt x="255" y="251"/>
                    <a:pt x="273" y="252"/>
                    <a:pt x="293" y="252"/>
                  </a:cubicBezTo>
                  <a:cubicBezTo>
                    <a:pt x="365" y="252"/>
                    <a:pt x="471" y="243"/>
                    <a:pt x="469" y="169"/>
                  </a:cubicBezTo>
                  <a:cubicBezTo>
                    <a:pt x="463" y="101"/>
                    <a:pt x="357" y="87"/>
                    <a:pt x="278" y="87"/>
                  </a:cubicBezTo>
                  <a:cubicBezTo>
                    <a:pt x="251" y="87"/>
                    <a:pt x="227" y="89"/>
                    <a:pt x="212" y="90"/>
                  </a:cubicBezTo>
                  <a:cubicBezTo>
                    <a:pt x="185" y="90"/>
                    <a:pt x="185" y="131"/>
                    <a:pt x="212" y="131"/>
                  </a:cubicBezTo>
                  <a:cubicBezTo>
                    <a:pt x="243" y="128"/>
                    <a:pt x="274" y="128"/>
                    <a:pt x="305" y="128"/>
                  </a:cubicBezTo>
                  <a:cubicBezTo>
                    <a:pt x="315" y="131"/>
                    <a:pt x="458" y="142"/>
                    <a:pt x="390" y="200"/>
                  </a:cubicBezTo>
                  <a:cubicBezTo>
                    <a:pt x="379" y="207"/>
                    <a:pt x="321" y="207"/>
                    <a:pt x="305" y="207"/>
                  </a:cubicBezTo>
                  <a:cubicBezTo>
                    <a:pt x="289" y="208"/>
                    <a:pt x="273" y="209"/>
                    <a:pt x="256" y="209"/>
                  </a:cubicBezTo>
                  <a:cubicBezTo>
                    <a:pt x="239" y="209"/>
                    <a:pt x="222" y="208"/>
                    <a:pt x="206" y="207"/>
                  </a:cubicBezTo>
                  <a:cubicBezTo>
                    <a:pt x="198" y="207"/>
                    <a:pt x="187" y="207"/>
                    <a:pt x="176" y="207"/>
                  </a:cubicBezTo>
                  <a:cubicBezTo>
                    <a:pt x="145" y="207"/>
                    <a:pt x="107" y="205"/>
                    <a:pt x="93" y="193"/>
                  </a:cubicBezTo>
                  <a:cubicBezTo>
                    <a:pt x="86" y="172"/>
                    <a:pt x="75" y="156"/>
                    <a:pt x="69" y="139"/>
                  </a:cubicBezTo>
                  <a:cubicBezTo>
                    <a:pt x="86" y="128"/>
                    <a:pt x="106" y="122"/>
                    <a:pt x="127" y="115"/>
                  </a:cubicBezTo>
                  <a:cubicBezTo>
                    <a:pt x="192" y="90"/>
                    <a:pt x="256" y="63"/>
                    <a:pt x="318" y="40"/>
                  </a:cubicBezTo>
                  <a:cubicBezTo>
                    <a:pt x="339" y="30"/>
                    <a:pt x="334" y="0"/>
                    <a:pt x="316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66;p37"/>
            <p:cNvSpPr/>
            <p:nvPr/>
          </p:nvSpPr>
          <p:spPr>
            <a:xfrm flipH="1">
              <a:off x="3497884" y="7310584"/>
              <a:ext cx="42201" cy="39359"/>
            </a:xfrm>
            <a:custGeom>
              <a:avLst/>
              <a:gdLst/>
              <a:ahLst/>
              <a:cxnLst/>
              <a:rect l="l" t="t" r="r" b="b"/>
              <a:pathLst>
                <a:path w="297" h="277" extrusionOk="0">
                  <a:moveTo>
                    <a:pt x="203" y="1"/>
                  </a:moveTo>
                  <a:cubicBezTo>
                    <a:pt x="188" y="1"/>
                    <a:pt x="172" y="6"/>
                    <a:pt x="157" y="18"/>
                  </a:cubicBezTo>
                  <a:cubicBezTo>
                    <a:pt x="141" y="31"/>
                    <a:pt x="156" y="51"/>
                    <a:pt x="172" y="51"/>
                  </a:cubicBezTo>
                  <a:cubicBezTo>
                    <a:pt x="177" y="51"/>
                    <a:pt x="182" y="49"/>
                    <a:pt x="187" y="45"/>
                  </a:cubicBezTo>
                  <a:cubicBezTo>
                    <a:pt x="194" y="40"/>
                    <a:pt x="200" y="38"/>
                    <a:pt x="206" y="38"/>
                  </a:cubicBezTo>
                  <a:cubicBezTo>
                    <a:pt x="228" y="38"/>
                    <a:pt x="245" y="68"/>
                    <a:pt x="245" y="90"/>
                  </a:cubicBezTo>
                  <a:cubicBezTo>
                    <a:pt x="249" y="103"/>
                    <a:pt x="245" y="121"/>
                    <a:pt x="239" y="134"/>
                  </a:cubicBezTo>
                  <a:cubicBezTo>
                    <a:pt x="228" y="168"/>
                    <a:pt x="204" y="202"/>
                    <a:pt x="173" y="223"/>
                  </a:cubicBezTo>
                  <a:cubicBezTo>
                    <a:pt x="159" y="231"/>
                    <a:pt x="142" y="236"/>
                    <a:pt x="125" y="236"/>
                  </a:cubicBezTo>
                  <a:cubicBezTo>
                    <a:pt x="107" y="236"/>
                    <a:pt x="89" y="230"/>
                    <a:pt x="75" y="216"/>
                  </a:cubicBezTo>
                  <a:cubicBezTo>
                    <a:pt x="48" y="193"/>
                    <a:pt x="57" y="144"/>
                    <a:pt x="87" y="133"/>
                  </a:cubicBezTo>
                  <a:lnTo>
                    <a:pt x="87" y="133"/>
                  </a:lnTo>
                  <a:cubicBezTo>
                    <a:pt x="88" y="143"/>
                    <a:pt x="88" y="152"/>
                    <a:pt x="88" y="162"/>
                  </a:cubicBezTo>
                  <a:cubicBezTo>
                    <a:pt x="90" y="175"/>
                    <a:pt x="101" y="182"/>
                    <a:pt x="111" y="182"/>
                  </a:cubicBezTo>
                  <a:cubicBezTo>
                    <a:pt x="121" y="182"/>
                    <a:pt x="131" y="175"/>
                    <a:pt x="129" y="162"/>
                  </a:cubicBezTo>
                  <a:cubicBezTo>
                    <a:pt x="129" y="144"/>
                    <a:pt x="129" y="127"/>
                    <a:pt x="126" y="111"/>
                  </a:cubicBezTo>
                  <a:cubicBezTo>
                    <a:pt x="126" y="100"/>
                    <a:pt x="119" y="90"/>
                    <a:pt x="105" y="90"/>
                  </a:cubicBezTo>
                  <a:cubicBezTo>
                    <a:pt x="103" y="90"/>
                    <a:pt x="102" y="90"/>
                    <a:pt x="100" y="90"/>
                  </a:cubicBezTo>
                  <a:cubicBezTo>
                    <a:pt x="41" y="90"/>
                    <a:pt x="0" y="160"/>
                    <a:pt x="23" y="213"/>
                  </a:cubicBezTo>
                  <a:cubicBezTo>
                    <a:pt x="40" y="256"/>
                    <a:pt x="84" y="276"/>
                    <a:pt x="128" y="276"/>
                  </a:cubicBezTo>
                  <a:cubicBezTo>
                    <a:pt x="147" y="276"/>
                    <a:pt x="167" y="272"/>
                    <a:pt x="184" y="264"/>
                  </a:cubicBezTo>
                  <a:cubicBezTo>
                    <a:pt x="245" y="234"/>
                    <a:pt x="296" y="148"/>
                    <a:pt x="286" y="76"/>
                  </a:cubicBezTo>
                  <a:cubicBezTo>
                    <a:pt x="279" y="33"/>
                    <a:pt x="242" y="1"/>
                    <a:pt x="203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67;p37"/>
            <p:cNvSpPr/>
            <p:nvPr/>
          </p:nvSpPr>
          <p:spPr>
            <a:xfrm flipH="1">
              <a:off x="3818019" y="7148883"/>
              <a:ext cx="80708" cy="27565"/>
            </a:xfrm>
            <a:custGeom>
              <a:avLst/>
              <a:gdLst/>
              <a:ahLst/>
              <a:cxnLst/>
              <a:rect l="l" t="t" r="r" b="b"/>
              <a:pathLst>
                <a:path w="568" h="194" extrusionOk="0">
                  <a:moveTo>
                    <a:pt x="289" y="0"/>
                  </a:moveTo>
                  <a:cubicBezTo>
                    <a:pt x="188" y="0"/>
                    <a:pt x="87" y="40"/>
                    <a:pt x="11" y="112"/>
                  </a:cubicBezTo>
                  <a:cubicBezTo>
                    <a:pt x="1" y="122"/>
                    <a:pt x="4" y="143"/>
                    <a:pt x="21" y="146"/>
                  </a:cubicBezTo>
                  <a:cubicBezTo>
                    <a:pt x="118" y="167"/>
                    <a:pt x="230" y="193"/>
                    <a:pt x="335" y="193"/>
                  </a:cubicBezTo>
                  <a:cubicBezTo>
                    <a:pt x="363" y="193"/>
                    <a:pt x="390" y="191"/>
                    <a:pt x="417" y="187"/>
                  </a:cubicBezTo>
                  <a:cubicBezTo>
                    <a:pt x="499" y="176"/>
                    <a:pt x="567" y="108"/>
                    <a:pt x="530" y="23"/>
                  </a:cubicBezTo>
                  <a:cubicBezTo>
                    <a:pt x="527" y="16"/>
                    <a:pt x="521" y="13"/>
                    <a:pt x="515" y="13"/>
                  </a:cubicBezTo>
                  <a:cubicBezTo>
                    <a:pt x="502" y="13"/>
                    <a:pt x="489" y="27"/>
                    <a:pt x="496" y="44"/>
                  </a:cubicBezTo>
                  <a:cubicBezTo>
                    <a:pt x="510" y="71"/>
                    <a:pt x="489" y="115"/>
                    <a:pt x="465" y="129"/>
                  </a:cubicBezTo>
                  <a:cubicBezTo>
                    <a:pt x="438" y="146"/>
                    <a:pt x="407" y="149"/>
                    <a:pt x="376" y="149"/>
                  </a:cubicBezTo>
                  <a:cubicBezTo>
                    <a:pt x="342" y="149"/>
                    <a:pt x="305" y="146"/>
                    <a:pt x="271" y="143"/>
                  </a:cubicBezTo>
                  <a:cubicBezTo>
                    <a:pt x="202" y="137"/>
                    <a:pt x="136" y="126"/>
                    <a:pt x="70" y="113"/>
                  </a:cubicBezTo>
                  <a:lnTo>
                    <a:pt x="70" y="113"/>
                  </a:lnTo>
                  <a:cubicBezTo>
                    <a:pt x="135" y="66"/>
                    <a:pt x="212" y="42"/>
                    <a:pt x="290" y="42"/>
                  </a:cubicBezTo>
                  <a:cubicBezTo>
                    <a:pt x="339" y="42"/>
                    <a:pt x="388" y="51"/>
                    <a:pt x="434" y="71"/>
                  </a:cubicBezTo>
                  <a:cubicBezTo>
                    <a:pt x="437" y="72"/>
                    <a:pt x="440" y="72"/>
                    <a:pt x="442" y="72"/>
                  </a:cubicBezTo>
                  <a:cubicBezTo>
                    <a:pt x="460" y="72"/>
                    <a:pt x="466" y="42"/>
                    <a:pt x="444" y="33"/>
                  </a:cubicBezTo>
                  <a:cubicBezTo>
                    <a:pt x="394" y="11"/>
                    <a:pt x="341" y="0"/>
                    <a:pt x="289" y="0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68;p37"/>
            <p:cNvSpPr/>
            <p:nvPr/>
          </p:nvSpPr>
          <p:spPr>
            <a:xfrm flipH="1">
              <a:off x="3666121" y="7255310"/>
              <a:ext cx="79289" cy="34245"/>
            </a:xfrm>
            <a:custGeom>
              <a:avLst/>
              <a:gdLst/>
              <a:ahLst/>
              <a:cxnLst/>
              <a:rect l="l" t="t" r="r" b="b"/>
              <a:pathLst>
                <a:path w="558" h="241" extrusionOk="0">
                  <a:moveTo>
                    <a:pt x="345" y="1"/>
                  </a:moveTo>
                  <a:cubicBezTo>
                    <a:pt x="338" y="1"/>
                    <a:pt x="331" y="1"/>
                    <a:pt x="325" y="1"/>
                  </a:cubicBezTo>
                  <a:cubicBezTo>
                    <a:pt x="225" y="1"/>
                    <a:pt x="127" y="4"/>
                    <a:pt x="28" y="8"/>
                  </a:cubicBezTo>
                  <a:cubicBezTo>
                    <a:pt x="0" y="8"/>
                    <a:pt x="0" y="49"/>
                    <a:pt x="28" y="49"/>
                  </a:cubicBezTo>
                  <a:cubicBezTo>
                    <a:pt x="127" y="45"/>
                    <a:pt x="225" y="42"/>
                    <a:pt x="325" y="42"/>
                  </a:cubicBezTo>
                  <a:cubicBezTo>
                    <a:pt x="335" y="42"/>
                    <a:pt x="343" y="41"/>
                    <a:pt x="350" y="41"/>
                  </a:cubicBezTo>
                  <a:cubicBezTo>
                    <a:pt x="374" y="41"/>
                    <a:pt x="379" y="45"/>
                    <a:pt x="400" y="83"/>
                  </a:cubicBezTo>
                  <a:cubicBezTo>
                    <a:pt x="430" y="134"/>
                    <a:pt x="420" y="124"/>
                    <a:pt x="379" y="141"/>
                  </a:cubicBezTo>
                  <a:cubicBezTo>
                    <a:pt x="328" y="165"/>
                    <a:pt x="277" y="182"/>
                    <a:pt x="222" y="199"/>
                  </a:cubicBezTo>
                  <a:cubicBezTo>
                    <a:pt x="200" y="205"/>
                    <a:pt x="208" y="241"/>
                    <a:pt x="228" y="241"/>
                  </a:cubicBezTo>
                  <a:cubicBezTo>
                    <a:pt x="229" y="241"/>
                    <a:pt x="231" y="240"/>
                    <a:pt x="233" y="240"/>
                  </a:cubicBezTo>
                  <a:cubicBezTo>
                    <a:pt x="301" y="220"/>
                    <a:pt x="557" y="161"/>
                    <a:pt x="479" y="45"/>
                  </a:cubicBezTo>
                  <a:cubicBezTo>
                    <a:pt x="448" y="3"/>
                    <a:pt x="395" y="1"/>
                    <a:pt x="345" y="1"/>
                  </a:cubicBezTo>
                  <a:close/>
                </a:path>
              </a:pathLst>
            </a:custGeom>
            <a:solidFill>
              <a:srgbClr val="93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69;p37"/>
            <p:cNvSpPr/>
            <p:nvPr/>
          </p:nvSpPr>
          <p:spPr>
            <a:xfrm flipH="1">
              <a:off x="5237240" y="7717537"/>
              <a:ext cx="95344" cy="63801"/>
            </a:xfrm>
            <a:custGeom>
              <a:avLst/>
              <a:gdLst/>
              <a:ahLst/>
              <a:cxnLst/>
              <a:rect l="l" t="t" r="r" b="b"/>
              <a:pathLst>
                <a:path w="671" h="449" extrusionOk="0">
                  <a:moveTo>
                    <a:pt x="381" y="120"/>
                  </a:moveTo>
                  <a:cubicBezTo>
                    <a:pt x="434" y="137"/>
                    <a:pt x="495" y="157"/>
                    <a:pt x="537" y="196"/>
                  </a:cubicBezTo>
                  <a:cubicBezTo>
                    <a:pt x="612" y="267"/>
                    <a:pt x="534" y="360"/>
                    <a:pt x="462" y="390"/>
                  </a:cubicBezTo>
                  <a:cubicBezTo>
                    <a:pt x="434" y="402"/>
                    <a:pt x="401" y="412"/>
                    <a:pt x="368" y="412"/>
                  </a:cubicBezTo>
                  <a:cubicBezTo>
                    <a:pt x="345" y="412"/>
                    <a:pt x="322" y="407"/>
                    <a:pt x="302" y="394"/>
                  </a:cubicBezTo>
                  <a:cubicBezTo>
                    <a:pt x="237" y="356"/>
                    <a:pt x="271" y="267"/>
                    <a:pt x="302" y="212"/>
                  </a:cubicBezTo>
                  <a:cubicBezTo>
                    <a:pt x="323" y="177"/>
                    <a:pt x="350" y="146"/>
                    <a:pt x="381" y="120"/>
                  </a:cubicBezTo>
                  <a:close/>
                  <a:moveTo>
                    <a:pt x="546" y="0"/>
                  </a:moveTo>
                  <a:cubicBezTo>
                    <a:pt x="544" y="0"/>
                    <a:pt x="542" y="1"/>
                    <a:pt x="540" y="1"/>
                  </a:cubicBezTo>
                  <a:cubicBezTo>
                    <a:pt x="479" y="11"/>
                    <a:pt x="421" y="36"/>
                    <a:pt x="371" y="73"/>
                  </a:cubicBezTo>
                  <a:lnTo>
                    <a:pt x="371" y="73"/>
                  </a:lnTo>
                  <a:cubicBezTo>
                    <a:pt x="333" y="65"/>
                    <a:pt x="293" y="61"/>
                    <a:pt x="253" y="61"/>
                  </a:cubicBezTo>
                  <a:cubicBezTo>
                    <a:pt x="173" y="61"/>
                    <a:pt x="94" y="77"/>
                    <a:pt x="22" y="107"/>
                  </a:cubicBezTo>
                  <a:cubicBezTo>
                    <a:pt x="1" y="116"/>
                    <a:pt x="6" y="146"/>
                    <a:pt x="24" y="146"/>
                  </a:cubicBezTo>
                  <a:cubicBezTo>
                    <a:pt x="26" y="146"/>
                    <a:pt x="29" y="146"/>
                    <a:pt x="32" y="144"/>
                  </a:cubicBezTo>
                  <a:cubicBezTo>
                    <a:pt x="101" y="117"/>
                    <a:pt x="174" y="102"/>
                    <a:pt x="246" y="102"/>
                  </a:cubicBezTo>
                  <a:cubicBezTo>
                    <a:pt x="274" y="102"/>
                    <a:pt x="302" y="104"/>
                    <a:pt x="330" y="109"/>
                  </a:cubicBezTo>
                  <a:lnTo>
                    <a:pt x="330" y="109"/>
                  </a:lnTo>
                  <a:cubicBezTo>
                    <a:pt x="284" y="154"/>
                    <a:pt x="250" y="212"/>
                    <a:pt x="233" y="278"/>
                  </a:cubicBezTo>
                  <a:cubicBezTo>
                    <a:pt x="202" y="393"/>
                    <a:pt x="278" y="449"/>
                    <a:pt x="372" y="449"/>
                  </a:cubicBezTo>
                  <a:cubicBezTo>
                    <a:pt x="402" y="449"/>
                    <a:pt x="434" y="443"/>
                    <a:pt x="466" y="431"/>
                  </a:cubicBezTo>
                  <a:cubicBezTo>
                    <a:pt x="588" y="387"/>
                    <a:pt x="670" y="237"/>
                    <a:pt x="537" y="144"/>
                  </a:cubicBezTo>
                  <a:cubicBezTo>
                    <a:pt x="502" y="120"/>
                    <a:pt x="464" y="102"/>
                    <a:pt x="425" y="88"/>
                  </a:cubicBezTo>
                  <a:lnTo>
                    <a:pt x="425" y="88"/>
                  </a:lnTo>
                  <a:cubicBezTo>
                    <a:pt x="463" y="64"/>
                    <a:pt x="506" y="48"/>
                    <a:pt x="551" y="39"/>
                  </a:cubicBezTo>
                  <a:cubicBezTo>
                    <a:pt x="576" y="36"/>
                    <a:pt x="569" y="0"/>
                    <a:pt x="546" y="0"/>
                  </a:cubicBezTo>
                  <a:close/>
                </a:path>
              </a:pathLst>
            </a:custGeom>
            <a:solidFill>
              <a:srgbClr val="605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70;p37"/>
            <p:cNvSpPr/>
            <p:nvPr/>
          </p:nvSpPr>
          <p:spPr>
            <a:xfrm flipH="1">
              <a:off x="5392547" y="7493598"/>
              <a:ext cx="31119" cy="53427"/>
            </a:xfrm>
            <a:custGeom>
              <a:avLst/>
              <a:gdLst/>
              <a:ahLst/>
              <a:cxnLst/>
              <a:rect l="l" t="t" r="r" b="b"/>
              <a:pathLst>
                <a:path w="219" h="376" extrusionOk="0">
                  <a:moveTo>
                    <a:pt x="70" y="0"/>
                  </a:moveTo>
                  <a:cubicBezTo>
                    <a:pt x="54" y="0"/>
                    <a:pt x="38" y="4"/>
                    <a:pt x="21" y="11"/>
                  </a:cubicBezTo>
                  <a:cubicBezTo>
                    <a:pt x="0" y="19"/>
                    <a:pt x="13" y="49"/>
                    <a:pt x="33" y="49"/>
                  </a:cubicBezTo>
                  <a:cubicBezTo>
                    <a:pt x="36" y="49"/>
                    <a:pt x="39" y="49"/>
                    <a:pt x="42" y="48"/>
                  </a:cubicBezTo>
                  <a:cubicBezTo>
                    <a:pt x="56" y="41"/>
                    <a:pt x="68" y="39"/>
                    <a:pt x="79" y="39"/>
                  </a:cubicBezTo>
                  <a:cubicBezTo>
                    <a:pt x="160" y="39"/>
                    <a:pt x="171" y="183"/>
                    <a:pt x="168" y="246"/>
                  </a:cubicBezTo>
                  <a:cubicBezTo>
                    <a:pt x="165" y="273"/>
                    <a:pt x="150" y="330"/>
                    <a:pt x="126" y="330"/>
                  </a:cubicBezTo>
                  <a:cubicBezTo>
                    <a:pt x="119" y="330"/>
                    <a:pt x="111" y="325"/>
                    <a:pt x="103" y="314"/>
                  </a:cubicBezTo>
                  <a:cubicBezTo>
                    <a:pt x="83" y="283"/>
                    <a:pt x="89" y="222"/>
                    <a:pt x="92" y="188"/>
                  </a:cubicBezTo>
                  <a:cubicBezTo>
                    <a:pt x="94" y="176"/>
                    <a:pt x="85" y="170"/>
                    <a:pt x="74" y="170"/>
                  </a:cubicBezTo>
                  <a:cubicBezTo>
                    <a:pt x="64" y="170"/>
                    <a:pt x="53" y="176"/>
                    <a:pt x="51" y="188"/>
                  </a:cubicBezTo>
                  <a:cubicBezTo>
                    <a:pt x="45" y="236"/>
                    <a:pt x="42" y="351"/>
                    <a:pt x="100" y="372"/>
                  </a:cubicBezTo>
                  <a:cubicBezTo>
                    <a:pt x="108" y="375"/>
                    <a:pt x="115" y="376"/>
                    <a:pt x="122" y="376"/>
                  </a:cubicBezTo>
                  <a:cubicBezTo>
                    <a:pt x="170" y="376"/>
                    <a:pt x="199" y="322"/>
                    <a:pt x="205" y="280"/>
                  </a:cubicBezTo>
                  <a:cubicBezTo>
                    <a:pt x="215" y="211"/>
                    <a:pt x="219" y="116"/>
                    <a:pt x="174" y="58"/>
                  </a:cubicBezTo>
                  <a:cubicBezTo>
                    <a:pt x="147" y="21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71;p37"/>
            <p:cNvSpPr/>
            <p:nvPr/>
          </p:nvSpPr>
          <p:spPr>
            <a:xfrm flipH="1">
              <a:off x="5304875" y="7372536"/>
              <a:ext cx="38791" cy="58827"/>
            </a:xfrm>
            <a:custGeom>
              <a:avLst/>
              <a:gdLst/>
              <a:ahLst/>
              <a:cxnLst/>
              <a:rect l="l" t="t" r="r" b="b"/>
              <a:pathLst>
                <a:path w="273" h="414" extrusionOk="0">
                  <a:moveTo>
                    <a:pt x="221" y="250"/>
                  </a:moveTo>
                  <a:lnTo>
                    <a:pt x="221" y="250"/>
                  </a:lnTo>
                  <a:cubicBezTo>
                    <a:pt x="219" y="256"/>
                    <a:pt x="218" y="262"/>
                    <a:pt x="216" y="269"/>
                  </a:cubicBezTo>
                  <a:cubicBezTo>
                    <a:pt x="208" y="303"/>
                    <a:pt x="145" y="377"/>
                    <a:pt x="101" y="377"/>
                  </a:cubicBezTo>
                  <a:cubicBezTo>
                    <a:pt x="88" y="377"/>
                    <a:pt x="77" y="370"/>
                    <a:pt x="69" y="354"/>
                  </a:cubicBezTo>
                  <a:cubicBezTo>
                    <a:pt x="45" y="299"/>
                    <a:pt x="164" y="279"/>
                    <a:pt x="199" y="261"/>
                  </a:cubicBezTo>
                  <a:cubicBezTo>
                    <a:pt x="207" y="258"/>
                    <a:pt x="214" y="254"/>
                    <a:pt x="221" y="250"/>
                  </a:cubicBezTo>
                  <a:close/>
                  <a:moveTo>
                    <a:pt x="130" y="1"/>
                  </a:moveTo>
                  <a:cubicBezTo>
                    <a:pt x="122" y="1"/>
                    <a:pt x="113" y="3"/>
                    <a:pt x="103" y="6"/>
                  </a:cubicBezTo>
                  <a:cubicBezTo>
                    <a:pt x="96" y="6"/>
                    <a:pt x="86" y="16"/>
                    <a:pt x="90" y="23"/>
                  </a:cubicBezTo>
                  <a:cubicBezTo>
                    <a:pt x="99" y="105"/>
                    <a:pt x="146" y="168"/>
                    <a:pt x="217" y="201"/>
                  </a:cubicBezTo>
                  <a:lnTo>
                    <a:pt x="217" y="201"/>
                  </a:lnTo>
                  <a:cubicBezTo>
                    <a:pt x="167" y="251"/>
                    <a:pt x="68" y="243"/>
                    <a:pt x="28" y="313"/>
                  </a:cubicBezTo>
                  <a:cubicBezTo>
                    <a:pt x="0" y="364"/>
                    <a:pt x="24" y="405"/>
                    <a:pt x="79" y="412"/>
                  </a:cubicBezTo>
                  <a:cubicBezTo>
                    <a:pt x="88" y="413"/>
                    <a:pt x="97" y="414"/>
                    <a:pt x="105" y="414"/>
                  </a:cubicBezTo>
                  <a:cubicBezTo>
                    <a:pt x="215" y="414"/>
                    <a:pt x="252" y="310"/>
                    <a:pt x="260" y="211"/>
                  </a:cubicBezTo>
                  <a:lnTo>
                    <a:pt x="260" y="211"/>
                  </a:lnTo>
                  <a:cubicBezTo>
                    <a:pt x="262" y="207"/>
                    <a:pt x="265" y="204"/>
                    <a:pt x="267" y="200"/>
                  </a:cubicBezTo>
                  <a:cubicBezTo>
                    <a:pt x="272" y="190"/>
                    <a:pt x="269" y="180"/>
                    <a:pt x="262" y="174"/>
                  </a:cubicBezTo>
                  <a:lnTo>
                    <a:pt x="262" y="174"/>
                  </a:lnTo>
                  <a:cubicBezTo>
                    <a:pt x="263" y="147"/>
                    <a:pt x="262" y="122"/>
                    <a:pt x="260" y="101"/>
                  </a:cubicBezTo>
                  <a:cubicBezTo>
                    <a:pt x="258" y="87"/>
                    <a:pt x="247" y="80"/>
                    <a:pt x="237" y="80"/>
                  </a:cubicBezTo>
                  <a:cubicBezTo>
                    <a:pt x="227" y="80"/>
                    <a:pt x="218" y="87"/>
                    <a:pt x="219" y="101"/>
                  </a:cubicBezTo>
                  <a:cubicBezTo>
                    <a:pt x="220" y="119"/>
                    <a:pt x="222" y="139"/>
                    <a:pt x="224" y="158"/>
                  </a:cubicBezTo>
                  <a:lnTo>
                    <a:pt x="224" y="158"/>
                  </a:lnTo>
                  <a:cubicBezTo>
                    <a:pt x="179" y="136"/>
                    <a:pt x="147" y="97"/>
                    <a:pt x="135" y="49"/>
                  </a:cubicBezTo>
                  <a:lnTo>
                    <a:pt x="135" y="49"/>
                  </a:lnTo>
                  <a:cubicBezTo>
                    <a:pt x="141" y="50"/>
                    <a:pt x="148" y="52"/>
                    <a:pt x="154" y="53"/>
                  </a:cubicBezTo>
                  <a:cubicBezTo>
                    <a:pt x="159" y="58"/>
                    <a:pt x="163" y="60"/>
                    <a:pt x="168" y="60"/>
                  </a:cubicBezTo>
                  <a:cubicBezTo>
                    <a:pt x="183" y="60"/>
                    <a:pt x="197" y="39"/>
                    <a:pt x="181" y="26"/>
                  </a:cubicBezTo>
                  <a:cubicBezTo>
                    <a:pt x="165" y="10"/>
                    <a:pt x="150" y="1"/>
                    <a:pt x="130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72;p37"/>
            <p:cNvSpPr/>
            <p:nvPr/>
          </p:nvSpPr>
          <p:spPr>
            <a:xfrm flipH="1">
              <a:off x="5172730" y="7744675"/>
              <a:ext cx="78150" cy="63658"/>
            </a:xfrm>
            <a:custGeom>
              <a:avLst/>
              <a:gdLst/>
              <a:ahLst/>
              <a:cxnLst/>
              <a:rect l="l" t="t" r="r" b="b"/>
              <a:pathLst>
                <a:path w="550" h="448" extrusionOk="0">
                  <a:moveTo>
                    <a:pt x="34" y="1"/>
                  </a:moveTo>
                  <a:cubicBezTo>
                    <a:pt x="9" y="1"/>
                    <a:pt x="1" y="39"/>
                    <a:pt x="27" y="42"/>
                  </a:cubicBezTo>
                  <a:cubicBezTo>
                    <a:pt x="163" y="70"/>
                    <a:pt x="344" y="114"/>
                    <a:pt x="444" y="220"/>
                  </a:cubicBezTo>
                  <a:cubicBezTo>
                    <a:pt x="474" y="254"/>
                    <a:pt x="505" y="298"/>
                    <a:pt x="491" y="343"/>
                  </a:cubicBezTo>
                  <a:cubicBezTo>
                    <a:pt x="476" y="384"/>
                    <a:pt x="432" y="405"/>
                    <a:pt x="391" y="405"/>
                  </a:cubicBezTo>
                  <a:cubicBezTo>
                    <a:pt x="386" y="405"/>
                    <a:pt x="380" y="405"/>
                    <a:pt x="375" y="404"/>
                  </a:cubicBezTo>
                  <a:cubicBezTo>
                    <a:pt x="290" y="390"/>
                    <a:pt x="252" y="308"/>
                    <a:pt x="236" y="234"/>
                  </a:cubicBezTo>
                  <a:cubicBezTo>
                    <a:pt x="233" y="224"/>
                    <a:pt x="224" y="220"/>
                    <a:pt x="216" y="220"/>
                  </a:cubicBezTo>
                  <a:cubicBezTo>
                    <a:pt x="203" y="220"/>
                    <a:pt x="190" y="229"/>
                    <a:pt x="195" y="243"/>
                  </a:cubicBezTo>
                  <a:cubicBezTo>
                    <a:pt x="215" y="329"/>
                    <a:pt x="259" y="418"/>
                    <a:pt x="348" y="442"/>
                  </a:cubicBezTo>
                  <a:cubicBezTo>
                    <a:pt x="362" y="446"/>
                    <a:pt x="377" y="448"/>
                    <a:pt x="391" y="448"/>
                  </a:cubicBezTo>
                  <a:cubicBezTo>
                    <a:pt x="454" y="448"/>
                    <a:pt x="515" y="412"/>
                    <a:pt x="532" y="346"/>
                  </a:cubicBezTo>
                  <a:cubicBezTo>
                    <a:pt x="549" y="257"/>
                    <a:pt x="471" y="179"/>
                    <a:pt x="406" y="138"/>
                  </a:cubicBezTo>
                  <a:cubicBezTo>
                    <a:pt x="297" y="67"/>
                    <a:pt x="163" y="26"/>
                    <a:pt x="37" y="1"/>
                  </a:cubicBezTo>
                  <a:cubicBezTo>
                    <a:pt x="36" y="1"/>
                    <a:pt x="35" y="1"/>
                    <a:pt x="34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73;p37"/>
            <p:cNvSpPr/>
            <p:nvPr/>
          </p:nvSpPr>
          <p:spPr>
            <a:xfrm flipH="1">
              <a:off x="4877889" y="7856502"/>
              <a:ext cx="63942" cy="38791"/>
            </a:xfrm>
            <a:custGeom>
              <a:avLst/>
              <a:gdLst/>
              <a:ahLst/>
              <a:cxnLst/>
              <a:rect l="l" t="t" r="r" b="b"/>
              <a:pathLst>
                <a:path w="450" h="273" extrusionOk="0">
                  <a:moveTo>
                    <a:pt x="388" y="0"/>
                  </a:moveTo>
                  <a:cubicBezTo>
                    <a:pt x="353" y="0"/>
                    <a:pt x="322" y="7"/>
                    <a:pt x="286" y="20"/>
                  </a:cubicBezTo>
                  <a:cubicBezTo>
                    <a:pt x="264" y="29"/>
                    <a:pt x="271" y="63"/>
                    <a:pt x="289" y="63"/>
                  </a:cubicBezTo>
                  <a:cubicBezTo>
                    <a:pt x="291" y="63"/>
                    <a:pt x="294" y="62"/>
                    <a:pt x="296" y="61"/>
                  </a:cubicBezTo>
                  <a:cubicBezTo>
                    <a:pt x="329" y="48"/>
                    <a:pt x="360" y="41"/>
                    <a:pt x="392" y="41"/>
                  </a:cubicBezTo>
                  <a:cubicBezTo>
                    <a:pt x="395" y="41"/>
                    <a:pt x="397" y="41"/>
                    <a:pt x="400" y="42"/>
                  </a:cubicBezTo>
                  <a:lnTo>
                    <a:pt x="400" y="42"/>
                  </a:lnTo>
                  <a:cubicBezTo>
                    <a:pt x="381" y="112"/>
                    <a:pt x="333" y="167"/>
                    <a:pt x="265" y="201"/>
                  </a:cubicBezTo>
                  <a:cubicBezTo>
                    <a:pt x="235" y="217"/>
                    <a:pt x="180" y="233"/>
                    <a:pt x="133" y="233"/>
                  </a:cubicBezTo>
                  <a:cubicBezTo>
                    <a:pt x="87" y="233"/>
                    <a:pt x="48" y="218"/>
                    <a:pt x="43" y="173"/>
                  </a:cubicBezTo>
                  <a:cubicBezTo>
                    <a:pt x="41" y="160"/>
                    <a:pt x="30" y="153"/>
                    <a:pt x="20" y="153"/>
                  </a:cubicBezTo>
                  <a:cubicBezTo>
                    <a:pt x="10" y="153"/>
                    <a:pt x="1" y="160"/>
                    <a:pt x="2" y="173"/>
                  </a:cubicBezTo>
                  <a:cubicBezTo>
                    <a:pt x="10" y="238"/>
                    <a:pt x="19" y="252"/>
                    <a:pt x="84" y="266"/>
                  </a:cubicBezTo>
                  <a:cubicBezTo>
                    <a:pt x="103" y="271"/>
                    <a:pt x="122" y="273"/>
                    <a:pt x="142" y="273"/>
                  </a:cubicBezTo>
                  <a:cubicBezTo>
                    <a:pt x="177" y="273"/>
                    <a:pt x="211" y="266"/>
                    <a:pt x="241" y="255"/>
                  </a:cubicBezTo>
                  <a:cubicBezTo>
                    <a:pt x="344" y="222"/>
                    <a:pt x="426" y="136"/>
                    <a:pt x="446" y="30"/>
                  </a:cubicBezTo>
                  <a:cubicBezTo>
                    <a:pt x="449" y="13"/>
                    <a:pt x="440" y="6"/>
                    <a:pt x="426" y="3"/>
                  </a:cubicBezTo>
                  <a:cubicBezTo>
                    <a:pt x="413" y="1"/>
                    <a:pt x="400" y="0"/>
                    <a:pt x="388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74;p37"/>
            <p:cNvSpPr/>
            <p:nvPr/>
          </p:nvSpPr>
          <p:spPr>
            <a:xfrm flipH="1">
              <a:off x="4709081" y="7755617"/>
              <a:ext cx="44760" cy="23587"/>
            </a:xfrm>
            <a:custGeom>
              <a:avLst/>
              <a:gdLst/>
              <a:ahLst/>
              <a:cxnLst/>
              <a:rect l="l" t="t" r="r" b="b"/>
              <a:pathLst>
                <a:path w="315" h="166" extrusionOk="0">
                  <a:moveTo>
                    <a:pt x="253" y="47"/>
                  </a:moveTo>
                  <a:cubicBezTo>
                    <a:pt x="259" y="47"/>
                    <a:pt x="265" y="47"/>
                    <a:pt x="272" y="48"/>
                  </a:cubicBezTo>
                  <a:lnTo>
                    <a:pt x="272" y="48"/>
                  </a:lnTo>
                  <a:cubicBezTo>
                    <a:pt x="263" y="88"/>
                    <a:pt x="222" y="109"/>
                    <a:pt x="181" y="118"/>
                  </a:cubicBezTo>
                  <a:lnTo>
                    <a:pt x="181" y="118"/>
                  </a:lnTo>
                  <a:cubicBezTo>
                    <a:pt x="182" y="116"/>
                    <a:pt x="184" y="115"/>
                    <a:pt x="185" y="112"/>
                  </a:cubicBezTo>
                  <a:cubicBezTo>
                    <a:pt x="199" y="95"/>
                    <a:pt x="209" y="78"/>
                    <a:pt x="223" y="58"/>
                  </a:cubicBezTo>
                  <a:cubicBezTo>
                    <a:pt x="225" y="56"/>
                    <a:pt x="226" y="53"/>
                    <a:pt x="226" y="49"/>
                  </a:cubicBezTo>
                  <a:lnTo>
                    <a:pt x="226" y="49"/>
                  </a:lnTo>
                  <a:cubicBezTo>
                    <a:pt x="235" y="48"/>
                    <a:pt x="244" y="47"/>
                    <a:pt x="253" y="47"/>
                  </a:cubicBezTo>
                  <a:close/>
                  <a:moveTo>
                    <a:pt x="102" y="41"/>
                  </a:moveTo>
                  <a:cubicBezTo>
                    <a:pt x="114" y="41"/>
                    <a:pt x="128" y="44"/>
                    <a:pt x="141" y="47"/>
                  </a:cubicBezTo>
                  <a:lnTo>
                    <a:pt x="141" y="47"/>
                  </a:lnTo>
                  <a:cubicBezTo>
                    <a:pt x="132" y="54"/>
                    <a:pt x="124" y="62"/>
                    <a:pt x="117" y="71"/>
                  </a:cubicBezTo>
                  <a:cubicBezTo>
                    <a:pt x="104" y="87"/>
                    <a:pt x="116" y="106"/>
                    <a:pt x="130" y="106"/>
                  </a:cubicBezTo>
                  <a:cubicBezTo>
                    <a:pt x="135" y="106"/>
                    <a:pt x="140" y="104"/>
                    <a:pt x="144" y="98"/>
                  </a:cubicBezTo>
                  <a:cubicBezTo>
                    <a:pt x="146" y="96"/>
                    <a:pt x="149" y="94"/>
                    <a:pt x="151" y="91"/>
                  </a:cubicBezTo>
                  <a:lnTo>
                    <a:pt x="151" y="91"/>
                  </a:lnTo>
                  <a:cubicBezTo>
                    <a:pt x="151" y="92"/>
                    <a:pt x="151" y="92"/>
                    <a:pt x="151" y="92"/>
                  </a:cubicBezTo>
                  <a:cubicBezTo>
                    <a:pt x="141" y="105"/>
                    <a:pt x="148" y="117"/>
                    <a:pt x="159" y="121"/>
                  </a:cubicBezTo>
                  <a:lnTo>
                    <a:pt x="159" y="121"/>
                  </a:lnTo>
                  <a:cubicBezTo>
                    <a:pt x="155" y="122"/>
                    <a:pt x="151" y="122"/>
                    <a:pt x="147" y="122"/>
                  </a:cubicBezTo>
                  <a:cubicBezTo>
                    <a:pt x="142" y="123"/>
                    <a:pt x="135" y="123"/>
                    <a:pt x="126" y="123"/>
                  </a:cubicBezTo>
                  <a:cubicBezTo>
                    <a:pt x="93" y="123"/>
                    <a:pt x="45" y="115"/>
                    <a:pt x="59" y="71"/>
                  </a:cubicBezTo>
                  <a:cubicBezTo>
                    <a:pt x="64" y="49"/>
                    <a:pt x="81" y="41"/>
                    <a:pt x="102" y="41"/>
                  </a:cubicBezTo>
                  <a:close/>
                  <a:moveTo>
                    <a:pt x="105" y="0"/>
                  </a:moveTo>
                  <a:cubicBezTo>
                    <a:pt x="77" y="0"/>
                    <a:pt x="51" y="9"/>
                    <a:pt x="31" y="34"/>
                  </a:cubicBezTo>
                  <a:cubicBezTo>
                    <a:pt x="1" y="75"/>
                    <a:pt x="7" y="129"/>
                    <a:pt x="56" y="149"/>
                  </a:cubicBezTo>
                  <a:cubicBezTo>
                    <a:pt x="78" y="161"/>
                    <a:pt x="106" y="166"/>
                    <a:pt x="135" y="166"/>
                  </a:cubicBezTo>
                  <a:cubicBezTo>
                    <a:pt x="220" y="166"/>
                    <a:pt x="314" y="117"/>
                    <a:pt x="314" y="30"/>
                  </a:cubicBezTo>
                  <a:cubicBezTo>
                    <a:pt x="314" y="20"/>
                    <a:pt x="308" y="13"/>
                    <a:pt x="301" y="10"/>
                  </a:cubicBezTo>
                  <a:cubicBezTo>
                    <a:pt x="287" y="7"/>
                    <a:pt x="272" y="6"/>
                    <a:pt x="258" y="6"/>
                  </a:cubicBezTo>
                  <a:cubicBezTo>
                    <a:pt x="233" y="6"/>
                    <a:pt x="209" y="10"/>
                    <a:pt x="187" y="19"/>
                  </a:cubicBezTo>
                  <a:lnTo>
                    <a:pt x="187" y="19"/>
                  </a:lnTo>
                  <a:cubicBezTo>
                    <a:pt x="161" y="9"/>
                    <a:pt x="132" y="0"/>
                    <a:pt x="105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75;p37"/>
            <p:cNvSpPr/>
            <p:nvPr/>
          </p:nvSpPr>
          <p:spPr>
            <a:xfrm flipH="1">
              <a:off x="4578640" y="7509656"/>
              <a:ext cx="53000" cy="39643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222" y="43"/>
                  </a:moveTo>
                  <a:cubicBezTo>
                    <a:pt x="226" y="43"/>
                    <a:pt x="229" y="43"/>
                    <a:pt x="233" y="43"/>
                  </a:cubicBezTo>
                  <a:lnTo>
                    <a:pt x="233" y="43"/>
                  </a:lnTo>
                  <a:cubicBezTo>
                    <a:pt x="233" y="43"/>
                    <a:pt x="233" y="44"/>
                    <a:pt x="233" y="44"/>
                  </a:cubicBezTo>
                  <a:cubicBezTo>
                    <a:pt x="240" y="98"/>
                    <a:pt x="240" y="170"/>
                    <a:pt x="192" y="211"/>
                  </a:cubicBezTo>
                  <a:cubicBezTo>
                    <a:pt x="174" y="228"/>
                    <a:pt x="150" y="237"/>
                    <a:pt x="128" y="237"/>
                  </a:cubicBezTo>
                  <a:cubicBezTo>
                    <a:pt x="89" y="237"/>
                    <a:pt x="54" y="210"/>
                    <a:pt x="59" y="160"/>
                  </a:cubicBezTo>
                  <a:cubicBezTo>
                    <a:pt x="65" y="67"/>
                    <a:pt x="142" y="43"/>
                    <a:pt x="222" y="43"/>
                  </a:cubicBezTo>
                  <a:close/>
                  <a:moveTo>
                    <a:pt x="220" y="0"/>
                  </a:moveTo>
                  <a:cubicBezTo>
                    <a:pt x="173" y="0"/>
                    <a:pt x="126" y="9"/>
                    <a:pt x="86" y="37"/>
                  </a:cubicBezTo>
                  <a:cubicBezTo>
                    <a:pt x="31" y="71"/>
                    <a:pt x="1" y="150"/>
                    <a:pt x="25" y="215"/>
                  </a:cubicBezTo>
                  <a:cubicBezTo>
                    <a:pt x="41" y="257"/>
                    <a:pt x="83" y="279"/>
                    <a:pt x="126" y="279"/>
                  </a:cubicBezTo>
                  <a:cubicBezTo>
                    <a:pt x="145" y="279"/>
                    <a:pt x="164" y="275"/>
                    <a:pt x="182" y="266"/>
                  </a:cubicBezTo>
                  <a:cubicBezTo>
                    <a:pt x="267" y="229"/>
                    <a:pt x="284" y="128"/>
                    <a:pt x="274" y="46"/>
                  </a:cubicBezTo>
                  <a:lnTo>
                    <a:pt x="274" y="46"/>
                  </a:lnTo>
                  <a:cubicBezTo>
                    <a:pt x="291" y="48"/>
                    <a:pt x="308" y="50"/>
                    <a:pt x="324" y="53"/>
                  </a:cubicBezTo>
                  <a:lnTo>
                    <a:pt x="324" y="53"/>
                  </a:lnTo>
                  <a:cubicBezTo>
                    <a:pt x="322" y="62"/>
                    <a:pt x="320" y="71"/>
                    <a:pt x="318" y="78"/>
                  </a:cubicBezTo>
                  <a:cubicBezTo>
                    <a:pt x="314" y="94"/>
                    <a:pt x="327" y="104"/>
                    <a:pt x="339" y="104"/>
                  </a:cubicBezTo>
                  <a:cubicBezTo>
                    <a:pt x="348" y="104"/>
                    <a:pt x="356" y="100"/>
                    <a:pt x="359" y="89"/>
                  </a:cubicBezTo>
                  <a:cubicBezTo>
                    <a:pt x="363" y="75"/>
                    <a:pt x="366" y="57"/>
                    <a:pt x="370" y="41"/>
                  </a:cubicBezTo>
                  <a:cubicBezTo>
                    <a:pt x="373" y="30"/>
                    <a:pt x="366" y="21"/>
                    <a:pt x="356" y="16"/>
                  </a:cubicBezTo>
                  <a:cubicBezTo>
                    <a:pt x="312" y="8"/>
                    <a:pt x="266" y="0"/>
                    <a:pt x="220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76;p37"/>
            <p:cNvSpPr/>
            <p:nvPr/>
          </p:nvSpPr>
          <p:spPr>
            <a:xfrm flipH="1">
              <a:off x="4332677" y="7336730"/>
              <a:ext cx="83124" cy="29272"/>
            </a:xfrm>
            <a:custGeom>
              <a:avLst/>
              <a:gdLst/>
              <a:ahLst/>
              <a:cxnLst/>
              <a:rect l="l" t="t" r="r" b="b"/>
              <a:pathLst>
                <a:path w="585" h="206" extrusionOk="0">
                  <a:moveTo>
                    <a:pt x="337" y="1"/>
                  </a:moveTo>
                  <a:cubicBezTo>
                    <a:pt x="300" y="1"/>
                    <a:pt x="265" y="4"/>
                    <a:pt x="237" y="9"/>
                  </a:cubicBezTo>
                  <a:cubicBezTo>
                    <a:pt x="213" y="12"/>
                    <a:pt x="222" y="50"/>
                    <a:pt x="247" y="50"/>
                  </a:cubicBezTo>
                  <a:cubicBezTo>
                    <a:pt x="248" y="50"/>
                    <a:pt x="249" y="50"/>
                    <a:pt x="250" y="50"/>
                  </a:cubicBezTo>
                  <a:cubicBezTo>
                    <a:pt x="275" y="45"/>
                    <a:pt x="301" y="42"/>
                    <a:pt x="327" y="42"/>
                  </a:cubicBezTo>
                  <a:cubicBezTo>
                    <a:pt x="359" y="42"/>
                    <a:pt x="392" y="47"/>
                    <a:pt x="424" y="56"/>
                  </a:cubicBezTo>
                  <a:cubicBezTo>
                    <a:pt x="437" y="59"/>
                    <a:pt x="489" y="70"/>
                    <a:pt x="499" y="83"/>
                  </a:cubicBezTo>
                  <a:cubicBezTo>
                    <a:pt x="527" y="132"/>
                    <a:pt x="451" y="141"/>
                    <a:pt x="431" y="148"/>
                  </a:cubicBezTo>
                  <a:cubicBezTo>
                    <a:pt x="373" y="159"/>
                    <a:pt x="315" y="162"/>
                    <a:pt x="257" y="162"/>
                  </a:cubicBezTo>
                  <a:cubicBezTo>
                    <a:pt x="237" y="162"/>
                    <a:pt x="212" y="159"/>
                    <a:pt x="192" y="159"/>
                  </a:cubicBezTo>
                  <a:cubicBezTo>
                    <a:pt x="171" y="155"/>
                    <a:pt x="155" y="152"/>
                    <a:pt x="134" y="148"/>
                  </a:cubicBezTo>
                  <a:cubicBezTo>
                    <a:pt x="110" y="148"/>
                    <a:pt x="93" y="138"/>
                    <a:pt x="79" y="121"/>
                  </a:cubicBezTo>
                  <a:cubicBezTo>
                    <a:pt x="100" y="109"/>
                    <a:pt x="87" y="81"/>
                    <a:pt x="68" y="81"/>
                  </a:cubicBezTo>
                  <a:cubicBezTo>
                    <a:pt x="65" y="81"/>
                    <a:pt x="62" y="82"/>
                    <a:pt x="59" y="83"/>
                  </a:cubicBezTo>
                  <a:cubicBezTo>
                    <a:pt x="1" y="118"/>
                    <a:pt x="56" y="172"/>
                    <a:pt x="97" y="182"/>
                  </a:cubicBezTo>
                  <a:cubicBezTo>
                    <a:pt x="153" y="197"/>
                    <a:pt x="218" y="205"/>
                    <a:pt x="282" y="205"/>
                  </a:cubicBezTo>
                  <a:cubicBezTo>
                    <a:pt x="350" y="205"/>
                    <a:pt x="418" y="197"/>
                    <a:pt x="475" y="179"/>
                  </a:cubicBezTo>
                  <a:cubicBezTo>
                    <a:pt x="527" y="162"/>
                    <a:pt x="585" y="111"/>
                    <a:pt x="533" y="59"/>
                  </a:cubicBezTo>
                  <a:cubicBezTo>
                    <a:pt x="488" y="14"/>
                    <a:pt x="409" y="1"/>
                    <a:pt x="337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77;p37"/>
            <p:cNvSpPr/>
            <p:nvPr/>
          </p:nvSpPr>
          <p:spPr>
            <a:xfrm flipH="1">
              <a:off x="4220566" y="7514914"/>
              <a:ext cx="69626" cy="60390"/>
            </a:xfrm>
            <a:custGeom>
              <a:avLst/>
              <a:gdLst/>
              <a:ahLst/>
              <a:cxnLst/>
              <a:rect l="l" t="t" r="r" b="b"/>
              <a:pathLst>
                <a:path w="490" h="425" extrusionOk="0">
                  <a:moveTo>
                    <a:pt x="320" y="129"/>
                  </a:moveTo>
                  <a:cubicBezTo>
                    <a:pt x="371" y="129"/>
                    <a:pt x="413" y="163"/>
                    <a:pt x="410" y="225"/>
                  </a:cubicBezTo>
                  <a:cubicBezTo>
                    <a:pt x="407" y="335"/>
                    <a:pt x="288" y="369"/>
                    <a:pt x="196" y="379"/>
                  </a:cubicBezTo>
                  <a:cubicBezTo>
                    <a:pt x="178" y="381"/>
                    <a:pt x="154" y="385"/>
                    <a:pt x="131" y="385"/>
                  </a:cubicBezTo>
                  <a:cubicBezTo>
                    <a:pt x="106" y="385"/>
                    <a:pt x="82" y="380"/>
                    <a:pt x="70" y="362"/>
                  </a:cubicBezTo>
                  <a:cubicBezTo>
                    <a:pt x="36" y="312"/>
                    <a:pt x="89" y="259"/>
                    <a:pt x="132" y="227"/>
                  </a:cubicBezTo>
                  <a:lnTo>
                    <a:pt x="132" y="227"/>
                  </a:lnTo>
                  <a:cubicBezTo>
                    <a:pt x="139" y="235"/>
                    <a:pt x="148" y="240"/>
                    <a:pt x="158" y="240"/>
                  </a:cubicBezTo>
                  <a:cubicBezTo>
                    <a:pt x="167" y="240"/>
                    <a:pt x="177" y="236"/>
                    <a:pt x="185" y="225"/>
                  </a:cubicBezTo>
                  <a:cubicBezTo>
                    <a:pt x="196" y="215"/>
                    <a:pt x="189" y="198"/>
                    <a:pt x="178" y="193"/>
                  </a:cubicBezTo>
                  <a:lnTo>
                    <a:pt x="178" y="193"/>
                  </a:lnTo>
                  <a:cubicBezTo>
                    <a:pt x="194" y="180"/>
                    <a:pt x="210" y="168"/>
                    <a:pt x="227" y="156"/>
                  </a:cubicBezTo>
                  <a:lnTo>
                    <a:pt x="227" y="156"/>
                  </a:lnTo>
                  <a:cubicBezTo>
                    <a:pt x="249" y="146"/>
                    <a:pt x="272" y="138"/>
                    <a:pt x="288" y="133"/>
                  </a:cubicBezTo>
                  <a:cubicBezTo>
                    <a:pt x="299" y="131"/>
                    <a:pt x="309" y="129"/>
                    <a:pt x="320" y="129"/>
                  </a:cubicBezTo>
                  <a:close/>
                  <a:moveTo>
                    <a:pt x="403" y="1"/>
                  </a:moveTo>
                  <a:cubicBezTo>
                    <a:pt x="400" y="1"/>
                    <a:pt x="397" y="2"/>
                    <a:pt x="393" y="4"/>
                  </a:cubicBezTo>
                  <a:cubicBezTo>
                    <a:pt x="331" y="38"/>
                    <a:pt x="270" y="75"/>
                    <a:pt x="211" y="116"/>
                  </a:cubicBezTo>
                  <a:lnTo>
                    <a:pt x="211" y="116"/>
                  </a:lnTo>
                  <a:cubicBezTo>
                    <a:pt x="178" y="131"/>
                    <a:pt x="145" y="152"/>
                    <a:pt x="131" y="176"/>
                  </a:cubicBezTo>
                  <a:lnTo>
                    <a:pt x="131" y="176"/>
                  </a:lnTo>
                  <a:cubicBezTo>
                    <a:pt x="124" y="181"/>
                    <a:pt x="117" y="186"/>
                    <a:pt x="111" y="192"/>
                  </a:cubicBezTo>
                  <a:cubicBezTo>
                    <a:pt x="59" y="233"/>
                    <a:pt x="1" y="291"/>
                    <a:pt x="25" y="362"/>
                  </a:cubicBezTo>
                  <a:cubicBezTo>
                    <a:pt x="42" y="413"/>
                    <a:pt x="84" y="424"/>
                    <a:pt x="129" y="424"/>
                  </a:cubicBezTo>
                  <a:cubicBezTo>
                    <a:pt x="148" y="424"/>
                    <a:pt x="167" y="422"/>
                    <a:pt x="185" y="420"/>
                  </a:cubicBezTo>
                  <a:cubicBezTo>
                    <a:pt x="264" y="414"/>
                    <a:pt x="352" y="396"/>
                    <a:pt x="407" y="335"/>
                  </a:cubicBezTo>
                  <a:cubicBezTo>
                    <a:pt x="489" y="243"/>
                    <a:pt x="454" y="93"/>
                    <a:pt x="330" y="88"/>
                  </a:cubicBezTo>
                  <a:lnTo>
                    <a:pt x="330" y="88"/>
                  </a:lnTo>
                  <a:cubicBezTo>
                    <a:pt x="358" y="71"/>
                    <a:pt x="386" y="54"/>
                    <a:pt x="414" y="38"/>
                  </a:cubicBezTo>
                  <a:cubicBezTo>
                    <a:pt x="431" y="27"/>
                    <a:pt x="419" y="1"/>
                    <a:pt x="403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78;p37"/>
            <p:cNvSpPr/>
            <p:nvPr/>
          </p:nvSpPr>
          <p:spPr>
            <a:xfrm flipH="1">
              <a:off x="4031015" y="7637112"/>
              <a:ext cx="86961" cy="47034"/>
            </a:xfrm>
            <a:custGeom>
              <a:avLst/>
              <a:gdLst/>
              <a:ahLst/>
              <a:cxnLst/>
              <a:rect l="l" t="t" r="r" b="b"/>
              <a:pathLst>
                <a:path w="612" h="331" extrusionOk="0">
                  <a:moveTo>
                    <a:pt x="260" y="0"/>
                  </a:moveTo>
                  <a:cubicBezTo>
                    <a:pt x="154" y="4"/>
                    <a:pt x="8" y="38"/>
                    <a:pt x="5" y="168"/>
                  </a:cubicBezTo>
                  <a:cubicBezTo>
                    <a:pt x="0" y="266"/>
                    <a:pt x="103" y="318"/>
                    <a:pt x="189" y="328"/>
                  </a:cubicBezTo>
                  <a:cubicBezTo>
                    <a:pt x="205" y="330"/>
                    <a:pt x="223" y="330"/>
                    <a:pt x="243" y="330"/>
                  </a:cubicBezTo>
                  <a:cubicBezTo>
                    <a:pt x="349" y="330"/>
                    <a:pt x="490" y="303"/>
                    <a:pt x="550" y="222"/>
                  </a:cubicBezTo>
                  <a:cubicBezTo>
                    <a:pt x="612" y="134"/>
                    <a:pt x="513" y="62"/>
                    <a:pt x="441" y="31"/>
                  </a:cubicBezTo>
                  <a:cubicBezTo>
                    <a:pt x="438" y="30"/>
                    <a:pt x="435" y="29"/>
                    <a:pt x="432" y="29"/>
                  </a:cubicBezTo>
                  <a:cubicBezTo>
                    <a:pt x="412" y="29"/>
                    <a:pt x="397" y="56"/>
                    <a:pt x="417" y="66"/>
                  </a:cubicBezTo>
                  <a:cubicBezTo>
                    <a:pt x="445" y="79"/>
                    <a:pt x="472" y="89"/>
                    <a:pt x="492" y="110"/>
                  </a:cubicBezTo>
                  <a:cubicBezTo>
                    <a:pt x="537" y="148"/>
                    <a:pt x="520" y="205"/>
                    <a:pt x="476" y="233"/>
                  </a:cubicBezTo>
                  <a:cubicBezTo>
                    <a:pt x="410" y="270"/>
                    <a:pt x="326" y="287"/>
                    <a:pt x="250" y="287"/>
                  </a:cubicBezTo>
                  <a:cubicBezTo>
                    <a:pt x="242" y="287"/>
                    <a:pt x="234" y="287"/>
                    <a:pt x="226" y="287"/>
                  </a:cubicBezTo>
                  <a:cubicBezTo>
                    <a:pt x="164" y="287"/>
                    <a:pt x="69" y="271"/>
                    <a:pt x="49" y="198"/>
                  </a:cubicBezTo>
                  <a:cubicBezTo>
                    <a:pt x="8" y="79"/>
                    <a:pt x="175" y="45"/>
                    <a:pt x="260" y="41"/>
                  </a:cubicBezTo>
                  <a:cubicBezTo>
                    <a:pt x="284" y="41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79;p37"/>
            <p:cNvSpPr/>
            <p:nvPr/>
          </p:nvSpPr>
          <p:spPr>
            <a:xfrm flipH="1">
              <a:off x="3732621" y="7713131"/>
              <a:ext cx="110264" cy="37371"/>
            </a:xfrm>
            <a:custGeom>
              <a:avLst/>
              <a:gdLst/>
              <a:ahLst/>
              <a:cxnLst/>
              <a:rect l="l" t="t" r="r" b="b"/>
              <a:pathLst>
                <a:path w="776" h="263" extrusionOk="0">
                  <a:moveTo>
                    <a:pt x="396" y="0"/>
                  </a:moveTo>
                  <a:cubicBezTo>
                    <a:pt x="377" y="0"/>
                    <a:pt x="372" y="33"/>
                    <a:pt x="393" y="39"/>
                  </a:cubicBezTo>
                  <a:cubicBezTo>
                    <a:pt x="444" y="56"/>
                    <a:pt x="492" y="70"/>
                    <a:pt x="543" y="87"/>
                  </a:cubicBezTo>
                  <a:cubicBezTo>
                    <a:pt x="580" y="100"/>
                    <a:pt x="635" y="107"/>
                    <a:pt x="670" y="128"/>
                  </a:cubicBezTo>
                  <a:cubicBezTo>
                    <a:pt x="761" y="189"/>
                    <a:pt x="642" y="213"/>
                    <a:pt x="604" y="213"/>
                  </a:cubicBezTo>
                  <a:cubicBezTo>
                    <a:pt x="567" y="216"/>
                    <a:pt x="530" y="216"/>
                    <a:pt x="492" y="216"/>
                  </a:cubicBezTo>
                  <a:cubicBezTo>
                    <a:pt x="331" y="216"/>
                    <a:pt x="161" y="193"/>
                    <a:pt x="45" y="73"/>
                  </a:cubicBezTo>
                  <a:cubicBezTo>
                    <a:pt x="40" y="69"/>
                    <a:pt x="35" y="68"/>
                    <a:pt x="31" y="68"/>
                  </a:cubicBezTo>
                  <a:cubicBezTo>
                    <a:pt x="14" y="68"/>
                    <a:pt x="1" y="88"/>
                    <a:pt x="14" y="104"/>
                  </a:cubicBezTo>
                  <a:cubicBezTo>
                    <a:pt x="135" y="225"/>
                    <a:pt x="318" y="263"/>
                    <a:pt x="490" y="263"/>
                  </a:cubicBezTo>
                  <a:cubicBezTo>
                    <a:pt x="541" y="263"/>
                    <a:pt x="591" y="260"/>
                    <a:pt x="639" y="254"/>
                  </a:cubicBezTo>
                  <a:cubicBezTo>
                    <a:pt x="697" y="248"/>
                    <a:pt x="775" y="210"/>
                    <a:pt x="741" y="138"/>
                  </a:cubicBezTo>
                  <a:cubicBezTo>
                    <a:pt x="724" y="100"/>
                    <a:pt x="676" y="87"/>
                    <a:pt x="642" y="73"/>
                  </a:cubicBezTo>
                  <a:cubicBezTo>
                    <a:pt x="563" y="49"/>
                    <a:pt x="481" y="26"/>
                    <a:pt x="403" y="2"/>
                  </a:cubicBezTo>
                  <a:cubicBezTo>
                    <a:pt x="401" y="1"/>
                    <a:pt x="398" y="0"/>
                    <a:pt x="396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80;p37"/>
            <p:cNvSpPr/>
            <p:nvPr/>
          </p:nvSpPr>
          <p:spPr>
            <a:xfrm flipH="1">
              <a:off x="3495753" y="7358186"/>
              <a:ext cx="40213" cy="26713"/>
            </a:xfrm>
            <a:custGeom>
              <a:avLst/>
              <a:gdLst/>
              <a:ahLst/>
              <a:cxnLst/>
              <a:rect l="l" t="t" r="r" b="b"/>
              <a:pathLst>
                <a:path w="283" h="188" extrusionOk="0">
                  <a:moveTo>
                    <a:pt x="124" y="140"/>
                  </a:moveTo>
                  <a:cubicBezTo>
                    <a:pt x="123" y="141"/>
                    <a:pt x="123" y="141"/>
                    <a:pt x="122" y="142"/>
                  </a:cubicBezTo>
                  <a:lnTo>
                    <a:pt x="122" y="142"/>
                  </a:lnTo>
                  <a:cubicBezTo>
                    <a:pt x="123" y="141"/>
                    <a:pt x="123" y="141"/>
                    <a:pt x="124" y="140"/>
                  </a:cubicBezTo>
                  <a:close/>
                  <a:moveTo>
                    <a:pt x="147" y="1"/>
                  </a:moveTo>
                  <a:cubicBezTo>
                    <a:pt x="113" y="1"/>
                    <a:pt x="78" y="10"/>
                    <a:pt x="49" y="38"/>
                  </a:cubicBezTo>
                  <a:cubicBezTo>
                    <a:pt x="11" y="72"/>
                    <a:pt x="1" y="134"/>
                    <a:pt x="46" y="168"/>
                  </a:cubicBezTo>
                  <a:cubicBezTo>
                    <a:pt x="61" y="180"/>
                    <a:pt x="82" y="187"/>
                    <a:pt x="102" y="187"/>
                  </a:cubicBezTo>
                  <a:cubicBezTo>
                    <a:pt x="123" y="187"/>
                    <a:pt x="143" y="180"/>
                    <a:pt x="155" y="161"/>
                  </a:cubicBezTo>
                  <a:cubicBezTo>
                    <a:pt x="177" y="128"/>
                    <a:pt x="152" y="97"/>
                    <a:pt x="123" y="97"/>
                  </a:cubicBezTo>
                  <a:cubicBezTo>
                    <a:pt x="113" y="97"/>
                    <a:pt x="102" y="101"/>
                    <a:pt x="93" y="110"/>
                  </a:cubicBezTo>
                  <a:cubicBezTo>
                    <a:pt x="82" y="124"/>
                    <a:pt x="90" y="141"/>
                    <a:pt x="103" y="146"/>
                  </a:cubicBezTo>
                  <a:lnTo>
                    <a:pt x="103" y="146"/>
                  </a:lnTo>
                  <a:cubicBezTo>
                    <a:pt x="93" y="145"/>
                    <a:pt x="82" y="143"/>
                    <a:pt x="76" y="140"/>
                  </a:cubicBezTo>
                  <a:cubicBezTo>
                    <a:pt x="49" y="124"/>
                    <a:pt x="56" y="93"/>
                    <a:pt x="73" y="72"/>
                  </a:cubicBezTo>
                  <a:cubicBezTo>
                    <a:pt x="94" y="49"/>
                    <a:pt x="121" y="42"/>
                    <a:pt x="150" y="42"/>
                  </a:cubicBezTo>
                  <a:cubicBezTo>
                    <a:pt x="184" y="42"/>
                    <a:pt x="221" y="53"/>
                    <a:pt x="251" y="62"/>
                  </a:cubicBezTo>
                  <a:cubicBezTo>
                    <a:pt x="253" y="63"/>
                    <a:pt x="254" y="63"/>
                    <a:pt x="256" y="63"/>
                  </a:cubicBezTo>
                  <a:cubicBezTo>
                    <a:pt x="276" y="63"/>
                    <a:pt x="282" y="31"/>
                    <a:pt x="261" y="25"/>
                  </a:cubicBezTo>
                  <a:cubicBezTo>
                    <a:pt x="225" y="12"/>
                    <a:pt x="186" y="1"/>
                    <a:pt x="147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1;p37"/>
            <p:cNvSpPr/>
            <p:nvPr/>
          </p:nvSpPr>
          <p:spPr>
            <a:xfrm flipH="1">
              <a:off x="3814181" y="7107393"/>
              <a:ext cx="68488" cy="44900"/>
            </a:xfrm>
            <a:custGeom>
              <a:avLst/>
              <a:gdLst/>
              <a:ahLst/>
              <a:cxnLst/>
              <a:rect l="l" t="t" r="r" b="b"/>
              <a:pathLst>
                <a:path w="482" h="316" extrusionOk="0">
                  <a:moveTo>
                    <a:pt x="218" y="1"/>
                  </a:moveTo>
                  <a:cubicBezTo>
                    <a:pt x="150" y="1"/>
                    <a:pt x="82" y="18"/>
                    <a:pt x="21" y="46"/>
                  </a:cubicBezTo>
                  <a:cubicBezTo>
                    <a:pt x="0" y="54"/>
                    <a:pt x="13" y="81"/>
                    <a:pt x="32" y="81"/>
                  </a:cubicBezTo>
                  <a:cubicBezTo>
                    <a:pt x="35" y="81"/>
                    <a:pt x="38" y="81"/>
                    <a:pt x="41" y="79"/>
                  </a:cubicBezTo>
                  <a:cubicBezTo>
                    <a:pt x="94" y="57"/>
                    <a:pt x="161" y="40"/>
                    <a:pt x="225" y="40"/>
                  </a:cubicBezTo>
                  <a:cubicBezTo>
                    <a:pt x="297" y="40"/>
                    <a:pt x="366" y="61"/>
                    <a:pt x="413" y="117"/>
                  </a:cubicBezTo>
                  <a:cubicBezTo>
                    <a:pt x="471" y="192"/>
                    <a:pt x="413" y="274"/>
                    <a:pt x="328" y="274"/>
                  </a:cubicBezTo>
                  <a:cubicBezTo>
                    <a:pt x="257" y="271"/>
                    <a:pt x="205" y="209"/>
                    <a:pt x="167" y="151"/>
                  </a:cubicBezTo>
                  <a:cubicBezTo>
                    <a:pt x="164" y="145"/>
                    <a:pt x="158" y="143"/>
                    <a:pt x="152" y="143"/>
                  </a:cubicBezTo>
                  <a:cubicBezTo>
                    <a:pt x="138" y="143"/>
                    <a:pt x="124" y="157"/>
                    <a:pt x="134" y="172"/>
                  </a:cubicBezTo>
                  <a:cubicBezTo>
                    <a:pt x="178" y="246"/>
                    <a:pt x="246" y="315"/>
                    <a:pt x="339" y="315"/>
                  </a:cubicBezTo>
                  <a:cubicBezTo>
                    <a:pt x="410" y="312"/>
                    <a:pt x="482" y="260"/>
                    <a:pt x="482" y="182"/>
                  </a:cubicBezTo>
                  <a:cubicBezTo>
                    <a:pt x="479" y="103"/>
                    <a:pt x="407" y="46"/>
                    <a:pt x="339" y="21"/>
                  </a:cubicBezTo>
                  <a:cubicBezTo>
                    <a:pt x="300" y="7"/>
                    <a:pt x="259" y="1"/>
                    <a:pt x="218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82;p37"/>
            <p:cNvSpPr/>
            <p:nvPr/>
          </p:nvSpPr>
          <p:spPr>
            <a:xfrm flipH="1">
              <a:off x="4753273" y="7271793"/>
              <a:ext cx="71900" cy="36660"/>
            </a:xfrm>
            <a:custGeom>
              <a:avLst/>
              <a:gdLst/>
              <a:ahLst/>
              <a:cxnLst/>
              <a:rect l="l" t="t" r="r" b="b"/>
              <a:pathLst>
                <a:path w="506" h="258" extrusionOk="0">
                  <a:moveTo>
                    <a:pt x="109" y="1"/>
                  </a:moveTo>
                  <a:cubicBezTo>
                    <a:pt x="105" y="1"/>
                    <a:pt x="101" y="1"/>
                    <a:pt x="96" y="1"/>
                  </a:cubicBezTo>
                  <a:cubicBezTo>
                    <a:pt x="0" y="4"/>
                    <a:pt x="18" y="100"/>
                    <a:pt x="69" y="148"/>
                  </a:cubicBezTo>
                  <a:cubicBezTo>
                    <a:pt x="128" y="201"/>
                    <a:pt x="227" y="257"/>
                    <a:pt x="315" y="257"/>
                  </a:cubicBezTo>
                  <a:cubicBezTo>
                    <a:pt x="328" y="257"/>
                    <a:pt x="340" y="256"/>
                    <a:pt x="353" y="253"/>
                  </a:cubicBezTo>
                  <a:cubicBezTo>
                    <a:pt x="438" y="240"/>
                    <a:pt x="506" y="162"/>
                    <a:pt x="485" y="76"/>
                  </a:cubicBezTo>
                  <a:cubicBezTo>
                    <a:pt x="483" y="65"/>
                    <a:pt x="475" y="60"/>
                    <a:pt x="467" y="60"/>
                  </a:cubicBezTo>
                  <a:cubicBezTo>
                    <a:pt x="455" y="60"/>
                    <a:pt x="443" y="70"/>
                    <a:pt x="444" y="86"/>
                  </a:cubicBezTo>
                  <a:cubicBezTo>
                    <a:pt x="464" y="165"/>
                    <a:pt x="386" y="216"/>
                    <a:pt x="316" y="216"/>
                  </a:cubicBezTo>
                  <a:cubicBezTo>
                    <a:pt x="313" y="216"/>
                    <a:pt x="310" y="216"/>
                    <a:pt x="308" y="216"/>
                  </a:cubicBezTo>
                  <a:cubicBezTo>
                    <a:pt x="243" y="212"/>
                    <a:pt x="178" y="175"/>
                    <a:pt x="127" y="138"/>
                  </a:cubicBezTo>
                  <a:cubicBezTo>
                    <a:pt x="107" y="124"/>
                    <a:pt x="18" y="63"/>
                    <a:pt x="103" y="42"/>
                  </a:cubicBezTo>
                  <a:cubicBezTo>
                    <a:pt x="106" y="41"/>
                    <a:pt x="110" y="41"/>
                    <a:pt x="114" y="41"/>
                  </a:cubicBezTo>
                  <a:cubicBezTo>
                    <a:pt x="139" y="41"/>
                    <a:pt x="174" y="57"/>
                    <a:pt x="192" y="63"/>
                  </a:cubicBezTo>
                  <a:cubicBezTo>
                    <a:pt x="250" y="86"/>
                    <a:pt x="295" y="124"/>
                    <a:pt x="336" y="168"/>
                  </a:cubicBezTo>
                  <a:cubicBezTo>
                    <a:pt x="340" y="173"/>
                    <a:pt x="345" y="176"/>
                    <a:pt x="350" y="176"/>
                  </a:cubicBezTo>
                  <a:cubicBezTo>
                    <a:pt x="364" y="176"/>
                    <a:pt x="375" y="157"/>
                    <a:pt x="363" y="141"/>
                  </a:cubicBezTo>
                  <a:cubicBezTo>
                    <a:pt x="304" y="69"/>
                    <a:pt x="204" y="1"/>
                    <a:pt x="109" y="1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83;p37"/>
            <p:cNvSpPr/>
            <p:nvPr/>
          </p:nvSpPr>
          <p:spPr>
            <a:xfrm flipH="1">
              <a:off x="5122856" y="7212257"/>
              <a:ext cx="39927" cy="38934"/>
            </a:xfrm>
            <a:custGeom>
              <a:avLst/>
              <a:gdLst/>
              <a:ahLst/>
              <a:cxnLst/>
              <a:rect l="l" t="t" r="r" b="b"/>
              <a:pathLst>
                <a:path w="281" h="274" extrusionOk="0">
                  <a:moveTo>
                    <a:pt x="141" y="117"/>
                  </a:moveTo>
                  <a:cubicBezTo>
                    <a:pt x="172" y="117"/>
                    <a:pt x="206" y="126"/>
                    <a:pt x="234" y="135"/>
                  </a:cubicBezTo>
                  <a:lnTo>
                    <a:pt x="234" y="135"/>
                  </a:lnTo>
                  <a:cubicBezTo>
                    <a:pt x="233" y="139"/>
                    <a:pt x="232" y="143"/>
                    <a:pt x="230" y="147"/>
                  </a:cubicBezTo>
                  <a:cubicBezTo>
                    <a:pt x="216" y="181"/>
                    <a:pt x="189" y="212"/>
                    <a:pt x="155" y="225"/>
                  </a:cubicBezTo>
                  <a:cubicBezTo>
                    <a:pt x="145" y="229"/>
                    <a:pt x="133" y="231"/>
                    <a:pt x="122" y="231"/>
                  </a:cubicBezTo>
                  <a:cubicBezTo>
                    <a:pt x="78" y="231"/>
                    <a:pt x="34" y="202"/>
                    <a:pt x="66" y="154"/>
                  </a:cubicBezTo>
                  <a:cubicBezTo>
                    <a:pt x="82" y="126"/>
                    <a:pt x="110" y="117"/>
                    <a:pt x="141" y="117"/>
                  </a:cubicBezTo>
                  <a:close/>
                  <a:moveTo>
                    <a:pt x="207" y="0"/>
                  </a:moveTo>
                  <a:cubicBezTo>
                    <a:pt x="192" y="0"/>
                    <a:pt x="178" y="9"/>
                    <a:pt x="172" y="28"/>
                  </a:cubicBezTo>
                  <a:cubicBezTo>
                    <a:pt x="165" y="42"/>
                    <a:pt x="176" y="51"/>
                    <a:pt x="189" y="51"/>
                  </a:cubicBezTo>
                  <a:cubicBezTo>
                    <a:pt x="197" y="51"/>
                    <a:pt x="205" y="47"/>
                    <a:pt x="209" y="38"/>
                  </a:cubicBezTo>
                  <a:cubicBezTo>
                    <a:pt x="209" y="41"/>
                    <a:pt x="226" y="58"/>
                    <a:pt x="230" y="65"/>
                  </a:cubicBezTo>
                  <a:cubicBezTo>
                    <a:pt x="233" y="72"/>
                    <a:pt x="236" y="81"/>
                    <a:pt x="237" y="92"/>
                  </a:cubicBezTo>
                  <a:lnTo>
                    <a:pt x="237" y="92"/>
                  </a:lnTo>
                  <a:cubicBezTo>
                    <a:pt x="209" y="85"/>
                    <a:pt x="177" y="79"/>
                    <a:pt x="145" y="79"/>
                  </a:cubicBezTo>
                  <a:cubicBezTo>
                    <a:pt x="84" y="79"/>
                    <a:pt x="27" y="100"/>
                    <a:pt x="14" y="171"/>
                  </a:cubicBezTo>
                  <a:cubicBezTo>
                    <a:pt x="1" y="238"/>
                    <a:pt x="64" y="274"/>
                    <a:pt x="123" y="274"/>
                  </a:cubicBezTo>
                  <a:cubicBezTo>
                    <a:pt x="139" y="274"/>
                    <a:pt x="155" y="271"/>
                    <a:pt x="169" y="266"/>
                  </a:cubicBezTo>
                  <a:cubicBezTo>
                    <a:pt x="237" y="239"/>
                    <a:pt x="281" y="164"/>
                    <a:pt x="277" y="92"/>
                  </a:cubicBezTo>
                  <a:cubicBezTo>
                    <a:pt x="274" y="65"/>
                    <a:pt x="264" y="28"/>
                    <a:pt x="237" y="10"/>
                  </a:cubicBezTo>
                  <a:cubicBezTo>
                    <a:pt x="227" y="4"/>
                    <a:pt x="217" y="0"/>
                    <a:pt x="207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84;p37"/>
            <p:cNvSpPr/>
            <p:nvPr/>
          </p:nvSpPr>
          <p:spPr>
            <a:xfrm flipH="1">
              <a:off x="5226868" y="7573882"/>
              <a:ext cx="39218" cy="27565"/>
            </a:xfrm>
            <a:custGeom>
              <a:avLst/>
              <a:gdLst/>
              <a:ahLst/>
              <a:cxnLst/>
              <a:rect l="l" t="t" r="r" b="b"/>
              <a:pathLst>
                <a:path w="276" h="194" extrusionOk="0">
                  <a:moveTo>
                    <a:pt x="142" y="0"/>
                  </a:moveTo>
                  <a:cubicBezTo>
                    <a:pt x="121" y="0"/>
                    <a:pt x="100" y="3"/>
                    <a:pt x="80" y="12"/>
                  </a:cubicBezTo>
                  <a:cubicBezTo>
                    <a:pt x="35" y="29"/>
                    <a:pt x="1" y="70"/>
                    <a:pt x="7" y="122"/>
                  </a:cubicBezTo>
                  <a:cubicBezTo>
                    <a:pt x="14" y="161"/>
                    <a:pt x="42" y="193"/>
                    <a:pt x="83" y="193"/>
                  </a:cubicBezTo>
                  <a:cubicBezTo>
                    <a:pt x="85" y="193"/>
                    <a:pt x="87" y="193"/>
                    <a:pt x="89" y="193"/>
                  </a:cubicBezTo>
                  <a:cubicBezTo>
                    <a:pt x="134" y="190"/>
                    <a:pt x="161" y="149"/>
                    <a:pt x="154" y="108"/>
                  </a:cubicBezTo>
                  <a:cubicBezTo>
                    <a:pt x="151" y="96"/>
                    <a:pt x="143" y="92"/>
                    <a:pt x="134" y="92"/>
                  </a:cubicBezTo>
                  <a:cubicBezTo>
                    <a:pt x="122" y="92"/>
                    <a:pt x="109" y="102"/>
                    <a:pt x="113" y="117"/>
                  </a:cubicBezTo>
                  <a:cubicBezTo>
                    <a:pt x="119" y="141"/>
                    <a:pt x="100" y="149"/>
                    <a:pt x="84" y="149"/>
                  </a:cubicBezTo>
                  <a:cubicBezTo>
                    <a:pt x="82" y="149"/>
                    <a:pt x="79" y="149"/>
                    <a:pt x="76" y="149"/>
                  </a:cubicBezTo>
                  <a:cubicBezTo>
                    <a:pt x="56" y="142"/>
                    <a:pt x="48" y="128"/>
                    <a:pt x="48" y="111"/>
                  </a:cubicBezTo>
                  <a:cubicBezTo>
                    <a:pt x="48" y="84"/>
                    <a:pt x="66" y="63"/>
                    <a:pt x="89" y="49"/>
                  </a:cubicBezTo>
                  <a:cubicBezTo>
                    <a:pt x="105" y="42"/>
                    <a:pt x="122" y="39"/>
                    <a:pt x="140" y="39"/>
                  </a:cubicBezTo>
                  <a:cubicBezTo>
                    <a:pt x="175" y="39"/>
                    <a:pt x="211" y="51"/>
                    <a:pt x="243" y="60"/>
                  </a:cubicBezTo>
                  <a:cubicBezTo>
                    <a:pt x="245" y="61"/>
                    <a:pt x="247" y="61"/>
                    <a:pt x="249" y="61"/>
                  </a:cubicBezTo>
                  <a:cubicBezTo>
                    <a:pt x="268" y="61"/>
                    <a:pt x="275" y="28"/>
                    <a:pt x="253" y="22"/>
                  </a:cubicBezTo>
                  <a:cubicBezTo>
                    <a:pt x="218" y="11"/>
                    <a:pt x="180" y="0"/>
                    <a:pt x="142" y="0"/>
                  </a:cubicBezTo>
                  <a:close/>
                </a:path>
              </a:pathLst>
            </a:custGeom>
            <a:solidFill>
              <a:srgbClr val="42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85;p37"/>
            <p:cNvSpPr/>
            <p:nvPr/>
          </p:nvSpPr>
          <p:spPr>
            <a:xfrm flipH="1">
              <a:off x="4661766" y="7621197"/>
              <a:ext cx="76587" cy="28277"/>
            </a:xfrm>
            <a:custGeom>
              <a:avLst/>
              <a:gdLst/>
              <a:ahLst/>
              <a:cxnLst/>
              <a:rect l="l" t="t" r="r" b="b"/>
              <a:pathLst>
                <a:path w="539" h="199" extrusionOk="0">
                  <a:moveTo>
                    <a:pt x="177" y="0"/>
                  </a:moveTo>
                  <a:cubicBezTo>
                    <a:pt x="125" y="0"/>
                    <a:pt x="73" y="5"/>
                    <a:pt x="21" y="17"/>
                  </a:cubicBezTo>
                  <a:cubicBezTo>
                    <a:pt x="4" y="20"/>
                    <a:pt x="1" y="47"/>
                    <a:pt x="15" y="55"/>
                  </a:cubicBezTo>
                  <a:cubicBezTo>
                    <a:pt x="172" y="133"/>
                    <a:pt x="336" y="181"/>
                    <a:pt x="509" y="198"/>
                  </a:cubicBezTo>
                  <a:cubicBezTo>
                    <a:pt x="510" y="199"/>
                    <a:pt x="511" y="199"/>
                    <a:pt x="512" y="199"/>
                  </a:cubicBezTo>
                  <a:cubicBezTo>
                    <a:pt x="519" y="199"/>
                    <a:pt x="527" y="190"/>
                    <a:pt x="530" y="184"/>
                  </a:cubicBezTo>
                  <a:cubicBezTo>
                    <a:pt x="533" y="164"/>
                    <a:pt x="533" y="143"/>
                    <a:pt x="536" y="123"/>
                  </a:cubicBezTo>
                  <a:cubicBezTo>
                    <a:pt x="539" y="108"/>
                    <a:pt x="526" y="97"/>
                    <a:pt x="514" y="97"/>
                  </a:cubicBezTo>
                  <a:cubicBezTo>
                    <a:pt x="507" y="97"/>
                    <a:pt x="501" y="102"/>
                    <a:pt x="500" y="112"/>
                  </a:cubicBezTo>
                  <a:cubicBezTo>
                    <a:pt x="497" y="127"/>
                    <a:pt x="494" y="141"/>
                    <a:pt x="492" y="155"/>
                  </a:cubicBezTo>
                  <a:lnTo>
                    <a:pt x="492" y="155"/>
                  </a:lnTo>
                  <a:cubicBezTo>
                    <a:pt x="352" y="139"/>
                    <a:pt x="218" y="104"/>
                    <a:pt x="93" y="47"/>
                  </a:cubicBezTo>
                  <a:lnTo>
                    <a:pt x="93" y="47"/>
                  </a:lnTo>
                  <a:cubicBezTo>
                    <a:pt x="122" y="43"/>
                    <a:pt x="151" y="41"/>
                    <a:pt x="180" y="41"/>
                  </a:cubicBezTo>
                  <a:cubicBezTo>
                    <a:pt x="203" y="41"/>
                    <a:pt x="226" y="42"/>
                    <a:pt x="250" y="44"/>
                  </a:cubicBezTo>
                  <a:cubicBezTo>
                    <a:pt x="251" y="44"/>
                    <a:pt x="252" y="44"/>
                    <a:pt x="252" y="44"/>
                  </a:cubicBezTo>
                  <a:cubicBezTo>
                    <a:pt x="274" y="44"/>
                    <a:pt x="273" y="6"/>
                    <a:pt x="250" y="3"/>
                  </a:cubicBezTo>
                  <a:cubicBezTo>
                    <a:pt x="225" y="1"/>
                    <a:pt x="201" y="0"/>
                    <a:pt x="177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86;p37"/>
            <p:cNvSpPr/>
            <p:nvPr/>
          </p:nvSpPr>
          <p:spPr>
            <a:xfrm flipH="1">
              <a:off x="4549084" y="7448130"/>
              <a:ext cx="32398" cy="50017"/>
            </a:xfrm>
            <a:custGeom>
              <a:avLst/>
              <a:gdLst/>
              <a:ahLst/>
              <a:cxnLst/>
              <a:rect l="l" t="t" r="r" b="b"/>
              <a:pathLst>
                <a:path w="228" h="352" extrusionOk="0">
                  <a:moveTo>
                    <a:pt x="85" y="1"/>
                  </a:moveTo>
                  <a:cubicBezTo>
                    <a:pt x="61" y="1"/>
                    <a:pt x="36" y="11"/>
                    <a:pt x="13" y="33"/>
                  </a:cubicBezTo>
                  <a:cubicBezTo>
                    <a:pt x="0" y="46"/>
                    <a:pt x="13" y="67"/>
                    <a:pt x="29" y="67"/>
                  </a:cubicBezTo>
                  <a:cubicBezTo>
                    <a:pt x="34" y="67"/>
                    <a:pt x="39" y="65"/>
                    <a:pt x="44" y="60"/>
                  </a:cubicBezTo>
                  <a:cubicBezTo>
                    <a:pt x="56" y="49"/>
                    <a:pt x="70" y="44"/>
                    <a:pt x="85" y="44"/>
                  </a:cubicBezTo>
                  <a:cubicBezTo>
                    <a:pt x="110" y="44"/>
                    <a:pt x="135" y="57"/>
                    <a:pt x="149" y="77"/>
                  </a:cubicBezTo>
                  <a:cubicBezTo>
                    <a:pt x="174" y="105"/>
                    <a:pt x="177" y="142"/>
                    <a:pt x="177" y="177"/>
                  </a:cubicBezTo>
                  <a:cubicBezTo>
                    <a:pt x="174" y="235"/>
                    <a:pt x="153" y="303"/>
                    <a:pt x="92" y="310"/>
                  </a:cubicBezTo>
                  <a:cubicBezTo>
                    <a:pt x="65" y="316"/>
                    <a:pt x="74" y="351"/>
                    <a:pt x="98" y="351"/>
                  </a:cubicBezTo>
                  <a:cubicBezTo>
                    <a:pt x="100" y="351"/>
                    <a:pt x="101" y="351"/>
                    <a:pt x="102" y="351"/>
                  </a:cubicBezTo>
                  <a:cubicBezTo>
                    <a:pt x="204" y="337"/>
                    <a:pt x="228" y="208"/>
                    <a:pt x="215" y="122"/>
                  </a:cubicBezTo>
                  <a:cubicBezTo>
                    <a:pt x="203" y="59"/>
                    <a:pt x="146" y="1"/>
                    <a:pt x="85" y="1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87;p37"/>
            <p:cNvSpPr/>
            <p:nvPr/>
          </p:nvSpPr>
          <p:spPr>
            <a:xfrm flipH="1">
              <a:off x="4286071" y="7359038"/>
              <a:ext cx="44900" cy="30976"/>
            </a:xfrm>
            <a:custGeom>
              <a:avLst/>
              <a:gdLst/>
              <a:ahLst/>
              <a:cxnLst/>
              <a:rect l="l" t="t" r="r" b="b"/>
              <a:pathLst>
                <a:path w="316" h="218" extrusionOk="0">
                  <a:moveTo>
                    <a:pt x="256" y="1"/>
                  </a:moveTo>
                  <a:cubicBezTo>
                    <a:pt x="236" y="1"/>
                    <a:pt x="228" y="36"/>
                    <a:pt x="250" y="43"/>
                  </a:cubicBezTo>
                  <a:cubicBezTo>
                    <a:pt x="264" y="46"/>
                    <a:pt x="220" y="87"/>
                    <a:pt x="217" y="90"/>
                  </a:cubicBezTo>
                  <a:cubicBezTo>
                    <a:pt x="196" y="104"/>
                    <a:pt x="179" y="114"/>
                    <a:pt x="158" y="124"/>
                  </a:cubicBezTo>
                  <a:cubicBezTo>
                    <a:pt x="114" y="148"/>
                    <a:pt x="70" y="165"/>
                    <a:pt x="22" y="179"/>
                  </a:cubicBezTo>
                  <a:cubicBezTo>
                    <a:pt x="0" y="185"/>
                    <a:pt x="6" y="218"/>
                    <a:pt x="25" y="218"/>
                  </a:cubicBezTo>
                  <a:cubicBezTo>
                    <a:pt x="27" y="218"/>
                    <a:pt x="29" y="217"/>
                    <a:pt x="32" y="216"/>
                  </a:cubicBezTo>
                  <a:cubicBezTo>
                    <a:pt x="111" y="196"/>
                    <a:pt x="196" y="162"/>
                    <a:pt x="261" y="111"/>
                  </a:cubicBezTo>
                  <a:cubicBezTo>
                    <a:pt x="288" y="83"/>
                    <a:pt x="316" y="19"/>
                    <a:pt x="261" y="2"/>
                  </a:cubicBezTo>
                  <a:cubicBezTo>
                    <a:pt x="259" y="1"/>
                    <a:pt x="257" y="1"/>
                    <a:pt x="256" y="1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88;p37"/>
            <p:cNvSpPr/>
            <p:nvPr/>
          </p:nvSpPr>
          <p:spPr>
            <a:xfrm flipH="1">
              <a:off x="3996059" y="7619493"/>
              <a:ext cx="102165" cy="13500"/>
            </a:xfrm>
            <a:custGeom>
              <a:avLst/>
              <a:gdLst/>
              <a:ahLst/>
              <a:cxnLst/>
              <a:rect l="l" t="t" r="r" b="b"/>
              <a:pathLst>
                <a:path w="719" h="95" extrusionOk="0">
                  <a:moveTo>
                    <a:pt x="30" y="1"/>
                  </a:moveTo>
                  <a:cubicBezTo>
                    <a:pt x="7" y="1"/>
                    <a:pt x="0" y="33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lnTo>
                    <a:pt x="22" y="39"/>
                  </a:lnTo>
                  <a:cubicBezTo>
                    <a:pt x="39" y="50"/>
                    <a:pt x="53" y="56"/>
                    <a:pt x="70" y="67"/>
                  </a:cubicBezTo>
                  <a:cubicBezTo>
                    <a:pt x="75" y="70"/>
                    <a:pt x="80" y="72"/>
                    <a:pt x="84" y="72"/>
                  </a:cubicBezTo>
                  <a:cubicBezTo>
                    <a:pt x="94" y="72"/>
                    <a:pt x="102" y="65"/>
                    <a:pt x="104" y="55"/>
                  </a:cubicBezTo>
                  <a:lnTo>
                    <a:pt x="104" y="55"/>
                  </a:lnTo>
                  <a:cubicBezTo>
                    <a:pt x="250" y="82"/>
                    <a:pt x="396" y="95"/>
                    <a:pt x="543" y="95"/>
                  </a:cubicBezTo>
                  <a:cubicBezTo>
                    <a:pt x="592" y="95"/>
                    <a:pt x="642" y="93"/>
                    <a:pt x="691" y="91"/>
                  </a:cubicBezTo>
                  <a:cubicBezTo>
                    <a:pt x="718" y="91"/>
                    <a:pt x="718" y="50"/>
                    <a:pt x="691" y="50"/>
                  </a:cubicBezTo>
                  <a:cubicBezTo>
                    <a:pt x="642" y="53"/>
                    <a:pt x="593" y="54"/>
                    <a:pt x="543" y="54"/>
                  </a:cubicBezTo>
                  <a:cubicBezTo>
                    <a:pt x="372" y="54"/>
                    <a:pt x="203" y="36"/>
                    <a:pt x="36" y="1"/>
                  </a:cubicBezTo>
                  <a:cubicBezTo>
                    <a:pt x="34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89;p37"/>
            <p:cNvSpPr/>
            <p:nvPr/>
          </p:nvSpPr>
          <p:spPr>
            <a:xfrm flipH="1">
              <a:off x="3790310" y="7773379"/>
              <a:ext cx="82556" cy="41633"/>
            </a:xfrm>
            <a:custGeom>
              <a:avLst/>
              <a:gdLst/>
              <a:ahLst/>
              <a:cxnLst/>
              <a:rect l="l" t="t" r="r" b="b"/>
              <a:pathLst>
                <a:path w="581" h="293" extrusionOk="0">
                  <a:moveTo>
                    <a:pt x="294" y="0"/>
                  </a:moveTo>
                  <a:cubicBezTo>
                    <a:pt x="270" y="0"/>
                    <a:pt x="244" y="5"/>
                    <a:pt x="215" y="14"/>
                  </a:cubicBezTo>
                  <a:cubicBezTo>
                    <a:pt x="133" y="45"/>
                    <a:pt x="0" y="103"/>
                    <a:pt x="16" y="213"/>
                  </a:cubicBezTo>
                  <a:cubicBezTo>
                    <a:pt x="18" y="222"/>
                    <a:pt x="25" y="226"/>
                    <a:pt x="33" y="226"/>
                  </a:cubicBezTo>
                  <a:cubicBezTo>
                    <a:pt x="45" y="226"/>
                    <a:pt x="60" y="215"/>
                    <a:pt x="57" y="199"/>
                  </a:cubicBezTo>
                  <a:cubicBezTo>
                    <a:pt x="44" y="110"/>
                    <a:pt x="232" y="41"/>
                    <a:pt x="297" y="38"/>
                  </a:cubicBezTo>
                  <a:cubicBezTo>
                    <a:pt x="298" y="38"/>
                    <a:pt x="300" y="38"/>
                    <a:pt x="302" y="38"/>
                  </a:cubicBezTo>
                  <a:cubicBezTo>
                    <a:pt x="393" y="38"/>
                    <a:pt x="421" y="121"/>
                    <a:pt x="478" y="178"/>
                  </a:cubicBezTo>
                  <a:cubicBezTo>
                    <a:pt x="484" y="185"/>
                    <a:pt x="495" y="192"/>
                    <a:pt x="501" y="199"/>
                  </a:cubicBezTo>
                  <a:cubicBezTo>
                    <a:pt x="505" y="202"/>
                    <a:pt x="512" y="205"/>
                    <a:pt x="515" y="209"/>
                  </a:cubicBezTo>
                  <a:cubicBezTo>
                    <a:pt x="527" y="227"/>
                    <a:pt x="526" y="237"/>
                    <a:pt x="507" y="237"/>
                  </a:cubicBezTo>
                  <a:cubicBezTo>
                    <a:pt x="504" y="237"/>
                    <a:pt x="501" y="237"/>
                    <a:pt x="498" y="236"/>
                  </a:cubicBezTo>
                  <a:cubicBezTo>
                    <a:pt x="478" y="246"/>
                    <a:pt x="452" y="248"/>
                    <a:pt x="425" y="248"/>
                  </a:cubicBezTo>
                  <a:cubicBezTo>
                    <a:pt x="403" y="248"/>
                    <a:pt x="380" y="246"/>
                    <a:pt x="361" y="246"/>
                  </a:cubicBezTo>
                  <a:cubicBezTo>
                    <a:pt x="266" y="246"/>
                    <a:pt x="174" y="240"/>
                    <a:pt x="78" y="223"/>
                  </a:cubicBezTo>
                  <a:cubicBezTo>
                    <a:pt x="77" y="222"/>
                    <a:pt x="76" y="222"/>
                    <a:pt x="75" y="222"/>
                  </a:cubicBezTo>
                  <a:cubicBezTo>
                    <a:pt x="53" y="222"/>
                    <a:pt x="42" y="257"/>
                    <a:pt x="68" y="264"/>
                  </a:cubicBezTo>
                  <a:cubicBezTo>
                    <a:pt x="156" y="279"/>
                    <a:pt x="253" y="293"/>
                    <a:pt x="348" y="293"/>
                  </a:cubicBezTo>
                  <a:cubicBezTo>
                    <a:pt x="402" y="293"/>
                    <a:pt x="454" y="288"/>
                    <a:pt x="505" y="277"/>
                  </a:cubicBezTo>
                  <a:cubicBezTo>
                    <a:pt x="536" y="270"/>
                    <a:pt x="580" y="254"/>
                    <a:pt x="574" y="213"/>
                  </a:cubicBezTo>
                  <a:cubicBezTo>
                    <a:pt x="569" y="199"/>
                    <a:pt x="563" y="192"/>
                    <a:pt x="553" y="182"/>
                  </a:cubicBezTo>
                  <a:cubicBezTo>
                    <a:pt x="525" y="158"/>
                    <a:pt x="501" y="144"/>
                    <a:pt x="478" y="117"/>
                  </a:cubicBezTo>
                  <a:cubicBezTo>
                    <a:pt x="423" y="46"/>
                    <a:pt x="370" y="0"/>
                    <a:pt x="294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90;p37"/>
            <p:cNvSpPr/>
            <p:nvPr/>
          </p:nvSpPr>
          <p:spPr>
            <a:xfrm flipH="1">
              <a:off x="3512944" y="7464613"/>
              <a:ext cx="47175" cy="65505"/>
            </a:xfrm>
            <a:custGeom>
              <a:avLst/>
              <a:gdLst/>
              <a:ahLst/>
              <a:cxnLst/>
              <a:rect l="l" t="t" r="r" b="b"/>
              <a:pathLst>
                <a:path w="332" h="461" extrusionOk="0">
                  <a:moveTo>
                    <a:pt x="304" y="0"/>
                  </a:moveTo>
                  <a:cubicBezTo>
                    <a:pt x="300" y="0"/>
                    <a:pt x="297" y="1"/>
                    <a:pt x="294" y="2"/>
                  </a:cubicBezTo>
                  <a:cubicBezTo>
                    <a:pt x="290" y="2"/>
                    <a:pt x="290" y="2"/>
                    <a:pt x="287" y="6"/>
                  </a:cubicBezTo>
                  <a:cubicBezTo>
                    <a:pt x="278" y="10"/>
                    <a:pt x="275" y="17"/>
                    <a:pt x="277" y="25"/>
                  </a:cubicBezTo>
                  <a:lnTo>
                    <a:pt x="277" y="25"/>
                  </a:lnTo>
                  <a:cubicBezTo>
                    <a:pt x="268" y="20"/>
                    <a:pt x="257" y="18"/>
                    <a:pt x="246" y="18"/>
                  </a:cubicBezTo>
                  <a:cubicBezTo>
                    <a:pt x="184" y="18"/>
                    <a:pt x="102" y="81"/>
                    <a:pt x="72" y="119"/>
                  </a:cubicBezTo>
                  <a:cubicBezTo>
                    <a:pt x="21" y="184"/>
                    <a:pt x="0" y="276"/>
                    <a:pt x="35" y="354"/>
                  </a:cubicBezTo>
                  <a:cubicBezTo>
                    <a:pt x="58" y="410"/>
                    <a:pt x="112" y="461"/>
                    <a:pt x="176" y="461"/>
                  </a:cubicBezTo>
                  <a:cubicBezTo>
                    <a:pt x="187" y="461"/>
                    <a:pt x="197" y="459"/>
                    <a:pt x="208" y="456"/>
                  </a:cubicBezTo>
                  <a:cubicBezTo>
                    <a:pt x="273" y="440"/>
                    <a:pt x="322" y="365"/>
                    <a:pt x="294" y="300"/>
                  </a:cubicBezTo>
                  <a:cubicBezTo>
                    <a:pt x="290" y="289"/>
                    <a:pt x="281" y="284"/>
                    <a:pt x="273" y="284"/>
                  </a:cubicBezTo>
                  <a:cubicBezTo>
                    <a:pt x="260" y="284"/>
                    <a:pt x="247" y="295"/>
                    <a:pt x="253" y="310"/>
                  </a:cubicBezTo>
                  <a:cubicBezTo>
                    <a:pt x="280" y="375"/>
                    <a:pt x="230" y="414"/>
                    <a:pt x="176" y="414"/>
                  </a:cubicBezTo>
                  <a:cubicBezTo>
                    <a:pt x="148" y="414"/>
                    <a:pt x="119" y="404"/>
                    <a:pt x="100" y="382"/>
                  </a:cubicBezTo>
                  <a:cubicBezTo>
                    <a:pt x="52" y="330"/>
                    <a:pt x="48" y="252"/>
                    <a:pt x="76" y="190"/>
                  </a:cubicBezTo>
                  <a:cubicBezTo>
                    <a:pt x="103" y="139"/>
                    <a:pt x="144" y="98"/>
                    <a:pt x="199" y="78"/>
                  </a:cubicBezTo>
                  <a:cubicBezTo>
                    <a:pt x="240" y="61"/>
                    <a:pt x="284" y="75"/>
                    <a:pt x="322" y="54"/>
                  </a:cubicBezTo>
                  <a:cubicBezTo>
                    <a:pt x="328" y="51"/>
                    <a:pt x="331" y="43"/>
                    <a:pt x="331" y="37"/>
                  </a:cubicBezTo>
                  <a:cubicBezTo>
                    <a:pt x="331" y="20"/>
                    <a:pt x="328" y="16"/>
                    <a:pt x="318" y="6"/>
                  </a:cubicBezTo>
                  <a:cubicBezTo>
                    <a:pt x="314" y="2"/>
                    <a:pt x="309" y="0"/>
                    <a:pt x="304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91;p37"/>
            <p:cNvSpPr/>
            <p:nvPr/>
          </p:nvSpPr>
          <p:spPr>
            <a:xfrm flipH="1">
              <a:off x="5168468" y="7803075"/>
              <a:ext cx="60104" cy="45044"/>
            </a:xfrm>
            <a:custGeom>
              <a:avLst/>
              <a:gdLst/>
              <a:ahLst/>
              <a:cxnLst/>
              <a:rect l="l" t="t" r="r" b="b"/>
              <a:pathLst>
                <a:path w="423" h="317" extrusionOk="0">
                  <a:moveTo>
                    <a:pt x="396" y="0"/>
                  </a:moveTo>
                  <a:cubicBezTo>
                    <a:pt x="388" y="0"/>
                    <a:pt x="379" y="4"/>
                    <a:pt x="375" y="14"/>
                  </a:cubicBezTo>
                  <a:cubicBezTo>
                    <a:pt x="341" y="102"/>
                    <a:pt x="283" y="204"/>
                    <a:pt x="197" y="253"/>
                  </a:cubicBezTo>
                  <a:cubicBezTo>
                    <a:pt x="175" y="265"/>
                    <a:pt x="147" y="275"/>
                    <a:pt x="121" y="275"/>
                  </a:cubicBezTo>
                  <a:cubicBezTo>
                    <a:pt x="91" y="275"/>
                    <a:pt x="63" y="262"/>
                    <a:pt x="51" y="225"/>
                  </a:cubicBezTo>
                  <a:cubicBezTo>
                    <a:pt x="33" y="181"/>
                    <a:pt x="47" y="127"/>
                    <a:pt x="54" y="82"/>
                  </a:cubicBezTo>
                  <a:cubicBezTo>
                    <a:pt x="56" y="70"/>
                    <a:pt x="47" y="64"/>
                    <a:pt x="37" y="64"/>
                  </a:cubicBezTo>
                  <a:cubicBezTo>
                    <a:pt x="26" y="64"/>
                    <a:pt x="15" y="70"/>
                    <a:pt x="13" y="82"/>
                  </a:cubicBezTo>
                  <a:cubicBezTo>
                    <a:pt x="4" y="177"/>
                    <a:pt x="0" y="317"/>
                    <a:pt x="118" y="317"/>
                  </a:cubicBezTo>
                  <a:cubicBezTo>
                    <a:pt x="127" y="317"/>
                    <a:pt x="136" y="316"/>
                    <a:pt x="147" y="314"/>
                  </a:cubicBezTo>
                  <a:cubicBezTo>
                    <a:pt x="283" y="290"/>
                    <a:pt x="369" y="143"/>
                    <a:pt x="416" y="27"/>
                  </a:cubicBezTo>
                  <a:cubicBezTo>
                    <a:pt x="423" y="10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92;p37"/>
            <p:cNvSpPr/>
            <p:nvPr/>
          </p:nvSpPr>
          <p:spPr>
            <a:xfrm flipH="1">
              <a:off x="5053371" y="7220497"/>
              <a:ext cx="41917" cy="50301"/>
            </a:xfrm>
            <a:custGeom>
              <a:avLst/>
              <a:gdLst/>
              <a:ahLst/>
              <a:cxnLst/>
              <a:rect l="l" t="t" r="r" b="b"/>
              <a:pathLst>
                <a:path w="295" h="354" extrusionOk="0">
                  <a:moveTo>
                    <a:pt x="178" y="1"/>
                  </a:moveTo>
                  <a:cubicBezTo>
                    <a:pt x="163" y="1"/>
                    <a:pt x="148" y="21"/>
                    <a:pt x="160" y="34"/>
                  </a:cubicBezTo>
                  <a:cubicBezTo>
                    <a:pt x="228" y="108"/>
                    <a:pt x="247" y="212"/>
                    <a:pt x="207" y="303"/>
                  </a:cubicBezTo>
                  <a:lnTo>
                    <a:pt x="207" y="303"/>
                  </a:lnTo>
                  <a:cubicBezTo>
                    <a:pt x="142" y="269"/>
                    <a:pt x="55" y="209"/>
                    <a:pt x="113" y="130"/>
                  </a:cubicBezTo>
                  <a:cubicBezTo>
                    <a:pt x="123" y="116"/>
                    <a:pt x="109" y="101"/>
                    <a:pt x="94" y="101"/>
                  </a:cubicBezTo>
                  <a:cubicBezTo>
                    <a:pt x="88" y="101"/>
                    <a:pt x="83" y="104"/>
                    <a:pt x="79" y="110"/>
                  </a:cubicBezTo>
                  <a:cubicBezTo>
                    <a:pt x="1" y="215"/>
                    <a:pt x="120" y="307"/>
                    <a:pt x="209" y="351"/>
                  </a:cubicBezTo>
                  <a:cubicBezTo>
                    <a:pt x="211" y="353"/>
                    <a:pt x="213" y="353"/>
                    <a:pt x="215" y="353"/>
                  </a:cubicBezTo>
                  <a:cubicBezTo>
                    <a:pt x="222" y="353"/>
                    <a:pt x="231" y="349"/>
                    <a:pt x="236" y="342"/>
                  </a:cubicBezTo>
                  <a:cubicBezTo>
                    <a:pt x="294" y="233"/>
                    <a:pt x="277" y="99"/>
                    <a:pt x="192" y="7"/>
                  </a:cubicBezTo>
                  <a:cubicBezTo>
                    <a:pt x="188" y="3"/>
                    <a:pt x="183" y="1"/>
                    <a:pt x="178" y="1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93;p37"/>
            <p:cNvSpPr/>
            <p:nvPr/>
          </p:nvSpPr>
          <p:spPr>
            <a:xfrm flipH="1">
              <a:off x="4682936" y="7248774"/>
              <a:ext cx="49165" cy="32539"/>
            </a:xfrm>
            <a:custGeom>
              <a:avLst/>
              <a:gdLst/>
              <a:ahLst/>
              <a:cxnLst/>
              <a:rect l="l" t="t" r="r" b="b"/>
              <a:pathLst>
                <a:path w="346" h="229" extrusionOk="0">
                  <a:moveTo>
                    <a:pt x="65" y="0"/>
                  </a:moveTo>
                  <a:cubicBezTo>
                    <a:pt x="61" y="0"/>
                    <a:pt x="57" y="1"/>
                    <a:pt x="56" y="3"/>
                  </a:cubicBezTo>
                  <a:cubicBezTo>
                    <a:pt x="8" y="37"/>
                    <a:pt x="1" y="98"/>
                    <a:pt x="32" y="146"/>
                  </a:cubicBezTo>
                  <a:cubicBezTo>
                    <a:pt x="70" y="204"/>
                    <a:pt x="155" y="225"/>
                    <a:pt x="216" y="228"/>
                  </a:cubicBezTo>
                  <a:cubicBezTo>
                    <a:pt x="220" y="228"/>
                    <a:pt x="223" y="228"/>
                    <a:pt x="226" y="228"/>
                  </a:cubicBezTo>
                  <a:cubicBezTo>
                    <a:pt x="279" y="228"/>
                    <a:pt x="342" y="204"/>
                    <a:pt x="342" y="146"/>
                  </a:cubicBezTo>
                  <a:cubicBezTo>
                    <a:pt x="345" y="106"/>
                    <a:pt x="316" y="63"/>
                    <a:pt x="277" y="63"/>
                  </a:cubicBezTo>
                  <a:cubicBezTo>
                    <a:pt x="269" y="63"/>
                    <a:pt x="262" y="64"/>
                    <a:pt x="254" y="67"/>
                  </a:cubicBezTo>
                  <a:cubicBezTo>
                    <a:pt x="233" y="77"/>
                    <a:pt x="238" y="107"/>
                    <a:pt x="256" y="107"/>
                  </a:cubicBezTo>
                  <a:cubicBezTo>
                    <a:pt x="258" y="107"/>
                    <a:pt x="261" y="106"/>
                    <a:pt x="264" y="105"/>
                  </a:cubicBezTo>
                  <a:cubicBezTo>
                    <a:pt x="268" y="103"/>
                    <a:pt x="272" y="103"/>
                    <a:pt x="275" y="103"/>
                  </a:cubicBezTo>
                  <a:cubicBezTo>
                    <a:pt x="294" y="103"/>
                    <a:pt x="302" y="125"/>
                    <a:pt x="302" y="139"/>
                  </a:cubicBezTo>
                  <a:cubicBezTo>
                    <a:pt x="302" y="166"/>
                    <a:pt x="281" y="180"/>
                    <a:pt x="257" y="184"/>
                  </a:cubicBezTo>
                  <a:cubicBezTo>
                    <a:pt x="248" y="186"/>
                    <a:pt x="239" y="186"/>
                    <a:pt x="229" y="186"/>
                  </a:cubicBezTo>
                  <a:cubicBezTo>
                    <a:pt x="207" y="186"/>
                    <a:pt x="183" y="182"/>
                    <a:pt x="161" y="177"/>
                  </a:cubicBezTo>
                  <a:cubicBezTo>
                    <a:pt x="134" y="170"/>
                    <a:pt x="111" y="163"/>
                    <a:pt x="87" y="146"/>
                  </a:cubicBezTo>
                  <a:cubicBezTo>
                    <a:pt x="58" y="124"/>
                    <a:pt x="39" y="76"/>
                    <a:pt x="67" y="48"/>
                  </a:cubicBezTo>
                  <a:lnTo>
                    <a:pt x="67" y="48"/>
                  </a:lnTo>
                  <a:cubicBezTo>
                    <a:pt x="91" y="62"/>
                    <a:pt x="114" y="77"/>
                    <a:pt x="138" y="91"/>
                  </a:cubicBezTo>
                  <a:cubicBezTo>
                    <a:pt x="141" y="93"/>
                    <a:pt x="144" y="94"/>
                    <a:pt x="148" y="94"/>
                  </a:cubicBezTo>
                  <a:cubicBezTo>
                    <a:pt x="164" y="94"/>
                    <a:pt x="175" y="68"/>
                    <a:pt x="158" y="57"/>
                  </a:cubicBezTo>
                  <a:cubicBezTo>
                    <a:pt x="131" y="40"/>
                    <a:pt x="103" y="20"/>
                    <a:pt x="76" y="3"/>
                  </a:cubicBezTo>
                  <a:cubicBezTo>
                    <a:pt x="73" y="1"/>
                    <a:pt x="69" y="0"/>
                    <a:pt x="65" y="0"/>
                  </a:cubicBezTo>
                  <a:close/>
                </a:path>
              </a:pathLst>
            </a:custGeom>
            <a:solidFill>
              <a:srgbClr val="756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94;p37"/>
            <p:cNvSpPr/>
            <p:nvPr/>
          </p:nvSpPr>
          <p:spPr>
            <a:xfrm flipH="1">
              <a:off x="5069570" y="7897568"/>
              <a:ext cx="65932" cy="58400"/>
            </a:xfrm>
            <a:custGeom>
              <a:avLst/>
              <a:gdLst/>
              <a:ahLst/>
              <a:cxnLst/>
              <a:rect l="l" t="t" r="r" b="b"/>
              <a:pathLst>
                <a:path w="464" h="411" extrusionOk="0">
                  <a:moveTo>
                    <a:pt x="326" y="0"/>
                  </a:moveTo>
                  <a:cubicBezTo>
                    <a:pt x="303" y="0"/>
                    <a:pt x="279" y="6"/>
                    <a:pt x="256" y="11"/>
                  </a:cubicBezTo>
                  <a:cubicBezTo>
                    <a:pt x="171" y="28"/>
                    <a:pt x="92" y="62"/>
                    <a:pt x="17" y="103"/>
                  </a:cubicBezTo>
                  <a:cubicBezTo>
                    <a:pt x="0" y="115"/>
                    <a:pt x="12" y="140"/>
                    <a:pt x="28" y="140"/>
                  </a:cubicBezTo>
                  <a:cubicBezTo>
                    <a:pt x="31" y="140"/>
                    <a:pt x="35" y="140"/>
                    <a:pt x="38" y="137"/>
                  </a:cubicBezTo>
                  <a:cubicBezTo>
                    <a:pt x="109" y="100"/>
                    <a:pt x="185" y="69"/>
                    <a:pt x="267" y="51"/>
                  </a:cubicBezTo>
                  <a:cubicBezTo>
                    <a:pt x="284" y="48"/>
                    <a:pt x="298" y="44"/>
                    <a:pt x="311" y="44"/>
                  </a:cubicBezTo>
                  <a:cubicBezTo>
                    <a:pt x="323" y="44"/>
                    <a:pt x="335" y="47"/>
                    <a:pt x="348" y="59"/>
                  </a:cubicBezTo>
                  <a:cubicBezTo>
                    <a:pt x="379" y="83"/>
                    <a:pt x="379" y="89"/>
                    <a:pt x="382" y="124"/>
                  </a:cubicBezTo>
                  <a:cubicBezTo>
                    <a:pt x="382" y="161"/>
                    <a:pt x="375" y="199"/>
                    <a:pt x="358" y="233"/>
                  </a:cubicBezTo>
                  <a:cubicBezTo>
                    <a:pt x="328" y="294"/>
                    <a:pt x="273" y="346"/>
                    <a:pt x="208" y="363"/>
                  </a:cubicBezTo>
                  <a:cubicBezTo>
                    <a:pt x="196" y="365"/>
                    <a:pt x="182" y="367"/>
                    <a:pt x="168" y="367"/>
                  </a:cubicBezTo>
                  <a:cubicBezTo>
                    <a:pt x="162" y="367"/>
                    <a:pt x="156" y="367"/>
                    <a:pt x="150" y="366"/>
                  </a:cubicBezTo>
                  <a:cubicBezTo>
                    <a:pt x="99" y="363"/>
                    <a:pt x="79" y="314"/>
                    <a:pt x="95" y="270"/>
                  </a:cubicBezTo>
                  <a:cubicBezTo>
                    <a:pt x="116" y="219"/>
                    <a:pt x="194" y="209"/>
                    <a:pt x="243" y="202"/>
                  </a:cubicBezTo>
                  <a:cubicBezTo>
                    <a:pt x="266" y="199"/>
                    <a:pt x="266" y="161"/>
                    <a:pt x="245" y="161"/>
                  </a:cubicBezTo>
                  <a:cubicBezTo>
                    <a:pt x="245" y="161"/>
                    <a:pt x="244" y="161"/>
                    <a:pt x="243" y="161"/>
                  </a:cubicBezTo>
                  <a:cubicBezTo>
                    <a:pt x="181" y="171"/>
                    <a:pt x="113" y="178"/>
                    <a:pt x="72" y="229"/>
                  </a:cubicBezTo>
                  <a:cubicBezTo>
                    <a:pt x="41" y="264"/>
                    <a:pt x="27" y="322"/>
                    <a:pt x="54" y="363"/>
                  </a:cubicBezTo>
                  <a:cubicBezTo>
                    <a:pt x="79" y="397"/>
                    <a:pt x="115" y="411"/>
                    <a:pt x="155" y="411"/>
                  </a:cubicBezTo>
                  <a:cubicBezTo>
                    <a:pt x="220" y="411"/>
                    <a:pt x="294" y="373"/>
                    <a:pt x="335" y="335"/>
                  </a:cubicBezTo>
                  <a:cubicBezTo>
                    <a:pt x="407" y="267"/>
                    <a:pt x="464" y="120"/>
                    <a:pt x="396" y="31"/>
                  </a:cubicBezTo>
                  <a:cubicBezTo>
                    <a:pt x="378" y="7"/>
                    <a:pt x="353" y="0"/>
                    <a:pt x="326" y="0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95;p37"/>
            <p:cNvSpPr/>
            <p:nvPr/>
          </p:nvSpPr>
          <p:spPr>
            <a:xfrm flipH="1">
              <a:off x="4670290" y="7828510"/>
              <a:ext cx="68488" cy="57548"/>
            </a:xfrm>
            <a:custGeom>
              <a:avLst/>
              <a:gdLst/>
              <a:ahLst/>
              <a:cxnLst/>
              <a:rect l="l" t="t" r="r" b="b"/>
              <a:pathLst>
                <a:path w="482" h="405" extrusionOk="0">
                  <a:moveTo>
                    <a:pt x="334" y="43"/>
                  </a:moveTo>
                  <a:cubicBezTo>
                    <a:pt x="334" y="48"/>
                    <a:pt x="337" y="53"/>
                    <a:pt x="342" y="57"/>
                  </a:cubicBezTo>
                  <a:cubicBezTo>
                    <a:pt x="481" y="145"/>
                    <a:pt x="287" y="359"/>
                    <a:pt x="159" y="359"/>
                  </a:cubicBezTo>
                  <a:cubicBezTo>
                    <a:pt x="125" y="359"/>
                    <a:pt x="96" y="343"/>
                    <a:pt x="79" y="306"/>
                  </a:cubicBezTo>
                  <a:cubicBezTo>
                    <a:pt x="41" y="220"/>
                    <a:pt x="106" y="138"/>
                    <a:pt x="175" y="94"/>
                  </a:cubicBezTo>
                  <a:cubicBezTo>
                    <a:pt x="223" y="64"/>
                    <a:pt x="278" y="47"/>
                    <a:pt x="334" y="43"/>
                  </a:cubicBezTo>
                  <a:close/>
                  <a:moveTo>
                    <a:pt x="364" y="1"/>
                  </a:moveTo>
                  <a:cubicBezTo>
                    <a:pt x="259" y="1"/>
                    <a:pt x="151" y="38"/>
                    <a:pt x="79" y="121"/>
                  </a:cubicBezTo>
                  <a:cubicBezTo>
                    <a:pt x="18" y="197"/>
                    <a:pt x="0" y="320"/>
                    <a:pt x="93" y="384"/>
                  </a:cubicBezTo>
                  <a:cubicBezTo>
                    <a:pt x="114" y="399"/>
                    <a:pt x="137" y="405"/>
                    <a:pt x="160" y="405"/>
                  </a:cubicBezTo>
                  <a:cubicBezTo>
                    <a:pt x="240" y="405"/>
                    <a:pt x="325" y="331"/>
                    <a:pt x="372" y="275"/>
                  </a:cubicBezTo>
                  <a:cubicBezTo>
                    <a:pt x="434" y="211"/>
                    <a:pt x="453" y="106"/>
                    <a:pt x="392" y="43"/>
                  </a:cubicBezTo>
                  <a:lnTo>
                    <a:pt x="392" y="43"/>
                  </a:lnTo>
                  <a:cubicBezTo>
                    <a:pt x="399" y="44"/>
                    <a:pt x="406" y="45"/>
                    <a:pt x="413" y="46"/>
                  </a:cubicBezTo>
                  <a:cubicBezTo>
                    <a:pt x="414" y="46"/>
                    <a:pt x="415" y="46"/>
                    <a:pt x="417" y="46"/>
                  </a:cubicBezTo>
                  <a:cubicBezTo>
                    <a:pt x="438" y="46"/>
                    <a:pt x="450" y="9"/>
                    <a:pt x="424" y="5"/>
                  </a:cubicBezTo>
                  <a:cubicBezTo>
                    <a:pt x="404" y="2"/>
                    <a:pt x="384" y="1"/>
                    <a:pt x="364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96;p37"/>
            <p:cNvSpPr/>
            <p:nvPr/>
          </p:nvSpPr>
          <p:spPr>
            <a:xfrm flipH="1">
              <a:off x="5222179" y="7599741"/>
              <a:ext cx="69483" cy="41774"/>
            </a:xfrm>
            <a:custGeom>
              <a:avLst/>
              <a:gdLst/>
              <a:ahLst/>
              <a:cxnLst/>
              <a:rect l="l" t="t" r="r" b="b"/>
              <a:pathLst>
                <a:path w="489" h="294" extrusionOk="0">
                  <a:moveTo>
                    <a:pt x="26" y="1"/>
                  </a:moveTo>
                  <a:cubicBezTo>
                    <a:pt x="13" y="1"/>
                    <a:pt x="0" y="10"/>
                    <a:pt x="6" y="25"/>
                  </a:cubicBezTo>
                  <a:cubicBezTo>
                    <a:pt x="17" y="58"/>
                    <a:pt x="31" y="93"/>
                    <a:pt x="41" y="124"/>
                  </a:cubicBezTo>
                  <a:cubicBezTo>
                    <a:pt x="51" y="151"/>
                    <a:pt x="61" y="198"/>
                    <a:pt x="78" y="222"/>
                  </a:cubicBezTo>
                  <a:cubicBezTo>
                    <a:pt x="99" y="247"/>
                    <a:pt x="133" y="260"/>
                    <a:pt x="164" y="271"/>
                  </a:cubicBezTo>
                  <a:cubicBezTo>
                    <a:pt x="209" y="286"/>
                    <a:pt x="255" y="293"/>
                    <a:pt x="301" y="293"/>
                  </a:cubicBezTo>
                  <a:cubicBezTo>
                    <a:pt x="357" y="293"/>
                    <a:pt x="413" y="282"/>
                    <a:pt x="468" y="260"/>
                  </a:cubicBezTo>
                  <a:cubicBezTo>
                    <a:pt x="477" y="257"/>
                    <a:pt x="488" y="243"/>
                    <a:pt x="482" y="230"/>
                  </a:cubicBezTo>
                  <a:cubicBezTo>
                    <a:pt x="416" y="144"/>
                    <a:pt x="328" y="83"/>
                    <a:pt x="222" y="62"/>
                  </a:cubicBezTo>
                  <a:cubicBezTo>
                    <a:pt x="220" y="62"/>
                    <a:pt x="218" y="62"/>
                    <a:pt x="216" y="62"/>
                  </a:cubicBezTo>
                  <a:cubicBezTo>
                    <a:pt x="196" y="62"/>
                    <a:pt x="186" y="96"/>
                    <a:pt x="211" y="99"/>
                  </a:cubicBezTo>
                  <a:cubicBezTo>
                    <a:pt x="299" y="118"/>
                    <a:pt x="373" y="163"/>
                    <a:pt x="429" y="231"/>
                  </a:cubicBezTo>
                  <a:lnTo>
                    <a:pt x="429" y="231"/>
                  </a:lnTo>
                  <a:cubicBezTo>
                    <a:pt x="387" y="244"/>
                    <a:pt x="344" y="252"/>
                    <a:pt x="301" y="252"/>
                  </a:cubicBezTo>
                  <a:cubicBezTo>
                    <a:pt x="266" y="252"/>
                    <a:pt x="230" y="247"/>
                    <a:pt x="195" y="236"/>
                  </a:cubicBezTo>
                  <a:cubicBezTo>
                    <a:pt x="140" y="222"/>
                    <a:pt x="116" y="206"/>
                    <a:pt x="96" y="151"/>
                  </a:cubicBezTo>
                  <a:cubicBezTo>
                    <a:pt x="78" y="107"/>
                    <a:pt x="61" y="58"/>
                    <a:pt x="44" y="14"/>
                  </a:cubicBezTo>
                  <a:cubicBezTo>
                    <a:pt x="41" y="5"/>
                    <a:pt x="34" y="1"/>
                    <a:pt x="26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7;p37"/>
            <p:cNvSpPr/>
            <p:nvPr/>
          </p:nvSpPr>
          <p:spPr>
            <a:xfrm flipH="1">
              <a:off x="3581718" y="7476122"/>
              <a:ext cx="45328" cy="62094"/>
            </a:xfrm>
            <a:custGeom>
              <a:avLst/>
              <a:gdLst/>
              <a:ahLst/>
              <a:cxnLst/>
              <a:rect l="l" t="t" r="r" b="b"/>
              <a:pathLst>
                <a:path w="319" h="437" extrusionOk="0">
                  <a:moveTo>
                    <a:pt x="90" y="1"/>
                  </a:moveTo>
                  <a:cubicBezTo>
                    <a:pt x="70" y="1"/>
                    <a:pt x="50" y="2"/>
                    <a:pt x="31" y="3"/>
                  </a:cubicBezTo>
                  <a:cubicBezTo>
                    <a:pt x="8" y="7"/>
                    <a:pt x="4" y="45"/>
                    <a:pt x="28" y="45"/>
                  </a:cubicBezTo>
                  <a:cubicBezTo>
                    <a:pt x="29" y="45"/>
                    <a:pt x="30" y="44"/>
                    <a:pt x="31" y="44"/>
                  </a:cubicBezTo>
                  <a:cubicBezTo>
                    <a:pt x="53" y="42"/>
                    <a:pt x="78" y="40"/>
                    <a:pt x="103" y="40"/>
                  </a:cubicBezTo>
                  <a:cubicBezTo>
                    <a:pt x="184" y="40"/>
                    <a:pt x="271" y="60"/>
                    <a:pt x="273" y="150"/>
                  </a:cubicBezTo>
                  <a:cubicBezTo>
                    <a:pt x="277" y="251"/>
                    <a:pt x="131" y="396"/>
                    <a:pt x="31" y="396"/>
                  </a:cubicBezTo>
                  <a:cubicBezTo>
                    <a:pt x="30" y="396"/>
                    <a:pt x="29" y="396"/>
                    <a:pt x="27" y="396"/>
                  </a:cubicBezTo>
                  <a:cubicBezTo>
                    <a:pt x="26" y="396"/>
                    <a:pt x="25" y="396"/>
                    <a:pt x="24" y="396"/>
                  </a:cubicBezTo>
                  <a:cubicBezTo>
                    <a:pt x="0" y="396"/>
                    <a:pt x="1" y="434"/>
                    <a:pt x="27" y="437"/>
                  </a:cubicBezTo>
                  <a:cubicBezTo>
                    <a:pt x="30" y="437"/>
                    <a:pt x="33" y="437"/>
                    <a:pt x="36" y="437"/>
                  </a:cubicBezTo>
                  <a:cubicBezTo>
                    <a:pt x="110" y="437"/>
                    <a:pt x="169" y="384"/>
                    <a:pt x="222" y="331"/>
                  </a:cubicBezTo>
                  <a:cubicBezTo>
                    <a:pt x="270" y="284"/>
                    <a:pt x="318" y="222"/>
                    <a:pt x="318" y="150"/>
                  </a:cubicBezTo>
                  <a:cubicBezTo>
                    <a:pt x="315" y="28"/>
                    <a:pt x="194" y="1"/>
                    <a:pt x="90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98;p37"/>
            <p:cNvSpPr/>
            <p:nvPr/>
          </p:nvSpPr>
          <p:spPr>
            <a:xfrm flipH="1">
              <a:off x="3609427" y="7189949"/>
              <a:ext cx="72893" cy="63514"/>
            </a:xfrm>
            <a:custGeom>
              <a:avLst/>
              <a:gdLst/>
              <a:ahLst/>
              <a:cxnLst/>
              <a:rect l="l" t="t" r="r" b="b"/>
              <a:pathLst>
                <a:path w="513" h="447" extrusionOk="0">
                  <a:moveTo>
                    <a:pt x="248" y="41"/>
                  </a:moveTo>
                  <a:cubicBezTo>
                    <a:pt x="290" y="41"/>
                    <a:pt x="333" y="49"/>
                    <a:pt x="372" y="59"/>
                  </a:cubicBezTo>
                  <a:cubicBezTo>
                    <a:pt x="512" y="92"/>
                    <a:pt x="413" y="253"/>
                    <a:pt x="348" y="314"/>
                  </a:cubicBezTo>
                  <a:cubicBezTo>
                    <a:pt x="289" y="371"/>
                    <a:pt x="208" y="407"/>
                    <a:pt x="126" y="407"/>
                  </a:cubicBezTo>
                  <a:cubicBezTo>
                    <a:pt x="119" y="407"/>
                    <a:pt x="113" y="407"/>
                    <a:pt x="106" y="407"/>
                  </a:cubicBezTo>
                  <a:cubicBezTo>
                    <a:pt x="58" y="407"/>
                    <a:pt x="58" y="393"/>
                    <a:pt x="55" y="352"/>
                  </a:cubicBezTo>
                  <a:cubicBezTo>
                    <a:pt x="52" y="328"/>
                    <a:pt x="55" y="304"/>
                    <a:pt x="58" y="284"/>
                  </a:cubicBezTo>
                  <a:cubicBezTo>
                    <a:pt x="65" y="218"/>
                    <a:pt x="85" y="157"/>
                    <a:pt x="120" y="103"/>
                  </a:cubicBezTo>
                  <a:cubicBezTo>
                    <a:pt x="124" y="96"/>
                    <a:pt x="124" y="89"/>
                    <a:pt x="121" y="84"/>
                  </a:cubicBezTo>
                  <a:lnTo>
                    <a:pt x="121" y="84"/>
                  </a:lnTo>
                  <a:cubicBezTo>
                    <a:pt x="157" y="52"/>
                    <a:pt x="202" y="41"/>
                    <a:pt x="248" y="41"/>
                  </a:cubicBezTo>
                  <a:close/>
                  <a:moveTo>
                    <a:pt x="247" y="1"/>
                  </a:moveTo>
                  <a:cubicBezTo>
                    <a:pt x="185" y="1"/>
                    <a:pt x="126" y="17"/>
                    <a:pt x="82" y="65"/>
                  </a:cubicBezTo>
                  <a:cubicBezTo>
                    <a:pt x="76" y="73"/>
                    <a:pt x="76" y="81"/>
                    <a:pt x="79" y="89"/>
                  </a:cubicBezTo>
                  <a:lnTo>
                    <a:pt x="79" y="89"/>
                  </a:lnTo>
                  <a:cubicBezTo>
                    <a:pt x="20" y="193"/>
                    <a:pt x="1" y="307"/>
                    <a:pt x="24" y="423"/>
                  </a:cubicBezTo>
                  <a:cubicBezTo>
                    <a:pt x="24" y="430"/>
                    <a:pt x="31" y="437"/>
                    <a:pt x="38" y="437"/>
                  </a:cubicBezTo>
                  <a:cubicBezTo>
                    <a:pt x="64" y="443"/>
                    <a:pt x="90" y="446"/>
                    <a:pt x="116" y="446"/>
                  </a:cubicBezTo>
                  <a:cubicBezTo>
                    <a:pt x="281" y="446"/>
                    <a:pt x="443" y="332"/>
                    <a:pt x="482" y="167"/>
                  </a:cubicBezTo>
                  <a:cubicBezTo>
                    <a:pt x="506" y="54"/>
                    <a:pt x="437" y="27"/>
                    <a:pt x="339" y="10"/>
                  </a:cubicBezTo>
                  <a:cubicBezTo>
                    <a:pt x="308" y="5"/>
                    <a:pt x="277" y="1"/>
                    <a:pt x="247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99;p37"/>
            <p:cNvSpPr/>
            <p:nvPr/>
          </p:nvSpPr>
          <p:spPr>
            <a:xfrm flipH="1">
              <a:off x="4020785" y="7298079"/>
              <a:ext cx="110691" cy="86393"/>
            </a:xfrm>
            <a:custGeom>
              <a:avLst/>
              <a:gdLst/>
              <a:ahLst/>
              <a:cxnLst/>
              <a:rect l="l" t="t" r="r" b="b"/>
              <a:pathLst>
                <a:path w="779" h="608" extrusionOk="0">
                  <a:moveTo>
                    <a:pt x="427" y="1"/>
                  </a:moveTo>
                  <a:cubicBezTo>
                    <a:pt x="310" y="1"/>
                    <a:pt x="196" y="66"/>
                    <a:pt x="127" y="164"/>
                  </a:cubicBezTo>
                  <a:cubicBezTo>
                    <a:pt x="72" y="236"/>
                    <a:pt x="45" y="325"/>
                    <a:pt x="27" y="413"/>
                  </a:cubicBezTo>
                  <a:cubicBezTo>
                    <a:pt x="21" y="468"/>
                    <a:pt x="0" y="557"/>
                    <a:pt x="51" y="594"/>
                  </a:cubicBezTo>
                  <a:cubicBezTo>
                    <a:pt x="65" y="604"/>
                    <a:pt x="83" y="607"/>
                    <a:pt x="102" y="607"/>
                  </a:cubicBezTo>
                  <a:cubicBezTo>
                    <a:pt x="161" y="607"/>
                    <a:pt x="236" y="572"/>
                    <a:pt x="277" y="557"/>
                  </a:cubicBezTo>
                  <a:cubicBezTo>
                    <a:pt x="366" y="522"/>
                    <a:pt x="454" y="481"/>
                    <a:pt x="536" y="434"/>
                  </a:cubicBezTo>
                  <a:cubicBezTo>
                    <a:pt x="676" y="345"/>
                    <a:pt x="779" y="212"/>
                    <a:pt x="694" y="48"/>
                  </a:cubicBezTo>
                  <a:cubicBezTo>
                    <a:pt x="689" y="40"/>
                    <a:pt x="683" y="37"/>
                    <a:pt x="676" y="37"/>
                  </a:cubicBezTo>
                  <a:cubicBezTo>
                    <a:pt x="662" y="37"/>
                    <a:pt x="649" y="52"/>
                    <a:pt x="656" y="68"/>
                  </a:cubicBezTo>
                  <a:cubicBezTo>
                    <a:pt x="738" y="229"/>
                    <a:pt x="612" y="342"/>
                    <a:pt x="485" y="413"/>
                  </a:cubicBezTo>
                  <a:cubicBezTo>
                    <a:pt x="423" y="451"/>
                    <a:pt x="362" y="478"/>
                    <a:pt x="300" y="506"/>
                  </a:cubicBezTo>
                  <a:cubicBezTo>
                    <a:pt x="270" y="516"/>
                    <a:pt x="239" y="526"/>
                    <a:pt x="212" y="536"/>
                  </a:cubicBezTo>
                  <a:cubicBezTo>
                    <a:pt x="188" y="542"/>
                    <a:pt x="140" y="565"/>
                    <a:pt x="112" y="565"/>
                  </a:cubicBezTo>
                  <a:cubicBezTo>
                    <a:pt x="109" y="565"/>
                    <a:pt x="106" y="564"/>
                    <a:pt x="103" y="563"/>
                  </a:cubicBezTo>
                  <a:cubicBezTo>
                    <a:pt x="27" y="543"/>
                    <a:pt x="68" y="410"/>
                    <a:pt x="82" y="358"/>
                  </a:cubicBezTo>
                  <a:cubicBezTo>
                    <a:pt x="100" y="297"/>
                    <a:pt x="123" y="236"/>
                    <a:pt x="161" y="185"/>
                  </a:cubicBezTo>
                  <a:cubicBezTo>
                    <a:pt x="223" y="96"/>
                    <a:pt x="325" y="42"/>
                    <a:pt x="428" y="42"/>
                  </a:cubicBezTo>
                  <a:cubicBezTo>
                    <a:pt x="461" y="42"/>
                    <a:pt x="494" y="47"/>
                    <a:pt x="526" y="59"/>
                  </a:cubicBezTo>
                  <a:cubicBezTo>
                    <a:pt x="528" y="60"/>
                    <a:pt x="531" y="60"/>
                    <a:pt x="533" y="60"/>
                  </a:cubicBezTo>
                  <a:cubicBezTo>
                    <a:pt x="552" y="60"/>
                    <a:pt x="560" y="27"/>
                    <a:pt x="536" y="21"/>
                  </a:cubicBezTo>
                  <a:cubicBezTo>
                    <a:pt x="500" y="7"/>
                    <a:pt x="463" y="1"/>
                    <a:pt x="427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00;p37"/>
            <p:cNvSpPr/>
            <p:nvPr/>
          </p:nvSpPr>
          <p:spPr>
            <a:xfrm flipH="1">
              <a:off x="4068387" y="7337298"/>
              <a:ext cx="8811" cy="5968"/>
            </a:xfrm>
            <a:custGeom>
              <a:avLst/>
              <a:gdLst/>
              <a:ahLst/>
              <a:cxnLst/>
              <a:rect l="l" t="t" r="r" b="b"/>
              <a:pathLst>
                <a:path w="62" h="42" extrusionOk="0">
                  <a:moveTo>
                    <a:pt x="21" y="1"/>
                  </a:moveTo>
                  <a:cubicBezTo>
                    <a:pt x="11" y="1"/>
                    <a:pt x="0" y="11"/>
                    <a:pt x="0" y="21"/>
                  </a:cubicBezTo>
                  <a:cubicBezTo>
                    <a:pt x="0" y="35"/>
                    <a:pt x="8" y="42"/>
                    <a:pt x="21" y="42"/>
                  </a:cubicBezTo>
                  <a:lnTo>
                    <a:pt x="41" y="42"/>
                  </a:lnTo>
                  <a:cubicBezTo>
                    <a:pt x="52" y="42"/>
                    <a:pt x="62" y="35"/>
                    <a:pt x="62" y="21"/>
                  </a:cubicBezTo>
                  <a:cubicBezTo>
                    <a:pt x="62" y="11"/>
                    <a:pt x="52" y="1"/>
                    <a:pt x="41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01;p37"/>
            <p:cNvSpPr/>
            <p:nvPr/>
          </p:nvSpPr>
          <p:spPr>
            <a:xfrm flipH="1">
              <a:off x="4070518" y="7331897"/>
              <a:ext cx="25718" cy="20320"/>
            </a:xfrm>
            <a:custGeom>
              <a:avLst/>
              <a:gdLst/>
              <a:ahLst/>
              <a:cxnLst/>
              <a:rect l="l" t="t" r="r" b="b"/>
              <a:pathLst>
                <a:path w="181" h="143" extrusionOk="0">
                  <a:moveTo>
                    <a:pt x="67" y="0"/>
                  </a:moveTo>
                  <a:cubicBezTo>
                    <a:pt x="60" y="0"/>
                    <a:pt x="53" y="1"/>
                    <a:pt x="46" y="2"/>
                  </a:cubicBezTo>
                  <a:cubicBezTo>
                    <a:pt x="39" y="2"/>
                    <a:pt x="32" y="8"/>
                    <a:pt x="32" y="15"/>
                  </a:cubicBezTo>
                  <a:cubicBezTo>
                    <a:pt x="22" y="49"/>
                    <a:pt x="11" y="84"/>
                    <a:pt x="5" y="117"/>
                  </a:cubicBezTo>
                  <a:cubicBezTo>
                    <a:pt x="1" y="132"/>
                    <a:pt x="13" y="143"/>
                    <a:pt x="25" y="143"/>
                  </a:cubicBezTo>
                  <a:cubicBezTo>
                    <a:pt x="33" y="143"/>
                    <a:pt x="40" y="138"/>
                    <a:pt x="42" y="128"/>
                  </a:cubicBezTo>
                  <a:cubicBezTo>
                    <a:pt x="51" y="98"/>
                    <a:pt x="58" y="68"/>
                    <a:pt x="66" y="38"/>
                  </a:cubicBezTo>
                  <a:lnTo>
                    <a:pt x="66" y="38"/>
                  </a:lnTo>
                  <a:cubicBezTo>
                    <a:pt x="93" y="38"/>
                    <a:pt x="120" y="52"/>
                    <a:pt x="134" y="73"/>
                  </a:cubicBezTo>
                  <a:cubicBezTo>
                    <a:pt x="138" y="79"/>
                    <a:pt x="144" y="81"/>
                    <a:pt x="151" y="81"/>
                  </a:cubicBezTo>
                  <a:cubicBezTo>
                    <a:pt x="166" y="81"/>
                    <a:pt x="181" y="67"/>
                    <a:pt x="169" y="52"/>
                  </a:cubicBezTo>
                  <a:cubicBezTo>
                    <a:pt x="143" y="18"/>
                    <a:pt x="106" y="0"/>
                    <a:pt x="67" y="0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02;p37"/>
            <p:cNvSpPr/>
            <p:nvPr/>
          </p:nvSpPr>
          <p:spPr>
            <a:xfrm flipH="1">
              <a:off x="4754125" y="7280888"/>
              <a:ext cx="12221" cy="13214"/>
            </a:xfrm>
            <a:custGeom>
              <a:avLst/>
              <a:gdLst/>
              <a:ahLst/>
              <a:cxnLst/>
              <a:rect l="l" t="t" r="r" b="b"/>
              <a:pathLst>
                <a:path w="86" h="93" extrusionOk="0">
                  <a:moveTo>
                    <a:pt x="35" y="56"/>
                  </a:moveTo>
                  <a:lnTo>
                    <a:pt x="35" y="56"/>
                  </a:lnTo>
                  <a:cubicBezTo>
                    <a:pt x="35" y="56"/>
                    <a:pt x="34" y="56"/>
                    <a:pt x="34" y="57"/>
                  </a:cubicBezTo>
                  <a:cubicBezTo>
                    <a:pt x="34" y="56"/>
                    <a:pt x="35" y="56"/>
                    <a:pt x="35" y="56"/>
                  </a:cubicBezTo>
                  <a:close/>
                  <a:moveTo>
                    <a:pt x="60" y="1"/>
                  </a:moveTo>
                  <a:cubicBezTo>
                    <a:pt x="58" y="1"/>
                    <a:pt x="56" y="1"/>
                    <a:pt x="54" y="2"/>
                  </a:cubicBezTo>
                  <a:cubicBezTo>
                    <a:pt x="30" y="12"/>
                    <a:pt x="0" y="29"/>
                    <a:pt x="3" y="60"/>
                  </a:cubicBezTo>
                  <a:cubicBezTo>
                    <a:pt x="8" y="79"/>
                    <a:pt x="24" y="93"/>
                    <a:pt x="42" y="93"/>
                  </a:cubicBezTo>
                  <a:cubicBezTo>
                    <a:pt x="50" y="93"/>
                    <a:pt x="58" y="90"/>
                    <a:pt x="65" y="84"/>
                  </a:cubicBezTo>
                  <a:cubicBezTo>
                    <a:pt x="71" y="77"/>
                    <a:pt x="71" y="63"/>
                    <a:pt x="65" y="57"/>
                  </a:cubicBezTo>
                  <a:cubicBezTo>
                    <a:pt x="60" y="52"/>
                    <a:pt x="55" y="50"/>
                    <a:pt x="51" y="50"/>
                  </a:cubicBezTo>
                  <a:cubicBezTo>
                    <a:pt x="50" y="50"/>
                    <a:pt x="49" y="50"/>
                    <a:pt x="48" y="50"/>
                  </a:cubicBezTo>
                  <a:lnTo>
                    <a:pt x="48" y="50"/>
                  </a:lnTo>
                  <a:cubicBezTo>
                    <a:pt x="53" y="45"/>
                    <a:pt x="59" y="42"/>
                    <a:pt x="68" y="40"/>
                  </a:cubicBezTo>
                  <a:cubicBezTo>
                    <a:pt x="78" y="36"/>
                    <a:pt x="85" y="26"/>
                    <a:pt x="82" y="16"/>
                  </a:cubicBezTo>
                  <a:cubicBezTo>
                    <a:pt x="79" y="7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03;p37"/>
            <p:cNvSpPr/>
            <p:nvPr/>
          </p:nvSpPr>
          <p:spPr>
            <a:xfrm flipH="1">
              <a:off x="4895792" y="7294528"/>
              <a:ext cx="121915" cy="58116"/>
            </a:xfrm>
            <a:custGeom>
              <a:avLst/>
              <a:gdLst/>
              <a:ahLst/>
              <a:cxnLst/>
              <a:rect l="l" t="t" r="r" b="b"/>
              <a:pathLst>
                <a:path w="858" h="409" extrusionOk="0">
                  <a:moveTo>
                    <a:pt x="712" y="40"/>
                  </a:moveTo>
                  <a:cubicBezTo>
                    <a:pt x="750" y="40"/>
                    <a:pt x="783" y="48"/>
                    <a:pt x="801" y="68"/>
                  </a:cubicBezTo>
                  <a:lnTo>
                    <a:pt x="801" y="68"/>
                  </a:lnTo>
                  <a:cubicBezTo>
                    <a:pt x="775" y="67"/>
                    <a:pt x="748" y="66"/>
                    <a:pt x="722" y="66"/>
                  </a:cubicBezTo>
                  <a:cubicBezTo>
                    <a:pt x="653" y="66"/>
                    <a:pt x="585" y="70"/>
                    <a:pt x="517" y="78"/>
                  </a:cubicBezTo>
                  <a:lnTo>
                    <a:pt x="517" y="78"/>
                  </a:lnTo>
                  <a:cubicBezTo>
                    <a:pt x="580" y="58"/>
                    <a:pt x="653" y="40"/>
                    <a:pt x="712" y="40"/>
                  </a:cubicBezTo>
                  <a:close/>
                  <a:moveTo>
                    <a:pt x="713" y="0"/>
                  </a:moveTo>
                  <a:cubicBezTo>
                    <a:pt x="623" y="0"/>
                    <a:pt x="515" y="35"/>
                    <a:pt x="465" y="52"/>
                  </a:cubicBezTo>
                  <a:cubicBezTo>
                    <a:pt x="414" y="68"/>
                    <a:pt x="364" y="88"/>
                    <a:pt x="317" y="111"/>
                  </a:cubicBezTo>
                  <a:lnTo>
                    <a:pt x="317" y="111"/>
                  </a:lnTo>
                  <a:cubicBezTo>
                    <a:pt x="261" y="124"/>
                    <a:pt x="206" y="140"/>
                    <a:pt x="151" y="158"/>
                  </a:cubicBezTo>
                  <a:cubicBezTo>
                    <a:pt x="129" y="165"/>
                    <a:pt x="135" y="198"/>
                    <a:pt x="153" y="198"/>
                  </a:cubicBezTo>
                  <a:cubicBezTo>
                    <a:pt x="156" y="198"/>
                    <a:pt x="158" y="197"/>
                    <a:pt x="161" y="196"/>
                  </a:cubicBezTo>
                  <a:cubicBezTo>
                    <a:pt x="170" y="193"/>
                    <a:pt x="179" y="190"/>
                    <a:pt x="188" y="187"/>
                  </a:cubicBezTo>
                  <a:lnTo>
                    <a:pt x="188" y="187"/>
                  </a:lnTo>
                  <a:cubicBezTo>
                    <a:pt x="122" y="233"/>
                    <a:pt x="62" y="286"/>
                    <a:pt x="8" y="347"/>
                  </a:cubicBezTo>
                  <a:cubicBezTo>
                    <a:pt x="0" y="356"/>
                    <a:pt x="0" y="367"/>
                    <a:pt x="8" y="377"/>
                  </a:cubicBezTo>
                  <a:cubicBezTo>
                    <a:pt x="24" y="397"/>
                    <a:pt x="41" y="404"/>
                    <a:pt x="72" y="408"/>
                  </a:cubicBezTo>
                  <a:cubicBezTo>
                    <a:pt x="73" y="408"/>
                    <a:pt x="74" y="408"/>
                    <a:pt x="75" y="408"/>
                  </a:cubicBezTo>
                  <a:cubicBezTo>
                    <a:pt x="96" y="408"/>
                    <a:pt x="95" y="370"/>
                    <a:pt x="72" y="367"/>
                  </a:cubicBezTo>
                  <a:cubicBezTo>
                    <a:pt x="66" y="363"/>
                    <a:pt x="60" y="360"/>
                    <a:pt x="54" y="357"/>
                  </a:cubicBezTo>
                  <a:lnTo>
                    <a:pt x="54" y="357"/>
                  </a:lnTo>
                  <a:cubicBezTo>
                    <a:pt x="138" y="272"/>
                    <a:pt x="232" y="201"/>
                    <a:pt x="337" y="148"/>
                  </a:cubicBezTo>
                  <a:lnTo>
                    <a:pt x="337" y="148"/>
                  </a:lnTo>
                  <a:cubicBezTo>
                    <a:pt x="464" y="121"/>
                    <a:pt x="593" y="107"/>
                    <a:pt x="723" y="107"/>
                  </a:cubicBezTo>
                  <a:cubicBezTo>
                    <a:pt x="761" y="107"/>
                    <a:pt x="799" y="108"/>
                    <a:pt x="837" y="111"/>
                  </a:cubicBezTo>
                  <a:cubicBezTo>
                    <a:pt x="851" y="111"/>
                    <a:pt x="857" y="97"/>
                    <a:pt x="854" y="84"/>
                  </a:cubicBezTo>
                  <a:cubicBezTo>
                    <a:pt x="839" y="20"/>
                    <a:pt x="781" y="0"/>
                    <a:pt x="713" y="0"/>
                  </a:cubicBezTo>
                  <a:close/>
                </a:path>
              </a:pathLst>
            </a:custGeom>
            <a:solidFill>
              <a:srgbClr val="4737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04;p37"/>
            <p:cNvSpPr/>
            <p:nvPr/>
          </p:nvSpPr>
          <p:spPr>
            <a:xfrm flipH="1">
              <a:off x="4213889" y="7499283"/>
              <a:ext cx="153888" cy="146640"/>
            </a:xfrm>
            <a:custGeom>
              <a:avLst/>
              <a:gdLst/>
              <a:ahLst/>
              <a:cxnLst/>
              <a:rect l="l" t="t" r="r" b="b"/>
              <a:pathLst>
                <a:path w="1083" h="1032" extrusionOk="0">
                  <a:moveTo>
                    <a:pt x="11" y="110"/>
                  </a:moveTo>
                  <a:cubicBezTo>
                    <a:pt x="11" y="110"/>
                    <a:pt x="1" y="133"/>
                    <a:pt x="22" y="147"/>
                  </a:cubicBezTo>
                  <a:lnTo>
                    <a:pt x="22" y="147"/>
                  </a:lnTo>
                  <a:cubicBezTo>
                    <a:pt x="17" y="134"/>
                    <a:pt x="14" y="122"/>
                    <a:pt x="11" y="110"/>
                  </a:cubicBezTo>
                  <a:close/>
                  <a:moveTo>
                    <a:pt x="751" y="0"/>
                  </a:moveTo>
                  <a:cubicBezTo>
                    <a:pt x="635" y="0"/>
                    <a:pt x="486" y="50"/>
                    <a:pt x="291" y="110"/>
                  </a:cubicBezTo>
                  <a:cubicBezTo>
                    <a:pt x="182" y="145"/>
                    <a:pt x="114" y="157"/>
                    <a:pt x="73" y="157"/>
                  </a:cubicBezTo>
                  <a:cubicBezTo>
                    <a:pt x="47" y="157"/>
                    <a:pt x="32" y="153"/>
                    <a:pt x="22" y="147"/>
                  </a:cubicBezTo>
                  <a:lnTo>
                    <a:pt x="22" y="147"/>
                  </a:lnTo>
                  <a:cubicBezTo>
                    <a:pt x="140" y="467"/>
                    <a:pt x="851" y="1032"/>
                    <a:pt x="851" y="1032"/>
                  </a:cubicBezTo>
                  <a:cubicBezTo>
                    <a:pt x="851" y="1032"/>
                    <a:pt x="1083" y="237"/>
                    <a:pt x="950" y="86"/>
                  </a:cubicBezTo>
                  <a:cubicBezTo>
                    <a:pt x="897" y="24"/>
                    <a:pt x="832" y="0"/>
                    <a:pt x="751" y="0"/>
                  </a:cubicBezTo>
                  <a:close/>
                </a:path>
              </a:pathLst>
            </a:custGeom>
            <a:solidFill>
              <a:srgbClr val="FFB4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05;p37"/>
            <p:cNvSpPr/>
            <p:nvPr/>
          </p:nvSpPr>
          <p:spPr>
            <a:xfrm flipH="1">
              <a:off x="4212326" y="7470722"/>
              <a:ext cx="157866" cy="161844"/>
            </a:xfrm>
            <a:custGeom>
              <a:avLst/>
              <a:gdLst/>
              <a:ahLst/>
              <a:cxnLst/>
              <a:rect l="l" t="t" r="r" b="b"/>
              <a:pathLst>
                <a:path w="1111" h="1139" extrusionOk="0">
                  <a:moveTo>
                    <a:pt x="1" y="0"/>
                  </a:moveTo>
                  <a:cubicBezTo>
                    <a:pt x="4" y="90"/>
                    <a:pt x="11" y="181"/>
                    <a:pt x="45" y="267"/>
                  </a:cubicBezTo>
                  <a:cubicBezTo>
                    <a:pt x="66" y="308"/>
                    <a:pt x="93" y="356"/>
                    <a:pt x="151" y="372"/>
                  </a:cubicBezTo>
                  <a:cubicBezTo>
                    <a:pt x="160" y="374"/>
                    <a:pt x="170" y="374"/>
                    <a:pt x="179" y="374"/>
                  </a:cubicBezTo>
                  <a:cubicBezTo>
                    <a:pt x="224" y="374"/>
                    <a:pt x="260" y="360"/>
                    <a:pt x="294" y="349"/>
                  </a:cubicBezTo>
                  <a:cubicBezTo>
                    <a:pt x="436" y="304"/>
                    <a:pt x="579" y="246"/>
                    <a:pt x="711" y="246"/>
                  </a:cubicBezTo>
                  <a:cubicBezTo>
                    <a:pt x="737" y="246"/>
                    <a:pt x="763" y="248"/>
                    <a:pt x="789" y="254"/>
                  </a:cubicBezTo>
                  <a:cubicBezTo>
                    <a:pt x="861" y="270"/>
                    <a:pt x="919" y="322"/>
                    <a:pt x="946" y="383"/>
                  </a:cubicBezTo>
                  <a:cubicBezTo>
                    <a:pt x="973" y="448"/>
                    <a:pt x="981" y="530"/>
                    <a:pt x="977" y="612"/>
                  </a:cubicBezTo>
                  <a:cubicBezTo>
                    <a:pt x="973" y="697"/>
                    <a:pt x="964" y="782"/>
                    <a:pt x="950" y="868"/>
                  </a:cubicBezTo>
                  <a:lnTo>
                    <a:pt x="929" y="997"/>
                  </a:lnTo>
                  <a:lnTo>
                    <a:pt x="919" y="1065"/>
                  </a:lnTo>
                  <a:lnTo>
                    <a:pt x="915" y="1100"/>
                  </a:lnTo>
                  <a:lnTo>
                    <a:pt x="915" y="1117"/>
                  </a:lnTo>
                  <a:lnTo>
                    <a:pt x="915" y="1127"/>
                  </a:lnTo>
                  <a:cubicBezTo>
                    <a:pt x="915" y="1130"/>
                    <a:pt x="918" y="1138"/>
                    <a:pt x="926" y="1138"/>
                  </a:cubicBezTo>
                  <a:cubicBezTo>
                    <a:pt x="927" y="1138"/>
                    <a:pt x="928" y="1138"/>
                    <a:pt x="929" y="1138"/>
                  </a:cubicBezTo>
                  <a:lnTo>
                    <a:pt x="926" y="1127"/>
                  </a:lnTo>
                  <a:lnTo>
                    <a:pt x="926" y="1127"/>
                  </a:lnTo>
                  <a:cubicBezTo>
                    <a:pt x="927" y="1127"/>
                    <a:pt x="928" y="1127"/>
                    <a:pt x="928" y="1127"/>
                  </a:cubicBezTo>
                  <a:cubicBezTo>
                    <a:pt x="935" y="1127"/>
                    <a:pt x="933" y="1113"/>
                    <a:pt x="940" y="1106"/>
                  </a:cubicBezTo>
                  <a:lnTo>
                    <a:pt x="953" y="1076"/>
                  </a:lnTo>
                  <a:lnTo>
                    <a:pt x="984" y="1015"/>
                  </a:lnTo>
                  <a:cubicBezTo>
                    <a:pt x="1001" y="974"/>
                    <a:pt x="1018" y="933"/>
                    <a:pt x="1035" y="889"/>
                  </a:cubicBezTo>
                  <a:cubicBezTo>
                    <a:pt x="1066" y="807"/>
                    <a:pt x="1090" y="714"/>
                    <a:pt x="1100" y="622"/>
                  </a:cubicBezTo>
                  <a:cubicBezTo>
                    <a:pt x="1110" y="530"/>
                    <a:pt x="1107" y="427"/>
                    <a:pt x="1059" y="328"/>
                  </a:cubicBezTo>
                  <a:cubicBezTo>
                    <a:pt x="1008" y="233"/>
                    <a:pt x="909" y="168"/>
                    <a:pt x="806" y="154"/>
                  </a:cubicBezTo>
                  <a:cubicBezTo>
                    <a:pt x="785" y="152"/>
                    <a:pt x="764" y="151"/>
                    <a:pt x="743" y="151"/>
                  </a:cubicBezTo>
                  <a:cubicBezTo>
                    <a:pt x="567" y="151"/>
                    <a:pt x="418" y="235"/>
                    <a:pt x="274" y="290"/>
                  </a:cubicBezTo>
                  <a:cubicBezTo>
                    <a:pt x="239" y="306"/>
                    <a:pt x="199" y="322"/>
                    <a:pt x="169" y="322"/>
                  </a:cubicBezTo>
                  <a:cubicBezTo>
                    <a:pt x="167" y="322"/>
                    <a:pt x="164" y="322"/>
                    <a:pt x="162" y="322"/>
                  </a:cubicBezTo>
                  <a:cubicBezTo>
                    <a:pt x="127" y="318"/>
                    <a:pt x="100" y="287"/>
                    <a:pt x="80" y="249"/>
                  </a:cubicBezTo>
                  <a:cubicBezTo>
                    <a:pt x="42" y="178"/>
                    <a:pt x="21" y="86"/>
                    <a:pt x="11" y="0"/>
                  </a:cubicBezTo>
                  <a:close/>
                </a:path>
              </a:pathLst>
            </a:custGeom>
            <a:solidFill>
              <a:srgbClr val="C67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06;p37"/>
            <p:cNvSpPr/>
            <p:nvPr/>
          </p:nvSpPr>
          <p:spPr>
            <a:xfrm flipH="1">
              <a:off x="5155252" y="8419899"/>
              <a:ext cx="194242" cy="340739"/>
            </a:xfrm>
            <a:custGeom>
              <a:avLst/>
              <a:gdLst/>
              <a:ahLst/>
              <a:cxnLst/>
              <a:rect l="l" t="t" r="r" b="b"/>
              <a:pathLst>
                <a:path w="1367" h="2398" extrusionOk="0">
                  <a:moveTo>
                    <a:pt x="1366" y="1"/>
                  </a:moveTo>
                  <a:cubicBezTo>
                    <a:pt x="1366" y="1"/>
                    <a:pt x="45" y="834"/>
                    <a:pt x="178" y="1660"/>
                  </a:cubicBezTo>
                  <a:cubicBezTo>
                    <a:pt x="287" y="2332"/>
                    <a:pt x="823" y="2397"/>
                    <a:pt x="1021" y="2397"/>
                  </a:cubicBezTo>
                  <a:cubicBezTo>
                    <a:pt x="1062" y="2397"/>
                    <a:pt x="1089" y="2394"/>
                    <a:pt x="1089" y="2394"/>
                  </a:cubicBezTo>
                  <a:cubicBezTo>
                    <a:pt x="1089" y="2394"/>
                    <a:pt x="0" y="1407"/>
                    <a:pt x="1366" y="1"/>
                  </a:cubicBezTo>
                  <a:close/>
                </a:path>
              </a:pathLst>
            </a:custGeom>
            <a:solidFill>
              <a:srgbClr val="EF6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07;p37"/>
            <p:cNvSpPr/>
            <p:nvPr/>
          </p:nvSpPr>
          <p:spPr>
            <a:xfrm flipH="1">
              <a:off x="4997245" y="8806104"/>
              <a:ext cx="502583" cy="326530"/>
            </a:xfrm>
            <a:custGeom>
              <a:avLst/>
              <a:gdLst/>
              <a:ahLst/>
              <a:cxnLst/>
              <a:rect l="l" t="t" r="r" b="b"/>
              <a:pathLst>
                <a:path w="3537" h="2298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26"/>
                    <a:pt x="209" y="1202"/>
                    <a:pt x="1772" y="1861"/>
                  </a:cubicBezTo>
                  <a:cubicBezTo>
                    <a:pt x="2649" y="2229"/>
                    <a:pt x="3124" y="2297"/>
                    <a:pt x="3352" y="2297"/>
                  </a:cubicBezTo>
                  <a:cubicBezTo>
                    <a:pt x="3483" y="2297"/>
                    <a:pt x="3533" y="2274"/>
                    <a:pt x="3537" y="2274"/>
                  </a:cubicBezTo>
                  <a:cubicBezTo>
                    <a:pt x="3537" y="2270"/>
                    <a:pt x="3533" y="2270"/>
                    <a:pt x="3530" y="2267"/>
                  </a:cubicBezTo>
                  <a:cubicBezTo>
                    <a:pt x="1161" y="1875"/>
                    <a:pt x="362" y="919"/>
                    <a:pt x="157" y="509"/>
                  </a:cubicBezTo>
                  <a:cubicBezTo>
                    <a:pt x="89" y="331"/>
                    <a:pt x="38" y="161"/>
                    <a:pt x="1" y="0"/>
                  </a:cubicBezTo>
                  <a:close/>
                </a:path>
              </a:pathLst>
            </a:custGeom>
            <a:solidFill>
              <a:srgbClr val="7C6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08;p37"/>
            <p:cNvSpPr/>
            <p:nvPr/>
          </p:nvSpPr>
          <p:spPr>
            <a:xfrm flipH="1">
              <a:off x="4998097" y="8799851"/>
              <a:ext cx="502299" cy="328518"/>
            </a:xfrm>
            <a:custGeom>
              <a:avLst/>
              <a:gdLst/>
              <a:ahLst/>
              <a:cxnLst/>
              <a:rect l="l" t="t" r="r" b="b"/>
              <a:pathLst>
                <a:path w="3535" h="2312" extrusionOk="0">
                  <a:moveTo>
                    <a:pt x="1" y="0"/>
                  </a:moveTo>
                  <a:cubicBezTo>
                    <a:pt x="1" y="0"/>
                    <a:pt x="1" y="14"/>
                    <a:pt x="5" y="44"/>
                  </a:cubicBezTo>
                  <a:cubicBezTo>
                    <a:pt x="42" y="205"/>
                    <a:pt x="93" y="375"/>
                    <a:pt x="161" y="553"/>
                  </a:cubicBezTo>
                  <a:cubicBezTo>
                    <a:pt x="366" y="963"/>
                    <a:pt x="1165" y="1919"/>
                    <a:pt x="3534" y="2311"/>
                  </a:cubicBezTo>
                  <a:cubicBezTo>
                    <a:pt x="3500" y="2270"/>
                    <a:pt x="3466" y="2233"/>
                    <a:pt x="3435" y="2192"/>
                  </a:cubicBezTo>
                  <a:lnTo>
                    <a:pt x="3319" y="2055"/>
                  </a:lnTo>
                  <a:lnTo>
                    <a:pt x="3315" y="2055"/>
                  </a:lnTo>
                  <a:cubicBezTo>
                    <a:pt x="3257" y="2055"/>
                    <a:pt x="2835" y="2045"/>
                    <a:pt x="2404" y="1738"/>
                  </a:cubicBezTo>
                  <a:cubicBezTo>
                    <a:pt x="1943" y="1403"/>
                    <a:pt x="1705" y="1358"/>
                    <a:pt x="1705" y="1358"/>
                  </a:cubicBezTo>
                  <a:cubicBezTo>
                    <a:pt x="1670" y="1325"/>
                    <a:pt x="1271" y="1389"/>
                    <a:pt x="793" y="952"/>
                  </a:cubicBezTo>
                  <a:cubicBezTo>
                    <a:pt x="315" y="51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09;p37"/>
            <p:cNvSpPr/>
            <p:nvPr/>
          </p:nvSpPr>
          <p:spPr>
            <a:xfrm flipH="1">
              <a:off x="4073642" y="8674102"/>
              <a:ext cx="1070103" cy="599207"/>
            </a:xfrm>
            <a:custGeom>
              <a:avLst/>
              <a:gdLst/>
              <a:ahLst/>
              <a:cxnLst/>
              <a:rect l="l" t="t" r="r" b="b"/>
              <a:pathLst>
                <a:path w="7531" h="4217" extrusionOk="0">
                  <a:moveTo>
                    <a:pt x="5782" y="1"/>
                  </a:moveTo>
                  <a:cubicBezTo>
                    <a:pt x="4096" y="1"/>
                    <a:pt x="1284" y="66"/>
                    <a:pt x="833" y="66"/>
                  </a:cubicBezTo>
                  <a:cubicBezTo>
                    <a:pt x="208" y="66"/>
                    <a:pt x="0" y="291"/>
                    <a:pt x="68" y="765"/>
                  </a:cubicBezTo>
                  <a:cubicBezTo>
                    <a:pt x="137" y="1236"/>
                    <a:pt x="375" y="4217"/>
                    <a:pt x="3564" y="4217"/>
                  </a:cubicBezTo>
                  <a:cubicBezTo>
                    <a:pt x="5053" y="4217"/>
                    <a:pt x="6005" y="3882"/>
                    <a:pt x="6674" y="3032"/>
                  </a:cubicBezTo>
                  <a:cubicBezTo>
                    <a:pt x="6814" y="2855"/>
                    <a:pt x="6943" y="2660"/>
                    <a:pt x="7060" y="2435"/>
                  </a:cubicBezTo>
                  <a:cubicBezTo>
                    <a:pt x="7070" y="2418"/>
                    <a:pt x="7076" y="2401"/>
                    <a:pt x="7087" y="2383"/>
                  </a:cubicBezTo>
                  <a:cubicBezTo>
                    <a:pt x="7363" y="1841"/>
                    <a:pt x="7500" y="1363"/>
                    <a:pt x="7517" y="977"/>
                  </a:cubicBezTo>
                  <a:cubicBezTo>
                    <a:pt x="7531" y="721"/>
                    <a:pt x="7490" y="513"/>
                    <a:pt x="7404" y="352"/>
                  </a:cubicBezTo>
                  <a:cubicBezTo>
                    <a:pt x="7322" y="192"/>
                    <a:pt x="7196" y="83"/>
                    <a:pt x="7035" y="39"/>
                  </a:cubicBezTo>
                  <a:cubicBezTo>
                    <a:pt x="6932" y="11"/>
                    <a:pt x="6444" y="1"/>
                    <a:pt x="5782" y="1"/>
                  </a:cubicBezTo>
                  <a:close/>
                </a:path>
              </a:pathLst>
            </a:custGeom>
            <a:solidFill>
              <a:srgbClr val="D2B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10;p37"/>
            <p:cNvSpPr/>
            <p:nvPr/>
          </p:nvSpPr>
          <p:spPr>
            <a:xfrm flipH="1">
              <a:off x="4720307" y="8638151"/>
              <a:ext cx="531144" cy="684177"/>
            </a:xfrm>
            <a:custGeom>
              <a:avLst/>
              <a:gdLst/>
              <a:ahLst/>
              <a:cxnLst/>
              <a:rect l="l" t="t" r="r" b="b"/>
              <a:pathLst>
                <a:path w="3738" h="4815" extrusionOk="0">
                  <a:moveTo>
                    <a:pt x="3410" y="1"/>
                  </a:moveTo>
                  <a:cubicBezTo>
                    <a:pt x="3410" y="1"/>
                    <a:pt x="1956" y="35"/>
                    <a:pt x="1482" y="56"/>
                  </a:cubicBezTo>
                  <a:cubicBezTo>
                    <a:pt x="1468" y="56"/>
                    <a:pt x="1453" y="57"/>
                    <a:pt x="1439" y="57"/>
                  </a:cubicBezTo>
                  <a:cubicBezTo>
                    <a:pt x="1306" y="57"/>
                    <a:pt x="1155" y="30"/>
                    <a:pt x="1004" y="30"/>
                  </a:cubicBezTo>
                  <a:cubicBezTo>
                    <a:pt x="619" y="30"/>
                    <a:pt x="234" y="207"/>
                    <a:pt x="137" y="1469"/>
                  </a:cubicBezTo>
                  <a:cubicBezTo>
                    <a:pt x="0" y="3278"/>
                    <a:pt x="2759" y="4814"/>
                    <a:pt x="2759" y="4814"/>
                  </a:cubicBezTo>
                  <a:lnTo>
                    <a:pt x="3738" y="4234"/>
                  </a:lnTo>
                  <a:cubicBezTo>
                    <a:pt x="3035" y="3978"/>
                    <a:pt x="2560" y="2926"/>
                    <a:pt x="2461" y="1674"/>
                  </a:cubicBezTo>
                  <a:cubicBezTo>
                    <a:pt x="2362" y="418"/>
                    <a:pt x="3410" y="1"/>
                    <a:pt x="3410" y="1"/>
                  </a:cubicBezTo>
                  <a:close/>
                </a:path>
              </a:pathLst>
            </a:custGeom>
            <a:solidFill>
              <a:srgbClr val="C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11;p37"/>
            <p:cNvSpPr/>
            <p:nvPr/>
          </p:nvSpPr>
          <p:spPr>
            <a:xfrm flipH="1">
              <a:off x="4910852" y="8777543"/>
              <a:ext cx="294132" cy="336193"/>
            </a:xfrm>
            <a:custGeom>
              <a:avLst/>
              <a:gdLst/>
              <a:ahLst/>
              <a:cxnLst/>
              <a:rect l="l" t="t" r="r" b="b"/>
              <a:pathLst>
                <a:path w="2070" h="2366" extrusionOk="0">
                  <a:moveTo>
                    <a:pt x="1765" y="1"/>
                  </a:moveTo>
                  <a:cubicBezTo>
                    <a:pt x="1383" y="1"/>
                    <a:pt x="121" y="696"/>
                    <a:pt x="80" y="707"/>
                  </a:cubicBezTo>
                  <a:cubicBezTo>
                    <a:pt x="1" y="727"/>
                    <a:pt x="1104" y="2366"/>
                    <a:pt x="1104" y="2366"/>
                  </a:cubicBezTo>
                  <a:cubicBezTo>
                    <a:pt x="1104" y="2366"/>
                    <a:pt x="1567" y="2212"/>
                    <a:pt x="1578" y="1918"/>
                  </a:cubicBezTo>
                  <a:cubicBezTo>
                    <a:pt x="1588" y="1625"/>
                    <a:pt x="1862" y="1782"/>
                    <a:pt x="1947" y="1515"/>
                  </a:cubicBezTo>
                  <a:cubicBezTo>
                    <a:pt x="1991" y="1375"/>
                    <a:pt x="1899" y="1260"/>
                    <a:pt x="1916" y="1123"/>
                  </a:cubicBezTo>
                  <a:cubicBezTo>
                    <a:pt x="1936" y="986"/>
                    <a:pt x="2070" y="830"/>
                    <a:pt x="2005" y="676"/>
                  </a:cubicBezTo>
                  <a:cubicBezTo>
                    <a:pt x="1961" y="567"/>
                    <a:pt x="1783" y="331"/>
                    <a:pt x="1858" y="140"/>
                  </a:cubicBezTo>
                  <a:cubicBezTo>
                    <a:pt x="1897" y="41"/>
                    <a:pt x="1856" y="1"/>
                    <a:pt x="1765" y="1"/>
                  </a:cubicBezTo>
                  <a:close/>
                </a:path>
              </a:pathLst>
            </a:custGeom>
            <a:solidFill>
              <a:srgbClr val="A888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12;p37"/>
            <p:cNvSpPr/>
            <p:nvPr/>
          </p:nvSpPr>
          <p:spPr>
            <a:xfrm flipH="1">
              <a:off x="3933965" y="8810509"/>
              <a:ext cx="254205" cy="204189"/>
            </a:xfrm>
            <a:custGeom>
              <a:avLst/>
              <a:gdLst/>
              <a:ahLst/>
              <a:cxnLst/>
              <a:rect l="l" t="t" r="r" b="b"/>
              <a:pathLst>
                <a:path w="1789" h="1437" extrusionOk="0">
                  <a:moveTo>
                    <a:pt x="423" y="0"/>
                  </a:moveTo>
                  <a:cubicBezTo>
                    <a:pt x="423" y="0"/>
                    <a:pt x="136" y="7"/>
                    <a:pt x="61" y="256"/>
                  </a:cubicBezTo>
                  <a:cubicBezTo>
                    <a:pt x="0" y="460"/>
                    <a:pt x="169" y="504"/>
                    <a:pt x="233" y="513"/>
                  </a:cubicBezTo>
                  <a:lnTo>
                    <a:pt x="233" y="513"/>
                  </a:lnTo>
                  <a:cubicBezTo>
                    <a:pt x="232" y="513"/>
                    <a:pt x="231" y="513"/>
                    <a:pt x="230" y="513"/>
                  </a:cubicBezTo>
                  <a:cubicBezTo>
                    <a:pt x="187" y="513"/>
                    <a:pt x="104" y="532"/>
                    <a:pt x="82" y="669"/>
                  </a:cubicBezTo>
                  <a:cubicBezTo>
                    <a:pt x="48" y="894"/>
                    <a:pt x="201" y="935"/>
                    <a:pt x="201" y="935"/>
                  </a:cubicBezTo>
                  <a:cubicBezTo>
                    <a:pt x="201" y="935"/>
                    <a:pt x="64" y="1048"/>
                    <a:pt x="82" y="1236"/>
                  </a:cubicBezTo>
                  <a:cubicBezTo>
                    <a:pt x="99" y="1404"/>
                    <a:pt x="264" y="1436"/>
                    <a:pt x="389" y="1436"/>
                  </a:cubicBezTo>
                  <a:cubicBezTo>
                    <a:pt x="467" y="1436"/>
                    <a:pt x="529" y="1423"/>
                    <a:pt x="529" y="1423"/>
                  </a:cubicBezTo>
                  <a:cubicBezTo>
                    <a:pt x="1789" y="113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A888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13;p37"/>
            <p:cNvSpPr/>
            <p:nvPr/>
          </p:nvSpPr>
          <p:spPr>
            <a:xfrm flipH="1">
              <a:off x="4402019" y="9239770"/>
              <a:ext cx="379530" cy="60247"/>
            </a:xfrm>
            <a:custGeom>
              <a:avLst/>
              <a:gdLst/>
              <a:ahLst/>
              <a:cxnLst/>
              <a:rect l="l" t="t" r="r" b="b"/>
              <a:pathLst>
                <a:path w="2671" h="424" extrusionOk="0">
                  <a:moveTo>
                    <a:pt x="11" y="0"/>
                  </a:moveTo>
                  <a:cubicBezTo>
                    <a:pt x="5" y="0"/>
                    <a:pt x="1" y="3"/>
                    <a:pt x="1" y="11"/>
                  </a:cubicBezTo>
                  <a:lnTo>
                    <a:pt x="1" y="413"/>
                  </a:lnTo>
                  <a:cubicBezTo>
                    <a:pt x="1" y="420"/>
                    <a:pt x="5" y="424"/>
                    <a:pt x="11" y="424"/>
                  </a:cubicBezTo>
                  <a:lnTo>
                    <a:pt x="2660" y="424"/>
                  </a:lnTo>
                  <a:cubicBezTo>
                    <a:pt x="2663" y="424"/>
                    <a:pt x="2671" y="420"/>
                    <a:pt x="2671" y="413"/>
                  </a:cubicBezTo>
                  <a:lnTo>
                    <a:pt x="2671" y="11"/>
                  </a:lnTo>
                  <a:cubicBezTo>
                    <a:pt x="2671" y="3"/>
                    <a:pt x="2663" y="0"/>
                    <a:pt x="2660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14;p37"/>
            <p:cNvSpPr/>
            <p:nvPr/>
          </p:nvSpPr>
          <p:spPr>
            <a:xfrm flipH="1">
              <a:off x="4516973" y="8371445"/>
              <a:ext cx="187422" cy="284329"/>
            </a:xfrm>
            <a:custGeom>
              <a:avLst/>
              <a:gdLst/>
              <a:ahLst/>
              <a:cxnLst/>
              <a:rect l="l" t="t" r="r" b="b"/>
              <a:pathLst>
                <a:path w="1319" h="2001" extrusionOk="0">
                  <a:moveTo>
                    <a:pt x="778" y="1"/>
                  </a:moveTo>
                  <a:cubicBezTo>
                    <a:pt x="739" y="1"/>
                    <a:pt x="700" y="6"/>
                    <a:pt x="663" y="18"/>
                  </a:cubicBezTo>
                  <a:lnTo>
                    <a:pt x="656" y="59"/>
                  </a:lnTo>
                  <a:cubicBezTo>
                    <a:pt x="837" y="223"/>
                    <a:pt x="878" y="400"/>
                    <a:pt x="861" y="520"/>
                  </a:cubicBezTo>
                  <a:cubicBezTo>
                    <a:pt x="850" y="584"/>
                    <a:pt x="834" y="649"/>
                    <a:pt x="809" y="710"/>
                  </a:cubicBezTo>
                  <a:cubicBezTo>
                    <a:pt x="800" y="742"/>
                    <a:pt x="786" y="769"/>
                    <a:pt x="759" y="800"/>
                  </a:cubicBezTo>
                  <a:cubicBezTo>
                    <a:pt x="735" y="827"/>
                    <a:pt x="697" y="858"/>
                    <a:pt x="656" y="885"/>
                  </a:cubicBezTo>
                  <a:lnTo>
                    <a:pt x="510" y="973"/>
                  </a:lnTo>
                  <a:cubicBezTo>
                    <a:pt x="458" y="1008"/>
                    <a:pt x="404" y="1045"/>
                    <a:pt x="356" y="1086"/>
                  </a:cubicBezTo>
                  <a:cubicBezTo>
                    <a:pt x="261" y="1168"/>
                    <a:pt x="179" y="1260"/>
                    <a:pt x="110" y="1363"/>
                  </a:cubicBezTo>
                  <a:cubicBezTo>
                    <a:pt x="76" y="1414"/>
                    <a:pt x="42" y="1476"/>
                    <a:pt x="21" y="1544"/>
                  </a:cubicBezTo>
                  <a:cubicBezTo>
                    <a:pt x="1" y="1616"/>
                    <a:pt x="4" y="1701"/>
                    <a:pt x="39" y="1766"/>
                  </a:cubicBezTo>
                  <a:cubicBezTo>
                    <a:pt x="107" y="1895"/>
                    <a:pt x="215" y="1950"/>
                    <a:pt x="318" y="2001"/>
                  </a:cubicBezTo>
                  <a:lnTo>
                    <a:pt x="342" y="1967"/>
                  </a:lnTo>
                  <a:cubicBezTo>
                    <a:pt x="261" y="1889"/>
                    <a:pt x="182" y="1803"/>
                    <a:pt x="168" y="1718"/>
                  </a:cubicBezTo>
                  <a:cubicBezTo>
                    <a:pt x="161" y="1677"/>
                    <a:pt x="168" y="1643"/>
                    <a:pt x="188" y="1608"/>
                  </a:cubicBezTo>
                  <a:cubicBezTo>
                    <a:pt x="209" y="1575"/>
                    <a:pt x="240" y="1540"/>
                    <a:pt x="281" y="1503"/>
                  </a:cubicBezTo>
                  <a:cubicBezTo>
                    <a:pt x="352" y="1431"/>
                    <a:pt x="438" y="1370"/>
                    <a:pt x="527" y="1322"/>
                  </a:cubicBezTo>
                  <a:cubicBezTo>
                    <a:pt x="568" y="1298"/>
                    <a:pt x="612" y="1277"/>
                    <a:pt x="660" y="1257"/>
                  </a:cubicBezTo>
                  <a:lnTo>
                    <a:pt x="817" y="1195"/>
                  </a:lnTo>
                  <a:cubicBezTo>
                    <a:pt x="871" y="1172"/>
                    <a:pt x="932" y="1145"/>
                    <a:pt x="998" y="1107"/>
                  </a:cubicBezTo>
                  <a:cubicBezTo>
                    <a:pt x="1063" y="1066"/>
                    <a:pt x="1127" y="1008"/>
                    <a:pt x="1175" y="946"/>
                  </a:cubicBezTo>
                  <a:cubicBezTo>
                    <a:pt x="1274" y="820"/>
                    <a:pt x="1318" y="656"/>
                    <a:pt x="1298" y="496"/>
                  </a:cubicBezTo>
                  <a:cubicBezTo>
                    <a:pt x="1285" y="414"/>
                    <a:pt x="1257" y="335"/>
                    <a:pt x="1216" y="267"/>
                  </a:cubicBezTo>
                  <a:cubicBezTo>
                    <a:pt x="1178" y="198"/>
                    <a:pt x="1124" y="141"/>
                    <a:pt x="1063" y="100"/>
                  </a:cubicBezTo>
                  <a:cubicBezTo>
                    <a:pt x="977" y="36"/>
                    <a:pt x="876" y="1"/>
                    <a:pt x="778" y="1"/>
                  </a:cubicBezTo>
                  <a:close/>
                </a:path>
              </a:pathLst>
            </a:custGeom>
            <a:solidFill>
              <a:srgbClr val="EF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15;p37"/>
            <p:cNvSpPr/>
            <p:nvPr/>
          </p:nvSpPr>
          <p:spPr>
            <a:xfrm flipH="1">
              <a:off x="4104620" y="8709340"/>
              <a:ext cx="107990" cy="155876"/>
            </a:xfrm>
            <a:custGeom>
              <a:avLst/>
              <a:gdLst/>
              <a:ahLst/>
              <a:cxnLst/>
              <a:rect l="l" t="t" r="r" b="b"/>
              <a:pathLst>
                <a:path w="760" h="1097" extrusionOk="0">
                  <a:moveTo>
                    <a:pt x="149" y="1"/>
                  </a:moveTo>
                  <a:cubicBezTo>
                    <a:pt x="41" y="1"/>
                    <a:pt x="0" y="167"/>
                    <a:pt x="113" y="183"/>
                  </a:cubicBezTo>
                  <a:cubicBezTo>
                    <a:pt x="513" y="237"/>
                    <a:pt x="558" y="647"/>
                    <a:pt x="490" y="979"/>
                  </a:cubicBezTo>
                  <a:cubicBezTo>
                    <a:pt x="475" y="1050"/>
                    <a:pt x="535" y="1096"/>
                    <a:pt x="590" y="1096"/>
                  </a:cubicBezTo>
                  <a:cubicBezTo>
                    <a:pt x="626" y="1096"/>
                    <a:pt x="661" y="1076"/>
                    <a:pt x="671" y="1029"/>
                  </a:cubicBezTo>
                  <a:cubicBezTo>
                    <a:pt x="759" y="606"/>
                    <a:pt x="674" y="70"/>
                    <a:pt x="165" y="2"/>
                  </a:cubicBezTo>
                  <a:cubicBezTo>
                    <a:pt x="160" y="1"/>
                    <a:pt x="154" y="1"/>
                    <a:pt x="149" y="1"/>
                  </a:cubicBezTo>
                  <a:close/>
                </a:path>
              </a:pathLst>
            </a:custGeom>
            <a:solidFill>
              <a:srgbClr val="CCE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16;p37"/>
            <p:cNvSpPr/>
            <p:nvPr/>
          </p:nvSpPr>
          <p:spPr>
            <a:xfrm flipH="1">
              <a:off x="4127496" y="8892497"/>
              <a:ext cx="29272" cy="26713"/>
            </a:xfrm>
            <a:custGeom>
              <a:avLst/>
              <a:gdLst/>
              <a:ahLst/>
              <a:cxnLst/>
              <a:rect l="l" t="t" r="r" b="b"/>
              <a:pathLst>
                <a:path w="206" h="188" extrusionOk="0">
                  <a:moveTo>
                    <a:pt x="100" y="0"/>
                  </a:moveTo>
                  <a:cubicBezTo>
                    <a:pt x="48" y="0"/>
                    <a:pt x="1" y="41"/>
                    <a:pt x="4" y="92"/>
                  </a:cubicBezTo>
                  <a:cubicBezTo>
                    <a:pt x="7" y="144"/>
                    <a:pt x="45" y="188"/>
                    <a:pt x="100" y="188"/>
                  </a:cubicBezTo>
                  <a:lnTo>
                    <a:pt x="106" y="188"/>
                  </a:lnTo>
                  <a:cubicBezTo>
                    <a:pt x="158" y="188"/>
                    <a:pt x="205" y="144"/>
                    <a:pt x="202" y="92"/>
                  </a:cubicBezTo>
                  <a:cubicBezTo>
                    <a:pt x="199" y="41"/>
                    <a:pt x="161" y="0"/>
                    <a:pt x="106" y="0"/>
                  </a:cubicBezTo>
                  <a:close/>
                </a:path>
              </a:pathLst>
            </a:custGeom>
            <a:solidFill>
              <a:srgbClr val="CCE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17;p37"/>
            <p:cNvSpPr/>
            <p:nvPr/>
          </p:nvSpPr>
          <p:spPr>
            <a:xfrm flipH="1">
              <a:off x="3925297" y="8734349"/>
              <a:ext cx="111400" cy="75878"/>
            </a:xfrm>
            <a:custGeom>
              <a:avLst/>
              <a:gdLst/>
              <a:ahLst/>
              <a:cxnLst/>
              <a:rect l="l" t="t" r="r" b="b"/>
              <a:pathLst>
                <a:path w="784" h="534" extrusionOk="0">
                  <a:moveTo>
                    <a:pt x="138" y="1"/>
                  </a:moveTo>
                  <a:cubicBezTo>
                    <a:pt x="37" y="1"/>
                    <a:pt x="0" y="162"/>
                    <a:pt x="112" y="184"/>
                  </a:cubicBezTo>
                  <a:cubicBezTo>
                    <a:pt x="303" y="225"/>
                    <a:pt x="466" y="327"/>
                    <a:pt x="575" y="491"/>
                  </a:cubicBezTo>
                  <a:cubicBezTo>
                    <a:pt x="595" y="521"/>
                    <a:pt x="624" y="534"/>
                    <a:pt x="653" y="534"/>
                  </a:cubicBezTo>
                  <a:cubicBezTo>
                    <a:pt x="719" y="534"/>
                    <a:pt x="784" y="468"/>
                    <a:pt x="736" y="396"/>
                  </a:cubicBezTo>
                  <a:cubicBezTo>
                    <a:pt x="600" y="195"/>
                    <a:pt x="398" y="55"/>
                    <a:pt x="163" y="4"/>
                  </a:cubicBezTo>
                  <a:cubicBezTo>
                    <a:pt x="154" y="2"/>
                    <a:pt x="146" y="1"/>
                    <a:pt x="138" y="1"/>
                  </a:cubicBezTo>
                  <a:close/>
                </a:path>
              </a:pathLst>
            </a:custGeom>
            <a:solidFill>
              <a:srgbClr val="7FAD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18;p37"/>
            <p:cNvSpPr/>
            <p:nvPr/>
          </p:nvSpPr>
          <p:spPr>
            <a:xfrm flipH="1">
              <a:off x="3887358" y="8723975"/>
              <a:ext cx="308200" cy="381093"/>
            </a:xfrm>
            <a:custGeom>
              <a:avLst/>
              <a:gdLst/>
              <a:ahLst/>
              <a:cxnLst/>
              <a:rect l="l" t="t" r="r" b="b"/>
              <a:pathLst>
                <a:path w="2169" h="2682" extrusionOk="0">
                  <a:moveTo>
                    <a:pt x="799" y="1"/>
                  </a:moveTo>
                  <a:cubicBezTo>
                    <a:pt x="776" y="1"/>
                    <a:pt x="753" y="1"/>
                    <a:pt x="731" y="1"/>
                  </a:cubicBezTo>
                  <a:cubicBezTo>
                    <a:pt x="817" y="162"/>
                    <a:pt x="858" y="370"/>
                    <a:pt x="844" y="626"/>
                  </a:cubicBezTo>
                  <a:cubicBezTo>
                    <a:pt x="1472" y="643"/>
                    <a:pt x="1485" y="944"/>
                    <a:pt x="1493" y="1142"/>
                  </a:cubicBezTo>
                  <a:cubicBezTo>
                    <a:pt x="1506" y="1466"/>
                    <a:pt x="1403" y="1613"/>
                    <a:pt x="1325" y="1691"/>
                  </a:cubicBezTo>
                  <a:cubicBezTo>
                    <a:pt x="1158" y="1869"/>
                    <a:pt x="837" y="1985"/>
                    <a:pt x="414" y="2032"/>
                  </a:cubicBezTo>
                  <a:cubicBezTo>
                    <a:pt x="403" y="2050"/>
                    <a:pt x="397" y="2067"/>
                    <a:pt x="387" y="2084"/>
                  </a:cubicBezTo>
                  <a:cubicBezTo>
                    <a:pt x="270" y="2309"/>
                    <a:pt x="141" y="2504"/>
                    <a:pt x="1" y="2681"/>
                  </a:cubicBezTo>
                  <a:cubicBezTo>
                    <a:pt x="1093" y="2678"/>
                    <a:pt x="2169" y="2336"/>
                    <a:pt x="2120" y="1117"/>
                  </a:cubicBezTo>
                  <a:cubicBezTo>
                    <a:pt x="2081" y="161"/>
                    <a:pt x="1311" y="1"/>
                    <a:pt x="799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619;p37"/>
            <p:cNvSpPr/>
            <p:nvPr/>
          </p:nvSpPr>
          <p:spPr>
            <a:xfrm flipH="1">
              <a:off x="4045083" y="8811931"/>
              <a:ext cx="127599" cy="69483"/>
            </a:xfrm>
            <a:custGeom>
              <a:avLst/>
              <a:gdLst/>
              <a:ahLst/>
              <a:cxnLst/>
              <a:rect l="l" t="t" r="r" b="b"/>
              <a:pathLst>
                <a:path w="898" h="489" extrusionOk="0">
                  <a:moveTo>
                    <a:pt x="242" y="0"/>
                  </a:moveTo>
                  <a:cubicBezTo>
                    <a:pt x="106" y="0"/>
                    <a:pt x="0" y="109"/>
                    <a:pt x="0" y="246"/>
                  </a:cubicBezTo>
                  <a:cubicBezTo>
                    <a:pt x="0" y="380"/>
                    <a:pt x="106" y="488"/>
                    <a:pt x="242" y="488"/>
                  </a:cubicBezTo>
                  <a:lnTo>
                    <a:pt x="656" y="488"/>
                  </a:lnTo>
                  <a:cubicBezTo>
                    <a:pt x="789" y="488"/>
                    <a:pt x="898" y="380"/>
                    <a:pt x="898" y="246"/>
                  </a:cubicBezTo>
                  <a:cubicBezTo>
                    <a:pt x="898" y="109"/>
                    <a:pt x="789" y="0"/>
                    <a:pt x="656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620;p37"/>
            <p:cNvSpPr/>
            <p:nvPr/>
          </p:nvSpPr>
          <p:spPr>
            <a:xfrm flipH="1">
              <a:off x="4053181" y="8875873"/>
              <a:ext cx="111400" cy="69058"/>
            </a:xfrm>
            <a:custGeom>
              <a:avLst/>
              <a:gdLst/>
              <a:ahLst/>
              <a:cxnLst/>
              <a:rect l="l" t="t" r="r" b="b"/>
              <a:pathLst>
                <a:path w="784" h="486" extrusionOk="0">
                  <a:moveTo>
                    <a:pt x="243" y="1"/>
                  </a:moveTo>
                  <a:cubicBezTo>
                    <a:pt x="111" y="1"/>
                    <a:pt x="1" y="106"/>
                    <a:pt x="1" y="243"/>
                  </a:cubicBezTo>
                  <a:cubicBezTo>
                    <a:pt x="1" y="376"/>
                    <a:pt x="111" y="486"/>
                    <a:pt x="243" y="486"/>
                  </a:cubicBezTo>
                  <a:lnTo>
                    <a:pt x="541" y="486"/>
                  </a:lnTo>
                  <a:cubicBezTo>
                    <a:pt x="673" y="486"/>
                    <a:pt x="783" y="376"/>
                    <a:pt x="783" y="243"/>
                  </a:cubicBezTo>
                  <a:cubicBezTo>
                    <a:pt x="783" y="106"/>
                    <a:pt x="673" y="1"/>
                    <a:pt x="541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621;p37"/>
            <p:cNvSpPr/>
            <p:nvPr/>
          </p:nvSpPr>
          <p:spPr>
            <a:xfrm flipH="1">
              <a:off x="4057586" y="8943366"/>
              <a:ext cx="111259" cy="69058"/>
            </a:xfrm>
            <a:custGeom>
              <a:avLst/>
              <a:gdLst/>
              <a:ahLst/>
              <a:cxnLst/>
              <a:rect l="l" t="t" r="r" b="b"/>
              <a:pathLst>
                <a:path w="783" h="486" extrusionOk="0">
                  <a:moveTo>
                    <a:pt x="246" y="0"/>
                  </a:moveTo>
                  <a:cubicBezTo>
                    <a:pt x="109" y="0"/>
                    <a:pt x="0" y="110"/>
                    <a:pt x="0" y="243"/>
                  </a:cubicBezTo>
                  <a:cubicBezTo>
                    <a:pt x="0" y="376"/>
                    <a:pt x="109" y="485"/>
                    <a:pt x="246" y="485"/>
                  </a:cubicBezTo>
                  <a:lnTo>
                    <a:pt x="540" y="485"/>
                  </a:lnTo>
                  <a:cubicBezTo>
                    <a:pt x="673" y="485"/>
                    <a:pt x="782" y="376"/>
                    <a:pt x="782" y="243"/>
                  </a:cubicBezTo>
                  <a:cubicBezTo>
                    <a:pt x="782" y="110"/>
                    <a:pt x="673" y="0"/>
                    <a:pt x="54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622;p37"/>
            <p:cNvSpPr/>
            <p:nvPr/>
          </p:nvSpPr>
          <p:spPr>
            <a:xfrm flipH="1">
              <a:off x="4859416" y="9037999"/>
              <a:ext cx="44332" cy="44192"/>
            </a:xfrm>
            <a:custGeom>
              <a:avLst/>
              <a:gdLst/>
              <a:ahLst/>
              <a:cxnLst/>
              <a:rect l="l" t="t" r="r" b="b"/>
              <a:pathLst>
                <a:path w="312" h="311" extrusionOk="0">
                  <a:moveTo>
                    <a:pt x="154" y="0"/>
                  </a:moveTo>
                  <a:cubicBezTo>
                    <a:pt x="69" y="0"/>
                    <a:pt x="0" y="68"/>
                    <a:pt x="0" y="157"/>
                  </a:cubicBezTo>
                  <a:cubicBezTo>
                    <a:pt x="0" y="243"/>
                    <a:pt x="69" y="311"/>
                    <a:pt x="154" y="311"/>
                  </a:cubicBezTo>
                  <a:cubicBezTo>
                    <a:pt x="240" y="311"/>
                    <a:pt x="312" y="243"/>
                    <a:pt x="312" y="157"/>
                  </a:cubicBezTo>
                  <a:cubicBezTo>
                    <a:pt x="312" y="68"/>
                    <a:pt x="240" y="0"/>
                    <a:pt x="15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623;p37"/>
            <p:cNvSpPr/>
            <p:nvPr/>
          </p:nvSpPr>
          <p:spPr>
            <a:xfrm flipH="1">
              <a:off x="4791496" y="8999067"/>
              <a:ext cx="43764" cy="44332"/>
            </a:xfrm>
            <a:custGeom>
              <a:avLst/>
              <a:gdLst/>
              <a:ahLst/>
              <a:cxnLst/>
              <a:rect l="l" t="t" r="r" b="b"/>
              <a:pathLst>
                <a:path w="308" h="312" extrusionOk="0">
                  <a:moveTo>
                    <a:pt x="153" y="1"/>
                  </a:moveTo>
                  <a:cubicBezTo>
                    <a:pt x="68" y="1"/>
                    <a:pt x="0" y="69"/>
                    <a:pt x="0" y="155"/>
                  </a:cubicBezTo>
                  <a:cubicBezTo>
                    <a:pt x="0" y="240"/>
                    <a:pt x="68" y="312"/>
                    <a:pt x="153" y="312"/>
                  </a:cubicBezTo>
                  <a:cubicBezTo>
                    <a:pt x="239" y="312"/>
                    <a:pt x="307" y="240"/>
                    <a:pt x="307" y="155"/>
                  </a:cubicBezTo>
                  <a:cubicBezTo>
                    <a:pt x="307" y="69"/>
                    <a:pt x="239" y="1"/>
                    <a:pt x="153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624;p37"/>
            <p:cNvSpPr/>
            <p:nvPr/>
          </p:nvSpPr>
          <p:spPr>
            <a:xfrm flipH="1">
              <a:off x="4729969" y="9128654"/>
              <a:ext cx="40354" cy="40354"/>
            </a:xfrm>
            <a:custGeom>
              <a:avLst/>
              <a:gdLst/>
              <a:ahLst/>
              <a:cxnLst/>
              <a:rect l="l" t="t" r="r" b="b"/>
              <a:pathLst>
                <a:path w="284" h="284" extrusionOk="0">
                  <a:moveTo>
                    <a:pt x="144" y="0"/>
                  </a:moveTo>
                  <a:cubicBezTo>
                    <a:pt x="65" y="0"/>
                    <a:pt x="0" y="62"/>
                    <a:pt x="0" y="141"/>
                  </a:cubicBezTo>
                  <a:cubicBezTo>
                    <a:pt x="0" y="219"/>
                    <a:pt x="65" y="284"/>
                    <a:pt x="144" y="284"/>
                  </a:cubicBezTo>
                  <a:cubicBezTo>
                    <a:pt x="222" y="284"/>
                    <a:pt x="284" y="219"/>
                    <a:pt x="284" y="141"/>
                  </a:cubicBezTo>
                  <a:cubicBezTo>
                    <a:pt x="284" y="62"/>
                    <a:pt x="222" y="0"/>
                    <a:pt x="14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625;p37"/>
            <p:cNvSpPr/>
            <p:nvPr/>
          </p:nvSpPr>
          <p:spPr>
            <a:xfrm flipH="1">
              <a:off x="4673132" y="9134906"/>
              <a:ext cx="28704" cy="27849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100" y="1"/>
                  </a:moveTo>
                  <a:cubicBezTo>
                    <a:pt x="47" y="1"/>
                    <a:pt x="3" y="40"/>
                    <a:pt x="3" y="93"/>
                  </a:cubicBezTo>
                  <a:cubicBezTo>
                    <a:pt x="0" y="147"/>
                    <a:pt x="44" y="192"/>
                    <a:pt x="95" y="196"/>
                  </a:cubicBezTo>
                  <a:cubicBezTo>
                    <a:pt x="97" y="196"/>
                    <a:pt x="99" y="196"/>
                    <a:pt x="101" y="196"/>
                  </a:cubicBezTo>
                  <a:cubicBezTo>
                    <a:pt x="153" y="196"/>
                    <a:pt x="194" y="153"/>
                    <a:pt x="197" y="100"/>
                  </a:cubicBezTo>
                  <a:cubicBezTo>
                    <a:pt x="202" y="48"/>
                    <a:pt x="157" y="1"/>
                    <a:pt x="106" y="1"/>
                  </a:cubicBezTo>
                  <a:cubicBezTo>
                    <a:pt x="104" y="1"/>
                    <a:pt x="102" y="1"/>
                    <a:pt x="100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26;p37"/>
            <p:cNvSpPr/>
            <p:nvPr/>
          </p:nvSpPr>
          <p:spPr>
            <a:xfrm flipH="1">
              <a:off x="4680521" y="9063717"/>
              <a:ext cx="28704" cy="27709"/>
            </a:xfrm>
            <a:custGeom>
              <a:avLst/>
              <a:gdLst/>
              <a:ahLst/>
              <a:cxnLst/>
              <a:rect l="l" t="t" r="r" b="b"/>
              <a:pathLst>
                <a:path w="202" h="195" extrusionOk="0">
                  <a:moveTo>
                    <a:pt x="103" y="0"/>
                  </a:moveTo>
                  <a:cubicBezTo>
                    <a:pt x="52" y="0"/>
                    <a:pt x="4" y="41"/>
                    <a:pt x="4" y="95"/>
                  </a:cubicBezTo>
                  <a:cubicBezTo>
                    <a:pt x="0" y="150"/>
                    <a:pt x="41" y="194"/>
                    <a:pt x="96" y="194"/>
                  </a:cubicBezTo>
                  <a:cubicBezTo>
                    <a:pt x="98" y="195"/>
                    <a:pt x="100" y="195"/>
                    <a:pt x="102" y="195"/>
                  </a:cubicBezTo>
                  <a:cubicBezTo>
                    <a:pt x="154" y="195"/>
                    <a:pt x="196" y="155"/>
                    <a:pt x="199" y="103"/>
                  </a:cubicBezTo>
                  <a:cubicBezTo>
                    <a:pt x="202" y="48"/>
                    <a:pt x="158" y="4"/>
                    <a:pt x="103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627;p37"/>
            <p:cNvSpPr/>
            <p:nvPr/>
          </p:nvSpPr>
          <p:spPr>
            <a:xfrm flipH="1">
              <a:off x="4808972" y="9109188"/>
              <a:ext cx="44332" cy="43764"/>
            </a:xfrm>
            <a:custGeom>
              <a:avLst/>
              <a:gdLst/>
              <a:ahLst/>
              <a:cxnLst/>
              <a:rect l="l" t="t" r="r" b="b"/>
              <a:pathLst>
                <a:path w="312" h="308" extrusionOk="0">
                  <a:moveTo>
                    <a:pt x="154" y="1"/>
                  </a:moveTo>
                  <a:cubicBezTo>
                    <a:pt x="69" y="1"/>
                    <a:pt x="1" y="69"/>
                    <a:pt x="1" y="155"/>
                  </a:cubicBezTo>
                  <a:cubicBezTo>
                    <a:pt x="1" y="240"/>
                    <a:pt x="69" y="308"/>
                    <a:pt x="154" y="308"/>
                  </a:cubicBezTo>
                  <a:cubicBezTo>
                    <a:pt x="243" y="308"/>
                    <a:pt x="311" y="240"/>
                    <a:pt x="311" y="155"/>
                  </a:cubicBezTo>
                  <a:cubicBezTo>
                    <a:pt x="311" y="69"/>
                    <a:pt x="243" y="1"/>
                    <a:pt x="154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28;p37"/>
            <p:cNvSpPr/>
            <p:nvPr/>
          </p:nvSpPr>
          <p:spPr>
            <a:xfrm flipH="1">
              <a:off x="4688193" y="9065139"/>
              <a:ext cx="6964" cy="13214"/>
            </a:xfrm>
            <a:custGeom>
              <a:avLst/>
              <a:gdLst/>
              <a:ahLst/>
              <a:cxnLst/>
              <a:rect l="l" t="t" r="r" b="b"/>
              <a:pathLst>
                <a:path w="49" h="93" extrusionOk="0">
                  <a:moveTo>
                    <a:pt x="1" y="0"/>
                  </a:moveTo>
                  <a:lnTo>
                    <a:pt x="1" y="93"/>
                  </a:lnTo>
                  <a:cubicBezTo>
                    <a:pt x="28" y="93"/>
                    <a:pt x="48" y="72"/>
                    <a:pt x="48" y="44"/>
                  </a:cubicBezTo>
                  <a:cubicBezTo>
                    <a:pt x="48" y="21"/>
                    <a:pt x="28" y="0"/>
                    <a:pt x="1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29;p37"/>
            <p:cNvSpPr/>
            <p:nvPr/>
          </p:nvSpPr>
          <p:spPr>
            <a:xfrm flipH="1">
              <a:off x="4690183" y="9146984"/>
              <a:ext cx="9235" cy="9379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31" y="1"/>
                  </a:moveTo>
                  <a:cubicBezTo>
                    <a:pt x="13" y="1"/>
                    <a:pt x="0" y="18"/>
                    <a:pt x="0" y="35"/>
                  </a:cubicBezTo>
                  <a:cubicBezTo>
                    <a:pt x="0" y="53"/>
                    <a:pt x="13" y="66"/>
                    <a:pt x="31" y="66"/>
                  </a:cubicBezTo>
                  <a:cubicBezTo>
                    <a:pt x="51" y="66"/>
                    <a:pt x="65" y="53"/>
                    <a:pt x="65" y="35"/>
                  </a:cubicBezTo>
                  <a:cubicBezTo>
                    <a:pt x="65" y="18"/>
                    <a:pt x="51" y="1"/>
                    <a:pt x="31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30;p37"/>
            <p:cNvSpPr/>
            <p:nvPr/>
          </p:nvSpPr>
          <p:spPr>
            <a:xfrm flipH="1">
              <a:off x="4832702" y="9126666"/>
              <a:ext cx="18046" cy="18046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5" y="1"/>
                  </a:moveTo>
                  <a:cubicBezTo>
                    <a:pt x="31" y="1"/>
                    <a:pt x="0" y="28"/>
                    <a:pt x="0" y="62"/>
                  </a:cubicBezTo>
                  <a:cubicBezTo>
                    <a:pt x="0" y="100"/>
                    <a:pt x="31" y="127"/>
                    <a:pt x="65" y="127"/>
                  </a:cubicBezTo>
                  <a:cubicBezTo>
                    <a:pt x="99" y="127"/>
                    <a:pt x="126" y="100"/>
                    <a:pt x="126" y="62"/>
                  </a:cubicBezTo>
                  <a:cubicBezTo>
                    <a:pt x="126" y="28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631;p37"/>
            <p:cNvSpPr/>
            <p:nvPr/>
          </p:nvSpPr>
          <p:spPr>
            <a:xfrm flipH="1">
              <a:off x="4878882" y="9045246"/>
              <a:ext cx="17478" cy="17478"/>
            </a:xfrm>
            <a:custGeom>
              <a:avLst/>
              <a:gdLst/>
              <a:ahLst/>
              <a:cxnLst/>
              <a:rect l="l" t="t" r="r" b="b"/>
              <a:pathLst>
                <a:path w="123" h="123" extrusionOk="0">
                  <a:moveTo>
                    <a:pt x="61" y="0"/>
                  </a:moveTo>
                  <a:cubicBezTo>
                    <a:pt x="27" y="0"/>
                    <a:pt x="0" y="28"/>
                    <a:pt x="0" y="61"/>
                  </a:cubicBezTo>
                  <a:cubicBezTo>
                    <a:pt x="0" y="96"/>
                    <a:pt x="27" y="123"/>
                    <a:pt x="61" y="123"/>
                  </a:cubicBezTo>
                  <a:cubicBezTo>
                    <a:pt x="96" y="123"/>
                    <a:pt x="123" y="96"/>
                    <a:pt x="123" y="61"/>
                  </a:cubicBezTo>
                  <a:cubicBezTo>
                    <a:pt x="123" y="28"/>
                    <a:pt x="96" y="0"/>
                    <a:pt x="61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632;p37"/>
            <p:cNvSpPr/>
            <p:nvPr/>
          </p:nvSpPr>
          <p:spPr>
            <a:xfrm flipH="1">
              <a:off x="4806557" y="9000630"/>
              <a:ext cx="13784" cy="13784"/>
            </a:xfrm>
            <a:custGeom>
              <a:avLst/>
              <a:gdLst/>
              <a:ahLst/>
              <a:cxnLst/>
              <a:rect l="l" t="t" r="r" b="b"/>
              <a:pathLst>
                <a:path w="97" h="97" extrusionOk="0">
                  <a:moveTo>
                    <a:pt x="48" y="0"/>
                  </a:moveTo>
                  <a:cubicBezTo>
                    <a:pt x="21" y="0"/>
                    <a:pt x="1" y="24"/>
                    <a:pt x="1" y="48"/>
                  </a:cubicBezTo>
                  <a:cubicBezTo>
                    <a:pt x="1" y="76"/>
                    <a:pt x="21" y="96"/>
                    <a:pt x="48" y="96"/>
                  </a:cubicBezTo>
                  <a:cubicBezTo>
                    <a:pt x="73" y="96"/>
                    <a:pt x="97" y="76"/>
                    <a:pt x="97" y="48"/>
                  </a:cubicBezTo>
                  <a:cubicBezTo>
                    <a:pt x="97" y="24"/>
                    <a:pt x="73" y="0"/>
                    <a:pt x="48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33;p37"/>
            <p:cNvSpPr/>
            <p:nvPr/>
          </p:nvSpPr>
          <p:spPr>
            <a:xfrm flipH="1">
              <a:off x="4928330" y="8725111"/>
              <a:ext cx="270261" cy="129162"/>
            </a:xfrm>
            <a:custGeom>
              <a:avLst/>
              <a:gdLst/>
              <a:ahLst/>
              <a:cxnLst/>
              <a:rect l="l" t="t" r="r" b="b"/>
              <a:pathLst>
                <a:path w="1902" h="909" extrusionOk="0">
                  <a:moveTo>
                    <a:pt x="1530" y="0"/>
                  </a:moveTo>
                  <a:cubicBezTo>
                    <a:pt x="1506" y="0"/>
                    <a:pt x="1482" y="3"/>
                    <a:pt x="1458" y="7"/>
                  </a:cubicBezTo>
                  <a:lnTo>
                    <a:pt x="318" y="253"/>
                  </a:lnTo>
                  <a:cubicBezTo>
                    <a:pt x="126" y="290"/>
                    <a:pt x="0" y="468"/>
                    <a:pt x="35" y="646"/>
                  </a:cubicBezTo>
                  <a:cubicBezTo>
                    <a:pt x="64" y="800"/>
                    <a:pt x="208" y="908"/>
                    <a:pt x="372" y="908"/>
                  </a:cubicBezTo>
                  <a:cubicBezTo>
                    <a:pt x="396" y="908"/>
                    <a:pt x="420" y="906"/>
                    <a:pt x="444" y="901"/>
                  </a:cubicBezTo>
                  <a:lnTo>
                    <a:pt x="1584" y="655"/>
                  </a:lnTo>
                  <a:cubicBezTo>
                    <a:pt x="1776" y="618"/>
                    <a:pt x="1902" y="444"/>
                    <a:pt x="1867" y="266"/>
                  </a:cubicBezTo>
                  <a:cubicBezTo>
                    <a:pt x="1834" y="108"/>
                    <a:pt x="1693" y="0"/>
                    <a:pt x="153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634;p37"/>
            <p:cNvSpPr/>
            <p:nvPr/>
          </p:nvSpPr>
          <p:spPr>
            <a:xfrm flipH="1">
              <a:off x="4912843" y="8828698"/>
              <a:ext cx="268271" cy="106570"/>
            </a:xfrm>
            <a:custGeom>
              <a:avLst/>
              <a:gdLst/>
              <a:ahLst/>
              <a:cxnLst/>
              <a:rect l="l" t="t" r="r" b="b"/>
              <a:pathLst>
                <a:path w="1888" h="750" extrusionOk="0">
                  <a:moveTo>
                    <a:pt x="1535" y="1"/>
                  </a:moveTo>
                  <a:cubicBezTo>
                    <a:pt x="1527" y="1"/>
                    <a:pt x="1518" y="1"/>
                    <a:pt x="1509" y="2"/>
                  </a:cubicBezTo>
                  <a:lnTo>
                    <a:pt x="345" y="90"/>
                  </a:lnTo>
                  <a:cubicBezTo>
                    <a:pt x="150" y="101"/>
                    <a:pt x="0" y="257"/>
                    <a:pt x="11" y="438"/>
                  </a:cubicBezTo>
                  <a:cubicBezTo>
                    <a:pt x="20" y="616"/>
                    <a:pt x="176" y="750"/>
                    <a:pt x="361" y="750"/>
                  </a:cubicBezTo>
                  <a:cubicBezTo>
                    <a:pt x="368" y="750"/>
                    <a:pt x="376" y="749"/>
                    <a:pt x="383" y="749"/>
                  </a:cubicBezTo>
                  <a:lnTo>
                    <a:pt x="1547" y="661"/>
                  </a:lnTo>
                  <a:cubicBezTo>
                    <a:pt x="1741" y="647"/>
                    <a:pt x="1888" y="493"/>
                    <a:pt x="1878" y="309"/>
                  </a:cubicBezTo>
                  <a:cubicBezTo>
                    <a:pt x="1868" y="136"/>
                    <a:pt x="1715" y="1"/>
                    <a:pt x="1535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635;p37"/>
            <p:cNvSpPr/>
            <p:nvPr/>
          </p:nvSpPr>
          <p:spPr>
            <a:xfrm flipH="1">
              <a:off x="4927762" y="8887239"/>
              <a:ext cx="271397" cy="133283"/>
            </a:xfrm>
            <a:custGeom>
              <a:avLst/>
              <a:gdLst/>
              <a:ahLst/>
              <a:cxnLst/>
              <a:rect l="l" t="t" r="r" b="b"/>
              <a:pathLst>
                <a:path w="1910" h="938" extrusionOk="0">
                  <a:moveTo>
                    <a:pt x="375" y="0"/>
                  </a:moveTo>
                  <a:cubicBezTo>
                    <a:pt x="223" y="0"/>
                    <a:pt x="85" y="98"/>
                    <a:pt x="45" y="242"/>
                  </a:cubicBezTo>
                  <a:cubicBezTo>
                    <a:pt x="1" y="419"/>
                    <a:pt x="117" y="603"/>
                    <a:pt x="305" y="652"/>
                  </a:cubicBezTo>
                  <a:lnTo>
                    <a:pt x="1438" y="924"/>
                  </a:lnTo>
                  <a:cubicBezTo>
                    <a:pt x="1470" y="933"/>
                    <a:pt x="1502" y="937"/>
                    <a:pt x="1534" y="937"/>
                  </a:cubicBezTo>
                  <a:cubicBezTo>
                    <a:pt x="1687" y="937"/>
                    <a:pt x="1825" y="840"/>
                    <a:pt x="1862" y="696"/>
                  </a:cubicBezTo>
                  <a:cubicBezTo>
                    <a:pt x="1909" y="518"/>
                    <a:pt x="1793" y="334"/>
                    <a:pt x="1605" y="286"/>
                  </a:cubicBezTo>
                  <a:lnTo>
                    <a:pt x="472" y="13"/>
                  </a:lnTo>
                  <a:cubicBezTo>
                    <a:pt x="440" y="4"/>
                    <a:pt x="407" y="0"/>
                    <a:pt x="375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636;p37"/>
            <p:cNvSpPr/>
            <p:nvPr/>
          </p:nvSpPr>
          <p:spPr>
            <a:xfrm flipH="1">
              <a:off x="4994830" y="8928873"/>
              <a:ext cx="260031" cy="171791"/>
            </a:xfrm>
            <a:custGeom>
              <a:avLst/>
              <a:gdLst/>
              <a:ahLst/>
              <a:cxnLst/>
              <a:rect l="l" t="t" r="r" b="b"/>
              <a:pathLst>
                <a:path w="1830" h="1209" extrusionOk="0">
                  <a:moveTo>
                    <a:pt x="375" y="1"/>
                  </a:moveTo>
                  <a:cubicBezTo>
                    <a:pt x="256" y="1"/>
                    <a:pt x="145" y="61"/>
                    <a:pt x="86" y="167"/>
                  </a:cubicBezTo>
                  <a:cubicBezTo>
                    <a:pt x="1" y="327"/>
                    <a:pt x="69" y="536"/>
                    <a:pt x="239" y="628"/>
                  </a:cubicBezTo>
                  <a:lnTo>
                    <a:pt x="1274" y="1164"/>
                  </a:lnTo>
                  <a:cubicBezTo>
                    <a:pt x="1330" y="1194"/>
                    <a:pt x="1390" y="1209"/>
                    <a:pt x="1450" y="1209"/>
                  </a:cubicBezTo>
                  <a:cubicBezTo>
                    <a:pt x="1570" y="1209"/>
                    <a:pt x="1684" y="1149"/>
                    <a:pt x="1741" y="1041"/>
                  </a:cubicBezTo>
                  <a:cubicBezTo>
                    <a:pt x="1830" y="880"/>
                    <a:pt x="1762" y="676"/>
                    <a:pt x="1591" y="584"/>
                  </a:cubicBezTo>
                  <a:lnTo>
                    <a:pt x="554" y="48"/>
                  </a:lnTo>
                  <a:cubicBezTo>
                    <a:pt x="496" y="16"/>
                    <a:pt x="435" y="1"/>
                    <a:pt x="375" y="1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637;p37"/>
            <p:cNvSpPr/>
            <p:nvPr/>
          </p:nvSpPr>
          <p:spPr>
            <a:xfrm flipH="1">
              <a:off x="5025806" y="8737759"/>
              <a:ext cx="260599" cy="288591"/>
            </a:xfrm>
            <a:custGeom>
              <a:avLst/>
              <a:gdLst/>
              <a:ahLst/>
              <a:cxnLst/>
              <a:rect l="l" t="t" r="r" b="b"/>
              <a:pathLst>
                <a:path w="1834" h="2031" extrusionOk="0">
                  <a:moveTo>
                    <a:pt x="1120" y="0"/>
                  </a:moveTo>
                  <a:cubicBezTo>
                    <a:pt x="1085" y="0"/>
                    <a:pt x="1049" y="6"/>
                    <a:pt x="1014" y="17"/>
                  </a:cubicBezTo>
                  <a:cubicBezTo>
                    <a:pt x="618" y="140"/>
                    <a:pt x="219" y="461"/>
                    <a:pt x="79" y="884"/>
                  </a:cubicBezTo>
                  <a:lnTo>
                    <a:pt x="35" y="1328"/>
                  </a:lnTo>
                  <a:cubicBezTo>
                    <a:pt x="1" y="1652"/>
                    <a:pt x="240" y="1942"/>
                    <a:pt x="563" y="1973"/>
                  </a:cubicBezTo>
                  <a:lnTo>
                    <a:pt x="1093" y="2028"/>
                  </a:lnTo>
                  <a:cubicBezTo>
                    <a:pt x="1111" y="2030"/>
                    <a:pt x="1130" y="2031"/>
                    <a:pt x="1149" y="2031"/>
                  </a:cubicBezTo>
                  <a:cubicBezTo>
                    <a:pt x="1450" y="2031"/>
                    <a:pt x="1709" y="1804"/>
                    <a:pt x="1738" y="1499"/>
                  </a:cubicBezTo>
                  <a:lnTo>
                    <a:pt x="1809" y="771"/>
                  </a:lnTo>
                  <a:cubicBezTo>
                    <a:pt x="1833" y="546"/>
                    <a:pt x="1728" y="331"/>
                    <a:pt x="1537" y="212"/>
                  </a:cubicBezTo>
                  <a:lnTo>
                    <a:pt x="1352" y="78"/>
                  </a:lnTo>
                  <a:cubicBezTo>
                    <a:pt x="1283" y="28"/>
                    <a:pt x="1202" y="0"/>
                    <a:pt x="1120" y="0"/>
                  </a:cubicBezTo>
                  <a:close/>
                </a:path>
              </a:pathLst>
            </a:custGeom>
            <a:solidFill>
              <a:srgbClr val="FC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638;p37"/>
            <p:cNvSpPr/>
            <p:nvPr/>
          </p:nvSpPr>
          <p:spPr>
            <a:xfrm flipH="1">
              <a:off x="4212894" y="8683905"/>
              <a:ext cx="828118" cy="29129"/>
            </a:xfrm>
            <a:custGeom>
              <a:avLst/>
              <a:gdLst/>
              <a:ahLst/>
              <a:cxnLst/>
              <a:rect l="l" t="t" r="r" b="b"/>
              <a:pathLst>
                <a:path w="5828" h="205" extrusionOk="0">
                  <a:moveTo>
                    <a:pt x="2912" y="0"/>
                  </a:moveTo>
                  <a:cubicBezTo>
                    <a:pt x="1305" y="0"/>
                    <a:pt x="1" y="48"/>
                    <a:pt x="1" y="102"/>
                  </a:cubicBezTo>
                  <a:cubicBezTo>
                    <a:pt x="1" y="161"/>
                    <a:pt x="1305" y="205"/>
                    <a:pt x="2912" y="205"/>
                  </a:cubicBezTo>
                  <a:cubicBezTo>
                    <a:pt x="4524" y="205"/>
                    <a:pt x="5828" y="161"/>
                    <a:pt x="5828" y="102"/>
                  </a:cubicBezTo>
                  <a:cubicBezTo>
                    <a:pt x="5828" y="48"/>
                    <a:pt x="4524" y="0"/>
                    <a:pt x="2912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639;p37"/>
            <p:cNvSpPr/>
            <p:nvPr/>
          </p:nvSpPr>
          <p:spPr>
            <a:xfrm flipH="1">
              <a:off x="5260827" y="9112739"/>
              <a:ext cx="612563" cy="792310"/>
            </a:xfrm>
            <a:custGeom>
              <a:avLst/>
              <a:gdLst/>
              <a:ahLst/>
              <a:cxnLst/>
              <a:rect l="l" t="t" r="r" b="b"/>
              <a:pathLst>
                <a:path w="4311" h="5576" extrusionOk="0">
                  <a:moveTo>
                    <a:pt x="811" y="0"/>
                  </a:moveTo>
                  <a:cubicBezTo>
                    <a:pt x="754" y="0"/>
                    <a:pt x="696" y="26"/>
                    <a:pt x="656" y="89"/>
                  </a:cubicBezTo>
                  <a:cubicBezTo>
                    <a:pt x="1" y="1102"/>
                    <a:pt x="550" y="2216"/>
                    <a:pt x="1203" y="3076"/>
                  </a:cubicBezTo>
                  <a:cubicBezTo>
                    <a:pt x="1954" y="4069"/>
                    <a:pt x="2889" y="4895"/>
                    <a:pt x="3950" y="5547"/>
                  </a:cubicBezTo>
                  <a:cubicBezTo>
                    <a:pt x="3983" y="5567"/>
                    <a:pt x="4015" y="5575"/>
                    <a:pt x="4045" y="5575"/>
                  </a:cubicBezTo>
                  <a:cubicBezTo>
                    <a:pt x="4205" y="5575"/>
                    <a:pt x="4310" y="5329"/>
                    <a:pt x="4138" y="5222"/>
                  </a:cubicBezTo>
                  <a:cubicBezTo>
                    <a:pt x="3292" y="4700"/>
                    <a:pt x="2527" y="4069"/>
                    <a:pt x="1875" y="3317"/>
                  </a:cubicBezTo>
                  <a:cubicBezTo>
                    <a:pt x="1182" y="2515"/>
                    <a:pt x="295" y="1341"/>
                    <a:pt x="981" y="276"/>
                  </a:cubicBezTo>
                  <a:cubicBezTo>
                    <a:pt x="1070" y="134"/>
                    <a:pt x="942" y="0"/>
                    <a:pt x="811" y="0"/>
                  </a:cubicBezTo>
                  <a:close/>
                </a:path>
              </a:pathLst>
            </a:custGeom>
            <a:solidFill>
              <a:srgbClr val="999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640;p37"/>
            <p:cNvSpPr/>
            <p:nvPr/>
          </p:nvSpPr>
          <p:spPr>
            <a:xfrm flipH="1">
              <a:off x="4693450" y="8540677"/>
              <a:ext cx="176337" cy="62806"/>
            </a:xfrm>
            <a:custGeom>
              <a:avLst/>
              <a:gdLst/>
              <a:ahLst/>
              <a:cxnLst/>
              <a:rect l="l" t="t" r="r" b="b"/>
              <a:pathLst>
                <a:path w="1241" h="442" extrusionOk="0">
                  <a:moveTo>
                    <a:pt x="219" y="0"/>
                  </a:moveTo>
                  <a:cubicBezTo>
                    <a:pt x="1" y="0"/>
                    <a:pt x="8" y="353"/>
                    <a:pt x="240" y="373"/>
                  </a:cubicBezTo>
                  <a:cubicBezTo>
                    <a:pt x="495" y="397"/>
                    <a:pt x="749" y="421"/>
                    <a:pt x="1001" y="441"/>
                  </a:cubicBezTo>
                  <a:cubicBezTo>
                    <a:pt x="1007" y="442"/>
                    <a:pt x="1014" y="442"/>
                    <a:pt x="1020" y="442"/>
                  </a:cubicBezTo>
                  <a:cubicBezTo>
                    <a:pt x="1240" y="442"/>
                    <a:pt x="1234" y="89"/>
                    <a:pt x="1001" y="66"/>
                  </a:cubicBezTo>
                  <a:cubicBezTo>
                    <a:pt x="749" y="45"/>
                    <a:pt x="495" y="22"/>
                    <a:pt x="240" y="1"/>
                  </a:cubicBezTo>
                  <a:cubicBezTo>
                    <a:pt x="233" y="0"/>
                    <a:pt x="225" y="0"/>
                    <a:pt x="219" y="0"/>
                  </a:cubicBezTo>
                  <a:close/>
                </a:path>
              </a:pathLst>
            </a:custGeom>
            <a:solidFill>
              <a:srgbClr val="EF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641;p37"/>
            <p:cNvSpPr/>
            <p:nvPr/>
          </p:nvSpPr>
          <p:spPr>
            <a:xfrm flipH="1">
              <a:off x="4581482" y="8601209"/>
              <a:ext cx="82131" cy="113247"/>
            </a:xfrm>
            <a:custGeom>
              <a:avLst/>
              <a:gdLst/>
              <a:ahLst/>
              <a:cxnLst/>
              <a:rect l="l" t="t" r="r" b="b"/>
              <a:pathLst>
                <a:path w="578" h="797" extrusionOk="0">
                  <a:moveTo>
                    <a:pt x="228" y="1"/>
                  </a:moveTo>
                  <a:cubicBezTo>
                    <a:pt x="115" y="1"/>
                    <a:pt x="1" y="91"/>
                    <a:pt x="42" y="231"/>
                  </a:cubicBezTo>
                  <a:cubicBezTo>
                    <a:pt x="86" y="377"/>
                    <a:pt x="130" y="521"/>
                    <a:pt x="174" y="664"/>
                  </a:cubicBezTo>
                  <a:cubicBezTo>
                    <a:pt x="202" y="756"/>
                    <a:pt x="275" y="796"/>
                    <a:pt x="350" y="796"/>
                  </a:cubicBezTo>
                  <a:cubicBezTo>
                    <a:pt x="463" y="796"/>
                    <a:pt x="577" y="705"/>
                    <a:pt x="536" y="565"/>
                  </a:cubicBezTo>
                  <a:cubicBezTo>
                    <a:pt x="492" y="421"/>
                    <a:pt x="448" y="275"/>
                    <a:pt x="404" y="131"/>
                  </a:cubicBezTo>
                  <a:cubicBezTo>
                    <a:pt x="376" y="40"/>
                    <a:pt x="302" y="1"/>
                    <a:pt x="228" y="1"/>
                  </a:cubicBezTo>
                  <a:close/>
                </a:path>
              </a:pathLst>
            </a:custGeom>
            <a:solidFill>
              <a:srgbClr val="EF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642;p37"/>
            <p:cNvSpPr/>
            <p:nvPr/>
          </p:nvSpPr>
          <p:spPr>
            <a:xfrm flipH="1">
              <a:off x="5282142" y="8513253"/>
              <a:ext cx="243832" cy="449867"/>
            </a:xfrm>
            <a:custGeom>
              <a:avLst/>
              <a:gdLst/>
              <a:ahLst/>
              <a:cxnLst/>
              <a:rect l="l" t="t" r="r" b="b"/>
              <a:pathLst>
                <a:path w="1716" h="3166" extrusionOk="0">
                  <a:moveTo>
                    <a:pt x="1053" y="0"/>
                  </a:moveTo>
                  <a:cubicBezTo>
                    <a:pt x="1011" y="0"/>
                    <a:pt x="967" y="17"/>
                    <a:pt x="929" y="57"/>
                  </a:cubicBezTo>
                  <a:cubicBezTo>
                    <a:pt x="0" y="1013"/>
                    <a:pt x="4" y="2553"/>
                    <a:pt x="1335" y="3147"/>
                  </a:cubicBezTo>
                  <a:cubicBezTo>
                    <a:pt x="1363" y="3160"/>
                    <a:pt x="1391" y="3165"/>
                    <a:pt x="1418" y="3165"/>
                  </a:cubicBezTo>
                  <a:cubicBezTo>
                    <a:pt x="1596" y="3165"/>
                    <a:pt x="1716" y="2909"/>
                    <a:pt x="1523" y="2822"/>
                  </a:cubicBezTo>
                  <a:cubicBezTo>
                    <a:pt x="423" y="2331"/>
                    <a:pt x="423" y="1116"/>
                    <a:pt x="1192" y="320"/>
                  </a:cubicBezTo>
                  <a:cubicBezTo>
                    <a:pt x="1320" y="187"/>
                    <a:pt x="1194" y="0"/>
                    <a:pt x="1053" y="0"/>
                  </a:cubicBezTo>
                  <a:close/>
                </a:path>
              </a:pathLst>
            </a:custGeom>
            <a:solidFill>
              <a:srgbClr val="FF9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643;p37"/>
            <p:cNvSpPr/>
            <p:nvPr/>
          </p:nvSpPr>
          <p:spPr>
            <a:xfrm flipH="1">
              <a:off x="4234207" y="8470908"/>
              <a:ext cx="150478" cy="18685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21" y="1"/>
                  </a:moveTo>
                  <a:cubicBezTo>
                    <a:pt x="7" y="1"/>
                    <a:pt x="1" y="7"/>
                    <a:pt x="1" y="24"/>
                  </a:cubicBezTo>
                  <a:cubicBezTo>
                    <a:pt x="1" y="137"/>
                    <a:pt x="785" y="1267"/>
                    <a:pt x="785" y="1267"/>
                  </a:cubicBezTo>
                  <a:cubicBezTo>
                    <a:pt x="785" y="1267"/>
                    <a:pt x="861" y="1315"/>
                    <a:pt x="935" y="1315"/>
                  </a:cubicBezTo>
                  <a:cubicBezTo>
                    <a:pt x="997" y="1315"/>
                    <a:pt x="1058" y="1277"/>
                    <a:pt x="1058" y="1137"/>
                  </a:cubicBezTo>
                  <a:cubicBezTo>
                    <a:pt x="1058" y="861"/>
                    <a:pt x="171" y="1"/>
                    <a:pt x="21" y="1"/>
                  </a:cubicBezTo>
                  <a:close/>
                </a:path>
              </a:pathLst>
            </a:custGeom>
            <a:solidFill>
              <a:srgbClr val="EF6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644;p37"/>
            <p:cNvSpPr/>
            <p:nvPr/>
          </p:nvSpPr>
          <p:spPr>
            <a:xfrm flipH="1">
              <a:off x="3018177" y="7803787"/>
              <a:ext cx="457397" cy="478001"/>
            </a:xfrm>
            <a:custGeom>
              <a:avLst/>
              <a:gdLst/>
              <a:ahLst/>
              <a:cxnLst/>
              <a:rect l="l" t="t" r="r" b="b"/>
              <a:pathLst>
                <a:path w="3219" h="3364" extrusionOk="0">
                  <a:moveTo>
                    <a:pt x="2248" y="0"/>
                  </a:moveTo>
                  <a:cubicBezTo>
                    <a:pt x="2046" y="0"/>
                    <a:pt x="1971" y="319"/>
                    <a:pt x="2191" y="363"/>
                  </a:cubicBezTo>
                  <a:cubicBezTo>
                    <a:pt x="2706" y="473"/>
                    <a:pt x="2768" y="1067"/>
                    <a:pt x="2536" y="1466"/>
                  </a:cubicBezTo>
                  <a:cubicBezTo>
                    <a:pt x="2361" y="1767"/>
                    <a:pt x="2054" y="2002"/>
                    <a:pt x="1781" y="2197"/>
                  </a:cubicBezTo>
                  <a:cubicBezTo>
                    <a:pt x="1296" y="2542"/>
                    <a:pt x="768" y="2801"/>
                    <a:pt x="207" y="2992"/>
                  </a:cubicBezTo>
                  <a:cubicBezTo>
                    <a:pt x="0" y="3060"/>
                    <a:pt x="62" y="3364"/>
                    <a:pt x="246" y="3364"/>
                  </a:cubicBezTo>
                  <a:cubicBezTo>
                    <a:pt x="265" y="3364"/>
                    <a:pt x="285" y="3361"/>
                    <a:pt x="307" y="3354"/>
                  </a:cubicBezTo>
                  <a:cubicBezTo>
                    <a:pt x="1201" y="3046"/>
                    <a:pt x="2273" y="2545"/>
                    <a:pt x="2812" y="1726"/>
                  </a:cubicBezTo>
                  <a:cubicBezTo>
                    <a:pt x="3218" y="1105"/>
                    <a:pt x="3119" y="176"/>
                    <a:pt x="2293" y="5"/>
                  </a:cubicBezTo>
                  <a:cubicBezTo>
                    <a:pt x="2278" y="2"/>
                    <a:pt x="2263" y="0"/>
                    <a:pt x="2248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645;p37"/>
            <p:cNvSpPr/>
            <p:nvPr/>
          </p:nvSpPr>
          <p:spPr>
            <a:xfrm flipH="1">
              <a:off x="3097749" y="6863989"/>
              <a:ext cx="174917" cy="384076"/>
            </a:xfrm>
            <a:custGeom>
              <a:avLst/>
              <a:gdLst/>
              <a:ahLst/>
              <a:cxnLst/>
              <a:rect l="l" t="t" r="r" b="b"/>
              <a:pathLst>
                <a:path w="1231" h="2703" extrusionOk="0">
                  <a:moveTo>
                    <a:pt x="255" y="0"/>
                  </a:moveTo>
                  <a:cubicBezTo>
                    <a:pt x="103" y="0"/>
                    <a:pt x="1" y="245"/>
                    <a:pt x="166" y="358"/>
                  </a:cubicBezTo>
                  <a:cubicBezTo>
                    <a:pt x="862" y="850"/>
                    <a:pt x="733" y="1748"/>
                    <a:pt x="394" y="2417"/>
                  </a:cubicBezTo>
                  <a:cubicBezTo>
                    <a:pt x="321" y="2565"/>
                    <a:pt x="453" y="2703"/>
                    <a:pt x="577" y="2703"/>
                  </a:cubicBezTo>
                  <a:cubicBezTo>
                    <a:pt x="632" y="2703"/>
                    <a:pt x="686" y="2675"/>
                    <a:pt x="719" y="2608"/>
                  </a:cubicBezTo>
                  <a:cubicBezTo>
                    <a:pt x="1155" y="1734"/>
                    <a:pt x="1231" y="653"/>
                    <a:pt x="353" y="34"/>
                  </a:cubicBezTo>
                  <a:cubicBezTo>
                    <a:pt x="320" y="10"/>
                    <a:pt x="286" y="0"/>
                    <a:pt x="255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646;p37"/>
            <p:cNvSpPr/>
            <p:nvPr/>
          </p:nvSpPr>
          <p:spPr>
            <a:xfrm flipH="1">
              <a:off x="3433940" y="6234093"/>
              <a:ext cx="472600" cy="396013"/>
            </a:xfrm>
            <a:custGeom>
              <a:avLst/>
              <a:gdLst/>
              <a:ahLst/>
              <a:cxnLst/>
              <a:rect l="l" t="t" r="r" b="b"/>
              <a:pathLst>
                <a:path w="3326" h="2787" extrusionOk="0">
                  <a:moveTo>
                    <a:pt x="271" y="0"/>
                  </a:moveTo>
                  <a:cubicBezTo>
                    <a:pt x="71" y="0"/>
                    <a:pt x="1" y="313"/>
                    <a:pt x="220" y="367"/>
                  </a:cubicBezTo>
                  <a:cubicBezTo>
                    <a:pt x="1359" y="634"/>
                    <a:pt x="2933" y="1139"/>
                    <a:pt x="2810" y="2607"/>
                  </a:cubicBezTo>
                  <a:cubicBezTo>
                    <a:pt x="2800" y="2726"/>
                    <a:pt x="2888" y="2786"/>
                    <a:pt x="2981" y="2786"/>
                  </a:cubicBezTo>
                  <a:cubicBezTo>
                    <a:pt x="3074" y="2786"/>
                    <a:pt x="3172" y="2726"/>
                    <a:pt x="3182" y="2607"/>
                  </a:cubicBezTo>
                  <a:cubicBezTo>
                    <a:pt x="3326" y="965"/>
                    <a:pt x="1622" y="309"/>
                    <a:pt x="319" y="6"/>
                  </a:cubicBezTo>
                  <a:cubicBezTo>
                    <a:pt x="302" y="2"/>
                    <a:pt x="286" y="0"/>
                    <a:pt x="271" y="0"/>
                  </a:cubicBezTo>
                  <a:close/>
                </a:path>
              </a:pathLst>
            </a:custGeom>
            <a:solidFill>
              <a:srgbClr val="F7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Hình Chữ nhật 6"/>
          <p:cNvSpPr>
            <a:spLocks noChangeArrowheads="1"/>
          </p:cNvSpPr>
          <p:nvPr/>
        </p:nvSpPr>
        <p:spPr bwMode="auto">
          <a:xfrm>
            <a:off x="221917" y="508462"/>
            <a:ext cx="125204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3429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máy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cơ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khí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Hà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Nội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đóng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góp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cuộc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xây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dựng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bảo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vệ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đất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nước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?  </a:t>
            </a:r>
          </a:p>
        </p:txBody>
      </p:sp>
      <p:sp>
        <p:nvSpPr>
          <p:cNvPr id="217" name="Oval 216"/>
          <p:cNvSpPr/>
          <p:nvPr/>
        </p:nvSpPr>
        <p:spPr>
          <a:xfrm>
            <a:off x="609600" y="7658100"/>
            <a:ext cx="1143000" cy="1209645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912886" y="4707724"/>
            <a:ext cx="102159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lphaUcPeriod"/>
            </a:pPr>
            <a:r>
              <a:rPr lang="en-US" sz="4400" b="1" dirty="0" err="1">
                <a:latin typeface="Arial" panose="020B0604020202020204" pitchFamily="34" charset="0"/>
              </a:rPr>
              <a:t>T</a:t>
            </a:r>
            <a:r>
              <a:rPr lang="en-US" sz="4400" b="1" dirty="0" err="1" smtClean="0">
                <a:latin typeface="Arial" panose="020B0604020202020204" pitchFamily="34" charset="0"/>
              </a:rPr>
              <a:t>rang</a:t>
            </a:r>
            <a:r>
              <a:rPr lang="en-US" sz="4400" b="1" dirty="0" smtClean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bị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máy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móc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cho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sản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xuất</a:t>
            </a:r>
            <a:r>
              <a:rPr lang="en-US" sz="4400" b="1" dirty="0">
                <a:latin typeface="Arial" panose="020B0604020202020204" pitchFamily="34" charset="0"/>
              </a:rPr>
              <a:t> ở </a:t>
            </a:r>
            <a:r>
              <a:rPr lang="en-US" sz="4400" b="1" dirty="0" err="1">
                <a:latin typeface="Arial" panose="020B0604020202020204" pitchFamily="34" charset="0"/>
              </a:rPr>
              <a:t>miền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</a:rPr>
              <a:t>Bắc</a:t>
            </a:r>
            <a:r>
              <a:rPr lang="en-US" sz="4400" b="1" dirty="0" smtClean="0">
                <a:latin typeface="Arial" panose="020B0604020202020204" pitchFamily="34" charset="0"/>
              </a:rPr>
              <a:t>.   </a:t>
            </a:r>
            <a:endParaRPr lang="en-US" sz="4400" b="1" dirty="0">
              <a:latin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400" b="1" dirty="0" err="1">
                <a:latin typeface="Arial" panose="020B0604020202020204" pitchFamily="34" charset="0"/>
              </a:rPr>
              <a:t>C</a:t>
            </a:r>
            <a:r>
              <a:rPr lang="en-US" sz="4400" b="1" dirty="0" err="1" smtClean="0">
                <a:latin typeface="Arial" panose="020B0604020202020204" pitchFamily="34" charset="0"/>
              </a:rPr>
              <a:t>ung</a:t>
            </a:r>
            <a:r>
              <a:rPr lang="en-US" sz="4400" b="1" dirty="0" smtClean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cấp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vũ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khí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cho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bộ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</a:rPr>
              <a:t>đội</a:t>
            </a:r>
            <a:r>
              <a:rPr lang="en-US" sz="4400" b="1" dirty="0" smtClean="0">
                <a:latin typeface="Arial" panose="020B0604020202020204" pitchFamily="34" charset="0"/>
              </a:rPr>
              <a:t>. </a:t>
            </a:r>
            <a:endParaRPr lang="en-US" sz="4400" b="1" dirty="0">
              <a:latin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400" b="1" dirty="0" smtClean="0">
                <a:latin typeface="Arial" panose="020B0604020202020204" pitchFamily="34" charset="0"/>
              </a:rPr>
              <a:t>A </a:t>
            </a:r>
            <a:r>
              <a:rPr lang="en-US" sz="4400" b="1" dirty="0">
                <a:latin typeface="Arial" panose="020B0604020202020204" pitchFamily="34" charset="0"/>
              </a:rPr>
              <a:t>&amp; B </a:t>
            </a:r>
            <a:r>
              <a:rPr lang="en-US" sz="4400" b="1" dirty="0" err="1">
                <a:latin typeface="Arial" panose="020B0604020202020204" pitchFamily="34" charset="0"/>
              </a:rPr>
              <a:t>đều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</a:rPr>
              <a:t>đúng</a:t>
            </a:r>
            <a:r>
              <a:rPr lang="en-US" sz="4400" b="1" dirty="0" smtClean="0">
                <a:latin typeface="Arial" panose="020B0604020202020204" pitchFamily="34" charset="0"/>
              </a:rPr>
              <a:t>.</a:t>
            </a:r>
            <a:endParaRPr lang="en-US" sz="4400" b="1" dirty="0">
              <a:latin typeface="Arial" panose="020B0604020202020204" pitchFamily="34" charset="0"/>
            </a:endParaRPr>
          </a:p>
          <a:p>
            <a:pPr marL="742950" indent="-742950">
              <a:lnSpc>
                <a:spcPct val="200000"/>
              </a:lnSpc>
              <a:buFont typeface="+mj-lt"/>
              <a:buAutoNum type="alphaUcPeriod"/>
            </a:pPr>
            <a:r>
              <a:rPr lang="en-US" sz="4400" b="1" dirty="0" smtClean="0">
                <a:latin typeface="Arial" panose="020B0604020202020204" pitchFamily="34" charset="0"/>
              </a:rPr>
              <a:t>A </a:t>
            </a:r>
            <a:r>
              <a:rPr lang="en-US" sz="4400" b="1" dirty="0">
                <a:latin typeface="Arial" panose="020B0604020202020204" pitchFamily="34" charset="0"/>
              </a:rPr>
              <a:t>&amp; B </a:t>
            </a:r>
            <a:r>
              <a:rPr lang="en-US" sz="4400" b="1" dirty="0" err="1">
                <a:latin typeface="Arial" panose="020B0604020202020204" pitchFamily="34" charset="0"/>
              </a:rPr>
              <a:t>đều</a:t>
            </a:r>
            <a:r>
              <a:rPr lang="en-US" sz="4400" b="1" dirty="0"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</a:rPr>
              <a:t>sai</a:t>
            </a:r>
            <a:r>
              <a:rPr lang="en-US" sz="4400" b="1" dirty="0">
                <a:latin typeface="Arial" panose="020B0604020202020204" pitchFamily="34" charset="0"/>
              </a:rPr>
              <a:t>. </a:t>
            </a:r>
            <a:endParaRPr lang="en-US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876300"/>
            <a:ext cx="15925800" cy="8610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05000" y="1333500"/>
            <a:ext cx="14782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Câu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1: </a:t>
            </a:r>
            <a:endParaRPr lang="en-US" sz="6000" b="1" dirty="0" smtClean="0">
              <a:solidFill>
                <a:srgbClr val="FF33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3300"/>
                </a:solidFill>
                <a:latin typeface="+mj-lt"/>
              </a:rPr>
              <a:t>Phong</a:t>
            </a:r>
            <a:r>
              <a:rPr lang="en-US" sz="6000" b="1" dirty="0" smtClean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trào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“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Đồng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khởi”nổ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ra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thời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gian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nào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?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Nơi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nào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diễn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ra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Đồng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khởi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+mj-lt"/>
              </a:rPr>
              <a:t>mạnh</a:t>
            </a:r>
            <a:r>
              <a:rPr lang="en-US" sz="6000" b="1" dirty="0">
                <a:solidFill>
                  <a:srgbClr val="FF3300"/>
                </a:solidFill>
                <a:latin typeface="+mj-lt"/>
              </a:rPr>
              <a:t> </a:t>
            </a:r>
            <a:r>
              <a:rPr lang="en-US" sz="6000" b="1" dirty="0" err="1" smtClean="0">
                <a:solidFill>
                  <a:srgbClr val="FF3300"/>
                </a:solidFill>
                <a:latin typeface="+mj-lt"/>
              </a:rPr>
              <a:t>nhất</a:t>
            </a:r>
            <a:r>
              <a:rPr lang="en-US" sz="6000" b="1" dirty="0" smtClean="0">
                <a:solidFill>
                  <a:srgbClr val="FF3300"/>
                </a:solidFill>
                <a:latin typeface="+mj-lt"/>
              </a:rPr>
              <a:t>?</a:t>
            </a:r>
            <a:endParaRPr lang="en-US" sz="6000" b="1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5520306"/>
            <a:ext cx="123552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Phong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trào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nổ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ra</a:t>
            </a:r>
            <a:r>
              <a:rPr lang="en-US" sz="6000" b="1" dirty="0">
                <a:latin typeface="Arial" panose="020B0604020202020204" pitchFamily="34" charset="0"/>
              </a:rPr>
              <a:t>  </a:t>
            </a:r>
            <a:r>
              <a:rPr lang="en-US" sz="6000" b="1" dirty="0" err="1">
                <a:latin typeface="Arial" panose="020B0604020202020204" pitchFamily="34" charset="0"/>
              </a:rPr>
              <a:t>vào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cuối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năm</a:t>
            </a:r>
            <a:r>
              <a:rPr lang="en-US" sz="6000" b="1" dirty="0">
                <a:latin typeface="Arial" panose="020B0604020202020204" pitchFamily="34" charset="0"/>
              </a:rPr>
              <a:t> 1959 </a:t>
            </a:r>
            <a:r>
              <a:rPr lang="en-US" sz="6000" b="1" dirty="0" err="1">
                <a:latin typeface="Arial" panose="020B0604020202020204" pitchFamily="34" charset="0"/>
              </a:rPr>
              <a:t>đầu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năm</a:t>
            </a:r>
            <a:r>
              <a:rPr lang="en-US" sz="6000" b="1" dirty="0">
                <a:latin typeface="Arial" panose="020B0604020202020204" pitchFamily="34" charset="0"/>
              </a:rPr>
              <a:t> 1960, </a:t>
            </a:r>
            <a:r>
              <a:rPr lang="en-US" sz="6000" b="1" dirty="0" err="1">
                <a:latin typeface="Arial" panose="020B0604020202020204" pitchFamily="34" charset="0"/>
              </a:rPr>
              <a:t>mạnh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mẽ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nhất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</a:rPr>
              <a:t>là</a:t>
            </a:r>
            <a:r>
              <a:rPr lang="en-US" sz="6000" b="1" dirty="0">
                <a:latin typeface="Arial" panose="020B0604020202020204" pitchFamily="34" charset="0"/>
              </a:rPr>
              <a:t>  </a:t>
            </a:r>
            <a:r>
              <a:rPr lang="en-US" sz="6000" b="1" dirty="0" err="1">
                <a:latin typeface="Arial" panose="020B0604020202020204" pitchFamily="34" charset="0"/>
              </a:rPr>
              <a:t>Bến</a:t>
            </a:r>
            <a:r>
              <a:rPr lang="en-US" sz="6000" b="1" dirty="0">
                <a:latin typeface="Arial" panose="020B0604020202020204" pitchFamily="34" charset="0"/>
              </a:rPr>
              <a:t> </a:t>
            </a:r>
            <a:r>
              <a:rPr lang="en-US" sz="6000" b="1" dirty="0" smtClean="0">
                <a:latin typeface="Arial" panose="020B0604020202020204" pitchFamily="34" charset="0"/>
              </a:rPr>
              <a:t>Tre.</a:t>
            </a:r>
            <a:endParaRPr lang="en-US" sz="6000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525477" y="6591301"/>
            <a:ext cx="4762523" cy="35935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73955" y="144614"/>
            <a:ext cx="1360498" cy="14633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51646" y="578720"/>
            <a:ext cx="1807762" cy="194445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2208859" y="8930028"/>
            <a:ext cx="2371928" cy="147208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4580787" y="8859792"/>
            <a:ext cx="2371928" cy="1472087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60392"/>
          <a:stretch>
            <a:fillRect/>
          </a:stretch>
        </p:blipFill>
        <p:spPr>
          <a:xfrm>
            <a:off x="-163069" y="8877632"/>
            <a:ext cx="2371928" cy="1472087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397349" y="-576721"/>
            <a:ext cx="3807286" cy="138965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5477" y="-406393"/>
            <a:ext cx="5397883" cy="19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0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2627845" y="712828"/>
            <a:ext cx="13569366" cy="2530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8299104" y="3697666"/>
            <a:ext cx="7391400" cy="6222263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1655;p38"/>
          <p:cNvGrpSpPr/>
          <p:nvPr/>
        </p:nvGrpSpPr>
        <p:grpSpPr>
          <a:xfrm flipH="1">
            <a:off x="-21771" y="4076700"/>
            <a:ext cx="7350920" cy="6210300"/>
            <a:chOff x="4291891" y="1277838"/>
            <a:chExt cx="4150302" cy="3506312"/>
          </a:xfrm>
        </p:grpSpPr>
        <p:sp>
          <p:nvSpPr>
            <p:cNvPr id="3" name="Google Shape;1656;p38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657;p38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658;p38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59;p38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60;p38"/>
            <p:cNvSpPr/>
            <p:nvPr/>
          </p:nvSpPr>
          <p:spPr>
            <a:xfrm flipH="1">
              <a:off x="4291891" y="4608612"/>
              <a:ext cx="4131359" cy="175538"/>
            </a:xfrm>
            <a:custGeom>
              <a:avLst/>
              <a:gdLst/>
              <a:ahLst/>
              <a:cxnLst/>
              <a:rect l="l" t="t" r="r" b="b"/>
              <a:pathLst>
                <a:path w="70321" h="2988" extrusionOk="0">
                  <a:moveTo>
                    <a:pt x="32372" y="1"/>
                  </a:moveTo>
                  <a:cubicBezTo>
                    <a:pt x="14259" y="62"/>
                    <a:pt x="1" y="704"/>
                    <a:pt x="1" y="1493"/>
                  </a:cubicBezTo>
                  <a:cubicBezTo>
                    <a:pt x="1" y="2318"/>
                    <a:pt x="15745" y="2988"/>
                    <a:pt x="35161" y="2988"/>
                  </a:cubicBezTo>
                  <a:cubicBezTo>
                    <a:pt x="54581" y="2988"/>
                    <a:pt x="70321" y="2318"/>
                    <a:pt x="70321" y="1493"/>
                  </a:cubicBezTo>
                  <a:cubicBezTo>
                    <a:pt x="70321" y="1189"/>
                    <a:pt x="68184" y="905"/>
                    <a:pt x="64511" y="667"/>
                  </a:cubicBezTo>
                  <a:cubicBezTo>
                    <a:pt x="63702" y="1271"/>
                    <a:pt x="62706" y="1625"/>
                    <a:pt x="61627" y="1625"/>
                  </a:cubicBezTo>
                  <a:lnTo>
                    <a:pt x="35980" y="1625"/>
                  </a:lnTo>
                  <a:cubicBezTo>
                    <a:pt x="34550" y="1625"/>
                    <a:pt x="33260" y="998"/>
                    <a:pt x="32372" y="1"/>
                  </a:cubicBezTo>
                  <a:close/>
                </a:path>
              </a:pathLst>
            </a:custGeom>
            <a:solidFill>
              <a:srgbClr val="A2D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661;p38"/>
            <p:cNvGrpSpPr/>
            <p:nvPr/>
          </p:nvGrpSpPr>
          <p:grpSpPr>
            <a:xfrm>
              <a:off x="4567724" y="1277838"/>
              <a:ext cx="2130085" cy="3433068"/>
              <a:chOff x="4633351" y="1345102"/>
              <a:chExt cx="2130085" cy="3433068"/>
            </a:xfrm>
          </p:grpSpPr>
          <p:sp>
            <p:nvSpPr>
              <p:cNvPr id="94" name="Google Shape;1662;p38"/>
              <p:cNvSpPr/>
              <p:nvPr/>
            </p:nvSpPr>
            <p:spPr>
              <a:xfrm>
                <a:off x="4633351" y="1608896"/>
                <a:ext cx="2130085" cy="3169274"/>
              </a:xfrm>
              <a:custGeom>
                <a:avLst/>
                <a:gdLst/>
                <a:ahLst/>
                <a:cxnLst/>
                <a:rect l="l" t="t" r="r" b="b"/>
                <a:pathLst>
                  <a:path w="53513" h="79620" extrusionOk="0">
                    <a:moveTo>
                      <a:pt x="2909" y="0"/>
                    </a:moveTo>
                    <a:cubicBezTo>
                      <a:pt x="1308" y="0"/>
                      <a:pt x="1" y="1308"/>
                      <a:pt x="1" y="2905"/>
                    </a:cubicBezTo>
                    <a:lnTo>
                      <a:pt x="1" y="76714"/>
                    </a:lnTo>
                    <a:cubicBezTo>
                      <a:pt x="1" y="78312"/>
                      <a:pt x="1308" y="79619"/>
                      <a:pt x="2909" y="79619"/>
                    </a:cubicBezTo>
                    <a:lnTo>
                      <a:pt x="50604" y="79619"/>
                    </a:lnTo>
                    <a:cubicBezTo>
                      <a:pt x="52202" y="79619"/>
                      <a:pt x="53513" y="78312"/>
                      <a:pt x="53513" y="76714"/>
                    </a:cubicBezTo>
                    <a:lnTo>
                      <a:pt x="53513" y="2905"/>
                    </a:lnTo>
                    <a:cubicBezTo>
                      <a:pt x="53513" y="1308"/>
                      <a:pt x="52202" y="0"/>
                      <a:pt x="5060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663;p38"/>
              <p:cNvSpPr/>
              <p:nvPr/>
            </p:nvSpPr>
            <p:spPr>
              <a:xfrm>
                <a:off x="4740707" y="1768557"/>
                <a:ext cx="1915257" cy="2900113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72858" extrusionOk="0">
                    <a:moveTo>
                      <a:pt x="2708" y="0"/>
                    </a:moveTo>
                    <a:cubicBezTo>
                      <a:pt x="1219" y="0"/>
                      <a:pt x="1" y="1219"/>
                      <a:pt x="1" y="2707"/>
                    </a:cubicBezTo>
                    <a:lnTo>
                      <a:pt x="1" y="70153"/>
                    </a:lnTo>
                    <a:cubicBezTo>
                      <a:pt x="1" y="71641"/>
                      <a:pt x="1219" y="72857"/>
                      <a:pt x="2708" y="72857"/>
                    </a:cubicBezTo>
                    <a:lnTo>
                      <a:pt x="45412" y="72857"/>
                    </a:lnTo>
                    <a:cubicBezTo>
                      <a:pt x="46900" y="72857"/>
                      <a:pt x="48115" y="71641"/>
                      <a:pt x="48115" y="70153"/>
                    </a:cubicBezTo>
                    <a:lnTo>
                      <a:pt x="48115" y="2707"/>
                    </a:lnTo>
                    <a:cubicBezTo>
                      <a:pt x="48115" y="1219"/>
                      <a:pt x="46900" y="0"/>
                      <a:pt x="45412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664;p38"/>
              <p:cNvSpPr/>
              <p:nvPr/>
            </p:nvSpPr>
            <p:spPr>
              <a:xfrm>
                <a:off x="4799421" y="1783484"/>
                <a:ext cx="1797833" cy="2820065"/>
              </a:xfrm>
              <a:custGeom>
                <a:avLst/>
                <a:gdLst/>
                <a:ahLst/>
                <a:cxnLst/>
                <a:rect l="l" t="t" r="r" b="b"/>
                <a:pathLst>
                  <a:path w="45166" h="70847" extrusionOk="0">
                    <a:moveTo>
                      <a:pt x="2970" y="1"/>
                    </a:moveTo>
                    <a:cubicBezTo>
                      <a:pt x="1338" y="1"/>
                      <a:pt x="0" y="1335"/>
                      <a:pt x="0" y="2967"/>
                    </a:cubicBezTo>
                    <a:lnTo>
                      <a:pt x="0" y="67880"/>
                    </a:lnTo>
                    <a:cubicBezTo>
                      <a:pt x="0" y="69512"/>
                      <a:pt x="1338" y="70847"/>
                      <a:pt x="2970" y="70847"/>
                    </a:cubicBezTo>
                    <a:lnTo>
                      <a:pt x="42199" y="70847"/>
                    </a:lnTo>
                    <a:cubicBezTo>
                      <a:pt x="43831" y="70847"/>
                      <a:pt x="45166" y="69512"/>
                      <a:pt x="45166" y="67880"/>
                    </a:cubicBezTo>
                    <a:lnTo>
                      <a:pt x="45166" y="2967"/>
                    </a:lnTo>
                    <a:cubicBezTo>
                      <a:pt x="45166" y="1335"/>
                      <a:pt x="43831" y="1"/>
                      <a:pt x="421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665;p38"/>
              <p:cNvSpPr/>
              <p:nvPr/>
            </p:nvSpPr>
            <p:spPr>
              <a:xfrm>
                <a:off x="5025120" y="210957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666;p38"/>
              <p:cNvSpPr/>
              <p:nvPr/>
            </p:nvSpPr>
            <p:spPr>
              <a:xfrm>
                <a:off x="6087975" y="203617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1"/>
                      <a:pt x="7162" y="2903"/>
                    </a:cubicBezTo>
                    <a:lnTo>
                      <a:pt x="7162" y="4537"/>
                    </a:lnTo>
                    <a:cubicBezTo>
                      <a:pt x="7162" y="5893"/>
                      <a:pt x="6032" y="6992"/>
                      <a:pt x="4646" y="6992"/>
                    </a:cubicBezTo>
                    <a:lnTo>
                      <a:pt x="2973" y="6992"/>
                    </a:lnTo>
                    <a:cubicBezTo>
                      <a:pt x="1585" y="6992"/>
                      <a:pt x="458" y="5893"/>
                      <a:pt x="458" y="4537"/>
                    </a:cubicBezTo>
                    <a:lnTo>
                      <a:pt x="458" y="2903"/>
                    </a:lnTo>
                    <a:cubicBezTo>
                      <a:pt x="458" y="1551"/>
                      <a:pt x="1585" y="448"/>
                      <a:pt x="2973" y="448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3"/>
                    </a:cubicBezTo>
                    <a:lnTo>
                      <a:pt x="0" y="4537"/>
                    </a:lnTo>
                    <a:cubicBezTo>
                      <a:pt x="0" y="6139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9"/>
                      <a:pt x="7619" y="4537"/>
                    </a:cubicBezTo>
                    <a:lnTo>
                      <a:pt x="7619" y="2903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667;p38"/>
              <p:cNvSpPr/>
              <p:nvPr/>
            </p:nvSpPr>
            <p:spPr>
              <a:xfrm>
                <a:off x="5025120" y="2591906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3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3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668;p38"/>
              <p:cNvSpPr/>
              <p:nvPr/>
            </p:nvSpPr>
            <p:spPr>
              <a:xfrm>
                <a:off x="6087975" y="251870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4"/>
                    </a:moveTo>
                    <a:cubicBezTo>
                      <a:pt x="6032" y="444"/>
                      <a:pt x="7162" y="1546"/>
                      <a:pt x="7162" y="2902"/>
                    </a:cubicBezTo>
                    <a:lnTo>
                      <a:pt x="7162" y="4537"/>
                    </a:lnTo>
                    <a:cubicBezTo>
                      <a:pt x="7162" y="5889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9"/>
                      <a:pt x="458" y="4537"/>
                    </a:cubicBezTo>
                    <a:lnTo>
                      <a:pt x="458" y="2902"/>
                    </a:lnTo>
                    <a:cubicBezTo>
                      <a:pt x="458" y="1546"/>
                      <a:pt x="1585" y="444"/>
                      <a:pt x="2973" y="444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4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4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669;p38"/>
              <p:cNvSpPr/>
              <p:nvPr/>
            </p:nvSpPr>
            <p:spPr>
              <a:xfrm>
                <a:off x="5025120" y="3079437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670;p38"/>
              <p:cNvSpPr/>
              <p:nvPr/>
            </p:nvSpPr>
            <p:spPr>
              <a:xfrm>
                <a:off x="6087975" y="3006074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0"/>
                      <a:pt x="7162" y="2902"/>
                    </a:cubicBezTo>
                    <a:lnTo>
                      <a:pt x="7162" y="4537"/>
                    </a:lnTo>
                    <a:cubicBezTo>
                      <a:pt x="7162" y="5892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92"/>
                      <a:pt x="458" y="4537"/>
                    </a:cubicBezTo>
                    <a:lnTo>
                      <a:pt x="458" y="2902"/>
                    </a:lnTo>
                    <a:cubicBezTo>
                      <a:pt x="458" y="1550"/>
                      <a:pt x="1585" y="448"/>
                      <a:pt x="2973" y="448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8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8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671;p38"/>
              <p:cNvSpPr/>
              <p:nvPr/>
            </p:nvSpPr>
            <p:spPr>
              <a:xfrm>
                <a:off x="5021420" y="4094835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672;p38"/>
              <p:cNvSpPr/>
              <p:nvPr/>
            </p:nvSpPr>
            <p:spPr>
              <a:xfrm>
                <a:off x="5025120" y="221812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100"/>
                      <a:pt x="1" y="222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2"/>
                    </a:cubicBezTo>
                    <a:cubicBezTo>
                      <a:pt x="24087" y="100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673;p38"/>
              <p:cNvSpPr/>
              <p:nvPr/>
            </p:nvSpPr>
            <p:spPr>
              <a:xfrm>
                <a:off x="5025120" y="2700656"/>
                <a:ext cx="958783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4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3"/>
                      <a:pt x="229" y="443"/>
                    </a:cubicBezTo>
                    <a:lnTo>
                      <a:pt x="23858" y="443"/>
                    </a:lnTo>
                    <a:cubicBezTo>
                      <a:pt x="23985" y="443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74;p38"/>
              <p:cNvSpPr/>
              <p:nvPr/>
            </p:nvSpPr>
            <p:spPr>
              <a:xfrm>
                <a:off x="5025120" y="3187987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75;p38"/>
              <p:cNvSpPr/>
              <p:nvPr/>
            </p:nvSpPr>
            <p:spPr>
              <a:xfrm>
                <a:off x="5021420" y="4203505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76;p38"/>
              <p:cNvSpPr/>
              <p:nvPr/>
            </p:nvSpPr>
            <p:spPr>
              <a:xfrm>
                <a:off x="6084275" y="4021592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77;p38"/>
              <p:cNvSpPr/>
              <p:nvPr/>
            </p:nvSpPr>
            <p:spPr>
              <a:xfrm>
                <a:off x="6103659" y="2002457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78;p38"/>
              <p:cNvSpPr/>
              <p:nvPr/>
            </p:nvSpPr>
            <p:spPr>
              <a:xfrm>
                <a:off x="5282465" y="1608896"/>
                <a:ext cx="831885" cy="159698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4012" extrusionOk="0">
                    <a:moveTo>
                      <a:pt x="18" y="0"/>
                    </a:moveTo>
                    <a:cubicBezTo>
                      <a:pt x="8" y="103"/>
                      <a:pt x="0" y="208"/>
                      <a:pt x="0" y="314"/>
                    </a:cubicBezTo>
                    <a:lnTo>
                      <a:pt x="0" y="4011"/>
                    </a:lnTo>
                    <a:lnTo>
                      <a:pt x="20899" y="4011"/>
                    </a:lnTo>
                    <a:lnTo>
                      <a:pt x="20899" y="314"/>
                    </a:lnTo>
                    <a:cubicBezTo>
                      <a:pt x="20899" y="208"/>
                      <a:pt x="20892" y="103"/>
                      <a:pt x="208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79;p38"/>
              <p:cNvSpPr/>
              <p:nvPr/>
            </p:nvSpPr>
            <p:spPr>
              <a:xfrm>
                <a:off x="5282465" y="1768557"/>
                <a:ext cx="831885" cy="14967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376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0" y="376"/>
                    </a:lnTo>
                    <a:lnTo>
                      <a:pt x="20899" y="376"/>
                    </a:lnTo>
                    <a:lnTo>
                      <a:pt x="20899" y="317"/>
                    </a:lnTo>
                    <a:lnTo>
                      <a:pt x="20899" y="0"/>
                    </a:ln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80;p38"/>
              <p:cNvSpPr/>
              <p:nvPr/>
            </p:nvSpPr>
            <p:spPr>
              <a:xfrm>
                <a:off x="5282465" y="1783484"/>
                <a:ext cx="831885" cy="104409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2623" extrusionOk="0">
                    <a:moveTo>
                      <a:pt x="0" y="1"/>
                    </a:moveTo>
                    <a:cubicBezTo>
                      <a:pt x="31" y="1448"/>
                      <a:pt x="1253" y="2622"/>
                      <a:pt x="2742" y="2622"/>
                    </a:cubicBezTo>
                    <a:lnTo>
                      <a:pt x="18154" y="2622"/>
                    </a:lnTo>
                    <a:cubicBezTo>
                      <a:pt x="19642" y="2622"/>
                      <a:pt x="20865" y="1448"/>
                      <a:pt x="20899" y="1"/>
                    </a:cubicBezTo>
                    <a:close/>
                  </a:path>
                </a:pathLst>
              </a:custGeom>
              <a:solidFill>
                <a:srgbClr val="827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81;p38"/>
              <p:cNvSpPr/>
              <p:nvPr/>
            </p:nvSpPr>
            <p:spPr>
              <a:xfrm>
                <a:off x="5282465" y="1345102"/>
                <a:ext cx="831885" cy="515992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2963" extrusionOk="0">
                    <a:moveTo>
                      <a:pt x="12098" y="1599"/>
                    </a:moveTo>
                    <a:cubicBezTo>
                      <a:pt x="12505" y="1599"/>
                      <a:pt x="12836" y="1923"/>
                      <a:pt x="12836" y="2319"/>
                    </a:cubicBezTo>
                    <a:cubicBezTo>
                      <a:pt x="12836" y="2715"/>
                      <a:pt x="12505" y="3036"/>
                      <a:pt x="12098" y="3036"/>
                    </a:cubicBezTo>
                    <a:lnTo>
                      <a:pt x="8798" y="3036"/>
                    </a:lnTo>
                    <a:cubicBezTo>
                      <a:pt x="8391" y="3036"/>
                      <a:pt x="8060" y="2715"/>
                      <a:pt x="8060" y="2319"/>
                    </a:cubicBezTo>
                    <a:cubicBezTo>
                      <a:pt x="8060" y="1923"/>
                      <a:pt x="8391" y="1599"/>
                      <a:pt x="8798" y="1599"/>
                    </a:cubicBezTo>
                    <a:close/>
                    <a:moveTo>
                      <a:pt x="7930" y="1"/>
                    </a:moveTo>
                    <a:cubicBezTo>
                      <a:pt x="6422" y="1"/>
                      <a:pt x="5185" y="1206"/>
                      <a:pt x="5185" y="2681"/>
                    </a:cubicBezTo>
                    <a:lnTo>
                      <a:pt x="5185" y="3593"/>
                    </a:lnTo>
                    <a:lnTo>
                      <a:pt x="2742" y="3593"/>
                    </a:lnTo>
                    <a:cubicBezTo>
                      <a:pt x="1233" y="3593"/>
                      <a:pt x="0" y="4797"/>
                      <a:pt x="0" y="6272"/>
                    </a:cubicBezTo>
                    <a:lnTo>
                      <a:pt x="0" y="10286"/>
                    </a:lnTo>
                    <a:cubicBezTo>
                      <a:pt x="0" y="11757"/>
                      <a:pt x="1233" y="12963"/>
                      <a:pt x="2742" y="12963"/>
                    </a:cubicBezTo>
                    <a:lnTo>
                      <a:pt x="18154" y="12963"/>
                    </a:lnTo>
                    <a:cubicBezTo>
                      <a:pt x="19663" y="12963"/>
                      <a:pt x="20899" y="11757"/>
                      <a:pt x="20899" y="10286"/>
                    </a:cubicBezTo>
                    <a:lnTo>
                      <a:pt x="20899" y="6272"/>
                    </a:lnTo>
                    <a:cubicBezTo>
                      <a:pt x="20899" y="4797"/>
                      <a:pt x="19663" y="3593"/>
                      <a:pt x="18154" y="3593"/>
                    </a:cubicBezTo>
                    <a:lnTo>
                      <a:pt x="15710" y="3593"/>
                    </a:lnTo>
                    <a:lnTo>
                      <a:pt x="15710" y="2681"/>
                    </a:lnTo>
                    <a:cubicBezTo>
                      <a:pt x="15710" y="1206"/>
                      <a:pt x="14478" y="1"/>
                      <a:pt x="12968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82;p38"/>
              <p:cNvSpPr/>
              <p:nvPr/>
            </p:nvSpPr>
            <p:spPr>
              <a:xfrm>
                <a:off x="5336282" y="1680745"/>
                <a:ext cx="35227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71" extrusionOk="0">
                    <a:moveTo>
                      <a:pt x="444" y="1"/>
                    </a:moveTo>
                    <a:cubicBezTo>
                      <a:pt x="3" y="1"/>
                      <a:pt x="0" y="670"/>
                      <a:pt x="444" y="670"/>
                    </a:cubicBezTo>
                    <a:cubicBezTo>
                      <a:pt x="884" y="670"/>
                      <a:pt x="884" y="1"/>
                      <a:pt x="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83;p38"/>
              <p:cNvSpPr/>
              <p:nvPr/>
            </p:nvSpPr>
            <p:spPr>
              <a:xfrm>
                <a:off x="5338471" y="1726363"/>
                <a:ext cx="126381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84" extrusionOk="0">
                    <a:moveTo>
                      <a:pt x="457" y="1"/>
                    </a:moveTo>
                    <a:cubicBezTo>
                      <a:pt x="286" y="1"/>
                      <a:pt x="101" y="107"/>
                      <a:pt x="75" y="319"/>
                    </a:cubicBezTo>
                    <a:cubicBezTo>
                      <a:pt x="0" y="927"/>
                      <a:pt x="102" y="1538"/>
                      <a:pt x="608" y="1944"/>
                    </a:cubicBezTo>
                    <a:cubicBezTo>
                      <a:pt x="1195" y="2419"/>
                      <a:pt x="2004" y="2460"/>
                      <a:pt x="2731" y="2483"/>
                    </a:cubicBezTo>
                    <a:cubicBezTo>
                      <a:pt x="2735" y="2484"/>
                      <a:pt x="2740" y="2484"/>
                      <a:pt x="2744" y="2484"/>
                    </a:cubicBezTo>
                    <a:cubicBezTo>
                      <a:pt x="3175" y="2484"/>
                      <a:pt x="3167" y="1828"/>
                      <a:pt x="2731" y="1814"/>
                    </a:cubicBezTo>
                    <a:cubicBezTo>
                      <a:pt x="2195" y="1798"/>
                      <a:pt x="1563" y="1798"/>
                      <a:pt x="1106" y="1477"/>
                    </a:cubicBezTo>
                    <a:cubicBezTo>
                      <a:pt x="710" y="1200"/>
                      <a:pt x="706" y="756"/>
                      <a:pt x="758" y="319"/>
                    </a:cubicBezTo>
                    <a:cubicBezTo>
                      <a:pt x="785" y="106"/>
                      <a:pt x="628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84;p38"/>
              <p:cNvSpPr/>
              <p:nvPr/>
            </p:nvSpPr>
            <p:spPr>
              <a:xfrm>
                <a:off x="5021420" y="3604223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85;p38"/>
              <p:cNvSpPr/>
              <p:nvPr/>
            </p:nvSpPr>
            <p:spPr>
              <a:xfrm>
                <a:off x="5021420" y="3712893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86;p38"/>
              <p:cNvSpPr/>
              <p:nvPr/>
            </p:nvSpPr>
            <p:spPr>
              <a:xfrm>
                <a:off x="6084275" y="3530980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1687;p38"/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88;p38"/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89;p38"/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90;p38"/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691;p38"/>
            <p:cNvGrpSpPr/>
            <p:nvPr/>
          </p:nvGrpSpPr>
          <p:grpSpPr>
            <a:xfrm>
              <a:off x="6108638" y="1591541"/>
              <a:ext cx="2333555" cy="3119355"/>
              <a:chOff x="6283248" y="1922125"/>
              <a:chExt cx="2158900" cy="2886154"/>
            </a:xfrm>
          </p:grpSpPr>
          <p:sp>
            <p:nvSpPr>
              <p:cNvPr id="16" name="Google Shape;1692;p38"/>
              <p:cNvSpPr/>
              <p:nvPr/>
            </p:nvSpPr>
            <p:spPr>
              <a:xfrm rot="5400000">
                <a:off x="6967400" y="2210175"/>
                <a:ext cx="534300" cy="35280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" name="Google Shape;1693;p38"/>
              <p:cNvGrpSpPr/>
              <p:nvPr/>
            </p:nvGrpSpPr>
            <p:grpSpPr>
              <a:xfrm>
                <a:off x="6283248" y="2002366"/>
                <a:ext cx="2158900" cy="2805913"/>
                <a:chOff x="6283248" y="2002366"/>
                <a:chExt cx="2158900" cy="2805913"/>
              </a:xfrm>
            </p:grpSpPr>
            <p:grpSp>
              <p:nvGrpSpPr>
                <p:cNvPr id="24" name="Google Shape;1694;p38"/>
                <p:cNvGrpSpPr/>
                <p:nvPr/>
              </p:nvGrpSpPr>
              <p:grpSpPr>
                <a:xfrm>
                  <a:off x="6283248" y="2002366"/>
                  <a:ext cx="2158900" cy="2805913"/>
                  <a:chOff x="5921198" y="2000316"/>
                  <a:chExt cx="2158900" cy="2805913"/>
                </a:xfrm>
              </p:grpSpPr>
              <p:sp>
                <p:nvSpPr>
                  <p:cNvPr id="29" name="Google Shape;1695;p38"/>
                  <p:cNvSpPr/>
                  <p:nvPr/>
                </p:nvSpPr>
                <p:spPr>
                  <a:xfrm flipH="1">
                    <a:off x="7047405" y="2721884"/>
                    <a:ext cx="605304" cy="61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1" h="10764" extrusionOk="0">
                        <a:moveTo>
                          <a:pt x="9692" y="0"/>
                        </a:moveTo>
                        <a:cubicBezTo>
                          <a:pt x="7656" y="0"/>
                          <a:pt x="0" y="3688"/>
                          <a:pt x="1653" y="7106"/>
                        </a:cubicBezTo>
                        <a:cubicBezTo>
                          <a:pt x="3117" y="10123"/>
                          <a:pt x="5374" y="10763"/>
                          <a:pt x="6296" y="10763"/>
                        </a:cubicBezTo>
                        <a:cubicBezTo>
                          <a:pt x="6451" y="10763"/>
                          <a:pt x="6568" y="10745"/>
                          <a:pt x="6637" y="10717"/>
                        </a:cubicBezTo>
                        <a:cubicBezTo>
                          <a:pt x="7112" y="10519"/>
                          <a:pt x="7924" y="9888"/>
                          <a:pt x="7784" y="9365"/>
                        </a:cubicBezTo>
                        <a:cubicBezTo>
                          <a:pt x="7644" y="8840"/>
                          <a:pt x="5937" y="6491"/>
                          <a:pt x="7518" y="4979"/>
                        </a:cubicBezTo>
                        <a:cubicBezTo>
                          <a:pt x="9099" y="3466"/>
                          <a:pt x="10037" y="3384"/>
                          <a:pt x="10324" y="2097"/>
                        </a:cubicBezTo>
                        <a:cubicBezTo>
                          <a:pt x="10611" y="811"/>
                          <a:pt x="10337" y="80"/>
                          <a:pt x="9874" y="12"/>
                        </a:cubicBezTo>
                        <a:cubicBezTo>
                          <a:pt x="9820" y="4"/>
                          <a:pt x="9759" y="0"/>
                          <a:pt x="9692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1696;p38"/>
                  <p:cNvSpPr/>
                  <p:nvPr/>
                </p:nvSpPr>
                <p:spPr>
                  <a:xfrm flipH="1">
                    <a:off x="7458478" y="4134913"/>
                    <a:ext cx="621619" cy="603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97" h="10587" extrusionOk="0">
                        <a:moveTo>
                          <a:pt x="4120" y="1"/>
                        </a:moveTo>
                        <a:lnTo>
                          <a:pt x="686" y="4538"/>
                        </a:lnTo>
                        <a:cubicBezTo>
                          <a:pt x="273" y="5135"/>
                          <a:pt x="0" y="7866"/>
                          <a:pt x="2239" y="9439"/>
                        </a:cubicBezTo>
                        <a:cubicBezTo>
                          <a:pt x="3470" y="10304"/>
                          <a:pt x="4559" y="10587"/>
                          <a:pt x="5432" y="10587"/>
                        </a:cubicBezTo>
                        <a:cubicBezTo>
                          <a:pt x="6595" y="10587"/>
                          <a:pt x="7375" y="10086"/>
                          <a:pt x="7599" y="9788"/>
                        </a:cubicBezTo>
                        <a:lnTo>
                          <a:pt x="10897" y="5436"/>
                        </a:lnTo>
                        <a:lnTo>
                          <a:pt x="4120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1697;p38"/>
                  <p:cNvSpPr/>
                  <p:nvPr/>
                </p:nvSpPr>
                <p:spPr>
                  <a:xfrm flipH="1">
                    <a:off x="6248412" y="2870146"/>
                    <a:ext cx="17798" cy="10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" h="185" extrusionOk="0">
                        <a:moveTo>
                          <a:pt x="56" y="1"/>
                        </a:moveTo>
                        <a:lnTo>
                          <a:pt x="1" y="72"/>
                        </a:lnTo>
                        <a:lnTo>
                          <a:pt x="284" y="185"/>
                        </a:lnTo>
                        <a:lnTo>
                          <a:pt x="305" y="133"/>
                        </a:lnTo>
                        <a:cubicBezTo>
                          <a:pt x="311" y="117"/>
                          <a:pt x="301" y="100"/>
                          <a:pt x="287" y="92"/>
                        </a:cubicBezTo>
                        <a:lnTo>
                          <a:pt x="56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1698;p38"/>
                  <p:cNvSpPr/>
                  <p:nvPr/>
                </p:nvSpPr>
                <p:spPr>
                  <a:xfrm flipH="1">
                    <a:off x="6276250" y="2900153"/>
                    <a:ext cx="1352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175" extrusionOk="0">
                        <a:moveTo>
                          <a:pt x="69" y="1"/>
                        </a:moveTo>
                        <a:lnTo>
                          <a:pt x="1" y="92"/>
                        </a:lnTo>
                        <a:lnTo>
                          <a:pt x="199" y="174"/>
                        </a:lnTo>
                        <a:lnTo>
                          <a:pt x="229" y="99"/>
                        </a:lnTo>
                        <a:cubicBezTo>
                          <a:pt x="237" y="82"/>
                          <a:pt x="226" y="62"/>
                          <a:pt x="209" y="55"/>
                        </a:cubicBez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1699;p38"/>
                  <p:cNvSpPr/>
                  <p:nvPr/>
                </p:nvSpPr>
                <p:spPr>
                  <a:xfrm flipH="1">
                    <a:off x="6109190" y="2262949"/>
                    <a:ext cx="1787676" cy="224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8" h="39299" extrusionOk="0">
                        <a:moveTo>
                          <a:pt x="26787" y="1"/>
                        </a:moveTo>
                        <a:lnTo>
                          <a:pt x="110" y="34444"/>
                        </a:lnTo>
                        <a:cubicBezTo>
                          <a:pt x="1" y="35547"/>
                          <a:pt x="308" y="37291"/>
                          <a:pt x="1926" y="38432"/>
                        </a:cubicBezTo>
                        <a:cubicBezTo>
                          <a:pt x="2509" y="38841"/>
                          <a:pt x="3062" y="39121"/>
                          <a:pt x="3574" y="39298"/>
                        </a:cubicBezTo>
                        <a:lnTo>
                          <a:pt x="31338" y="3455"/>
                        </a:lnTo>
                        <a:lnTo>
                          <a:pt x="26787" y="1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1700;p38"/>
                  <p:cNvSpPr/>
                  <p:nvPr/>
                </p:nvSpPr>
                <p:spPr>
                  <a:xfrm flipH="1">
                    <a:off x="6011092" y="2458252"/>
                    <a:ext cx="1683683" cy="2060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5" h="36121" extrusionOk="0">
                        <a:moveTo>
                          <a:pt x="27764" y="0"/>
                        </a:moveTo>
                        <a:lnTo>
                          <a:pt x="0" y="35843"/>
                        </a:lnTo>
                        <a:cubicBezTo>
                          <a:pt x="567" y="36042"/>
                          <a:pt x="1085" y="36120"/>
                          <a:pt x="1543" y="36120"/>
                        </a:cubicBezTo>
                        <a:cubicBezTo>
                          <a:pt x="2705" y="36120"/>
                          <a:pt x="3486" y="35621"/>
                          <a:pt x="3711" y="35325"/>
                        </a:cubicBezTo>
                        <a:lnTo>
                          <a:pt x="3714" y="35321"/>
                        </a:lnTo>
                        <a:lnTo>
                          <a:pt x="29514" y="1332"/>
                        </a:lnTo>
                        <a:lnTo>
                          <a:pt x="277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1701;p38"/>
                  <p:cNvSpPr/>
                  <p:nvPr/>
                </p:nvSpPr>
                <p:spPr>
                  <a:xfrm flipH="1">
                    <a:off x="6367011" y="2238271"/>
                    <a:ext cx="1521847" cy="199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78" h="34909" extrusionOk="0">
                        <a:moveTo>
                          <a:pt x="26063" y="1"/>
                        </a:moveTo>
                        <a:lnTo>
                          <a:pt x="260" y="33990"/>
                        </a:lnTo>
                        <a:lnTo>
                          <a:pt x="260" y="33993"/>
                        </a:lnTo>
                        <a:cubicBezTo>
                          <a:pt x="147" y="34157"/>
                          <a:pt x="42" y="34485"/>
                          <a:pt x="1" y="34908"/>
                        </a:cubicBezTo>
                        <a:lnTo>
                          <a:pt x="26678" y="465"/>
                        </a:lnTo>
                        <a:lnTo>
                          <a:pt x="26063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1702;p38"/>
                  <p:cNvSpPr/>
                  <p:nvPr/>
                </p:nvSpPr>
                <p:spPr>
                  <a:xfrm flipH="1">
                    <a:off x="6222913" y="2821030"/>
                    <a:ext cx="80490" cy="55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" h="975" extrusionOk="0">
                        <a:moveTo>
                          <a:pt x="422" y="1"/>
                        </a:moveTo>
                        <a:cubicBezTo>
                          <a:pt x="273" y="1"/>
                          <a:pt x="133" y="91"/>
                          <a:pt x="76" y="236"/>
                        </a:cubicBezTo>
                        <a:cubicBezTo>
                          <a:pt x="1" y="428"/>
                          <a:pt x="93" y="646"/>
                          <a:pt x="284" y="721"/>
                        </a:cubicBezTo>
                        <a:lnTo>
                          <a:pt x="851" y="947"/>
                        </a:lnTo>
                        <a:cubicBezTo>
                          <a:pt x="896" y="965"/>
                          <a:pt x="944" y="974"/>
                          <a:pt x="990" y="974"/>
                        </a:cubicBezTo>
                        <a:cubicBezTo>
                          <a:pt x="1138" y="974"/>
                          <a:pt x="1279" y="884"/>
                          <a:pt x="1336" y="739"/>
                        </a:cubicBezTo>
                        <a:cubicBezTo>
                          <a:pt x="1411" y="548"/>
                          <a:pt x="1319" y="329"/>
                          <a:pt x="1127" y="254"/>
                        </a:cubicBezTo>
                        <a:lnTo>
                          <a:pt x="561" y="28"/>
                        </a:lnTo>
                        <a:cubicBezTo>
                          <a:pt x="515" y="10"/>
                          <a:pt x="468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1703;p38"/>
                  <p:cNvSpPr/>
                  <p:nvPr/>
                </p:nvSpPr>
                <p:spPr>
                  <a:xfrm flipH="1">
                    <a:off x="6242594" y="2854915"/>
                    <a:ext cx="77695" cy="54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2" h="956" extrusionOk="0">
                        <a:moveTo>
                          <a:pt x="421" y="1"/>
                        </a:moveTo>
                        <a:cubicBezTo>
                          <a:pt x="273" y="1"/>
                          <a:pt x="132" y="91"/>
                          <a:pt x="75" y="236"/>
                        </a:cubicBezTo>
                        <a:cubicBezTo>
                          <a:pt x="0" y="428"/>
                          <a:pt x="92" y="646"/>
                          <a:pt x="283" y="721"/>
                        </a:cubicBezTo>
                        <a:lnTo>
                          <a:pt x="799" y="930"/>
                        </a:lnTo>
                        <a:cubicBezTo>
                          <a:pt x="843" y="947"/>
                          <a:pt x="889" y="955"/>
                          <a:pt x="934" y="955"/>
                        </a:cubicBezTo>
                        <a:cubicBezTo>
                          <a:pt x="1083" y="955"/>
                          <a:pt x="1226" y="865"/>
                          <a:pt x="1284" y="718"/>
                        </a:cubicBezTo>
                        <a:cubicBezTo>
                          <a:pt x="1362" y="527"/>
                          <a:pt x="1267" y="309"/>
                          <a:pt x="1075" y="233"/>
                        </a:cubicBezTo>
                        <a:lnTo>
                          <a:pt x="560" y="28"/>
                        </a:lnTo>
                        <a:cubicBezTo>
                          <a:pt x="514" y="10"/>
                          <a:pt x="467" y="1"/>
                          <a:pt x="421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1704;p38"/>
                  <p:cNvSpPr/>
                  <p:nvPr/>
                </p:nvSpPr>
                <p:spPr>
                  <a:xfrm flipH="1">
                    <a:off x="6270603" y="2888173"/>
                    <a:ext cx="64347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861" extrusionOk="0">
                        <a:moveTo>
                          <a:pt x="429" y="0"/>
                        </a:moveTo>
                        <a:cubicBezTo>
                          <a:pt x="278" y="0"/>
                          <a:pt x="134" y="91"/>
                          <a:pt x="76" y="238"/>
                        </a:cubicBezTo>
                        <a:cubicBezTo>
                          <a:pt x="1" y="428"/>
                          <a:pt x="93" y="647"/>
                          <a:pt x="284" y="723"/>
                        </a:cubicBezTo>
                        <a:lnTo>
                          <a:pt x="564" y="835"/>
                        </a:lnTo>
                        <a:cubicBezTo>
                          <a:pt x="609" y="853"/>
                          <a:pt x="656" y="861"/>
                          <a:pt x="702" y="861"/>
                        </a:cubicBezTo>
                        <a:cubicBezTo>
                          <a:pt x="852" y="861"/>
                          <a:pt x="995" y="773"/>
                          <a:pt x="1053" y="627"/>
                        </a:cubicBezTo>
                        <a:cubicBezTo>
                          <a:pt x="1127" y="436"/>
                          <a:pt x="1035" y="217"/>
                          <a:pt x="844" y="138"/>
                        </a:cubicBezTo>
                        <a:lnTo>
                          <a:pt x="564" y="26"/>
                        </a:lnTo>
                        <a:cubicBezTo>
                          <a:pt x="520" y="9"/>
                          <a:pt x="474" y="0"/>
                          <a:pt x="42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1705;p38"/>
                  <p:cNvSpPr/>
                  <p:nvPr/>
                </p:nvSpPr>
                <p:spPr>
                  <a:xfrm flipH="1">
                    <a:off x="5943378" y="2073638"/>
                    <a:ext cx="496468" cy="505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3" h="9013" extrusionOk="0">
                        <a:moveTo>
                          <a:pt x="5718" y="0"/>
                        </a:moveTo>
                        <a:cubicBezTo>
                          <a:pt x="3497" y="1127"/>
                          <a:pt x="926" y="2619"/>
                          <a:pt x="683" y="2967"/>
                        </a:cubicBezTo>
                        <a:cubicBezTo>
                          <a:pt x="274" y="3561"/>
                          <a:pt x="1" y="6295"/>
                          <a:pt x="2240" y="7869"/>
                        </a:cubicBezTo>
                        <a:cubicBezTo>
                          <a:pt x="3468" y="8731"/>
                          <a:pt x="4556" y="9013"/>
                          <a:pt x="5429" y="9013"/>
                        </a:cubicBezTo>
                        <a:cubicBezTo>
                          <a:pt x="6592" y="9013"/>
                          <a:pt x="7373" y="8513"/>
                          <a:pt x="7599" y="8217"/>
                        </a:cubicBezTo>
                        <a:cubicBezTo>
                          <a:pt x="7828" y="7913"/>
                          <a:pt x="8470" y="4909"/>
                          <a:pt x="8842" y="2359"/>
                        </a:cubicBezTo>
                        <a:cubicBezTo>
                          <a:pt x="6326" y="2222"/>
                          <a:pt x="5818" y="720"/>
                          <a:pt x="5718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706;p38"/>
                  <p:cNvSpPr/>
                  <p:nvPr/>
                </p:nvSpPr>
                <p:spPr>
                  <a:xfrm flipH="1">
                    <a:off x="5943347" y="2201749"/>
                    <a:ext cx="253820" cy="379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1" h="6766" extrusionOk="0">
                        <a:moveTo>
                          <a:pt x="3684" y="0"/>
                        </a:moveTo>
                        <a:cubicBezTo>
                          <a:pt x="2868" y="2396"/>
                          <a:pt x="1659" y="5165"/>
                          <a:pt x="0" y="6619"/>
                        </a:cubicBezTo>
                        <a:cubicBezTo>
                          <a:pt x="400" y="6721"/>
                          <a:pt x="772" y="6766"/>
                          <a:pt x="1110" y="6766"/>
                        </a:cubicBezTo>
                        <a:cubicBezTo>
                          <a:pt x="2271" y="6766"/>
                          <a:pt x="3052" y="6263"/>
                          <a:pt x="3277" y="5967"/>
                        </a:cubicBezTo>
                        <a:cubicBezTo>
                          <a:pt x="3506" y="5663"/>
                          <a:pt x="4148" y="2659"/>
                          <a:pt x="4520" y="109"/>
                        </a:cubicBezTo>
                        <a:cubicBezTo>
                          <a:pt x="4213" y="92"/>
                          <a:pt x="3933" y="54"/>
                          <a:pt x="3684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1707;p38"/>
                  <p:cNvSpPr/>
                  <p:nvPr/>
                </p:nvSpPr>
                <p:spPr>
                  <a:xfrm flipH="1">
                    <a:off x="5921198" y="2000316"/>
                    <a:ext cx="197622" cy="205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0" h="3665" extrusionOk="0">
                        <a:moveTo>
                          <a:pt x="3144" y="1"/>
                        </a:moveTo>
                        <a:cubicBezTo>
                          <a:pt x="2739" y="1"/>
                          <a:pt x="1444" y="575"/>
                          <a:pt x="0" y="1306"/>
                        </a:cubicBezTo>
                        <a:cubicBezTo>
                          <a:pt x="100" y="2026"/>
                          <a:pt x="608" y="3528"/>
                          <a:pt x="3124" y="3665"/>
                        </a:cubicBezTo>
                        <a:cubicBezTo>
                          <a:pt x="3394" y="1801"/>
                          <a:pt x="3520" y="180"/>
                          <a:pt x="3240" y="19"/>
                        </a:cubicBezTo>
                        <a:cubicBezTo>
                          <a:pt x="3218" y="7"/>
                          <a:pt x="3186" y="1"/>
                          <a:pt x="3144" y="1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1708;p38"/>
                  <p:cNvSpPr/>
                  <p:nvPr/>
                </p:nvSpPr>
                <p:spPr>
                  <a:xfrm flipH="1">
                    <a:off x="6768162" y="4692652"/>
                    <a:ext cx="332858" cy="72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5" h="1277" extrusionOk="0">
                        <a:moveTo>
                          <a:pt x="342" y="1"/>
                        </a:moveTo>
                        <a:cubicBezTo>
                          <a:pt x="342" y="1"/>
                          <a:pt x="130" y="96"/>
                          <a:pt x="141" y="280"/>
                        </a:cubicBezTo>
                        <a:cubicBezTo>
                          <a:pt x="151" y="461"/>
                          <a:pt x="1" y="936"/>
                          <a:pt x="677" y="936"/>
                        </a:cubicBezTo>
                        <a:cubicBezTo>
                          <a:pt x="1257" y="936"/>
                          <a:pt x="3726" y="1276"/>
                          <a:pt x="4705" y="1276"/>
                        </a:cubicBezTo>
                        <a:cubicBezTo>
                          <a:pt x="4873" y="1276"/>
                          <a:pt x="4997" y="1266"/>
                          <a:pt x="5060" y="1243"/>
                        </a:cubicBezTo>
                        <a:cubicBezTo>
                          <a:pt x="5262" y="1226"/>
                          <a:pt x="5667" y="1127"/>
                          <a:pt x="5705" y="943"/>
                        </a:cubicBezTo>
                        <a:cubicBezTo>
                          <a:pt x="5835" y="352"/>
                          <a:pt x="5561" y="260"/>
                          <a:pt x="5561" y="260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1709;p38"/>
                  <p:cNvSpPr/>
                  <p:nvPr/>
                </p:nvSpPr>
                <p:spPr>
                  <a:xfrm flipH="1">
                    <a:off x="6864910" y="4531440"/>
                    <a:ext cx="227553" cy="194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9" h="3414" extrusionOk="0">
                        <a:moveTo>
                          <a:pt x="2432" y="0"/>
                        </a:moveTo>
                        <a:lnTo>
                          <a:pt x="455" y="136"/>
                        </a:lnTo>
                        <a:cubicBezTo>
                          <a:pt x="455" y="136"/>
                          <a:pt x="520" y="1110"/>
                          <a:pt x="325" y="1812"/>
                        </a:cubicBezTo>
                        <a:cubicBezTo>
                          <a:pt x="134" y="2512"/>
                          <a:pt x="1" y="3233"/>
                          <a:pt x="1045" y="3274"/>
                        </a:cubicBezTo>
                        <a:lnTo>
                          <a:pt x="2859" y="3413"/>
                        </a:lnTo>
                        <a:cubicBezTo>
                          <a:pt x="2859" y="3413"/>
                          <a:pt x="2824" y="1574"/>
                          <a:pt x="3988" y="1468"/>
                        </a:cubicBezTo>
                        <a:cubicBezTo>
                          <a:pt x="3988" y="1468"/>
                          <a:pt x="2506" y="1185"/>
                          <a:pt x="2432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10;p38"/>
                  <p:cNvSpPr/>
                  <p:nvPr/>
                </p:nvSpPr>
                <p:spPr>
                  <a:xfrm flipH="1">
                    <a:off x="6773065" y="4614784"/>
                    <a:ext cx="165944" cy="124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9" h="2175" extrusionOk="0">
                        <a:moveTo>
                          <a:pt x="1501" y="1"/>
                        </a:moveTo>
                        <a:cubicBezTo>
                          <a:pt x="1302" y="1"/>
                          <a:pt x="1076" y="59"/>
                          <a:pt x="810" y="178"/>
                        </a:cubicBezTo>
                        <a:cubicBezTo>
                          <a:pt x="1" y="536"/>
                          <a:pt x="100" y="1813"/>
                          <a:pt x="100" y="1813"/>
                        </a:cubicBezTo>
                        <a:cubicBezTo>
                          <a:pt x="116" y="2096"/>
                          <a:pt x="726" y="2175"/>
                          <a:pt x="1317" y="2175"/>
                        </a:cubicBezTo>
                        <a:cubicBezTo>
                          <a:pt x="1759" y="2175"/>
                          <a:pt x="2191" y="2131"/>
                          <a:pt x="2356" y="2096"/>
                        </a:cubicBezTo>
                        <a:cubicBezTo>
                          <a:pt x="2735" y="2014"/>
                          <a:pt x="2909" y="1386"/>
                          <a:pt x="2483" y="703"/>
                        </a:cubicBezTo>
                        <a:cubicBezTo>
                          <a:pt x="2199" y="243"/>
                          <a:pt x="1907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11;p38"/>
                  <p:cNvSpPr/>
                  <p:nvPr/>
                </p:nvSpPr>
                <p:spPr>
                  <a:xfrm flipH="1">
                    <a:off x="6892804" y="4541936"/>
                    <a:ext cx="122533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" h="1486" extrusionOk="0">
                        <a:moveTo>
                          <a:pt x="155" y="1"/>
                        </a:moveTo>
                        <a:lnTo>
                          <a:pt x="1" y="28"/>
                        </a:lnTo>
                        <a:cubicBezTo>
                          <a:pt x="7" y="75"/>
                          <a:pt x="209" y="1206"/>
                          <a:pt x="831" y="1403"/>
                        </a:cubicBezTo>
                        <a:cubicBezTo>
                          <a:pt x="1008" y="1458"/>
                          <a:pt x="1179" y="1485"/>
                          <a:pt x="1332" y="1485"/>
                        </a:cubicBezTo>
                        <a:cubicBezTo>
                          <a:pt x="1718" y="1485"/>
                          <a:pt x="2019" y="1335"/>
                          <a:pt x="2148" y="1137"/>
                        </a:cubicBezTo>
                        <a:lnTo>
                          <a:pt x="2014" y="1052"/>
                        </a:lnTo>
                        <a:cubicBezTo>
                          <a:pt x="1924" y="1191"/>
                          <a:pt x="1676" y="1327"/>
                          <a:pt x="1332" y="1327"/>
                        </a:cubicBezTo>
                        <a:cubicBezTo>
                          <a:pt x="1194" y="1327"/>
                          <a:pt x="1042" y="1305"/>
                          <a:pt x="878" y="1253"/>
                        </a:cubicBezTo>
                        <a:cubicBezTo>
                          <a:pt x="346" y="1086"/>
                          <a:pt x="158" y="10"/>
                          <a:pt x="155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12;p38"/>
                  <p:cNvSpPr/>
                  <p:nvPr/>
                </p:nvSpPr>
                <p:spPr>
                  <a:xfrm flipH="1">
                    <a:off x="6912427" y="4565496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4" y="1"/>
                        </a:moveTo>
                        <a:cubicBezTo>
                          <a:pt x="879" y="1"/>
                          <a:pt x="275" y="115"/>
                          <a:pt x="24" y="939"/>
                        </a:cubicBezTo>
                        <a:cubicBezTo>
                          <a:pt x="0" y="1025"/>
                          <a:pt x="49" y="1113"/>
                          <a:pt x="131" y="1137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3" y="1144"/>
                          <a:pt x="307" y="1100"/>
                          <a:pt x="328" y="1031"/>
                        </a:cubicBezTo>
                        <a:cubicBezTo>
                          <a:pt x="518" y="402"/>
                          <a:pt x="944" y="312"/>
                          <a:pt x="1175" y="312"/>
                        </a:cubicBezTo>
                        <a:cubicBezTo>
                          <a:pt x="1251" y="312"/>
                          <a:pt x="1306" y="321"/>
                          <a:pt x="1325" y="325"/>
                        </a:cubicBezTo>
                        <a:cubicBezTo>
                          <a:pt x="1337" y="328"/>
                          <a:pt x="1349" y="329"/>
                          <a:pt x="1361" y="329"/>
                        </a:cubicBezTo>
                        <a:cubicBezTo>
                          <a:pt x="1433" y="329"/>
                          <a:pt x="1498" y="278"/>
                          <a:pt x="1513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0" y="17"/>
                          <a:pt x="1313" y="1"/>
                          <a:pt x="1194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13;p38"/>
                  <p:cNvSpPr/>
                  <p:nvPr/>
                </p:nvSpPr>
                <p:spPr>
                  <a:xfrm flipH="1">
                    <a:off x="6889266" y="4585177"/>
                    <a:ext cx="77182" cy="5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" h="895" extrusionOk="0">
                        <a:moveTo>
                          <a:pt x="1194" y="0"/>
                        </a:moveTo>
                        <a:cubicBezTo>
                          <a:pt x="1192" y="0"/>
                          <a:pt x="1190" y="0"/>
                          <a:pt x="1189" y="0"/>
                        </a:cubicBezTo>
                        <a:cubicBezTo>
                          <a:pt x="1154" y="4"/>
                          <a:pt x="325" y="27"/>
                          <a:pt x="35" y="673"/>
                        </a:cubicBezTo>
                        <a:cubicBezTo>
                          <a:pt x="1" y="755"/>
                          <a:pt x="38" y="847"/>
                          <a:pt x="117" y="881"/>
                        </a:cubicBezTo>
                        <a:cubicBezTo>
                          <a:pt x="137" y="891"/>
                          <a:pt x="161" y="894"/>
                          <a:pt x="182" y="894"/>
                        </a:cubicBezTo>
                        <a:cubicBezTo>
                          <a:pt x="243" y="894"/>
                          <a:pt x="301" y="861"/>
                          <a:pt x="325" y="802"/>
                        </a:cubicBezTo>
                        <a:cubicBezTo>
                          <a:pt x="530" y="341"/>
                          <a:pt x="1185" y="317"/>
                          <a:pt x="1198" y="317"/>
                        </a:cubicBezTo>
                        <a:cubicBezTo>
                          <a:pt x="1284" y="314"/>
                          <a:pt x="1352" y="243"/>
                          <a:pt x="1352" y="157"/>
                        </a:cubicBezTo>
                        <a:cubicBezTo>
                          <a:pt x="1349" y="70"/>
                          <a:pt x="1277" y="0"/>
                          <a:pt x="1194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14;p38"/>
                  <p:cNvSpPr/>
                  <p:nvPr/>
                </p:nvSpPr>
                <p:spPr>
                  <a:xfrm flipH="1">
                    <a:off x="6879116" y="4733725"/>
                    <a:ext cx="332686" cy="72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2" h="1271" extrusionOk="0">
                        <a:moveTo>
                          <a:pt x="342" y="1"/>
                        </a:moveTo>
                        <a:cubicBezTo>
                          <a:pt x="342" y="1"/>
                          <a:pt x="127" y="97"/>
                          <a:pt x="137" y="281"/>
                        </a:cubicBezTo>
                        <a:cubicBezTo>
                          <a:pt x="147" y="461"/>
                          <a:pt x="1" y="888"/>
                          <a:pt x="676" y="936"/>
                        </a:cubicBezTo>
                        <a:cubicBezTo>
                          <a:pt x="1285" y="977"/>
                          <a:pt x="3644" y="1271"/>
                          <a:pt x="4668" y="1271"/>
                        </a:cubicBezTo>
                        <a:cubicBezTo>
                          <a:pt x="4840" y="1271"/>
                          <a:pt x="4974" y="1263"/>
                          <a:pt x="5056" y="1244"/>
                        </a:cubicBezTo>
                        <a:cubicBezTo>
                          <a:pt x="5261" y="1226"/>
                          <a:pt x="5663" y="1127"/>
                          <a:pt x="5704" y="943"/>
                        </a:cubicBezTo>
                        <a:cubicBezTo>
                          <a:pt x="5831" y="352"/>
                          <a:pt x="5558" y="264"/>
                          <a:pt x="5558" y="264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15;p38"/>
                  <p:cNvSpPr/>
                  <p:nvPr/>
                </p:nvSpPr>
                <p:spPr>
                  <a:xfrm flipH="1">
                    <a:off x="6975750" y="4572513"/>
                    <a:ext cx="227495" cy="194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8" h="3415" extrusionOk="0">
                        <a:moveTo>
                          <a:pt x="2431" y="0"/>
                        </a:moveTo>
                        <a:lnTo>
                          <a:pt x="451" y="137"/>
                        </a:lnTo>
                        <a:cubicBezTo>
                          <a:pt x="451" y="137"/>
                          <a:pt x="516" y="1110"/>
                          <a:pt x="325" y="1813"/>
                        </a:cubicBezTo>
                        <a:cubicBezTo>
                          <a:pt x="131" y="2513"/>
                          <a:pt x="0" y="3233"/>
                          <a:pt x="1042" y="3277"/>
                        </a:cubicBezTo>
                        <a:lnTo>
                          <a:pt x="2855" y="3414"/>
                        </a:lnTo>
                        <a:cubicBezTo>
                          <a:pt x="2855" y="3414"/>
                          <a:pt x="2820" y="1577"/>
                          <a:pt x="3988" y="1472"/>
                        </a:cubicBezTo>
                        <a:cubicBezTo>
                          <a:pt x="3988" y="1472"/>
                          <a:pt x="2502" y="1185"/>
                          <a:pt x="2431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1716;p38"/>
                  <p:cNvSpPr/>
                  <p:nvPr/>
                </p:nvSpPr>
                <p:spPr>
                  <a:xfrm flipH="1">
                    <a:off x="7138727" y="4677078"/>
                    <a:ext cx="45636" cy="5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" h="1049" extrusionOk="0">
                        <a:moveTo>
                          <a:pt x="373" y="0"/>
                        </a:moveTo>
                        <a:lnTo>
                          <a:pt x="236" y="311"/>
                        </a:lnTo>
                        <a:lnTo>
                          <a:pt x="0" y="311"/>
                        </a:lnTo>
                        <a:lnTo>
                          <a:pt x="141" y="574"/>
                        </a:lnTo>
                        <a:lnTo>
                          <a:pt x="55" y="942"/>
                        </a:lnTo>
                        <a:lnTo>
                          <a:pt x="349" y="731"/>
                        </a:lnTo>
                        <a:lnTo>
                          <a:pt x="608" y="1049"/>
                        </a:lnTo>
                        <a:lnTo>
                          <a:pt x="544" y="584"/>
                        </a:lnTo>
                        <a:lnTo>
                          <a:pt x="799" y="488"/>
                        </a:lnTo>
                        <a:lnTo>
                          <a:pt x="482" y="397"/>
                        </a:lnTo>
                        <a:lnTo>
                          <a:pt x="373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17;p38"/>
                  <p:cNvSpPr/>
                  <p:nvPr/>
                </p:nvSpPr>
                <p:spPr>
                  <a:xfrm flipH="1">
                    <a:off x="6884019" y="4655857"/>
                    <a:ext cx="166001" cy="12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176" extrusionOk="0">
                        <a:moveTo>
                          <a:pt x="1503" y="1"/>
                        </a:moveTo>
                        <a:cubicBezTo>
                          <a:pt x="1304" y="1"/>
                          <a:pt x="1077" y="59"/>
                          <a:pt x="810" y="178"/>
                        </a:cubicBezTo>
                        <a:cubicBezTo>
                          <a:pt x="1" y="536"/>
                          <a:pt x="100" y="1816"/>
                          <a:pt x="100" y="1816"/>
                        </a:cubicBezTo>
                        <a:cubicBezTo>
                          <a:pt x="116" y="2097"/>
                          <a:pt x="726" y="2176"/>
                          <a:pt x="1318" y="2176"/>
                        </a:cubicBezTo>
                        <a:cubicBezTo>
                          <a:pt x="1762" y="2176"/>
                          <a:pt x="2195" y="2132"/>
                          <a:pt x="2360" y="2097"/>
                        </a:cubicBezTo>
                        <a:cubicBezTo>
                          <a:pt x="2739" y="2015"/>
                          <a:pt x="2909" y="1386"/>
                          <a:pt x="2486" y="704"/>
                        </a:cubicBezTo>
                        <a:cubicBezTo>
                          <a:pt x="2200" y="243"/>
                          <a:pt x="1909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18;p38"/>
                  <p:cNvSpPr/>
                  <p:nvPr/>
                </p:nvSpPr>
                <p:spPr>
                  <a:xfrm flipH="1">
                    <a:off x="7003758" y="4583009"/>
                    <a:ext cx="122590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" h="1486" extrusionOk="0">
                        <a:moveTo>
                          <a:pt x="158" y="1"/>
                        </a:moveTo>
                        <a:lnTo>
                          <a:pt x="1" y="28"/>
                        </a:lnTo>
                        <a:cubicBezTo>
                          <a:pt x="8" y="76"/>
                          <a:pt x="209" y="1206"/>
                          <a:pt x="831" y="1403"/>
                        </a:cubicBezTo>
                        <a:cubicBezTo>
                          <a:pt x="1008" y="1461"/>
                          <a:pt x="1179" y="1485"/>
                          <a:pt x="1332" y="1485"/>
                        </a:cubicBezTo>
                        <a:cubicBezTo>
                          <a:pt x="1718" y="1485"/>
                          <a:pt x="2022" y="1335"/>
                          <a:pt x="2148" y="1141"/>
                        </a:cubicBezTo>
                        <a:lnTo>
                          <a:pt x="2015" y="1052"/>
                        </a:lnTo>
                        <a:cubicBezTo>
                          <a:pt x="1925" y="1191"/>
                          <a:pt x="1678" y="1327"/>
                          <a:pt x="1334" y="1327"/>
                        </a:cubicBezTo>
                        <a:cubicBezTo>
                          <a:pt x="1196" y="1327"/>
                          <a:pt x="1043" y="1305"/>
                          <a:pt x="878" y="1253"/>
                        </a:cubicBezTo>
                        <a:cubicBezTo>
                          <a:pt x="349" y="1086"/>
                          <a:pt x="158" y="11"/>
                          <a:pt x="158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19;p38"/>
                  <p:cNvSpPr/>
                  <p:nvPr/>
                </p:nvSpPr>
                <p:spPr>
                  <a:xfrm flipH="1">
                    <a:off x="7023438" y="4606569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6" y="1"/>
                        </a:moveTo>
                        <a:cubicBezTo>
                          <a:pt x="882" y="1"/>
                          <a:pt x="279" y="116"/>
                          <a:pt x="28" y="943"/>
                        </a:cubicBezTo>
                        <a:cubicBezTo>
                          <a:pt x="0" y="1025"/>
                          <a:pt x="49" y="1113"/>
                          <a:pt x="131" y="1138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6" y="1144"/>
                          <a:pt x="308" y="1103"/>
                          <a:pt x="328" y="1035"/>
                        </a:cubicBezTo>
                        <a:cubicBezTo>
                          <a:pt x="521" y="407"/>
                          <a:pt x="945" y="314"/>
                          <a:pt x="1177" y="314"/>
                        </a:cubicBezTo>
                        <a:cubicBezTo>
                          <a:pt x="1253" y="314"/>
                          <a:pt x="1309" y="324"/>
                          <a:pt x="1329" y="328"/>
                        </a:cubicBezTo>
                        <a:cubicBezTo>
                          <a:pt x="1339" y="330"/>
                          <a:pt x="1350" y="331"/>
                          <a:pt x="1360" y="331"/>
                        </a:cubicBezTo>
                        <a:cubicBezTo>
                          <a:pt x="1433" y="331"/>
                          <a:pt x="1498" y="280"/>
                          <a:pt x="1516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1" y="17"/>
                          <a:pt x="1314" y="1"/>
                          <a:pt x="1196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20;p38"/>
                  <p:cNvSpPr/>
                  <p:nvPr/>
                </p:nvSpPr>
                <p:spPr>
                  <a:xfrm flipH="1">
                    <a:off x="7000106" y="4626250"/>
                    <a:ext cx="77353" cy="51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899" extrusionOk="0">
                        <a:moveTo>
                          <a:pt x="1192" y="1"/>
                        </a:moveTo>
                        <a:cubicBezTo>
                          <a:pt x="1154" y="4"/>
                          <a:pt x="325" y="28"/>
                          <a:pt x="39" y="673"/>
                        </a:cubicBezTo>
                        <a:cubicBezTo>
                          <a:pt x="1" y="755"/>
                          <a:pt x="39" y="847"/>
                          <a:pt x="117" y="885"/>
                        </a:cubicBezTo>
                        <a:cubicBezTo>
                          <a:pt x="138" y="891"/>
                          <a:pt x="161" y="898"/>
                          <a:pt x="182" y="898"/>
                        </a:cubicBezTo>
                        <a:cubicBezTo>
                          <a:pt x="243" y="898"/>
                          <a:pt x="302" y="861"/>
                          <a:pt x="329" y="803"/>
                        </a:cubicBezTo>
                        <a:cubicBezTo>
                          <a:pt x="533" y="342"/>
                          <a:pt x="1192" y="318"/>
                          <a:pt x="1199" y="318"/>
                        </a:cubicBezTo>
                        <a:cubicBezTo>
                          <a:pt x="1285" y="318"/>
                          <a:pt x="1356" y="243"/>
                          <a:pt x="1353" y="158"/>
                        </a:cubicBezTo>
                        <a:cubicBezTo>
                          <a:pt x="1349" y="69"/>
                          <a:pt x="1277" y="4"/>
                          <a:pt x="1192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21;p38"/>
                  <p:cNvSpPr/>
                  <p:nvPr/>
                </p:nvSpPr>
                <p:spPr>
                  <a:xfrm flipH="1">
                    <a:off x="6709351" y="2692905"/>
                    <a:ext cx="601368" cy="52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2" h="9269" extrusionOk="0">
                        <a:moveTo>
                          <a:pt x="6645" y="1"/>
                        </a:moveTo>
                        <a:cubicBezTo>
                          <a:pt x="5506" y="1"/>
                          <a:pt x="4402" y="359"/>
                          <a:pt x="3879" y="520"/>
                        </a:cubicBezTo>
                        <a:cubicBezTo>
                          <a:pt x="2967" y="800"/>
                          <a:pt x="561" y="2227"/>
                          <a:pt x="280" y="4043"/>
                        </a:cubicBezTo>
                        <a:cubicBezTo>
                          <a:pt x="0" y="5862"/>
                          <a:pt x="2288" y="8873"/>
                          <a:pt x="2346" y="9228"/>
                        </a:cubicBezTo>
                        <a:cubicBezTo>
                          <a:pt x="2350" y="9256"/>
                          <a:pt x="2401" y="9269"/>
                          <a:pt x="2490" y="9269"/>
                        </a:cubicBezTo>
                        <a:cubicBezTo>
                          <a:pt x="3555" y="9269"/>
                          <a:pt x="10121" y="7453"/>
                          <a:pt x="10121" y="7453"/>
                        </a:cubicBezTo>
                        <a:cubicBezTo>
                          <a:pt x="10121" y="7453"/>
                          <a:pt x="10542" y="2227"/>
                          <a:pt x="8992" y="800"/>
                        </a:cubicBezTo>
                        <a:cubicBezTo>
                          <a:pt x="8336" y="194"/>
                          <a:pt x="7481" y="1"/>
                          <a:pt x="6645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22;p38"/>
                  <p:cNvSpPr/>
                  <p:nvPr/>
                </p:nvSpPr>
                <p:spPr>
                  <a:xfrm flipH="1">
                    <a:off x="7045060" y="2953319"/>
                    <a:ext cx="214432" cy="254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9" h="4459" extrusionOk="0">
                        <a:moveTo>
                          <a:pt x="1386" y="1"/>
                        </a:moveTo>
                        <a:cubicBezTo>
                          <a:pt x="1302" y="1"/>
                          <a:pt x="1220" y="23"/>
                          <a:pt x="1140" y="72"/>
                        </a:cubicBezTo>
                        <a:cubicBezTo>
                          <a:pt x="93" y="717"/>
                          <a:pt x="0" y="2048"/>
                          <a:pt x="0" y="2048"/>
                        </a:cubicBezTo>
                        <a:lnTo>
                          <a:pt x="1202" y="4458"/>
                        </a:lnTo>
                        <a:lnTo>
                          <a:pt x="3759" y="3400"/>
                        </a:lnTo>
                        <a:cubicBezTo>
                          <a:pt x="3759" y="3400"/>
                          <a:pt x="2416" y="1"/>
                          <a:pt x="1386" y="1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23;p38"/>
                  <p:cNvSpPr/>
                  <p:nvPr/>
                </p:nvSpPr>
                <p:spPr>
                  <a:xfrm flipH="1">
                    <a:off x="6668850" y="3103921"/>
                    <a:ext cx="691328" cy="1379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9" h="24174" extrusionOk="0">
                        <a:moveTo>
                          <a:pt x="9345" y="1"/>
                        </a:moveTo>
                        <a:cubicBezTo>
                          <a:pt x="6833" y="1"/>
                          <a:pt x="3500" y="1145"/>
                          <a:pt x="2779" y="1590"/>
                        </a:cubicBezTo>
                        <a:cubicBezTo>
                          <a:pt x="2608" y="1696"/>
                          <a:pt x="3213" y="2921"/>
                          <a:pt x="3213" y="2921"/>
                        </a:cubicBezTo>
                        <a:cubicBezTo>
                          <a:pt x="3213" y="2921"/>
                          <a:pt x="219" y="5798"/>
                          <a:pt x="127" y="10270"/>
                        </a:cubicBezTo>
                        <a:cubicBezTo>
                          <a:pt x="0" y="16230"/>
                          <a:pt x="2595" y="23498"/>
                          <a:pt x="2595" y="23498"/>
                        </a:cubicBezTo>
                        <a:cubicBezTo>
                          <a:pt x="2595" y="23498"/>
                          <a:pt x="2803" y="24174"/>
                          <a:pt x="3943" y="24174"/>
                        </a:cubicBezTo>
                        <a:cubicBezTo>
                          <a:pt x="5086" y="24174"/>
                          <a:pt x="5879" y="23662"/>
                          <a:pt x="5879" y="23662"/>
                        </a:cubicBezTo>
                        <a:cubicBezTo>
                          <a:pt x="5929" y="23664"/>
                          <a:pt x="5978" y="23665"/>
                          <a:pt x="6026" y="23665"/>
                        </a:cubicBezTo>
                        <a:cubicBezTo>
                          <a:pt x="7377" y="23665"/>
                          <a:pt x="7506" y="22754"/>
                          <a:pt x="7506" y="22754"/>
                        </a:cubicBezTo>
                        <a:cubicBezTo>
                          <a:pt x="7763" y="21962"/>
                          <a:pt x="10022" y="16534"/>
                          <a:pt x="11070" y="11574"/>
                        </a:cubicBezTo>
                        <a:cubicBezTo>
                          <a:pt x="12119" y="6614"/>
                          <a:pt x="11654" y="1959"/>
                          <a:pt x="11675" y="1655"/>
                        </a:cubicBezTo>
                        <a:cubicBezTo>
                          <a:pt x="11699" y="1351"/>
                          <a:pt x="11675" y="607"/>
                          <a:pt x="11675" y="607"/>
                        </a:cubicBezTo>
                        <a:cubicBezTo>
                          <a:pt x="11147" y="168"/>
                          <a:pt x="10306" y="1"/>
                          <a:pt x="9345" y="1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1724;p38"/>
                  <p:cNvSpPr/>
                  <p:nvPr/>
                </p:nvSpPr>
                <p:spPr>
                  <a:xfrm flipH="1">
                    <a:off x="6700958" y="3139061"/>
                    <a:ext cx="92185" cy="221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6" h="3875" extrusionOk="0">
                        <a:moveTo>
                          <a:pt x="1524" y="1"/>
                        </a:moveTo>
                        <a:cubicBezTo>
                          <a:pt x="1478" y="1"/>
                          <a:pt x="1442" y="35"/>
                          <a:pt x="1445" y="79"/>
                        </a:cubicBezTo>
                        <a:cubicBezTo>
                          <a:pt x="1462" y="1721"/>
                          <a:pt x="1373" y="3486"/>
                          <a:pt x="1196" y="3605"/>
                        </a:cubicBezTo>
                        <a:cubicBezTo>
                          <a:pt x="1043" y="3695"/>
                          <a:pt x="747" y="3719"/>
                          <a:pt x="490" y="3719"/>
                        </a:cubicBezTo>
                        <a:cubicBezTo>
                          <a:pt x="327" y="3719"/>
                          <a:pt x="179" y="3709"/>
                          <a:pt x="93" y="3701"/>
                        </a:cubicBezTo>
                        <a:cubicBezTo>
                          <a:pt x="89" y="3701"/>
                          <a:pt x="84" y="3700"/>
                          <a:pt x="80" y="3700"/>
                        </a:cubicBezTo>
                        <a:cubicBezTo>
                          <a:pt x="42" y="3700"/>
                          <a:pt x="11" y="3729"/>
                          <a:pt x="8" y="3769"/>
                        </a:cubicBezTo>
                        <a:cubicBezTo>
                          <a:pt x="0" y="3813"/>
                          <a:pt x="35" y="3851"/>
                          <a:pt x="76" y="3858"/>
                        </a:cubicBezTo>
                        <a:cubicBezTo>
                          <a:pt x="93" y="3858"/>
                          <a:pt x="274" y="3875"/>
                          <a:pt x="499" y="3875"/>
                        </a:cubicBezTo>
                        <a:cubicBezTo>
                          <a:pt x="766" y="3875"/>
                          <a:pt x="1089" y="3851"/>
                          <a:pt x="1274" y="3742"/>
                        </a:cubicBezTo>
                        <a:cubicBezTo>
                          <a:pt x="1615" y="3547"/>
                          <a:pt x="1612" y="888"/>
                          <a:pt x="1601" y="79"/>
                        </a:cubicBezTo>
                        <a:cubicBezTo>
                          <a:pt x="1601" y="35"/>
                          <a:pt x="1564" y="1"/>
                          <a:pt x="1524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1725;p38"/>
                  <p:cNvSpPr/>
                  <p:nvPr/>
                </p:nvSpPr>
                <p:spPr>
                  <a:xfrm flipH="1">
                    <a:off x="6709970" y="3134212"/>
                    <a:ext cx="23388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" h="861" extrusionOk="0">
                        <a:moveTo>
                          <a:pt x="205" y="0"/>
                        </a:moveTo>
                        <a:cubicBezTo>
                          <a:pt x="93" y="0"/>
                          <a:pt x="0" y="191"/>
                          <a:pt x="0" y="431"/>
                        </a:cubicBezTo>
                        <a:cubicBezTo>
                          <a:pt x="0" y="666"/>
                          <a:pt x="93" y="861"/>
                          <a:pt x="205" y="861"/>
                        </a:cubicBezTo>
                        <a:cubicBezTo>
                          <a:pt x="318" y="861"/>
                          <a:pt x="410" y="666"/>
                          <a:pt x="410" y="431"/>
                        </a:cubicBezTo>
                        <a:cubicBezTo>
                          <a:pt x="410" y="191"/>
                          <a:pt x="318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1726;p38"/>
                  <p:cNvSpPr/>
                  <p:nvPr/>
                </p:nvSpPr>
                <p:spPr>
                  <a:xfrm flipH="1">
                    <a:off x="6744375" y="3189946"/>
                    <a:ext cx="437649" cy="8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2" h="1492" extrusionOk="0">
                        <a:moveTo>
                          <a:pt x="6523" y="1"/>
                        </a:moveTo>
                        <a:cubicBezTo>
                          <a:pt x="3032" y="1"/>
                          <a:pt x="90" y="1325"/>
                          <a:pt x="59" y="1341"/>
                        </a:cubicBezTo>
                        <a:cubicBezTo>
                          <a:pt x="18" y="1358"/>
                          <a:pt x="0" y="1406"/>
                          <a:pt x="18" y="1444"/>
                        </a:cubicBezTo>
                        <a:cubicBezTo>
                          <a:pt x="32" y="1475"/>
                          <a:pt x="62" y="1491"/>
                          <a:pt x="90" y="1491"/>
                        </a:cubicBezTo>
                        <a:cubicBezTo>
                          <a:pt x="103" y="1491"/>
                          <a:pt x="113" y="1488"/>
                          <a:pt x="123" y="1484"/>
                        </a:cubicBezTo>
                        <a:cubicBezTo>
                          <a:pt x="155" y="1469"/>
                          <a:pt x="3067" y="158"/>
                          <a:pt x="6523" y="158"/>
                        </a:cubicBezTo>
                        <a:cubicBezTo>
                          <a:pt x="6871" y="158"/>
                          <a:pt x="7225" y="171"/>
                          <a:pt x="7583" y="201"/>
                        </a:cubicBezTo>
                        <a:cubicBezTo>
                          <a:pt x="7585" y="201"/>
                          <a:pt x="7588" y="201"/>
                          <a:pt x="7590" y="201"/>
                        </a:cubicBezTo>
                        <a:cubicBezTo>
                          <a:pt x="7631" y="201"/>
                          <a:pt x="7665" y="171"/>
                          <a:pt x="7668" y="129"/>
                        </a:cubicBezTo>
                        <a:cubicBezTo>
                          <a:pt x="7671" y="85"/>
                          <a:pt x="7640" y="47"/>
                          <a:pt x="7596" y="44"/>
                        </a:cubicBezTo>
                        <a:cubicBezTo>
                          <a:pt x="7234" y="14"/>
                          <a:pt x="6876" y="1"/>
                          <a:pt x="652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27;p38"/>
                  <p:cNvSpPr/>
                  <p:nvPr/>
                </p:nvSpPr>
                <p:spPr>
                  <a:xfrm flipH="1">
                    <a:off x="7055555" y="3137521"/>
                    <a:ext cx="79521" cy="118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2080" extrusionOk="0">
                        <a:moveTo>
                          <a:pt x="1202" y="1"/>
                        </a:moveTo>
                        <a:lnTo>
                          <a:pt x="263" y="223"/>
                        </a:lnTo>
                        <a:cubicBezTo>
                          <a:pt x="1" y="1393"/>
                          <a:pt x="673" y="2079"/>
                          <a:pt x="673" y="2079"/>
                        </a:cubicBezTo>
                        <a:lnTo>
                          <a:pt x="1394" y="1878"/>
                        </a:lnTo>
                        <a:cubicBezTo>
                          <a:pt x="800" y="1226"/>
                          <a:pt x="1202" y="1"/>
                          <a:pt x="120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28;p38"/>
                  <p:cNvSpPr/>
                  <p:nvPr/>
                </p:nvSpPr>
                <p:spPr>
                  <a:xfrm flipH="1">
                    <a:off x="7050706" y="3133071"/>
                    <a:ext cx="89047" cy="127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2236" extrusionOk="0">
                        <a:moveTo>
                          <a:pt x="1172" y="188"/>
                        </a:moveTo>
                        <a:lnTo>
                          <a:pt x="1172" y="188"/>
                        </a:lnTo>
                        <a:cubicBezTo>
                          <a:pt x="1090" y="512"/>
                          <a:pt x="929" y="1352"/>
                          <a:pt x="1339" y="1911"/>
                        </a:cubicBezTo>
                        <a:lnTo>
                          <a:pt x="779" y="2069"/>
                        </a:lnTo>
                        <a:cubicBezTo>
                          <a:pt x="660" y="1922"/>
                          <a:pt x="219" y="1314"/>
                          <a:pt x="410" y="365"/>
                        </a:cubicBezTo>
                        <a:lnTo>
                          <a:pt x="1172" y="188"/>
                        </a:lnTo>
                        <a:close/>
                        <a:moveTo>
                          <a:pt x="1287" y="1"/>
                        </a:moveTo>
                        <a:cubicBezTo>
                          <a:pt x="1280" y="1"/>
                          <a:pt x="1273" y="2"/>
                          <a:pt x="1267" y="3"/>
                        </a:cubicBezTo>
                        <a:lnTo>
                          <a:pt x="324" y="222"/>
                        </a:lnTo>
                        <a:cubicBezTo>
                          <a:pt x="297" y="228"/>
                          <a:pt x="274" y="252"/>
                          <a:pt x="267" y="283"/>
                        </a:cubicBezTo>
                        <a:cubicBezTo>
                          <a:pt x="1" y="1484"/>
                          <a:pt x="669" y="2181"/>
                          <a:pt x="697" y="2212"/>
                        </a:cubicBezTo>
                        <a:cubicBezTo>
                          <a:pt x="714" y="2226"/>
                          <a:pt x="734" y="2236"/>
                          <a:pt x="755" y="2236"/>
                        </a:cubicBezTo>
                        <a:cubicBezTo>
                          <a:pt x="762" y="2236"/>
                          <a:pt x="768" y="2236"/>
                          <a:pt x="775" y="2232"/>
                        </a:cubicBezTo>
                        <a:lnTo>
                          <a:pt x="1496" y="2031"/>
                        </a:lnTo>
                        <a:cubicBezTo>
                          <a:pt x="1523" y="2024"/>
                          <a:pt x="1544" y="2004"/>
                          <a:pt x="1553" y="1976"/>
                        </a:cubicBezTo>
                        <a:cubicBezTo>
                          <a:pt x="1561" y="1952"/>
                          <a:pt x="1553" y="1922"/>
                          <a:pt x="1533" y="1901"/>
                        </a:cubicBezTo>
                        <a:cubicBezTo>
                          <a:pt x="977" y="1294"/>
                          <a:pt x="1356" y="116"/>
                          <a:pt x="1359" y="102"/>
                        </a:cubicBezTo>
                        <a:cubicBezTo>
                          <a:pt x="1369" y="75"/>
                          <a:pt x="1362" y="47"/>
                          <a:pt x="1345" y="27"/>
                        </a:cubicBezTo>
                        <a:cubicBezTo>
                          <a:pt x="1330" y="9"/>
                          <a:pt x="1308" y="1"/>
                          <a:pt x="1287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29;p38"/>
                  <p:cNvSpPr/>
                  <p:nvPr/>
                </p:nvSpPr>
                <p:spPr>
                  <a:xfrm flipH="1">
                    <a:off x="6884988" y="3100498"/>
                    <a:ext cx="73075" cy="118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" h="2084" extrusionOk="0">
                        <a:moveTo>
                          <a:pt x="1281" y="1"/>
                        </a:moveTo>
                        <a:lnTo>
                          <a:pt x="416" y="127"/>
                        </a:lnTo>
                        <a:cubicBezTo>
                          <a:pt x="416" y="127"/>
                          <a:pt x="0" y="984"/>
                          <a:pt x="403" y="2083"/>
                        </a:cubicBezTo>
                        <a:lnTo>
                          <a:pt x="1141" y="1950"/>
                        </a:lnTo>
                        <a:cubicBezTo>
                          <a:pt x="1141" y="1950"/>
                          <a:pt x="867" y="913"/>
                          <a:pt x="1281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1730;p38"/>
                  <p:cNvSpPr/>
                  <p:nvPr/>
                </p:nvSpPr>
                <p:spPr>
                  <a:xfrm flipH="1">
                    <a:off x="6880310" y="3095991"/>
                    <a:ext cx="82430" cy="128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5" h="2245" extrusionOk="0">
                        <a:moveTo>
                          <a:pt x="1236" y="179"/>
                        </a:moveTo>
                        <a:lnTo>
                          <a:pt x="1236" y="179"/>
                        </a:lnTo>
                        <a:cubicBezTo>
                          <a:pt x="949" y="926"/>
                          <a:pt x="1072" y="1712"/>
                          <a:pt x="1127" y="1967"/>
                        </a:cubicBezTo>
                        <a:lnTo>
                          <a:pt x="539" y="2073"/>
                        </a:lnTo>
                        <a:cubicBezTo>
                          <a:pt x="232" y="1176"/>
                          <a:pt x="485" y="448"/>
                          <a:pt x="553" y="278"/>
                        </a:cubicBezTo>
                        <a:lnTo>
                          <a:pt x="1236" y="179"/>
                        </a:lnTo>
                        <a:close/>
                        <a:moveTo>
                          <a:pt x="1360" y="0"/>
                        </a:moveTo>
                        <a:cubicBezTo>
                          <a:pt x="1356" y="0"/>
                          <a:pt x="1352" y="1"/>
                          <a:pt x="1349" y="1"/>
                        </a:cubicBezTo>
                        <a:lnTo>
                          <a:pt x="489" y="127"/>
                        </a:lnTo>
                        <a:cubicBezTo>
                          <a:pt x="462" y="131"/>
                          <a:pt x="441" y="148"/>
                          <a:pt x="430" y="172"/>
                        </a:cubicBezTo>
                        <a:cubicBezTo>
                          <a:pt x="410" y="206"/>
                          <a:pt x="0" y="1069"/>
                          <a:pt x="413" y="2189"/>
                        </a:cubicBezTo>
                        <a:cubicBezTo>
                          <a:pt x="424" y="2224"/>
                          <a:pt x="454" y="2244"/>
                          <a:pt x="485" y="2244"/>
                        </a:cubicBezTo>
                        <a:cubicBezTo>
                          <a:pt x="492" y="2244"/>
                          <a:pt x="495" y="2244"/>
                          <a:pt x="503" y="2241"/>
                        </a:cubicBezTo>
                        <a:lnTo>
                          <a:pt x="1236" y="2107"/>
                        </a:lnTo>
                        <a:cubicBezTo>
                          <a:pt x="1256" y="2104"/>
                          <a:pt x="1277" y="2090"/>
                          <a:pt x="1287" y="2073"/>
                        </a:cubicBezTo>
                        <a:cubicBezTo>
                          <a:pt x="1301" y="2053"/>
                          <a:pt x="1305" y="2029"/>
                          <a:pt x="1297" y="2008"/>
                        </a:cubicBezTo>
                        <a:cubicBezTo>
                          <a:pt x="1294" y="1998"/>
                          <a:pt x="1038" y="984"/>
                          <a:pt x="1434" y="111"/>
                        </a:cubicBezTo>
                        <a:cubicBezTo>
                          <a:pt x="1445" y="86"/>
                          <a:pt x="1441" y="56"/>
                          <a:pt x="1424" y="32"/>
                        </a:cubicBezTo>
                        <a:cubicBezTo>
                          <a:pt x="1409" y="11"/>
                          <a:pt x="1386" y="0"/>
                          <a:pt x="136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1731;p38"/>
                  <p:cNvSpPr/>
                  <p:nvPr/>
                </p:nvSpPr>
                <p:spPr>
                  <a:xfrm flipH="1">
                    <a:off x="7010205" y="3297535"/>
                    <a:ext cx="218768" cy="218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835" extrusionOk="0">
                        <a:moveTo>
                          <a:pt x="3043" y="1"/>
                        </a:moveTo>
                        <a:cubicBezTo>
                          <a:pt x="3035" y="1"/>
                          <a:pt x="3027" y="2"/>
                          <a:pt x="3019" y="5"/>
                        </a:cubicBezTo>
                        <a:cubicBezTo>
                          <a:pt x="2978" y="15"/>
                          <a:pt x="2950" y="60"/>
                          <a:pt x="2964" y="104"/>
                        </a:cubicBezTo>
                        <a:cubicBezTo>
                          <a:pt x="2994" y="203"/>
                          <a:pt x="3637" y="2595"/>
                          <a:pt x="66" y="3681"/>
                        </a:cubicBezTo>
                        <a:cubicBezTo>
                          <a:pt x="25" y="3695"/>
                          <a:pt x="1" y="3739"/>
                          <a:pt x="15" y="3780"/>
                        </a:cubicBezTo>
                        <a:cubicBezTo>
                          <a:pt x="25" y="3814"/>
                          <a:pt x="56" y="3835"/>
                          <a:pt x="90" y="3835"/>
                        </a:cubicBezTo>
                        <a:cubicBezTo>
                          <a:pt x="97" y="3835"/>
                          <a:pt x="103" y="3835"/>
                          <a:pt x="114" y="3832"/>
                        </a:cubicBezTo>
                        <a:cubicBezTo>
                          <a:pt x="3834" y="2702"/>
                          <a:pt x="3125" y="83"/>
                          <a:pt x="3117" y="60"/>
                        </a:cubicBezTo>
                        <a:cubicBezTo>
                          <a:pt x="3107" y="23"/>
                          <a:pt x="3076" y="1"/>
                          <a:pt x="304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1732;p38"/>
                  <p:cNvSpPr/>
                  <p:nvPr/>
                </p:nvSpPr>
                <p:spPr>
                  <a:xfrm flipH="1">
                    <a:off x="7128630" y="3256120"/>
                    <a:ext cx="37593" cy="39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" h="691" extrusionOk="0">
                        <a:moveTo>
                          <a:pt x="123" y="0"/>
                        </a:moveTo>
                        <a:lnTo>
                          <a:pt x="79" y="85"/>
                        </a:lnTo>
                        <a:cubicBezTo>
                          <a:pt x="0" y="233"/>
                          <a:pt x="62" y="564"/>
                          <a:pt x="72" y="628"/>
                        </a:cubicBezTo>
                        <a:cubicBezTo>
                          <a:pt x="79" y="666"/>
                          <a:pt x="113" y="690"/>
                          <a:pt x="150" y="690"/>
                        </a:cubicBezTo>
                        <a:lnTo>
                          <a:pt x="164" y="690"/>
                        </a:lnTo>
                        <a:cubicBezTo>
                          <a:pt x="208" y="683"/>
                          <a:pt x="235" y="638"/>
                          <a:pt x="229" y="597"/>
                        </a:cubicBezTo>
                        <a:cubicBezTo>
                          <a:pt x="208" y="502"/>
                          <a:pt x="194" y="365"/>
                          <a:pt x="199" y="266"/>
                        </a:cubicBezTo>
                        <a:lnTo>
                          <a:pt x="199" y="266"/>
                        </a:lnTo>
                        <a:cubicBezTo>
                          <a:pt x="335" y="386"/>
                          <a:pt x="481" y="543"/>
                          <a:pt x="495" y="625"/>
                        </a:cubicBezTo>
                        <a:cubicBezTo>
                          <a:pt x="501" y="665"/>
                          <a:pt x="535" y="691"/>
                          <a:pt x="574" y="691"/>
                        </a:cubicBezTo>
                        <a:cubicBezTo>
                          <a:pt x="579" y="691"/>
                          <a:pt x="583" y="691"/>
                          <a:pt x="588" y="690"/>
                        </a:cubicBezTo>
                        <a:cubicBezTo>
                          <a:pt x="629" y="683"/>
                          <a:pt x="659" y="642"/>
                          <a:pt x="652" y="597"/>
                        </a:cubicBezTo>
                        <a:cubicBezTo>
                          <a:pt x="618" y="400"/>
                          <a:pt x="270" y="113"/>
                          <a:pt x="199" y="58"/>
                        </a:cubicBez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1733;p38"/>
                  <p:cNvSpPr/>
                  <p:nvPr/>
                </p:nvSpPr>
                <p:spPr>
                  <a:xfrm flipH="1">
                    <a:off x="6847222" y="3191429"/>
                    <a:ext cx="21278" cy="32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" h="572" extrusionOk="0">
                        <a:moveTo>
                          <a:pt x="282" y="1"/>
                        </a:moveTo>
                        <a:cubicBezTo>
                          <a:pt x="267" y="1"/>
                          <a:pt x="251" y="5"/>
                          <a:pt x="236" y="15"/>
                        </a:cubicBezTo>
                        <a:cubicBezTo>
                          <a:pt x="223" y="25"/>
                          <a:pt x="93" y="121"/>
                          <a:pt x="11" y="472"/>
                        </a:cubicBezTo>
                        <a:cubicBezTo>
                          <a:pt x="1" y="516"/>
                          <a:pt x="28" y="557"/>
                          <a:pt x="69" y="568"/>
                        </a:cubicBezTo>
                        <a:cubicBezTo>
                          <a:pt x="75" y="568"/>
                          <a:pt x="83" y="571"/>
                          <a:pt x="86" y="571"/>
                        </a:cubicBezTo>
                        <a:cubicBezTo>
                          <a:pt x="124" y="571"/>
                          <a:pt x="157" y="543"/>
                          <a:pt x="165" y="510"/>
                        </a:cubicBezTo>
                        <a:cubicBezTo>
                          <a:pt x="233" y="223"/>
                          <a:pt x="329" y="144"/>
                          <a:pt x="325" y="144"/>
                        </a:cubicBezTo>
                        <a:cubicBezTo>
                          <a:pt x="362" y="121"/>
                          <a:pt x="373" y="69"/>
                          <a:pt x="346" y="35"/>
                        </a:cubicBezTo>
                        <a:cubicBezTo>
                          <a:pt x="331" y="12"/>
                          <a:pt x="307" y="1"/>
                          <a:pt x="28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1734;p38"/>
                  <p:cNvSpPr/>
                  <p:nvPr/>
                </p:nvSpPr>
                <p:spPr>
                  <a:xfrm flipH="1">
                    <a:off x="6792690" y="3402385"/>
                    <a:ext cx="237022" cy="105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" h="18509" extrusionOk="0">
                        <a:moveTo>
                          <a:pt x="4068" y="1"/>
                        </a:moveTo>
                        <a:cubicBezTo>
                          <a:pt x="4059" y="1"/>
                          <a:pt x="4048" y="3"/>
                          <a:pt x="4039" y="7"/>
                        </a:cubicBezTo>
                        <a:cubicBezTo>
                          <a:pt x="3489" y="222"/>
                          <a:pt x="3349" y="713"/>
                          <a:pt x="3196" y="1437"/>
                        </a:cubicBezTo>
                        <a:cubicBezTo>
                          <a:pt x="3045" y="2154"/>
                          <a:pt x="273" y="15979"/>
                          <a:pt x="7" y="18420"/>
                        </a:cubicBezTo>
                        <a:cubicBezTo>
                          <a:pt x="0" y="18464"/>
                          <a:pt x="31" y="18505"/>
                          <a:pt x="75" y="18508"/>
                        </a:cubicBezTo>
                        <a:lnTo>
                          <a:pt x="86" y="18508"/>
                        </a:lnTo>
                        <a:cubicBezTo>
                          <a:pt x="123" y="18508"/>
                          <a:pt x="157" y="18478"/>
                          <a:pt x="164" y="18440"/>
                        </a:cubicBezTo>
                        <a:cubicBezTo>
                          <a:pt x="423" y="16057"/>
                          <a:pt x="3205" y="2157"/>
                          <a:pt x="3352" y="1471"/>
                        </a:cubicBezTo>
                        <a:cubicBezTo>
                          <a:pt x="3495" y="775"/>
                          <a:pt x="3618" y="341"/>
                          <a:pt x="4097" y="154"/>
                        </a:cubicBezTo>
                        <a:cubicBezTo>
                          <a:pt x="4138" y="140"/>
                          <a:pt x="4155" y="92"/>
                          <a:pt x="4141" y="51"/>
                        </a:cubicBezTo>
                        <a:cubicBezTo>
                          <a:pt x="4128" y="20"/>
                          <a:pt x="4099" y="1"/>
                          <a:pt x="4068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1735;p38"/>
                  <p:cNvSpPr/>
                  <p:nvPr/>
                </p:nvSpPr>
                <p:spPr>
                  <a:xfrm flipH="1">
                    <a:off x="6909749" y="4378728"/>
                    <a:ext cx="331888" cy="216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8" h="3795" extrusionOk="0">
                        <a:moveTo>
                          <a:pt x="5576" y="1"/>
                        </a:moveTo>
                        <a:lnTo>
                          <a:pt x="5463" y="311"/>
                        </a:lnTo>
                        <a:cubicBezTo>
                          <a:pt x="5463" y="311"/>
                          <a:pt x="5149" y="772"/>
                          <a:pt x="4634" y="858"/>
                        </a:cubicBezTo>
                        <a:cubicBezTo>
                          <a:pt x="4566" y="869"/>
                          <a:pt x="4504" y="874"/>
                          <a:pt x="4446" y="874"/>
                        </a:cubicBezTo>
                        <a:cubicBezTo>
                          <a:pt x="4062" y="874"/>
                          <a:pt x="3889" y="659"/>
                          <a:pt x="3889" y="659"/>
                        </a:cubicBezTo>
                        <a:lnTo>
                          <a:pt x="3848" y="933"/>
                        </a:lnTo>
                        <a:cubicBezTo>
                          <a:pt x="3368" y="1402"/>
                          <a:pt x="2627" y="1597"/>
                          <a:pt x="1953" y="1597"/>
                        </a:cubicBezTo>
                        <a:cubicBezTo>
                          <a:pt x="1587" y="1597"/>
                          <a:pt x="1241" y="1540"/>
                          <a:pt x="968" y="1438"/>
                        </a:cubicBezTo>
                        <a:cubicBezTo>
                          <a:pt x="377" y="1216"/>
                          <a:pt x="431" y="913"/>
                          <a:pt x="431" y="913"/>
                        </a:cubicBezTo>
                        <a:cubicBezTo>
                          <a:pt x="431" y="913"/>
                          <a:pt x="429" y="912"/>
                          <a:pt x="425" y="912"/>
                        </a:cubicBezTo>
                        <a:cubicBezTo>
                          <a:pt x="393" y="912"/>
                          <a:pt x="243" y="921"/>
                          <a:pt x="131" y="1072"/>
                        </a:cubicBezTo>
                        <a:cubicBezTo>
                          <a:pt x="1" y="1247"/>
                          <a:pt x="288" y="2807"/>
                          <a:pt x="346" y="3281"/>
                        </a:cubicBezTo>
                        <a:cubicBezTo>
                          <a:pt x="386" y="3627"/>
                          <a:pt x="974" y="3795"/>
                          <a:pt x="1641" y="3795"/>
                        </a:cubicBezTo>
                        <a:cubicBezTo>
                          <a:pt x="1889" y="3795"/>
                          <a:pt x="2148" y="3771"/>
                          <a:pt x="2394" y="3725"/>
                        </a:cubicBezTo>
                        <a:cubicBezTo>
                          <a:pt x="3298" y="3555"/>
                          <a:pt x="3569" y="2752"/>
                          <a:pt x="3569" y="2752"/>
                        </a:cubicBezTo>
                        <a:cubicBezTo>
                          <a:pt x="3684" y="2880"/>
                          <a:pt x="4000" y="2943"/>
                          <a:pt x="4342" y="2943"/>
                        </a:cubicBezTo>
                        <a:cubicBezTo>
                          <a:pt x="4768" y="2943"/>
                          <a:pt x="5234" y="2845"/>
                          <a:pt x="5405" y="2649"/>
                        </a:cubicBezTo>
                        <a:cubicBezTo>
                          <a:pt x="5682" y="2336"/>
                          <a:pt x="5764" y="786"/>
                          <a:pt x="5791" y="445"/>
                        </a:cubicBezTo>
                        <a:cubicBezTo>
                          <a:pt x="5818" y="100"/>
                          <a:pt x="5576" y="1"/>
                          <a:pt x="5576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1736;p38"/>
                  <p:cNvSpPr/>
                  <p:nvPr/>
                </p:nvSpPr>
                <p:spPr>
                  <a:xfrm flipH="1">
                    <a:off x="7013511" y="4402230"/>
                    <a:ext cx="28865" cy="135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2375" extrusionOk="0">
                        <a:moveTo>
                          <a:pt x="422" y="1"/>
                        </a:moveTo>
                        <a:cubicBezTo>
                          <a:pt x="382" y="1"/>
                          <a:pt x="348" y="29"/>
                          <a:pt x="342" y="70"/>
                        </a:cubicBezTo>
                        <a:lnTo>
                          <a:pt x="7" y="2282"/>
                        </a:lnTo>
                        <a:cubicBezTo>
                          <a:pt x="0" y="2327"/>
                          <a:pt x="27" y="2368"/>
                          <a:pt x="72" y="2374"/>
                        </a:cubicBezTo>
                        <a:lnTo>
                          <a:pt x="82" y="2374"/>
                        </a:lnTo>
                        <a:cubicBezTo>
                          <a:pt x="123" y="2374"/>
                          <a:pt x="158" y="2347"/>
                          <a:pt x="161" y="2306"/>
                        </a:cubicBezTo>
                        <a:lnTo>
                          <a:pt x="498" y="94"/>
                        </a:lnTo>
                        <a:cubicBezTo>
                          <a:pt x="506" y="50"/>
                          <a:pt x="475" y="9"/>
                          <a:pt x="434" y="2"/>
                        </a:cubicBezTo>
                        <a:cubicBezTo>
                          <a:pt x="430" y="1"/>
                          <a:pt x="426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1737;p38"/>
                  <p:cNvSpPr/>
                  <p:nvPr/>
                </p:nvSpPr>
                <p:spPr>
                  <a:xfrm flipH="1">
                    <a:off x="7234850" y="3369356"/>
                    <a:ext cx="64803" cy="5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" h="915" extrusionOk="0">
                        <a:moveTo>
                          <a:pt x="403" y="1"/>
                        </a:moveTo>
                        <a:cubicBezTo>
                          <a:pt x="375" y="1"/>
                          <a:pt x="348" y="6"/>
                          <a:pt x="321" y="19"/>
                        </a:cubicBezTo>
                        <a:cubicBezTo>
                          <a:pt x="0" y="173"/>
                          <a:pt x="344" y="914"/>
                          <a:pt x="635" y="914"/>
                        </a:cubicBezTo>
                        <a:cubicBezTo>
                          <a:pt x="646" y="914"/>
                          <a:pt x="658" y="913"/>
                          <a:pt x="670" y="910"/>
                        </a:cubicBezTo>
                        <a:cubicBezTo>
                          <a:pt x="1136" y="809"/>
                          <a:pt x="734" y="1"/>
                          <a:pt x="403" y="1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1738;p38"/>
                  <p:cNvSpPr/>
                  <p:nvPr/>
                </p:nvSpPr>
                <p:spPr>
                  <a:xfrm flipH="1">
                    <a:off x="7215911" y="3350531"/>
                    <a:ext cx="65031" cy="52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" h="913" extrusionOk="0">
                        <a:moveTo>
                          <a:pt x="406" y="0"/>
                        </a:moveTo>
                        <a:cubicBezTo>
                          <a:pt x="378" y="0"/>
                          <a:pt x="351" y="6"/>
                          <a:pt x="325" y="18"/>
                        </a:cubicBezTo>
                        <a:cubicBezTo>
                          <a:pt x="0" y="172"/>
                          <a:pt x="343" y="912"/>
                          <a:pt x="638" y="912"/>
                        </a:cubicBezTo>
                        <a:cubicBezTo>
                          <a:pt x="650" y="912"/>
                          <a:pt x="662" y="911"/>
                          <a:pt x="673" y="909"/>
                        </a:cubicBezTo>
                        <a:cubicBezTo>
                          <a:pt x="1139" y="808"/>
                          <a:pt x="736" y="0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1739;p38"/>
                  <p:cNvSpPr/>
                  <p:nvPr/>
                </p:nvSpPr>
                <p:spPr>
                  <a:xfrm rot="4341851">
                    <a:off x="7307518" y="3183355"/>
                    <a:ext cx="219684" cy="38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7" h="9692" extrusionOk="0">
                        <a:moveTo>
                          <a:pt x="4178" y="0"/>
                        </a:moveTo>
                        <a:cubicBezTo>
                          <a:pt x="4016" y="0"/>
                          <a:pt x="3864" y="96"/>
                          <a:pt x="3800" y="254"/>
                        </a:cubicBezTo>
                        <a:lnTo>
                          <a:pt x="89" y="9120"/>
                        </a:lnTo>
                        <a:cubicBezTo>
                          <a:pt x="0" y="9328"/>
                          <a:pt x="99" y="9570"/>
                          <a:pt x="311" y="9660"/>
                        </a:cubicBezTo>
                        <a:cubicBezTo>
                          <a:pt x="362" y="9682"/>
                          <a:pt x="416" y="9692"/>
                          <a:pt x="469" y="9692"/>
                        </a:cubicBezTo>
                        <a:cubicBezTo>
                          <a:pt x="630" y="9692"/>
                          <a:pt x="783" y="9596"/>
                          <a:pt x="850" y="9438"/>
                        </a:cubicBezTo>
                        <a:lnTo>
                          <a:pt x="4558" y="572"/>
                        </a:lnTo>
                        <a:cubicBezTo>
                          <a:pt x="4646" y="364"/>
                          <a:pt x="4547" y="122"/>
                          <a:pt x="4339" y="33"/>
                        </a:cubicBezTo>
                        <a:cubicBezTo>
                          <a:pt x="4286" y="11"/>
                          <a:pt x="4231" y="0"/>
                          <a:pt x="4178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1740;p38"/>
                  <p:cNvSpPr/>
                  <p:nvPr/>
                </p:nvSpPr>
                <p:spPr>
                  <a:xfrm flipH="1">
                    <a:off x="7140497" y="3275972"/>
                    <a:ext cx="148203" cy="145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8" h="2557" extrusionOk="0">
                        <a:moveTo>
                          <a:pt x="1372" y="0"/>
                        </a:moveTo>
                        <a:cubicBezTo>
                          <a:pt x="1226" y="372"/>
                          <a:pt x="768" y="741"/>
                          <a:pt x="406" y="929"/>
                        </a:cubicBezTo>
                        <a:cubicBezTo>
                          <a:pt x="605" y="1735"/>
                          <a:pt x="0" y="2297"/>
                          <a:pt x="293" y="2499"/>
                        </a:cubicBezTo>
                        <a:cubicBezTo>
                          <a:pt x="354" y="2541"/>
                          <a:pt x="416" y="2557"/>
                          <a:pt x="476" y="2557"/>
                        </a:cubicBezTo>
                        <a:cubicBezTo>
                          <a:pt x="642" y="2557"/>
                          <a:pt x="785" y="2434"/>
                          <a:pt x="785" y="2434"/>
                        </a:cubicBezTo>
                        <a:cubicBezTo>
                          <a:pt x="785" y="2434"/>
                          <a:pt x="874" y="2542"/>
                          <a:pt x="1090" y="2542"/>
                        </a:cubicBezTo>
                        <a:cubicBezTo>
                          <a:pt x="1105" y="2542"/>
                          <a:pt x="1121" y="2541"/>
                          <a:pt x="1137" y="2540"/>
                        </a:cubicBezTo>
                        <a:cubicBezTo>
                          <a:pt x="1386" y="2523"/>
                          <a:pt x="1533" y="2223"/>
                          <a:pt x="1533" y="2223"/>
                        </a:cubicBezTo>
                        <a:cubicBezTo>
                          <a:pt x="1533" y="2223"/>
                          <a:pt x="1582" y="2238"/>
                          <a:pt x="1661" y="2238"/>
                        </a:cubicBezTo>
                        <a:cubicBezTo>
                          <a:pt x="1739" y="2238"/>
                          <a:pt x="1845" y="2223"/>
                          <a:pt x="1960" y="2161"/>
                        </a:cubicBezTo>
                        <a:cubicBezTo>
                          <a:pt x="2141" y="2066"/>
                          <a:pt x="2215" y="1656"/>
                          <a:pt x="2215" y="1656"/>
                        </a:cubicBezTo>
                        <a:cubicBezTo>
                          <a:pt x="2215" y="1656"/>
                          <a:pt x="2598" y="1448"/>
                          <a:pt x="2437" y="1147"/>
                        </a:cubicBezTo>
                        <a:cubicBezTo>
                          <a:pt x="2301" y="895"/>
                          <a:pt x="1639" y="287"/>
                          <a:pt x="13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1741;p38"/>
                  <p:cNvSpPr/>
                  <p:nvPr/>
                </p:nvSpPr>
                <p:spPr>
                  <a:xfrm flipH="1">
                    <a:off x="6839639" y="2617946"/>
                    <a:ext cx="276155" cy="104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1" h="1835" extrusionOk="0">
                        <a:moveTo>
                          <a:pt x="3269" y="1"/>
                        </a:moveTo>
                        <a:cubicBezTo>
                          <a:pt x="2709" y="1"/>
                          <a:pt x="1908" y="23"/>
                          <a:pt x="1056" y="134"/>
                        </a:cubicBezTo>
                        <a:cubicBezTo>
                          <a:pt x="0" y="274"/>
                          <a:pt x="462" y="1834"/>
                          <a:pt x="462" y="1834"/>
                        </a:cubicBezTo>
                        <a:cubicBezTo>
                          <a:pt x="462" y="1834"/>
                          <a:pt x="4640" y="1776"/>
                          <a:pt x="4742" y="1584"/>
                        </a:cubicBezTo>
                        <a:cubicBezTo>
                          <a:pt x="4841" y="1394"/>
                          <a:pt x="4786" y="765"/>
                          <a:pt x="4615" y="414"/>
                        </a:cubicBezTo>
                        <a:cubicBezTo>
                          <a:pt x="4492" y="158"/>
                          <a:pt x="4295" y="18"/>
                          <a:pt x="3827" y="7"/>
                        </a:cubicBezTo>
                        <a:cubicBezTo>
                          <a:pt x="3691" y="4"/>
                          <a:pt x="3500" y="1"/>
                          <a:pt x="3269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1742;p38"/>
                  <p:cNvSpPr/>
                  <p:nvPr/>
                </p:nvSpPr>
                <p:spPr>
                  <a:xfrm flipH="1">
                    <a:off x="6603990" y="2017594"/>
                    <a:ext cx="760638" cy="616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4" h="10815" extrusionOk="0">
                        <a:moveTo>
                          <a:pt x="8359" y="0"/>
                        </a:moveTo>
                        <a:cubicBezTo>
                          <a:pt x="8359" y="0"/>
                          <a:pt x="6373" y="5141"/>
                          <a:pt x="3441" y="7398"/>
                        </a:cubicBezTo>
                        <a:cubicBezTo>
                          <a:pt x="3441" y="7398"/>
                          <a:pt x="2802" y="6968"/>
                          <a:pt x="2083" y="6968"/>
                        </a:cubicBezTo>
                        <a:cubicBezTo>
                          <a:pt x="1694" y="6968"/>
                          <a:pt x="1282" y="7093"/>
                          <a:pt x="935" y="7480"/>
                        </a:cubicBezTo>
                        <a:cubicBezTo>
                          <a:pt x="0" y="8525"/>
                          <a:pt x="764" y="10178"/>
                          <a:pt x="2687" y="10178"/>
                        </a:cubicBezTo>
                        <a:cubicBezTo>
                          <a:pt x="2793" y="10178"/>
                          <a:pt x="2902" y="10173"/>
                          <a:pt x="3014" y="10163"/>
                        </a:cubicBezTo>
                        <a:cubicBezTo>
                          <a:pt x="3391" y="10129"/>
                          <a:pt x="3708" y="10113"/>
                          <a:pt x="3977" y="10113"/>
                        </a:cubicBezTo>
                        <a:cubicBezTo>
                          <a:pt x="5246" y="10113"/>
                          <a:pt x="5420" y="10457"/>
                          <a:pt x="5594" y="10815"/>
                        </a:cubicBezTo>
                        <a:cubicBezTo>
                          <a:pt x="5594" y="10815"/>
                          <a:pt x="6711" y="10630"/>
                          <a:pt x="8169" y="10630"/>
                        </a:cubicBezTo>
                        <a:cubicBezTo>
                          <a:pt x="8169" y="10630"/>
                          <a:pt x="8032" y="9951"/>
                          <a:pt x="8940" y="9778"/>
                        </a:cubicBezTo>
                        <a:cubicBezTo>
                          <a:pt x="9848" y="9603"/>
                          <a:pt x="13313" y="8627"/>
                          <a:pt x="13327" y="6647"/>
                        </a:cubicBezTo>
                        <a:cubicBezTo>
                          <a:pt x="13333" y="5585"/>
                          <a:pt x="12862" y="4657"/>
                          <a:pt x="12927" y="3985"/>
                        </a:cubicBezTo>
                        <a:cubicBezTo>
                          <a:pt x="13043" y="2762"/>
                          <a:pt x="12418" y="254"/>
                          <a:pt x="835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1743;p38"/>
                  <p:cNvSpPr/>
                  <p:nvPr/>
                </p:nvSpPr>
                <p:spPr>
                  <a:xfrm flipH="1">
                    <a:off x="6913967" y="2228607"/>
                    <a:ext cx="87963" cy="52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2" h="925" extrusionOk="0">
                        <a:moveTo>
                          <a:pt x="1327" y="1"/>
                        </a:moveTo>
                        <a:cubicBezTo>
                          <a:pt x="996" y="1"/>
                          <a:pt x="0" y="708"/>
                          <a:pt x="145" y="866"/>
                        </a:cubicBezTo>
                        <a:cubicBezTo>
                          <a:pt x="182" y="907"/>
                          <a:pt x="236" y="925"/>
                          <a:pt x="301" y="925"/>
                        </a:cubicBezTo>
                        <a:cubicBezTo>
                          <a:pt x="704" y="925"/>
                          <a:pt x="1542" y="242"/>
                          <a:pt x="1418" y="40"/>
                        </a:cubicBezTo>
                        <a:cubicBezTo>
                          <a:pt x="1402" y="13"/>
                          <a:pt x="1370" y="1"/>
                          <a:pt x="1327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1744;p38"/>
                  <p:cNvSpPr/>
                  <p:nvPr/>
                </p:nvSpPr>
                <p:spPr>
                  <a:xfrm flipH="1">
                    <a:off x="6625485" y="2209953"/>
                    <a:ext cx="46435" cy="23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7" extrusionOk="0">
                        <a:moveTo>
                          <a:pt x="211" y="1"/>
                        </a:moveTo>
                        <a:cubicBezTo>
                          <a:pt x="141" y="1"/>
                          <a:pt x="87" y="23"/>
                          <a:pt x="67" y="77"/>
                        </a:cubicBezTo>
                        <a:cubicBezTo>
                          <a:pt x="0" y="257"/>
                          <a:pt x="407" y="416"/>
                          <a:pt x="599" y="416"/>
                        </a:cubicBezTo>
                        <a:cubicBezTo>
                          <a:pt x="643" y="416"/>
                          <a:pt x="675" y="408"/>
                          <a:pt x="689" y="391"/>
                        </a:cubicBezTo>
                        <a:cubicBezTo>
                          <a:pt x="814" y="229"/>
                          <a:pt x="435" y="1"/>
                          <a:pt x="211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1745;p38"/>
                  <p:cNvSpPr/>
                  <p:nvPr/>
                </p:nvSpPr>
                <p:spPr>
                  <a:xfrm flipH="1">
                    <a:off x="6741689" y="2363350"/>
                    <a:ext cx="100913" cy="45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801" extrusionOk="0">
                        <a:moveTo>
                          <a:pt x="92" y="0"/>
                        </a:moveTo>
                        <a:cubicBezTo>
                          <a:pt x="83" y="0"/>
                          <a:pt x="74" y="2"/>
                          <a:pt x="65" y="5"/>
                        </a:cubicBezTo>
                        <a:cubicBezTo>
                          <a:pt x="24" y="19"/>
                          <a:pt x="1" y="63"/>
                          <a:pt x="18" y="104"/>
                        </a:cubicBezTo>
                        <a:cubicBezTo>
                          <a:pt x="21" y="115"/>
                          <a:pt x="274" y="801"/>
                          <a:pt x="1162" y="801"/>
                        </a:cubicBezTo>
                        <a:cubicBezTo>
                          <a:pt x="1321" y="801"/>
                          <a:pt x="1499" y="777"/>
                          <a:pt x="1701" y="726"/>
                        </a:cubicBezTo>
                        <a:cubicBezTo>
                          <a:pt x="1742" y="716"/>
                          <a:pt x="1769" y="671"/>
                          <a:pt x="1756" y="630"/>
                        </a:cubicBezTo>
                        <a:cubicBezTo>
                          <a:pt x="1747" y="593"/>
                          <a:pt x="1716" y="570"/>
                          <a:pt x="1679" y="570"/>
                        </a:cubicBezTo>
                        <a:cubicBezTo>
                          <a:pt x="1673" y="570"/>
                          <a:pt x="1666" y="571"/>
                          <a:pt x="1660" y="572"/>
                        </a:cubicBezTo>
                        <a:cubicBezTo>
                          <a:pt x="1470" y="621"/>
                          <a:pt x="1302" y="642"/>
                          <a:pt x="1155" y="642"/>
                        </a:cubicBezTo>
                        <a:cubicBezTo>
                          <a:pt x="389" y="642"/>
                          <a:pt x="176" y="82"/>
                          <a:pt x="165" y="54"/>
                        </a:cubicBezTo>
                        <a:cubicBezTo>
                          <a:pt x="154" y="22"/>
                          <a:pt x="124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1746;p38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1747;p38"/>
                  <p:cNvSpPr/>
                  <p:nvPr/>
                </p:nvSpPr>
                <p:spPr>
                  <a:xfrm flipH="1">
                    <a:off x="6648417" y="2275556"/>
                    <a:ext cx="6845" cy="11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7" extrusionOk="0">
                        <a:moveTo>
                          <a:pt x="51" y="1"/>
                        </a:moveTo>
                        <a:cubicBezTo>
                          <a:pt x="49" y="1"/>
                          <a:pt x="47" y="1"/>
                          <a:pt x="45" y="2"/>
                        </a:cubicBezTo>
                        <a:cubicBezTo>
                          <a:pt x="18" y="5"/>
                          <a:pt x="0" y="53"/>
                          <a:pt x="8" y="107"/>
                        </a:cubicBezTo>
                        <a:cubicBezTo>
                          <a:pt x="14" y="163"/>
                          <a:pt x="39" y="207"/>
                          <a:pt x="69" y="207"/>
                        </a:cubicBezTo>
                        <a:cubicBezTo>
                          <a:pt x="70" y="207"/>
                          <a:pt x="71" y="207"/>
                          <a:pt x="72" y="206"/>
                        </a:cubicBezTo>
                        <a:cubicBezTo>
                          <a:pt x="99" y="203"/>
                          <a:pt x="120" y="152"/>
                          <a:pt x="110" y="97"/>
                        </a:cubicBezTo>
                        <a:cubicBezTo>
                          <a:pt x="103" y="43"/>
                          <a:pt x="79" y="1"/>
                          <a:pt x="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1748;p38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1749;p38"/>
                  <p:cNvSpPr/>
                  <p:nvPr/>
                </p:nvSpPr>
                <p:spPr>
                  <a:xfrm flipH="1">
                    <a:off x="6894342" y="2302653"/>
                    <a:ext cx="7815" cy="1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5" extrusionOk="0">
                        <a:moveTo>
                          <a:pt x="58" y="1"/>
                        </a:moveTo>
                        <a:cubicBezTo>
                          <a:pt x="57" y="1"/>
                          <a:pt x="56" y="1"/>
                          <a:pt x="55" y="1"/>
                        </a:cubicBez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5"/>
                          <a:pt x="47" y="234"/>
                          <a:pt x="77" y="234"/>
                        </a:cubicBezTo>
                        <a:cubicBezTo>
                          <a:pt x="78" y="234"/>
                          <a:pt x="80" y="234"/>
                          <a:pt x="82" y="234"/>
                        </a:cubicBez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7"/>
                          <a:pt x="88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750;p38"/>
                  <p:cNvSpPr/>
                  <p:nvPr/>
                </p:nvSpPr>
                <p:spPr>
                  <a:xfrm flipH="1">
                    <a:off x="6913967" y="2228721"/>
                    <a:ext cx="87906" cy="5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926" extrusionOk="0">
                        <a:moveTo>
                          <a:pt x="1325" y="0"/>
                        </a:moveTo>
                        <a:cubicBezTo>
                          <a:pt x="994" y="0"/>
                          <a:pt x="1" y="706"/>
                          <a:pt x="144" y="864"/>
                        </a:cubicBezTo>
                        <a:cubicBezTo>
                          <a:pt x="178" y="905"/>
                          <a:pt x="233" y="925"/>
                          <a:pt x="301" y="925"/>
                        </a:cubicBezTo>
                        <a:cubicBezTo>
                          <a:pt x="704" y="925"/>
                          <a:pt x="1540" y="239"/>
                          <a:pt x="1417" y="38"/>
                        </a:cubicBezTo>
                        <a:cubicBezTo>
                          <a:pt x="1400" y="10"/>
                          <a:pt x="1369" y="0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1751;p38"/>
                  <p:cNvSpPr/>
                  <p:nvPr/>
                </p:nvSpPr>
                <p:spPr>
                  <a:xfrm flipH="1">
                    <a:off x="6804153" y="2363236"/>
                    <a:ext cx="38448" cy="38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680" extrusionOk="0">
                        <a:moveTo>
                          <a:pt x="92" y="1"/>
                        </a:moveTo>
                        <a:cubicBezTo>
                          <a:pt x="83" y="1"/>
                          <a:pt x="72" y="4"/>
                          <a:pt x="65" y="7"/>
                        </a:cubicBezTo>
                        <a:cubicBezTo>
                          <a:pt x="24" y="21"/>
                          <a:pt x="1" y="65"/>
                          <a:pt x="18" y="106"/>
                        </a:cubicBezTo>
                        <a:cubicBezTo>
                          <a:pt x="18" y="114"/>
                          <a:pt x="158" y="486"/>
                          <a:pt x="581" y="680"/>
                        </a:cubicBezTo>
                        <a:cubicBezTo>
                          <a:pt x="612" y="639"/>
                          <a:pt x="642" y="595"/>
                          <a:pt x="673" y="554"/>
                        </a:cubicBezTo>
                        <a:cubicBezTo>
                          <a:pt x="294" y="393"/>
                          <a:pt x="174" y="76"/>
                          <a:pt x="165" y="56"/>
                        </a:cubicBezTo>
                        <a:cubicBezTo>
                          <a:pt x="154" y="21"/>
                          <a:pt x="124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1752;p38"/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512" y="205"/>
                        </a:moveTo>
                        <a:cubicBezTo>
                          <a:pt x="543" y="205"/>
                          <a:pt x="574" y="253"/>
                          <a:pt x="580" y="315"/>
                        </a:cubicBezTo>
                        <a:cubicBezTo>
                          <a:pt x="591" y="379"/>
                          <a:pt x="570" y="434"/>
                          <a:pt x="536" y="438"/>
                        </a:cubicBezTo>
                        <a:lnTo>
                          <a:pt x="533" y="438"/>
                        </a:lnTo>
                        <a:cubicBezTo>
                          <a:pt x="502" y="438"/>
                          <a:pt x="471" y="393"/>
                          <a:pt x="464" y="328"/>
                        </a:cubicBezTo>
                        <a:cubicBezTo>
                          <a:pt x="454" y="266"/>
                          <a:pt x="475" y="208"/>
                          <a:pt x="509" y="205"/>
                        </a:cubicBezTo>
                        <a:close/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1753;p38"/>
                  <p:cNvSpPr/>
                  <p:nvPr/>
                </p:nvSpPr>
                <p:spPr>
                  <a:xfrm flipH="1">
                    <a:off x="6894342" y="2302653"/>
                    <a:ext cx="7815" cy="13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4" extrusionOk="0">
                        <a:moveTo>
                          <a:pt x="55" y="1"/>
                        </a:move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9"/>
                          <a:pt x="48" y="234"/>
                          <a:pt x="79" y="234"/>
                        </a:cubicBezTo>
                        <a:lnTo>
                          <a:pt x="82" y="234"/>
                        </a:ln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9"/>
                          <a:pt x="89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754;p38"/>
                  <p:cNvSpPr/>
                  <p:nvPr/>
                </p:nvSpPr>
                <p:spPr>
                  <a:xfrm flipH="1">
                    <a:off x="7171644" y="2476244"/>
                    <a:ext cx="107758" cy="68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9" h="1209" extrusionOk="0">
                        <a:moveTo>
                          <a:pt x="977" y="0"/>
                        </a:moveTo>
                        <a:cubicBezTo>
                          <a:pt x="867" y="0"/>
                          <a:pt x="770" y="18"/>
                          <a:pt x="697" y="38"/>
                        </a:cubicBezTo>
                        <a:cubicBezTo>
                          <a:pt x="360" y="133"/>
                          <a:pt x="76" y="392"/>
                          <a:pt x="12" y="673"/>
                        </a:cubicBezTo>
                        <a:cubicBezTo>
                          <a:pt x="1" y="714"/>
                          <a:pt x="28" y="758"/>
                          <a:pt x="69" y="764"/>
                        </a:cubicBezTo>
                        <a:cubicBezTo>
                          <a:pt x="77" y="767"/>
                          <a:pt x="85" y="768"/>
                          <a:pt x="92" y="768"/>
                        </a:cubicBezTo>
                        <a:cubicBezTo>
                          <a:pt x="127" y="768"/>
                          <a:pt x="157" y="743"/>
                          <a:pt x="165" y="706"/>
                        </a:cubicBezTo>
                        <a:cubicBezTo>
                          <a:pt x="220" y="484"/>
                          <a:pt x="458" y="269"/>
                          <a:pt x="738" y="191"/>
                        </a:cubicBezTo>
                        <a:cubicBezTo>
                          <a:pt x="800" y="173"/>
                          <a:pt x="882" y="158"/>
                          <a:pt x="975" y="158"/>
                        </a:cubicBezTo>
                        <a:cubicBezTo>
                          <a:pt x="1118" y="158"/>
                          <a:pt x="1288" y="194"/>
                          <a:pt x="1462" y="314"/>
                        </a:cubicBezTo>
                        <a:cubicBezTo>
                          <a:pt x="1277" y="324"/>
                          <a:pt x="1028" y="365"/>
                          <a:pt x="878" y="505"/>
                        </a:cubicBezTo>
                        <a:cubicBezTo>
                          <a:pt x="790" y="591"/>
                          <a:pt x="749" y="700"/>
                          <a:pt x="755" y="829"/>
                        </a:cubicBezTo>
                        <a:cubicBezTo>
                          <a:pt x="762" y="983"/>
                          <a:pt x="817" y="1092"/>
                          <a:pt x="919" y="1157"/>
                        </a:cubicBezTo>
                        <a:cubicBezTo>
                          <a:pt x="984" y="1194"/>
                          <a:pt x="1059" y="1208"/>
                          <a:pt x="1131" y="1208"/>
                        </a:cubicBezTo>
                        <a:cubicBezTo>
                          <a:pt x="1291" y="1208"/>
                          <a:pt x="1441" y="1144"/>
                          <a:pt x="1466" y="1133"/>
                        </a:cubicBezTo>
                        <a:cubicBezTo>
                          <a:pt x="1503" y="1116"/>
                          <a:pt x="1523" y="1068"/>
                          <a:pt x="1503" y="1027"/>
                        </a:cubicBezTo>
                        <a:cubicBezTo>
                          <a:pt x="1491" y="1000"/>
                          <a:pt x="1462" y="982"/>
                          <a:pt x="1432" y="982"/>
                        </a:cubicBezTo>
                        <a:cubicBezTo>
                          <a:pt x="1421" y="982"/>
                          <a:pt x="1410" y="984"/>
                          <a:pt x="1400" y="990"/>
                        </a:cubicBezTo>
                        <a:cubicBezTo>
                          <a:pt x="1353" y="1011"/>
                          <a:pt x="1235" y="1051"/>
                          <a:pt x="1130" y="1051"/>
                        </a:cubicBezTo>
                        <a:cubicBezTo>
                          <a:pt x="1082" y="1051"/>
                          <a:pt x="1036" y="1043"/>
                          <a:pt x="1001" y="1021"/>
                        </a:cubicBezTo>
                        <a:cubicBezTo>
                          <a:pt x="946" y="986"/>
                          <a:pt x="916" y="922"/>
                          <a:pt x="913" y="822"/>
                        </a:cubicBezTo>
                        <a:cubicBezTo>
                          <a:pt x="909" y="737"/>
                          <a:pt x="933" y="673"/>
                          <a:pt x="987" y="621"/>
                        </a:cubicBezTo>
                        <a:cubicBezTo>
                          <a:pt x="1116" y="498"/>
                          <a:pt x="1380" y="469"/>
                          <a:pt x="1554" y="469"/>
                        </a:cubicBezTo>
                        <a:cubicBezTo>
                          <a:pt x="1603" y="469"/>
                          <a:pt x="1644" y="471"/>
                          <a:pt x="1674" y="474"/>
                        </a:cubicBezTo>
                        <a:lnTo>
                          <a:pt x="1888" y="495"/>
                        </a:lnTo>
                        <a:lnTo>
                          <a:pt x="1888" y="495"/>
                        </a:lnTo>
                        <a:lnTo>
                          <a:pt x="1735" y="341"/>
                        </a:lnTo>
                        <a:cubicBezTo>
                          <a:pt x="1471" y="71"/>
                          <a:pt x="1196" y="0"/>
                          <a:pt x="977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1755;p38"/>
                  <p:cNvSpPr/>
                  <p:nvPr/>
                </p:nvSpPr>
                <p:spPr>
                  <a:xfrm flipH="1">
                    <a:off x="6625371" y="2210010"/>
                    <a:ext cx="46435" cy="23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4" extrusionOk="0">
                        <a:moveTo>
                          <a:pt x="208" y="0"/>
                        </a:moveTo>
                        <a:cubicBezTo>
                          <a:pt x="140" y="0"/>
                          <a:pt x="86" y="21"/>
                          <a:pt x="65" y="76"/>
                        </a:cubicBezTo>
                        <a:cubicBezTo>
                          <a:pt x="0" y="256"/>
                          <a:pt x="403" y="413"/>
                          <a:pt x="594" y="413"/>
                        </a:cubicBezTo>
                        <a:cubicBezTo>
                          <a:pt x="639" y="413"/>
                          <a:pt x="673" y="407"/>
                          <a:pt x="687" y="390"/>
                        </a:cubicBezTo>
                        <a:cubicBezTo>
                          <a:pt x="813" y="229"/>
                          <a:pt x="434" y="0"/>
                          <a:pt x="208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1756;p38"/>
                  <p:cNvSpPr/>
                  <p:nvPr/>
                </p:nvSpPr>
                <p:spPr>
                  <a:xfrm flipH="1">
                    <a:off x="6604378" y="2312008"/>
                    <a:ext cx="12721" cy="85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1496" extrusionOk="0">
                        <a:moveTo>
                          <a:pt x="223" y="1493"/>
                        </a:moveTo>
                        <a:lnTo>
                          <a:pt x="223" y="1496"/>
                        </a:lnTo>
                        <a:lnTo>
                          <a:pt x="223" y="1493"/>
                        </a:lnTo>
                        <a:close/>
                        <a:moveTo>
                          <a:pt x="223" y="1486"/>
                        </a:moveTo>
                        <a:lnTo>
                          <a:pt x="223" y="1493"/>
                        </a:lnTo>
                        <a:lnTo>
                          <a:pt x="223" y="1486"/>
                        </a:lnTo>
                        <a:close/>
                        <a:moveTo>
                          <a:pt x="199" y="1045"/>
                        </a:moveTo>
                        <a:lnTo>
                          <a:pt x="199" y="1045"/>
                        </a:lnTo>
                        <a:lnTo>
                          <a:pt x="199" y="1045"/>
                        </a:lnTo>
                        <a:close/>
                        <a:moveTo>
                          <a:pt x="199" y="1039"/>
                        </a:moveTo>
                        <a:lnTo>
                          <a:pt x="199" y="1039"/>
                        </a:lnTo>
                        <a:lnTo>
                          <a:pt x="199" y="1039"/>
                        </a:lnTo>
                        <a:close/>
                        <a:moveTo>
                          <a:pt x="199" y="1032"/>
                        </a:moveTo>
                        <a:lnTo>
                          <a:pt x="199" y="1032"/>
                        </a:lnTo>
                        <a:lnTo>
                          <a:pt x="199" y="1032"/>
                        </a:lnTo>
                        <a:close/>
                        <a:moveTo>
                          <a:pt x="199" y="1025"/>
                        </a:moveTo>
                        <a:lnTo>
                          <a:pt x="199" y="1028"/>
                        </a:lnTo>
                        <a:lnTo>
                          <a:pt x="199" y="1025"/>
                        </a:lnTo>
                        <a:close/>
                        <a:moveTo>
                          <a:pt x="195" y="1018"/>
                        </a:moveTo>
                        <a:lnTo>
                          <a:pt x="195" y="1022"/>
                        </a:lnTo>
                        <a:lnTo>
                          <a:pt x="195" y="1018"/>
                        </a:lnTo>
                        <a:close/>
                        <a:moveTo>
                          <a:pt x="195" y="1015"/>
                        </a:moveTo>
                        <a:lnTo>
                          <a:pt x="195" y="1015"/>
                        </a:lnTo>
                        <a:lnTo>
                          <a:pt x="195" y="1015"/>
                        </a:lnTo>
                        <a:close/>
                        <a:moveTo>
                          <a:pt x="195" y="1008"/>
                        </a:moveTo>
                        <a:lnTo>
                          <a:pt x="195" y="1008"/>
                        </a:lnTo>
                        <a:lnTo>
                          <a:pt x="195" y="1008"/>
                        </a:lnTo>
                        <a:close/>
                        <a:moveTo>
                          <a:pt x="195" y="1001"/>
                        </a:moveTo>
                        <a:lnTo>
                          <a:pt x="195" y="1004"/>
                        </a:lnTo>
                        <a:lnTo>
                          <a:pt x="195" y="1001"/>
                        </a:lnTo>
                        <a:close/>
                        <a:moveTo>
                          <a:pt x="195" y="995"/>
                        </a:moveTo>
                        <a:lnTo>
                          <a:pt x="195" y="998"/>
                        </a:lnTo>
                        <a:lnTo>
                          <a:pt x="195" y="995"/>
                        </a:lnTo>
                        <a:close/>
                        <a:moveTo>
                          <a:pt x="192" y="987"/>
                        </a:moveTo>
                        <a:cubicBezTo>
                          <a:pt x="192" y="991"/>
                          <a:pt x="192" y="991"/>
                          <a:pt x="195" y="991"/>
                        </a:cubicBezTo>
                        <a:cubicBezTo>
                          <a:pt x="192" y="991"/>
                          <a:pt x="192" y="991"/>
                          <a:pt x="192" y="987"/>
                        </a:cubicBezTo>
                        <a:close/>
                        <a:moveTo>
                          <a:pt x="192" y="981"/>
                        </a:moveTo>
                        <a:lnTo>
                          <a:pt x="192" y="987"/>
                        </a:lnTo>
                        <a:lnTo>
                          <a:pt x="192" y="981"/>
                        </a:lnTo>
                        <a:close/>
                        <a:moveTo>
                          <a:pt x="192" y="977"/>
                        </a:moveTo>
                        <a:lnTo>
                          <a:pt x="192" y="981"/>
                        </a:lnTo>
                        <a:lnTo>
                          <a:pt x="192" y="977"/>
                        </a:lnTo>
                        <a:close/>
                        <a:moveTo>
                          <a:pt x="192" y="971"/>
                        </a:moveTo>
                        <a:lnTo>
                          <a:pt x="192" y="974"/>
                        </a:lnTo>
                        <a:lnTo>
                          <a:pt x="192" y="971"/>
                        </a:lnTo>
                        <a:close/>
                        <a:moveTo>
                          <a:pt x="192" y="963"/>
                        </a:moveTo>
                        <a:lnTo>
                          <a:pt x="192" y="971"/>
                        </a:lnTo>
                        <a:lnTo>
                          <a:pt x="192" y="963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72" y="302"/>
                          <a:pt x="147" y="626"/>
                          <a:pt x="192" y="963"/>
                        </a:cubicBezTo>
                        <a:cubicBezTo>
                          <a:pt x="147" y="626"/>
                          <a:pt x="72" y="30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1757;p38"/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349" y="134"/>
                        </a:moveTo>
                        <a:cubicBezTo>
                          <a:pt x="379" y="134"/>
                          <a:pt x="403" y="179"/>
                          <a:pt x="410" y="233"/>
                        </a:cubicBezTo>
                        <a:cubicBezTo>
                          <a:pt x="420" y="288"/>
                          <a:pt x="399" y="339"/>
                          <a:pt x="372" y="342"/>
                        </a:cubicBezTo>
                        <a:lnTo>
                          <a:pt x="369" y="342"/>
                        </a:lnTo>
                        <a:cubicBezTo>
                          <a:pt x="341" y="342"/>
                          <a:pt x="314" y="298"/>
                          <a:pt x="308" y="243"/>
                        </a:cubicBezTo>
                        <a:cubicBezTo>
                          <a:pt x="300" y="189"/>
                          <a:pt x="318" y="141"/>
                          <a:pt x="345" y="138"/>
                        </a:cubicBezTo>
                        <a:lnTo>
                          <a:pt x="349" y="134"/>
                        </a:lnTo>
                        <a:close/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1758;p38"/>
                  <p:cNvSpPr/>
                  <p:nvPr/>
                </p:nvSpPr>
                <p:spPr>
                  <a:xfrm flipH="1">
                    <a:off x="6648417" y="2275442"/>
                    <a:ext cx="6845" cy="11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9" extrusionOk="0">
                        <a:moveTo>
                          <a:pt x="49" y="0"/>
                        </a:moveTo>
                        <a:lnTo>
                          <a:pt x="45" y="4"/>
                        </a:lnTo>
                        <a:cubicBezTo>
                          <a:pt x="18" y="7"/>
                          <a:pt x="0" y="55"/>
                          <a:pt x="8" y="109"/>
                        </a:cubicBezTo>
                        <a:cubicBezTo>
                          <a:pt x="14" y="164"/>
                          <a:pt x="41" y="208"/>
                          <a:pt x="69" y="208"/>
                        </a:cubicBezTo>
                        <a:lnTo>
                          <a:pt x="72" y="208"/>
                        </a:lnTo>
                        <a:cubicBezTo>
                          <a:pt x="99" y="205"/>
                          <a:pt x="120" y="154"/>
                          <a:pt x="110" y="99"/>
                        </a:cubicBezTo>
                        <a:cubicBezTo>
                          <a:pt x="103" y="45"/>
                          <a:pt x="79" y="0"/>
                          <a:pt x="49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1759;p38"/>
                  <p:cNvSpPr/>
                  <p:nvPr/>
                </p:nvSpPr>
                <p:spPr>
                  <a:xfrm flipH="1">
                    <a:off x="6701927" y="2253593"/>
                    <a:ext cx="63320" cy="11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" h="2060" extrusionOk="0">
                        <a:moveTo>
                          <a:pt x="37" y="1"/>
                        </a:moveTo>
                        <a:cubicBezTo>
                          <a:pt x="37" y="1"/>
                          <a:pt x="0" y="1384"/>
                          <a:pt x="192" y="1384"/>
                        </a:cubicBezTo>
                        <a:cubicBezTo>
                          <a:pt x="193" y="1384"/>
                          <a:pt x="194" y="1384"/>
                          <a:pt x="195" y="1384"/>
                        </a:cubicBezTo>
                        <a:cubicBezTo>
                          <a:pt x="224" y="1382"/>
                          <a:pt x="257" y="1373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427" y="2060"/>
                        </a:lnTo>
                        <a:cubicBezTo>
                          <a:pt x="427" y="2060"/>
                          <a:pt x="1109" y="1554"/>
                          <a:pt x="966" y="1308"/>
                        </a:cubicBezTo>
                        <a:cubicBezTo>
                          <a:pt x="918" y="1229"/>
                          <a:pt x="851" y="1200"/>
                          <a:pt x="773" y="1200"/>
                        </a:cubicBezTo>
                        <a:cubicBezTo>
                          <a:pt x="622" y="1200"/>
                          <a:pt x="435" y="1309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37" y="1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" name="Google Shape;1760;p38"/>
                <p:cNvGrpSpPr/>
                <p:nvPr/>
              </p:nvGrpSpPr>
              <p:grpSpPr>
                <a:xfrm rot="5400000">
                  <a:off x="7588825" y="3480287"/>
                  <a:ext cx="468295" cy="265172"/>
                  <a:chOff x="4986800" y="2344025"/>
                  <a:chExt cx="741325" cy="419775"/>
                </a:xfrm>
              </p:grpSpPr>
              <p:sp>
                <p:nvSpPr>
                  <p:cNvPr id="26" name="Google Shape;1761;p38"/>
                  <p:cNvSpPr/>
                  <p:nvPr/>
                </p:nvSpPr>
                <p:spPr>
                  <a:xfrm>
                    <a:off x="4986800" y="2344025"/>
                    <a:ext cx="741325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29653" y="16791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" name="Google Shape;1762;p38"/>
                  <p:cNvSpPr/>
                  <p:nvPr/>
                </p:nvSpPr>
                <p:spPr>
                  <a:xfrm>
                    <a:off x="5163875" y="2344025"/>
                    <a:ext cx="46950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1877" y="16791"/>
                        </a:lnTo>
                        <a:lnTo>
                          <a:pt x="1877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1763;p38"/>
                  <p:cNvSpPr/>
                  <p:nvPr/>
                </p:nvSpPr>
                <p:spPr>
                  <a:xfrm>
                    <a:off x="4986800" y="2530475"/>
                    <a:ext cx="741325" cy="4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875" extrusionOk="0">
                        <a:moveTo>
                          <a:pt x="0" y="1"/>
                        </a:moveTo>
                        <a:lnTo>
                          <a:pt x="0" y="1874"/>
                        </a:lnTo>
                        <a:lnTo>
                          <a:pt x="29653" y="1874"/>
                        </a:lnTo>
                        <a:lnTo>
                          <a:pt x="29653" y="1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" name="Google Shape;1764;p38"/>
              <p:cNvGrpSpPr/>
              <p:nvPr/>
            </p:nvGrpSpPr>
            <p:grpSpPr>
              <a:xfrm>
                <a:off x="6940160" y="1922125"/>
                <a:ext cx="790690" cy="731600"/>
                <a:chOff x="6940160" y="1922125"/>
                <a:chExt cx="790690" cy="731600"/>
              </a:xfrm>
            </p:grpSpPr>
            <p:sp>
              <p:nvSpPr>
                <p:cNvPr id="21" name="Google Shape;1765;p38"/>
                <p:cNvSpPr/>
                <p:nvPr/>
              </p:nvSpPr>
              <p:spPr>
                <a:xfrm>
                  <a:off x="7315750" y="2071175"/>
                  <a:ext cx="227700" cy="227700"/>
                </a:xfrm>
                <a:prstGeom prst="ellipse">
                  <a:avLst/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766;p38"/>
                <p:cNvSpPr/>
                <p:nvPr/>
              </p:nvSpPr>
              <p:spPr>
                <a:xfrm flipH="1">
                  <a:off x="6940160" y="1922125"/>
                  <a:ext cx="790690" cy="37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4" h="26332" extrusionOk="0">
                      <a:moveTo>
                        <a:pt x="15341" y="1"/>
                      </a:moveTo>
                      <a:cubicBezTo>
                        <a:pt x="14337" y="1"/>
                        <a:pt x="12723" y="2528"/>
                        <a:pt x="12723" y="2528"/>
                      </a:cubicBezTo>
                      <a:cubicBezTo>
                        <a:pt x="12723" y="2528"/>
                        <a:pt x="12326" y="696"/>
                        <a:pt x="10697" y="696"/>
                      </a:cubicBezTo>
                      <a:cubicBezTo>
                        <a:pt x="10498" y="696"/>
                        <a:pt x="10281" y="723"/>
                        <a:pt x="10044" y="785"/>
                      </a:cubicBezTo>
                      <a:cubicBezTo>
                        <a:pt x="8592" y="1158"/>
                        <a:pt x="9885" y="2556"/>
                        <a:pt x="10902" y="3446"/>
                      </a:cubicBezTo>
                      <a:cubicBezTo>
                        <a:pt x="4053" y="3491"/>
                        <a:pt x="0" y="10919"/>
                        <a:pt x="0" y="15989"/>
                      </a:cubicBezTo>
                      <a:cubicBezTo>
                        <a:pt x="0" y="21074"/>
                        <a:pt x="2912" y="26160"/>
                        <a:pt x="2912" y="26160"/>
                      </a:cubicBezTo>
                      <a:cubicBezTo>
                        <a:pt x="2912" y="26160"/>
                        <a:pt x="3663" y="23724"/>
                        <a:pt x="5369" y="22547"/>
                      </a:cubicBezTo>
                      <a:cubicBezTo>
                        <a:pt x="6732" y="21606"/>
                        <a:pt x="8352" y="21206"/>
                        <a:pt x="9502" y="21206"/>
                      </a:cubicBezTo>
                      <a:cubicBezTo>
                        <a:pt x="9694" y="21206"/>
                        <a:pt x="9874" y="21217"/>
                        <a:pt x="10037" y="21239"/>
                      </a:cubicBezTo>
                      <a:cubicBezTo>
                        <a:pt x="11685" y="21456"/>
                        <a:pt x="14084" y="24385"/>
                        <a:pt x="15368" y="26103"/>
                      </a:cubicBezTo>
                      <a:cubicBezTo>
                        <a:pt x="15483" y="26260"/>
                        <a:pt x="15649" y="26331"/>
                        <a:pt x="15812" y="26331"/>
                      </a:cubicBezTo>
                      <a:cubicBezTo>
                        <a:pt x="16084" y="26331"/>
                        <a:pt x="16352" y="26135"/>
                        <a:pt x="16377" y="25812"/>
                      </a:cubicBezTo>
                      <a:lnTo>
                        <a:pt x="17029" y="17846"/>
                      </a:lnTo>
                      <a:lnTo>
                        <a:pt x="33120" y="17846"/>
                      </a:lnTo>
                      <a:lnTo>
                        <a:pt x="34604" y="13229"/>
                      </a:lnTo>
                      <a:lnTo>
                        <a:pt x="36015" y="18003"/>
                      </a:lnTo>
                      <a:lnTo>
                        <a:pt x="53541" y="18003"/>
                      </a:lnTo>
                      <a:cubicBezTo>
                        <a:pt x="53541" y="18003"/>
                        <a:pt x="55264" y="3368"/>
                        <a:pt x="38284" y="3368"/>
                      </a:cubicBezTo>
                      <a:cubicBezTo>
                        <a:pt x="24289" y="3368"/>
                        <a:pt x="19482" y="3422"/>
                        <a:pt x="14372" y="3438"/>
                      </a:cubicBezTo>
                      <a:cubicBezTo>
                        <a:pt x="15065" y="2511"/>
                        <a:pt x="16344" y="612"/>
                        <a:pt x="15647" y="99"/>
                      </a:cubicBezTo>
                      <a:cubicBezTo>
                        <a:pt x="15555" y="31"/>
                        <a:pt x="15452" y="1"/>
                        <a:pt x="15341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767;p38"/>
                <p:cNvSpPr/>
                <p:nvPr/>
              </p:nvSpPr>
              <p:spPr>
                <a:xfrm rot="5400000">
                  <a:off x="7287300" y="2210175"/>
                  <a:ext cx="534300" cy="352800"/>
                </a:xfrm>
                <a:prstGeom prst="doubleWave">
                  <a:avLst>
                    <a:gd name="adj1" fmla="val 6250"/>
                    <a:gd name="adj2" fmla="val 0"/>
                  </a:avLst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" name="Google Shape;1768;p38"/>
              <p:cNvSpPr/>
              <p:nvPr/>
            </p:nvSpPr>
            <p:spPr>
              <a:xfrm flipH="1">
                <a:off x="7082026" y="2245315"/>
                <a:ext cx="73026" cy="10974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A33"/>
              </a:solidFill>
              <a:ln w="9525" cap="flat" cmpd="sng">
                <a:solidFill>
                  <a:srgbClr val="493A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769;p38"/>
              <p:cNvSpPr/>
              <p:nvPr/>
            </p:nvSpPr>
            <p:spPr>
              <a:xfrm rot="1240465">
                <a:off x="7084766" y="2307853"/>
                <a:ext cx="67978" cy="40344"/>
              </a:xfrm>
              <a:prstGeom prst="ellipse">
                <a:avLst/>
              </a:pr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1770;p38"/>
            <p:cNvSpPr/>
            <p:nvPr/>
          </p:nvSpPr>
          <p:spPr>
            <a:xfrm>
              <a:off x="7160350" y="2080875"/>
              <a:ext cx="110400" cy="80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71;p38"/>
            <p:cNvSpPr/>
            <p:nvPr/>
          </p:nvSpPr>
          <p:spPr>
            <a:xfrm>
              <a:off x="6849100" y="2043525"/>
              <a:ext cx="87300" cy="71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3358208" y="1141136"/>
            <a:ext cx="133768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Nhà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máy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Cơ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khí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Hà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Nội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đã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được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xây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dựng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với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sự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giúp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đỡ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của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nước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+mj-lt"/>
              </a:rPr>
              <a:t>nào</a:t>
            </a:r>
            <a:r>
              <a:rPr lang="en-US" sz="6000" b="1" dirty="0">
                <a:solidFill>
                  <a:srgbClr val="C00000"/>
                </a:solidFill>
                <a:latin typeface="+mj-lt"/>
              </a:rPr>
              <a:t> ?</a:t>
            </a:r>
          </a:p>
        </p:txBody>
      </p:sp>
      <p:sp>
        <p:nvSpPr>
          <p:cNvPr id="123" name="Oval 122"/>
          <p:cNvSpPr/>
          <p:nvPr/>
        </p:nvSpPr>
        <p:spPr>
          <a:xfrm>
            <a:off x="9144000" y="5502631"/>
            <a:ext cx="1143000" cy="1209645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9448800" y="3765947"/>
            <a:ext cx="9144000" cy="57724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A.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Trung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               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Liên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Xô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Pháp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D.  </a:t>
            </a:r>
            <a:r>
              <a:rPr lang="en-US" sz="4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Đức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/>
          <p:cNvSpPr/>
          <p:nvPr/>
        </p:nvSpPr>
        <p:spPr>
          <a:xfrm>
            <a:off x="199617" y="952500"/>
            <a:ext cx="18088383" cy="1073932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1752600" y="3334159"/>
            <a:ext cx="7480323" cy="6040358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oogle Shape;2100;p41"/>
          <p:cNvGrpSpPr/>
          <p:nvPr/>
        </p:nvGrpSpPr>
        <p:grpSpPr>
          <a:xfrm>
            <a:off x="11125295" y="1956442"/>
            <a:ext cx="7162705" cy="8572437"/>
            <a:chOff x="4986875" y="491938"/>
            <a:chExt cx="3475577" cy="4159625"/>
          </a:xfrm>
        </p:grpSpPr>
        <p:sp>
          <p:nvSpPr>
            <p:cNvPr id="7" name="Google Shape;2101;p41"/>
            <p:cNvSpPr/>
            <p:nvPr/>
          </p:nvSpPr>
          <p:spPr>
            <a:xfrm>
              <a:off x="6851677" y="4094797"/>
              <a:ext cx="1560300" cy="373500"/>
            </a:xfrm>
            <a:prstGeom prst="ellipse">
              <a:avLst/>
            </a:pr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02;p41"/>
            <p:cNvSpPr/>
            <p:nvPr/>
          </p:nvSpPr>
          <p:spPr>
            <a:xfrm flipH="1">
              <a:off x="6148287" y="491938"/>
              <a:ext cx="2266540" cy="2171538"/>
            </a:xfrm>
            <a:custGeom>
              <a:avLst/>
              <a:gdLst/>
              <a:ahLst/>
              <a:cxnLst/>
              <a:rect l="l" t="t" r="r" b="b"/>
              <a:pathLst>
                <a:path w="36240" h="34721" extrusionOk="0">
                  <a:moveTo>
                    <a:pt x="24356" y="0"/>
                  </a:moveTo>
                  <a:cubicBezTo>
                    <a:pt x="22590" y="0"/>
                    <a:pt x="20146" y="493"/>
                    <a:pt x="17912" y="1022"/>
                  </a:cubicBezTo>
                  <a:cubicBezTo>
                    <a:pt x="14993" y="1712"/>
                    <a:pt x="12897" y="4121"/>
                    <a:pt x="12330" y="7067"/>
                  </a:cubicBezTo>
                  <a:cubicBezTo>
                    <a:pt x="12218" y="7672"/>
                    <a:pt x="11863" y="8217"/>
                    <a:pt x="10975" y="8712"/>
                  </a:cubicBezTo>
                  <a:cubicBezTo>
                    <a:pt x="9453" y="9559"/>
                    <a:pt x="7599" y="9505"/>
                    <a:pt x="5940" y="10040"/>
                  </a:cubicBezTo>
                  <a:cubicBezTo>
                    <a:pt x="2202" y="11256"/>
                    <a:pt x="0" y="15895"/>
                    <a:pt x="1427" y="19558"/>
                  </a:cubicBezTo>
                  <a:cubicBezTo>
                    <a:pt x="1898" y="20766"/>
                    <a:pt x="2694" y="21858"/>
                    <a:pt x="2940" y="23136"/>
                  </a:cubicBezTo>
                  <a:cubicBezTo>
                    <a:pt x="3141" y="24180"/>
                    <a:pt x="2953" y="25258"/>
                    <a:pt x="3042" y="26320"/>
                  </a:cubicBezTo>
                  <a:cubicBezTo>
                    <a:pt x="3250" y="28877"/>
                    <a:pt x="5131" y="31123"/>
                    <a:pt x="7480" y="32164"/>
                  </a:cubicBezTo>
                  <a:cubicBezTo>
                    <a:pt x="8726" y="32716"/>
                    <a:pt x="10082" y="32960"/>
                    <a:pt x="11448" y="32960"/>
                  </a:cubicBezTo>
                  <a:cubicBezTo>
                    <a:pt x="12652" y="32960"/>
                    <a:pt x="13866" y="32770"/>
                    <a:pt x="15020" y="32434"/>
                  </a:cubicBezTo>
                  <a:cubicBezTo>
                    <a:pt x="15717" y="32230"/>
                    <a:pt x="16426" y="31972"/>
                    <a:pt x="17149" y="31972"/>
                  </a:cubicBezTo>
                  <a:cubicBezTo>
                    <a:pt x="17237" y="31972"/>
                    <a:pt x="17325" y="31975"/>
                    <a:pt x="17414" y="31984"/>
                  </a:cubicBezTo>
                  <a:cubicBezTo>
                    <a:pt x="17976" y="32031"/>
                    <a:pt x="18509" y="32260"/>
                    <a:pt x="19038" y="32468"/>
                  </a:cubicBezTo>
                  <a:cubicBezTo>
                    <a:pt x="21824" y="33577"/>
                    <a:pt x="24759" y="34314"/>
                    <a:pt x="27740" y="34649"/>
                  </a:cubicBezTo>
                  <a:cubicBezTo>
                    <a:pt x="28086" y="34688"/>
                    <a:pt x="28442" y="34721"/>
                    <a:pt x="28794" y="34721"/>
                  </a:cubicBezTo>
                  <a:cubicBezTo>
                    <a:pt x="29308" y="34721"/>
                    <a:pt x="29814" y="34651"/>
                    <a:pt x="30276" y="34431"/>
                  </a:cubicBezTo>
                  <a:cubicBezTo>
                    <a:pt x="31269" y="33960"/>
                    <a:pt x="31842" y="32871"/>
                    <a:pt x="32020" y="31785"/>
                  </a:cubicBezTo>
                  <a:cubicBezTo>
                    <a:pt x="32197" y="30700"/>
                    <a:pt x="32047" y="29591"/>
                    <a:pt x="31965" y="28494"/>
                  </a:cubicBezTo>
                  <a:cubicBezTo>
                    <a:pt x="31924" y="27969"/>
                    <a:pt x="31901" y="27426"/>
                    <a:pt x="32071" y="26925"/>
                  </a:cubicBezTo>
                  <a:cubicBezTo>
                    <a:pt x="32290" y="26290"/>
                    <a:pt x="32795" y="25798"/>
                    <a:pt x="33232" y="25286"/>
                  </a:cubicBezTo>
                  <a:cubicBezTo>
                    <a:pt x="36239" y="21722"/>
                    <a:pt x="35925" y="15827"/>
                    <a:pt x="32553" y="12604"/>
                  </a:cubicBezTo>
                  <a:cubicBezTo>
                    <a:pt x="31918" y="11997"/>
                    <a:pt x="31180" y="11464"/>
                    <a:pt x="30743" y="10699"/>
                  </a:cubicBezTo>
                  <a:cubicBezTo>
                    <a:pt x="30115" y="9604"/>
                    <a:pt x="30228" y="8255"/>
                    <a:pt x="30102" y="6999"/>
                  </a:cubicBezTo>
                  <a:cubicBezTo>
                    <a:pt x="29842" y="4436"/>
                    <a:pt x="28477" y="2005"/>
                    <a:pt x="26425" y="455"/>
                  </a:cubicBezTo>
                  <a:cubicBezTo>
                    <a:pt x="25997" y="131"/>
                    <a:pt x="25267" y="0"/>
                    <a:pt x="2435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2103;p41"/>
            <p:cNvGrpSpPr/>
            <p:nvPr/>
          </p:nvGrpSpPr>
          <p:grpSpPr>
            <a:xfrm>
              <a:off x="6195912" y="491938"/>
              <a:ext cx="2266540" cy="3776438"/>
              <a:chOff x="5784087" y="540000"/>
              <a:chExt cx="2266540" cy="3776438"/>
            </a:xfrm>
          </p:grpSpPr>
          <p:sp>
            <p:nvSpPr>
              <p:cNvPr id="219" name="Google Shape;2104;p41"/>
              <p:cNvSpPr/>
              <p:nvPr/>
            </p:nvSpPr>
            <p:spPr>
              <a:xfrm flipH="1">
                <a:off x="5784087" y="540000"/>
                <a:ext cx="2266540" cy="2171538"/>
              </a:xfrm>
              <a:custGeom>
                <a:avLst/>
                <a:gdLst/>
                <a:ahLst/>
                <a:cxnLst/>
                <a:rect l="l" t="t" r="r" b="b"/>
                <a:pathLst>
                  <a:path w="36240" h="34721" extrusionOk="0">
                    <a:moveTo>
                      <a:pt x="24356" y="0"/>
                    </a:moveTo>
                    <a:cubicBezTo>
                      <a:pt x="22590" y="0"/>
                      <a:pt x="20146" y="493"/>
                      <a:pt x="17912" y="1022"/>
                    </a:cubicBezTo>
                    <a:cubicBezTo>
                      <a:pt x="14993" y="1712"/>
                      <a:pt x="12897" y="4121"/>
                      <a:pt x="12330" y="7067"/>
                    </a:cubicBezTo>
                    <a:cubicBezTo>
                      <a:pt x="12218" y="7672"/>
                      <a:pt x="11863" y="8217"/>
                      <a:pt x="10975" y="8712"/>
                    </a:cubicBezTo>
                    <a:cubicBezTo>
                      <a:pt x="9453" y="9559"/>
                      <a:pt x="7599" y="9505"/>
                      <a:pt x="5940" y="10040"/>
                    </a:cubicBezTo>
                    <a:cubicBezTo>
                      <a:pt x="2202" y="11256"/>
                      <a:pt x="0" y="15895"/>
                      <a:pt x="1427" y="19558"/>
                    </a:cubicBezTo>
                    <a:cubicBezTo>
                      <a:pt x="1898" y="20766"/>
                      <a:pt x="2694" y="21858"/>
                      <a:pt x="2940" y="23136"/>
                    </a:cubicBezTo>
                    <a:cubicBezTo>
                      <a:pt x="3141" y="24180"/>
                      <a:pt x="2953" y="25258"/>
                      <a:pt x="3042" y="26320"/>
                    </a:cubicBezTo>
                    <a:cubicBezTo>
                      <a:pt x="3250" y="28877"/>
                      <a:pt x="5131" y="31123"/>
                      <a:pt x="7480" y="32164"/>
                    </a:cubicBezTo>
                    <a:cubicBezTo>
                      <a:pt x="8726" y="32716"/>
                      <a:pt x="10082" y="32960"/>
                      <a:pt x="11448" y="32960"/>
                    </a:cubicBezTo>
                    <a:cubicBezTo>
                      <a:pt x="12652" y="32960"/>
                      <a:pt x="13866" y="32770"/>
                      <a:pt x="15020" y="32434"/>
                    </a:cubicBezTo>
                    <a:cubicBezTo>
                      <a:pt x="15717" y="32230"/>
                      <a:pt x="16426" y="31972"/>
                      <a:pt x="17149" y="31972"/>
                    </a:cubicBezTo>
                    <a:cubicBezTo>
                      <a:pt x="17237" y="31972"/>
                      <a:pt x="17325" y="31975"/>
                      <a:pt x="17414" y="31984"/>
                    </a:cubicBezTo>
                    <a:cubicBezTo>
                      <a:pt x="17976" y="32031"/>
                      <a:pt x="18509" y="32260"/>
                      <a:pt x="19038" y="32468"/>
                    </a:cubicBezTo>
                    <a:cubicBezTo>
                      <a:pt x="21824" y="33577"/>
                      <a:pt x="24759" y="34314"/>
                      <a:pt x="27740" y="34649"/>
                    </a:cubicBezTo>
                    <a:cubicBezTo>
                      <a:pt x="28086" y="34688"/>
                      <a:pt x="28442" y="34721"/>
                      <a:pt x="28794" y="34721"/>
                    </a:cubicBezTo>
                    <a:cubicBezTo>
                      <a:pt x="29308" y="34721"/>
                      <a:pt x="29814" y="34651"/>
                      <a:pt x="30276" y="34431"/>
                    </a:cubicBezTo>
                    <a:cubicBezTo>
                      <a:pt x="31269" y="33960"/>
                      <a:pt x="31842" y="32871"/>
                      <a:pt x="32020" y="31785"/>
                    </a:cubicBezTo>
                    <a:cubicBezTo>
                      <a:pt x="32197" y="30700"/>
                      <a:pt x="32047" y="29591"/>
                      <a:pt x="31965" y="28494"/>
                    </a:cubicBezTo>
                    <a:cubicBezTo>
                      <a:pt x="31924" y="27969"/>
                      <a:pt x="31901" y="27426"/>
                      <a:pt x="32071" y="26925"/>
                    </a:cubicBezTo>
                    <a:cubicBezTo>
                      <a:pt x="32290" y="26290"/>
                      <a:pt x="32795" y="25798"/>
                      <a:pt x="33232" y="25286"/>
                    </a:cubicBezTo>
                    <a:cubicBezTo>
                      <a:pt x="36239" y="21722"/>
                      <a:pt x="35925" y="15827"/>
                      <a:pt x="32553" y="12604"/>
                    </a:cubicBezTo>
                    <a:cubicBezTo>
                      <a:pt x="31918" y="11997"/>
                      <a:pt x="31180" y="11464"/>
                      <a:pt x="30743" y="10699"/>
                    </a:cubicBezTo>
                    <a:cubicBezTo>
                      <a:pt x="30115" y="9604"/>
                      <a:pt x="30228" y="8255"/>
                      <a:pt x="30102" y="6999"/>
                    </a:cubicBezTo>
                    <a:cubicBezTo>
                      <a:pt x="29842" y="4436"/>
                      <a:pt x="28477" y="2005"/>
                      <a:pt x="26425" y="455"/>
                    </a:cubicBezTo>
                    <a:cubicBezTo>
                      <a:pt x="25997" y="131"/>
                      <a:pt x="25267" y="0"/>
                      <a:pt x="24356" y="0"/>
                    </a:cubicBezTo>
                    <a:close/>
                  </a:path>
                </a:pathLst>
              </a:custGeom>
              <a:solidFill>
                <a:srgbClr val="EDB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105;p41"/>
              <p:cNvSpPr/>
              <p:nvPr/>
            </p:nvSpPr>
            <p:spPr>
              <a:xfrm flipH="1">
                <a:off x="6352849" y="1208513"/>
                <a:ext cx="878597" cy="3107924"/>
              </a:xfrm>
              <a:custGeom>
                <a:avLst/>
                <a:gdLst/>
                <a:ahLst/>
                <a:cxnLst/>
                <a:rect l="l" t="t" r="r" b="b"/>
                <a:pathLst>
                  <a:path w="14048" h="49693" extrusionOk="0">
                    <a:moveTo>
                      <a:pt x="6909" y="0"/>
                    </a:moveTo>
                    <a:cubicBezTo>
                      <a:pt x="7298" y="1963"/>
                      <a:pt x="7343" y="3970"/>
                      <a:pt x="7158" y="5946"/>
                    </a:cubicBezTo>
                    <a:cubicBezTo>
                      <a:pt x="6974" y="7927"/>
                      <a:pt x="6596" y="9879"/>
                      <a:pt x="6159" y="11821"/>
                    </a:cubicBezTo>
                    <a:cubicBezTo>
                      <a:pt x="5715" y="13767"/>
                      <a:pt x="5247" y="15710"/>
                      <a:pt x="4841" y="17676"/>
                    </a:cubicBezTo>
                    <a:cubicBezTo>
                      <a:pt x="4721" y="18263"/>
                      <a:pt x="4606" y="18850"/>
                      <a:pt x="4496" y="19441"/>
                    </a:cubicBezTo>
                    <a:cubicBezTo>
                      <a:pt x="4302" y="18806"/>
                      <a:pt x="4053" y="18191"/>
                      <a:pt x="3742" y="17608"/>
                    </a:cubicBezTo>
                    <a:cubicBezTo>
                      <a:pt x="3346" y="16857"/>
                      <a:pt x="2865" y="16174"/>
                      <a:pt x="2383" y="15505"/>
                    </a:cubicBezTo>
                    <a:cubicBezTo>
                      <a:pt x="1899" y="14835"/>
                      <a:pt x="1414" y="14177"/>
                      <a:pt x="987" y="13480"/>
                    </a:cubicBezTo>
                    <a:cubicBezTo>
                      <a:pt x="557" y="12787"/>
                      <a:pt x="205" y="12040"/>
                      <a:pt x="0" y="11241"/>
                    </a:cubicBezTo>
                    <a:lnTo>
                      <a:pt x="0" y="11241"/>
                    </a:lnTo>
                    <a:cubicBezTo>
                      <a:pt x="137" y="12053"/>
                      <a:pt x="427" y="12845"/>
                      <a:pt x="799" y="13583"/>
                    </a:cubicBezTo>
                    <a:cubicBezTo>
                      <a:pt x="1171" y="14327"/>
                      <a:pt x="1608" y="15034"/>
                      <a:pt x="2028" y="15737"/>
                    </a:cubicBezTo>
                    <a:cubicBezTo>
                      <a:pt x="2452" y="16440"/>
                      <a:pt x="2861" y="17147"/>
                      <a:pt x="3169" y="17881"/>
                    </a:cubicBezTo>
                    <a:cubicBezTo>
                      <a:pt x="3482" y="18615"/>
                      <a:pt x="3697" y="19382"/>
                      <a:pt x="3824" y="20168"/>
                    </a:cubicBezTo>
                    <a:cubicBezTo>
                      <a:pt x="3963" y="20983"/>
                      <a:pt x="4018" y="21810"/>
                      <a:pt x="4025" y="22642"/>
                    </a:cubicBezTo>
                    <a:cubicBezTo>
                      <a:pt x="3994" y="22990"/>
                      <a:pt x="3971" y="23343"/>
                      <a:pt x="3960" y="23704"/>
                    </a:cubicBezTo>
                    <a:lnTo>
                      <a:pt x="4015" y="23701"/>
                    </a:lnTo>
                    <a:lnTo>
                      <a:pt x="4015" y="23701"/>
                    </a:lnTo>
                    <a:cubicBezTo>
                      <a:pt x="4001" y="24128"/>
                      <a:pt x="3980" y="24551"/>
                      <a:pt x="3957" y="24977"/>
                    </a:cubicBezTo>
                    <a:lnTo>
                      <a:pt x="3636" y="29903"/>
                    </a:lnTo>
                    <a:lnTo>
                      <a:pt x="2332" y="49613"/>
                    </a:lnTo>
                    <a:lnTo>
                      <a:pt x="5715" y="49692"/>
                    </a:lnTo>
                    <a:lnTo>
                      <a:pt x="5326" y="29941"/>
                    </a:lnTo>
                    <a:lnTo>
                      <a:pt x="5227" y="24998"/>
                    </a:lnTo>
                    <a:cubicBezTo>
                      <a:pt x="5206" y="24271"/>
                      <a:pt x="5172" y="23534"/>
                      <a:pt x="5107" y="22800"/>
                    </a:cubicBezTo>
                    <a:cubicBezTo>
                      <a:pt x="5138" y="22138"/>
                      <a:pt x="5209" y="21458"/>
                      <a:pt x="5291" y="20786"/>
                    </a:cubicBezTo>
                    <a:cubicBezTo>
                      <a:pt x="5340" y="20386"/>
                      <a:pt x="5397" y="19987"/>
                      <a:pt x="5455" y="19591"/>
                    </a:cubicBezTo>
                    <a:cubicBezTo>
                      <a:pt x="6718" y="19004"/>
                      <a:pt x="7951" y="18358"/>
                      <a:pt x="9139" y="17645"/>
                    </a:cubicBezTo>
                    <a:cubicBezTo>
                      <a:pt x="9787" y="17256"/>
                      <a:pt x="10419" y="16860"/>
                      <a:pt x="11047" y="16427"/>
                    </a:cubicBezTo>
                    <a:cubicBezTo>
                      <a:pt x="11668" y="15990"/>
                      <a:pt x="12289" y="15478"/>
                      <a:pt x="12726" y="14798"/>
                    </a:cubicBezTo>
                    <a:cubicBezTo>
                      <a:pt x="13164" y="14122"/>
                      <a:pt x="13375" y="13361"/>
                      <a:pt x="13525" y="12623"/>
                    </a:cubicBezTo>
                    <a:cubicBezTo>
                      <a:pt x="13668" y="11880"/>
                      <a:pt x="13774" y="11142"/>
                      <a:pt x="13853" y="10394"/>
                    </a:cubicBezTo>
                    <a:cubicBezTo>
                      <a:pt x="14013" y="8906"/>
                      <a:pt x="14048" y="7408"/>
                      <a:pt x="13966" y="5919"/>
                    </a:cubicBezTo>
                    <a:lnTo>
                      <a:pt x="13966" y="5919"/>
                    </a:lnTo>
                    <a:cubicBezTo>
                      <a:pt x="13955" y="7411"/>
                      <a:pt x="13822" y="8896"/>
                      <a:pt x="13573" y="10357"/>
                    </a:cubicBezTo>
                    <a:cubicBezTo>
                      <a:pt x="13450" y="11087"/>
                      <a:pt x="13296" y="11815"/>
                      <a:pt x="13112" y="12528"/>
                    </a:cubicBezTo>
                    <a:cubicBezTo>
                      <a:pt x="12924" y="13235"/>
                      <a:pt x="12675" y="13921"/>
                      <a:pt x="12262" y="14477"/>
                    </a:cubicBezTo>
                    <a:cubicBezTo>
                      <a:pt x="11853" y="15034"/>
                      <a:pt x="11275" y="15461"/>
                      <a:pt x="10657" y="15836"/>
                    </a:cubicBezTo>
                    <a:cubicBezTo>
                      <a:pt x="10036" y="16211"/>
                      <a:pt x="9381" y="16570"/>
                      <a:pt x="8729" y="16904"/>
                    </a:cubicBezTo>
                    <a:cubicBezTo>
                      <a:pt x="7722" y="17424"/>
                      <a:pt x="6695" y="17898"/>
                      <a:pt x="5653" y="18325"/>
                    </a:cubicBezTo>
                    <a:cubicBezTo>
                      <a:pt x="5677" y="18164"/>
                      <a:pt x="5701" y="18004"/>
                      <a:pt x="5729" y="17843"/>
                    </a:cubicBezTo>
                    <a:cubicBezTo>
                      <a:pt x="6056" y="15880"/>
                      <a:pt x="6462" y="13924"/>
                      <a:pt x="6786" y="11948"/>
                    </a:cubicBezTo>
                    <a:cubicBezTo>
                      <a:pt x="7125" y="9971"/>
                      <a:pt x="7401" y="7974"/>
                      <a:pt x="7480" y="5967"/>
                    </a:cubicBezTo>
                    <a:cubicBezTo>
                      <a:pt x="7558" y="3960"/>
                      <a:pt x="7404" y="1935"/>
                      <a:pt x="690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106;p41"/>
            <p:cNvSpPr/>
            <p:nvPr/>
          </p:nvSpPr>
          <p:spPr>
            <a:xfrm>
              <a:off x="6396925" y="4593388"/>
              <a:ext cx="1470700" cy="51400"/>
            </a:xfrm>
            <a:custGeom>
              <a:avLst/>
              <a:gdLst/>
              <a:ahLst/>
              <a:cxnLst/>
              <a:rect l="l" t="t" r="r" b="b"/>
              <a:pathLst>
                <a:path w="58828" h="2056" extrusionOk="0">
                  <a:moveTo>
                    <a:pt x="29416" y="1"/>
                  </a:moveTo>
                  <a:cubicBezTo>
                    <a:pt x="13170" y="1"/>
                    <a:pt x="0" y="460"/>
                    <a:pt x="0" y="1030"/>
                  </a:cubicBezTo>
                  <a:cubicBezTo>
                    <a:pt x="0" y="1596"/>
                    <a:pt x="13170" y="2056"/>
                    <a:pt x="29416" y="2056"/>
                  </a:cubicBezTo>
                  <a:cubicBezTo>
                    <a:pt x="45658" y="2056"/>
                    <a:pt x="58827" y="1596"/>
                    <a:pt x="58827" y="1030"/>
                  </a:cubicBezTo>
                  <a:cubicBezTo>
                    <a:pt x="58827" y="460"/>
                    <a:pt x="45658" y="1"/>
                    <a:pt x="2941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07;p41"/>
            <p:cNvSpPr/>
            <p:nvPr/>
          </p:nvSpPr>
          <p:spPr>
            <a:xfrm>
              <a:off x="5727300" y="4156963"/>
              <a:ext cx="1479750" cy="60425"/>
            </a:xfrm>
            <a:custGeom>
              <a:avLst/>
              <a:gdLst/>
              <a:ahLst/>
              <a:cxnLst/>
              <a:rect l="l" t="t" r="r" b="b"/>
              <a:pathLst>
                <a:path w="59190" h="2417" extrusionOk="0">
                  <a:moveTo>
                    <a:pt x="29597" y="362"/>
                  </a:moveTo>
                  <a:cubicBezTo>
                    <a:pt x="45670" y="362"/>
                    <a:pt x="56630" y="784"/>
                    <a:pt x="58586" y="1210"/>
                  </a:cubicBezTo>
                  <a:cubicBezTo>
                    <a:pt x="56630" y="1633"/>
                    <a:pt x="45670" y="2055"/>
                    <a:pt x="29597" y="2055"/>
                  </a:cubicBezTo>
                  <a:cubicBezTo>
                    <a:pt x="13523" y="2055"/>
                    <a:pt x="2560" y="1633"/>
                    <a:pt x="607" y="1210"/>
                  </a:cubicBezTo>
                  <a:cubicBezTo>
                    <a:pt x="2560" y="784"/>
                    <a:pt x="13523" y="362"/>
                    <a:pt x="29597" y="362"/>
                  </a:cubicBezTo>
                  <a:close/>
                  <a:moveTo>
                    <a:pt x="29597" y="0"/>
                  </a:moveTo>
                  <a:cubicBezTo>
                    <a:pt x="21739" y="0"/>
                    <a:pt x="14348" y="111"/>
                    <a:pt x="8790" y="304"/>
                  </a:cubicBezTo>
                  <a:cubicBezTo>
                    <a:pt x="1" y="612"/>
                    <a:pt x="1" y="956"/>
                    <a:pt x="1" y="1210"/>
                  </a:cubicBezTo>
                  <a:cubicBezTo>
                    <a:pt x="1" y="1460"/>
                    <a:pt x="1" y="1805"/>
                    <a:pt x="8790" y="2113"/>
                  </a:cubicBezTo>
                  <a:cubicBezTo>
                    <a:pt x="14348" y="2306"/>
                    <a:pt x="21735" y="2416"/>
                    <a:pt x="29597" y="2416"/>
                  </a:cubicBezTo>
                  <a:cubicBezTo>
                    <a:pt x="37456" y="2416"/>
                    <a:pt x="44843" y="2306"/>
                    <a:pt x="50400" y="2113"/>
                  </a:cubicBezTo>
                  <a:cubicBezTo>
                    <a:pt x="59190" y="1805"/>
                    <a:pt x="59190" y="1460"/>
                    <a:pt x="59190" y="1210"/>
                  </a:cubicBezTo>
                  <a:cubicBezTo>
                    <a:pt x="59190" y="956"/>
                    <a:pt x="59190" y="612"/>
                    <a:pt x="50400" y="304"/>
                  </a:cubicBezTo>
                  <a:cubicBezTo>
                    <a:pt x="44843" y="111"/>
                    <a:pt x="37456" y="0"/>
                    <a:pt x="29597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08;p41"/>
            <p:cNvSpPr/>
            <p:nvPr/>
          </p:nvSpPr>
          <p:spPr>
            <a:xfrm>
              <a:off x="6392400" y="4588888"/>
              <a:ext cx="1479750" cy="60425"/>
            </a:xfrm>
            <a:custGeom>
              <a:avLst/>
              <a:gdLst/>
              <a:ahLst/>
              <a:cxnLst/>
              <a:rect l="l" t="t" r="r" b="b"/>
              <a:pathLst>
                <a:path w="59190" h="2417" extrusionOk="0">
                  <a:moveTo>
                    <a:pt x="29597" y="362"/>
                  </a:moveTo>
                  <a:cubicBezTo>
                    <a:pt x="45670" y="362"/>
                    <a:pt x="56630" y="784"/>
                    <a:pt x="58586" y="1210"/>
                  </a:cubicBezTo>
                  <a:cubicBezTo>
                    <a:pt x="56630" y="1633"/>
                    <a:pt x="45670" y="2055"/>
                    <a:pt x="29597" y="2055"/>
                  </a:cubicBezTo>
                  <a:cubicBezTo>
                    <a:pt x="13523" y="2055"/>
                    <a:pt x="2560" y="1633"/>
                    <a:pt x="607" y="1210"/>
                  </a:cubicBezTo>
                  <a:cubicBezTo>
                    <a:pt x="2560" y="784"/>
                    <a:pt x="13523" y="362"/>
                    <a:pt x="29597" y="362"/>
                  </a:cubicBezTo>
                  <a:close/>
                  <a:moveTo>
                    <a:pt x="29597" y="0"/>
                  </a:moveTo>
                  <a:cubicBezTo>
                    <a:pt x="21739" y="0"/>
                    <a:pt x="14348" y="111"/>
                    <a:pt x="8790" y="304"/>
                  </a:cubicBezTo>
                  <a:cubicBezTo>
                    <a:pt x="1" y="612"/>
                    <a:pt x="1" y="956"/>
                    <a:pt x="1" y="1210"/>
                  </a:cubicBezTo>
                  <a:cubicBezTo>
                    <a:pt x="1" y="1460"/>
                    <a:pt x="1" y="1805"/>
                    <a:pt x="8790" y="2113"/>
                  </a:cubicBezTo>
                  <a:cubicBezTo>
                    <a:pt x="14348" y="2306"/>
                    <a:pt x="21735" y="2416"/>
                    <a:pt x="29597" y="2416"/>
                  </a:cubicBezTo>
                  <a:cubicBezTo>
                    <a:pt x="37456" y="2416"/>
                    <a:pt x="44843" y="2306"/>
                    <a:pt x="50400" y="2113"/>
                  </a:cubicBezTo>
                  <a:cubicBezTo>
                    <a:pt x="59190" y="1805"/>
                    <a:pt x="59190" y="1460"/>
                    <a:pt x="59190" y="1210"/>
                  </a:cubicBezTo>
                  <a:cubicBezTo>
                    <a:pt x="59190" y="956"/>
                    <a:pt x="59190" y="612"/>
                    <a:pt x="50400" y="304"/>
                  </a:cubicBezTo>
                  <a:cubicBezTo>
                    <a:pt x="44843" y="111"/>
                    <a:pt x="37456" y="0"/>
                    <a:pt x="29597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09;p41"/>
            <p:cNvSpPr/>
            <p:nvPr/>
          </p:nvSpPr>
          <p:spPr>
            <a:xfrm>
              <a:off x="5436325" y="2438438"/>
              <a:ext cx="70050" cy="54175"/>
            </a:xfrm>
            <a:custGeom>
              <a:avLst/>
              <a:gdLst/>
              <a:ahLst/>
              <a:cxnLst/>
              <a:rect l="l" t="t" r="r" b="b"/>
              <a:pathLst>
                <a:path w="2802" h="2167" extrusionOk="0">
                  <a:moveTo>
                    <a:pt x="2653" y="1"/>
                  </a:moveTo>
                  <a:cubicBezTo>
                    <a:pt x="2645" y="1"/>
                    <a:pt x="2636" y="2"/>
                    <a:pt x="2628" y="4"/>
                  </a:cubicBezTo>
                  <a:cubicBezTo>
                    <a:pt x="1685" y="315"/>
                    <a:pt x="586" y="1116"/>
                    <a:pt x="57" y="1952"/>
                  </a:cubicBezTo>
                  <a:cubicBezTo>
                    <a:pt x="1" y="2041"/>
                    <a:pt x="87" y="2167"/>
                    <a:pt x="181" y="2167"/>
                  </a:cubicBezTo>
                  <a:cubicBezTo>
                    <a:pt x="204" y="2167"/>
                    <a:pt x="228" y="2159"/>
                    <a:pt x="250" y="2141"/>
                  </a:cubicBezTo>
                  <a:cubicBezTo>
                    <a:pt x="655" y="1801"/>
                    <a:pt x="1000" y="1394"/>
                    <a:pt x="1422" y="1063"/>
                  </a:cubicBezTo>
                  <a:cubicBezTo>
                    <a:pt x="1841" y="739"/>
                    <a:pt x="2296" y="480"/>
                    <a:pt x="2727" y="177"/>
                  </a:cubicBezTo>
                  <a:cubicBezTo>
                    <a:pt x="2802" y="120"/>
                    <a:pt x="2734" y="1"/>
                    <a:pt x="2653" y="1"/>
                  </a:cubicBezTo>
                  <a:close/>
                </a:path>
              </a:pathLst>
            </a:custGeom>
            <a:solidFill>
              <a:srgbClr val="FCD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10;p41"/>
            <p:cNvSpPr/>
            <p:nvPr/>
          </p:nvSpPr>
          <p:spPr>
            <a:xfrm>
              <a:off x="5731825" y="4161463"/>
              <a:ext cx="1470700" cy="51400"/>
            </a:xfrm>
            <a:custGeom>
              <a:avLst/>
              <a:gdLst/>
              <a:ahLst/>
              <a:cxnLst/>
              <a:rect l="l" t="t" r="r" b="b"/>
              <a:pathLst>
                <a:path w="58828" h="2056" extrusionOk="0">
                  <a:moveTo>
                    <a:pt x="29416" y="1"/>
                  </a:moveTo>
                  <a:cubicBezTo>
                    <a:pt x="13170" y="1"/>
                    <a:pt x="0" y="460"/>
                    <a:pt x="0" y="1030"/>
                  </a:cubicBezTo>
                  <a:cubicBezTo>
                    <a:pt x="0" y="1596"/>
                    <a:pt x="13170" y="2056"/>
                    <a:pt x="29416" y="2056"/>
                  </a:cubicBezTo>
                  <a:cubicBezTo>
                    <a:pt x="45658" y="2056"/>
                    <a:pt x="58827" y="1596"/>
                    <a:pt x="58827" y="1030"/>
                  </a:cubicBezTo>
                  <a:cubicBezTo>
                    <a:pt x="58827" y="460"/>
                    <a:pt x="45658" y="1"/>
                    <a:pt x="2941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11;p41"/>
            <p:cNvSpPr/>
            <p:nvPr/>
          </p:nvSpPr>
          <p:spPr>
            <a:xfrm>
              <a:off x="5450950" y="3061613"/>
              <a:ext cx="441975" cy="1135800"/>
            </a:xfrm>
            <a:custGeom>
              <a:avLst/>
              <a:gdLst/>
              <a:ahLst/>
              <a:cxnLst/>
              <a:rect l="l" t="t" r="r" b="b"/>
              <a:pathLst>
                <a:path w="17679" h="45432" extrusionOk="0">
                  <a:moveTo>
                    <a:pt x="5777" y="1601"/>
                  </a:moveTo>
                  <a:cubicBezTo>
                    <a:pt x="8796" y="1601"/>
                    <a:pt x="12527" y="10354"/>
                    <a:pt x="14245" y="21638"/>
                  </a:cubicBezTo>
                  <a:cubicBezTo>
                    <a:pt x="16021" y="33302"/>
                    <a:pt x="14976" y="43248"/>
                    <a:pt x="11907" y="43860"/>
                  </a:cubicBezTo>
                  <a:cubicBezTo>
                    <a:pt x="11808" y="43879"/>
                    <a:pt x="11708" y="43889"/>
                    <a:pt x="11607" y="43889"/>
                  </a:cubicBezTo>
                  <a:cubicBezTo>
                    <a:pt x="8589" y="43889"/>
                    <a:pt x="4857" y="35136"/>
                    <a:pt x="3139" y="23853"/>
                  </a:cubicBezTo>
                  <a:cubicBezTo>
                    <a:pt x="1363" y="12192"/>
                    <a:pt x="2412" y="2242"/>
                    <a:pt x="5477" y="1631"/>
                  </a:cubicBezTo>
                  <a:cubicBezTo>
                    <a:pt x="5576" y="1611"/>
                    <a:pt x="5676" y="1601"/>
                    <a:pt x="5777" y="1601"/>
                  </a:cubicBezTo>
                  <a:close/>
                  <a:moveTo>
                    <a:pt x="5865" y="0"/>
                  </a:moveTo>
                  <a:cubicBezTo>
                    <a:pt x="5719" y="0"/>
                    <a:pt x="5575" y="14"/>
                    <a:pt x="5431" y="43"/>
                  </a:cubicBezTo>
                  <a:cubicBezTo>
                    <a:pt x="1588" y="798"/>
                    <a:pt x="1" y="11564"/>
                    <a:pt x="1884" y="24086"/>
                  </a:cubicBezTo>
                  <a:cubicBezTo>
                    <a:pt x="3700" y="36140"/>
                    <a:pt x="8066" y="45432"/>
                    <a:pt x="11818" y="45432"/>
                  </a:cubicBezTo>
                  <a:cubicBezTo>
                    <a:pt x="11964" y="45432"/>
                    <a:pt x="12108" y="45418"/>
                    <a:pt x="12252" y="45389"/>
                  </a:cubicBezTo>
                  <a:cubicBezTo>
                    <a:pt x="16091" y="44634"/>
                    <a:pt x="17679" y="33868"/>
                    <a:pt x="15796" y="21346"/>
                  </a:cubicBezTo>
                  <a:cubicBezTo>
                    <a:pt x="13984" y="9292"/>
                    <a:pt x="9613" y="0"/>
                    <a:pt x="5865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12;p41"/>
            <p:cNvSpPr/>
            <p:nvPr/>
          </p:nvSpPr>
          <p:spPr>
            <a:xfrm>
              <a:off x="5502850" y="3283338"/>
              <a:ext cx="296850" cy="875500"/>
            </a:xfrm>
            <a:custGeom>
              <a:avLst/>
              <a:gdLst/>
              <a:ahLst/>
              <a:cxnLst/>
              <a:rect l="l" t="t" r="r" b="b"/>
              <a:pathLst>
                <a:path w="11874" h="35020" extrusionOk="0">
                  <a:moveTo>
                    <a:pt x="390" y="1"/>
                  </a:moveTo>
                  <a:lnTo>
                    <a:pt x="390" y="1"/>
                  </a:lnTo>
                  <a:cubicBezTo>
                    <a:pt x="1" y="3991"/>
                    <a:pt x="194" y="9282"/>
                    <a:pt x="1063" y="14984"/>
                  </a:cubicBezTo>
                  <a:cubicBezTo>
                    <a:pt x="2781" y="26266"/>
                    <a:pt x="6513" y="35019"/>
                    <a:pt x="9532" y="35019"/>
                  </a:cubicBezTo>
                  <a:lnTo>
                    <a:pt x="9536" y="35019"/>
                  </a:lnTo>
                  <a:cubicBezTo>
                    <a:pt x="9638" y="35019"/>
                    <a:pt x="9733" y="35011"/>
                    <a:pt x="9831" y="34991"/>
                  </a:cubicBezTo>
                  <a:lnTo>
                    <a:pt x="9848" y="34991"/>
                  </a:lnTo>
                  <a:cubicBezTo>
                    <a:pt x="9848" y="34987"/>
                    <a:pt x="9852" y="34987"/>
                    <a:pt x="9852" y="34987"/>
                  </a:cubicBezTo>
                  <a:cubicBezTo>
                    <a:pt x="10681" y="34810"/>
                    <a:pt x="11357" y="33948"/>
                    <a:pt x="11874" y="32554"/>
                  </a:cubicBezTo>
                  <a:lnTo>
                    <a:pt x="11874" y="32554"/>
                  </a:lnTo>
                  <a:cubicBezTo>
                    <a:pt x="11764" y="32608"/>
                    <a:pt x="11652" y="32649"/>
                    <a:pt x="11533" y="32669"/>
                  </a:cubicBezTo>
                  <a:cubicBezTo>
                    <a:pt x="11435" y="32689"/>
                    <a:pt x="11333" y="32702"/>
                    <a:pt x="11234" y="32702"/>
                  </a:cubicBezTo>
                  <a:cubicBezTo>
                    <a:pt x="8216" y="32702"/>
                    <a:pt x="4483" y="23957"/>
                    <a:pt x="2765" y="12686"/>
                  </a:cubicBezTo>
                  <a:cubicBezTo>
                    <a:pt x="2318" y="9750"/>
                    <a:pt x="2051" y="6924"/>
                    <a:pt x="1949" y="4328"/>
                  </a:cubicBezTo>
                  <a:cubicBezTo>
                    <a:pt x="1637" y="3044"/>
                    <a:pt x="1350" y="1941"/>
                    <a:pt x="1116" y="1214"/>
                  </a:cubicBezTo>
                  <a:cubicBezTo>
                    <a:pt x="968" y="747"/>
                    <a:pt x="718" y="349"/>
                    <a:pt x="39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13;p41"/>
            <p:cNvSpPr/>
            <p:nvPr/>
          </p:nvSpPr>
          <p:spPr>
            <a:xfrm>
              <a:off x="5741250" y="4157988"/>
              <a:ext cx="7925" cy="850"/>
            </a:xfrm>
            <a:custGeom>
              <a:avLst/>
              <a:gdLst/>
              <a:ahLst/>
              <a:cxnLst/>
              <a:rect l="l" t="t" r="r" b="b"/>
              <a:pathLst>
                <a:path w="317" h="34" extrusionOk="0">
                  <a:moveTo>
                    <a:pt x="295" y="5"/>
                  </a:moveTo>
                  <a:cubicBezTo>
                    <a:pt x="197" y="25"/>
                    <a:pt x="102" y="33"/>
                    <a:pt x="0" y="33"/>
                  </a:cubicBezTo>
                  <a:cubicBezTo>
                    <a:pt x="102" y="33"/>
                    <a:pt x="197" y="25"/>
                    <a:pt x="295" y="5"/>
                  </a:cubicBezTo>
                  <a:close/>
                  <a:moveTo>
                    <a:pt x="304" y="5"/>
                  </a:moveTo>
                  <a:lnTo>
                    <a:pt x="299" y="5"/>
                  </a:lnTo>
                  <a:lnTo>
                    <a:pt x="304" y="5"/>
                  </a:lnTo>
                  <a:close/>
                  <a:moveTo>
                    <a:pt x="308" y="5"/>
                  </a:moveTo>
                  <a:lnTo>
                    <a:pt x="304" y="5"/>
                  </a:lnTo>
                  <a:lnTo>
                    <a:pt x="308" y="5"/>
                  </a:lnTo>
                  <a:close/>
                  <a:moveTo>
                    <a:pt x="312" y="5"/>
                  </a:moveTo>
                  <a:lnTo>
                    <a:pt x="312" y="5"/>
                  </a:lnTo>
                  <a:lnTo>
                    <a:pt x="312" y="5"/>
                  </a:lnTo>
                  <a:close/>
                  <a:moveTo>
                    <a:pt x="316" y="1"/>
                  </a:moveTo>
                  <a:lnTo>
                    <a:pt x="316" y="1"/>
                  </a:lnTo>
                  <a:close/>
                </a:path>
              </a:pathLst>
            </a:custGeom>
            <a:solidFill>
              <a:srgbClr val="A1B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14;p41"/>
            <p:cNvSpPr/>
            <p:nvPr/>
          </p:nvSpPr>
          <p:spPr>
            <a:xfrm>
              <a:off x="5626950" y="3754113"/>
              <a:ext cx="359175" cy="227825"/>
            </a:xfrm>
            <a:custGeom>
              <a:avLst/>
              <a:gdLst/>
              <a:ahLst/>
              <a:cxnLst/>
              <a:rect l="l" t="t" r="r" b="b"/>
              <a:pathLst>
                <a:path w="14367" h="9113" extrusionOk="0">
                  <a:moveTo>
                    <a:pt x="4139" y="1"/>
                  </a:moveTo>
                  <a:cubicBezTo>
                    <a:pt x="3932" y="1"/>
                    <a:pt x="3738" y="20"/>
                    <a:pt x="3559" y="61"/>
                  </a:cubicBezTo>
                  <a:cubicBezTo>
                    <a:pt x="3559" y="61"/>
                    <a:pt x="631" y="1054"/>
                    <a:pt x="315" y="2719"/>
                  </a:cubicBezTo>
                  <a:cubicBezTo>
                    <a:pt x="0" y="4376"/>
                    <a:pt x="7808" y="9113"/>
                    <a:pt x="9790" y="9113"/>
                  </a:cubicBezTo>
                  <a:cubicBezTo>
                    <a:pt x="9799" y="9113"/>
                    <a:pt x="9809" y="9113"/>
                    <a:pt x="9818" y="9113"/>
                  </a:cubicBezTo>
                  <a:cubicBezTo>
                    <a:pt x="11754" y="9068"/>
                    <a:pt x="14096" y="7719"/>
                    <a:pt x="14232" y="5918"/>
                  </a:cubicBezTo>
                  <a:cubicBezTo>
                    <a:pt x="14367" y="4113"/>
                    <a:pt x="12295" y="3305"/>
                    <a:pt x="10762" y="2538"/>
                  </a:cubicBezTo>
                  <a:cubicBezTo>
                    <a:pt x="9373" y="1846"/>
                    <a:pt x="6167" y="1"/>
                    <a:pt x="413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15;p41"/>
            <p:cNvSpPr/>
            <p:nvPr/>
          </p:nvSpPr>
          <p:spPr>
            <a:xfrm>
              <a:off x="5651425" y="3807663"/>
              <a:ext cx="322625" cy="130300"/>
            </a:xfrm>
            <a:custGeom>
              <a:avLst/>
              <a:gdLst/>
              <a:ahLst/>
              <a:cxnLst/>
              <a:rect l="l" t="t" r="r" b="b"/>
              <a:pathLst>
                <a:path w="12905" h="5212" extrusionOk="0">
                  <a:moveTo>
                    <a:pt x="194" y="1"/>
                  </a:moveTo>
                  <a:cubicBezTo>
                    <a:pt x="143" y="1"/>
                    <a:pt x="92" y="25"/>
                    <a:pt x="58" y="68"/>
                  </a:cubicBezTo>
                  <a:cubicBezTo>
                    <a:pt x="0" y="146"/>
                    <a:pt x="17" y="252"/>
                    <a:pt x="91" y="307"/>
                  </a:cubicBezTo>
                  <a:cubicBezTo>
                    <a:pt x="361" y="511"/>
                    <a:pt x="6629" y="5212"/>
                    <a:pt x="9052" y="5212"/>
                  </a:cubicBezTo>
                  <a:cubicBezTo>
                    <a:pt x="9109" y="5212"/>
                    <a:pt x="9164" y="5212"/>
                    <a:pt x="9217" y="5204"/>
                  </a:cubicBezTo>
                  <a:cubicBezTo>
                    <a:pt x="11513" y="4973"/>
                    <a:pt x="12793" y="3362"/>
                    <a:pt x="12846" y="3292"/>
                  </a:cubicBezTo>
                  <a:cubicBezTo>
                    <a:pt x="12904" y="3218"/>
                    <a:pt x="12891" y="3112"/>
                    <a:pt x="12814" y="3054"/>
                  </a:cubicBezTo>
                  <a:cubicBezTo>
                    <a:pt x="12782" y="3030"/>
                    <a:pt x="12745" y="3018"/>
                    <a:pt x="12709" y="3018"/>
                  </a:cubicBezTo>
                  <a:cubicBezTo>
                    <a:pt x="12658" y="3018"/>
                    <a:pt x="12609" y="3040"/>
                    <a:pt x="12575" y="3082"/>
                  </a:cubicBezTo>
                  <a:cubicBezTo>
                    <a:pt x="12564" y="3099"/>
                    <a:pt x="11329" y="4653"/>
                    <a:pt x="9183" y="4867"/>
                  </a:cubicBezTo>
                  <a:cubicBezTo>
                    <a:pt x="9141" y="4871"/>
                    <a:pt x="9098" y="4873"/>
                    <a:pt x="9053" y="4873"/>
                  </a:cubicBezTo>
                  <a:cubicBezTo>
                    <a:pt x="6767" y="4873"/>
                    <a:pt x="360" y="88"/>
                    <a:pt x="295" y="36"/>
                  </a:cubicBezTo>
                  <a:cubicBezTo>
                    <a:pt x="265" y="12"/>
                    <a:pt x="230" y="1"/>
                    <a:pt x="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16;p41"/>
            <p:cNvSpPr/>
            <p:nvPr/>
          </p:nvSpPr>
          <p:spPr>
            <a:xfrm>
              <a:off x="5825325" y="3456213"/>
              <a:ext cx="172575" cy="112575"/>
            </a:xfrm>
            <a:custGeom>
              <a:avLst/>
              <a:gdLst/>
              <a:ahLst/>
              <a:cxnLst/>
              <a:rect l="l" t="t" r="r" b="b"/>
              <a:pathLst>
                <a:path w="6903" h="4503" extrusionOk="0">
                  <a:moveTo>
                    <a:pt x="4865" y="1"/>
                  </a:moveTo>
                  <a:cubicBezTo>
                    <a:pt x="4865" y="1"/>
                    <a:pt x="2642" y="722"/>
                    <a:pt x="1322" y="722"/>
                  </a:cubicBezTo>
                  <a:cubicBezTo>
                    <a:pt x="1" y="722"/>
                    <a:pt x="120" y="2712"/>
                    <a:pt x="661" y="3704"/>
                  </a:cubicBezTo>
                  <a:cubicBezTo>
                    <a:pt x="1040" y="4398"/>
                    <a:pt x="2034" y="4503"/>
                    <a:pt x="3111" y="4503"/>
                  </a:cubicBezTo>
                  <a:cubicBezTo>
                    <a:pt x="3574" y="4503"/>
                    <a:pt x="4053" y="4484"/>
                    <a:pt x="4504" y="4484"/>
                  </a:cubicBezTo>
                  <a:cubicBezTo>
                    <a:pt x="6005" y="4484"/>
                    <a:pt x="6547" y="3348"/>
                    <a:pt x="6723" y="2142"/>
                  </a:cubicBezTo>
                  <a:cubicBezTo>
                    <a:pt x="6903" y="936"/>
                    <a:pt x="4865" y="1"/>
                    <a:pt x="4865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17;p41"/>
            <p:cNvSpPr/>
            <p:nvPr/>
          </p:nvSpPr>
          <p:spPr>
            <a:xfrm>
              <a:off x="5820825" y="3497063"/>
              <a:ext cx="168375" cy="33425"/>
            </a:xfrm>
            <a:custGeom>
              <a:avLst/>
              <a:gdLst/>
              <a:ahLst/>
              <a:cxnLst/>
              <a:rect l="l" t="t" r="r" b="b"/>
              <a:pathLst>
                <a:path w="6735" h="1337" extrusionOk="0">
                  <a:moveTo>
                    <a:pt x="6544" y="0"/>
                  </a:moveTo>
                  <a:cubicBezTo>
                    <a:pt x="6495" y="0"/>
                    <a:pt x="6447" y="21"/>
                    <a:pt x="6415" y="61"/>
                  </a:cubicBezTo>
                  <a:cubicBezTo>
                    <a:pt x="6405" y="73"/>
                    <a:pt x="5591" y="997"/>
                    <a:pt x="2787" y="997"/>
                  </a:cubicBezTo>
                  <a:cubicBezTo>
                    <a:pt x="2065" y="997"/>
                    <a:pt x="1211" y="936"/>
                    <a:pt x="205" y="782"/>
                  </a:cubicBezTo>
                  <a:cubicBezTo>
                    <a:pt x="195" y="781"/>
                    <a:pt x="186" y="780"/>
                    <a:pt x="176" y="780"/>
                  </a:cubicBezTo>
                  <a:cubicBezTo>
                    <a:pt x="94" y="780"/>
                    <a:pt x="27" y="841"/>
                    <a:pt x="12" y="922"/>
                  </a:cubicBezTo>
                  <a:cubicBezTo>
                    <a:pt x="1" y="1017"/>
                    <a:pt x="62" y="1102"/>
                    <a:pt x="156" y="1119"/>
                  </a:cubicBezTo>
                  <a:cubicBezTo>
                    <a:pt x="1186" y="1275"/>
                    <a:pt x="2063" y="1337"/>
                    <a:pt x="2806" y="1337"/>
                  </a:cubicBezTo>
                  <a:cubicBezTo>
                    <a:pt x="5775" y="1337"/>
                    <a:pt x="6632" y="328"/>
                    <a:pt x="6677" y="273"/>
                  </a:cubicBezTo>
                  <a:cubicBezTo>
                    <a:pt x="6735" y="205"/>
                    <a:pt x="6723" y="97"/>
                    <a:pt x="6653" y="40"/>
                  </a:cubicBezTo>
                  <a:cubicBezTo>
                    <a:pt x="6621" y="13"/>
                    <a:pt x="6582" y="0"/>
                    <a:pt x="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18;p41"/>
            <p:cNvSpPr/>
            <p:nvPr/>
          </p:nvSpPr>
          <p:spPr>
            <a:xfrm>
              <a:off x="5109725" y="1918238"/>
              <a:ext cx="759300" cy="686875"/>
            </a:xfrm>
            <a:custGeom>
              <a:avLst/>
              <a:gdLst/>
              <a:ahLst/>
              <a:cxnLst/>
              <a:rect l="l" t="t" r="r" b="b"/>
              <a:pathLst>
                <a:path w="30372" h="27475" extrusionOk="0">
                  <a:moveTo>
                    <a:pt x="18712" y="1"/>
                  </a:moveTo>
                  <a:cubicBezTo>
                    <a:pt x="17109" y="1"/>
                    <a:pt x="3679" y="2392"/>
                    <a:pt x="3679" y="2392"/>
                  </a:cubicBezTo>
                  <a:cubicBezTo>
                    <a:pt x="3679" y="2392"/>
                    <a:pt x="0" y="18729"/>
                    <a:pt x="1292" y="20184"/>
                  </a:cubicBezTo>
                  <a:cubicBezTo>
                    <a:pt x="2559" y="21607"/>
                    <a:pt x="10894" y="27474"/>
                    <a:pt x="12251" y="27474"/>
                  </a:cubicBezTo>
                  <a:cubicBezTo>
                    <a:pt x="12282" y="27474"/>
                    <a:pt x="12310" y="27471"/>
                    <a:pt x="12333" y="27465"/>
                  </a:cubicBezTo>
                  <a:cubicBezTo>
                    <a:pt x="13388" y="27182"/>
                    <a:pt x="22726" y="25000"/>
                    <a:pt x="23616" y="24475"/>
                  </a:cubicBezTo>
                  <a:cubicBezTo>
                    <a:pt x="24507" y="23946"/>
                    <a:pt x="30048" y="14607"/>
                    <a:pt x="30208" y="13918"/>
                  </a:cubicBezTo>
                  <a:cubicBezTo>
                    <a:pt x="30372" y="13229"/>
                    <a:pt x="19856" y="128"/>
                    <a:pt x="18806" y="5"/>
                  </a:cubicBezTo>
                  <a:cubicBezTo>
                    <a:pt x="18781" y="2"/>
                    <a:pt x="18750" y="1"/>
                    <a:pt x="18712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19;p41"/>
            <p:cNvSpPr/>
            <p:nvPr/>
          </p:nvSpPr>
          <p:spPr>
            <a:xfrm>
              <a:off x="5409725" y="2262788"/>
              <a:ext cx="459700" cy="341200"/>
            </a:xfrm>
            <a:custGeom>
              <a:avLst/>
              <a:gdLst/>
              <a:ahLst/>
              <a:cxnLst/>
              <a:rect l="l" t="t" r="r" b="b"/>
              <a:pathLst>
                <a:path w="18388" h="13648" extrusionOk="0">
                  <a:moveTo>
                    <a:pt x="18239" y="1"/>
                  </a:moveTo>
                  <a:cubicBezTo>
                    <a:pt x="18222" y="1"/>
                    <a:pt x="18199" y="2"/>
                    <a:pt x="18171" y="4"/>
                  </a:cubicBezTo>
                  <a:lnTo>
                    <a:pt x="2844" y="3434"/>
                  </a:lnTo>
                  <a:lnTo>
                    <a:pt x="1" y="13613"/>
                  </a:lnTo>
                  <a:cubicBezTo>
                    <a:pt x="88" y="13635"/>
                    <a:pt x="164" y="13648"/>
                    <a:pt x="226" y="13648"/>
                  </a:cubicBezTo>
                  <a:cubicBezTo>
                    <a:pt x="258" y="13648"/>
                    <a:pt x="285" y="13644"/>
                    <a:pt x="309" y="13637"/>
                  </a:cubicBezTo>
                  <a:cubicBezTo>
                    <a:pt x="1363" y="13355"/>
                    <a:pt x="10702" y="11173"/>
                    <a:pt x="11592" y="10644"/>
                  </a:cubicBezTo>
                  <a:cubicBezTo>
                    <a:pt x="12482" y="10118"/>
                    <a:pt x="18023" y="780"/>
                    <a:pt x="18183" y="91"/>
                  </a:cubicBezTo>
                  <a:cubicBezTo>
                    <a:pt x="18186" y="72"/>
                    <a:pt x="18388" y="1"/>
                    <a:pt x="18239" y="1"/>
                  </a:cubicBezTo>
                  <a:close/>
                </a:path>
              </a:pathLst>
            </a:custGeom>
            <a:solidFill>
              <a:srgbClr val="EA96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20;p41"/>
            <p:cNvSpPr/>
            <p:nvPr/>
          </p:nvSpPr>
          <p:spPr>
            <a:xfrm>
              <a:off x="5202300" y="1876788"/>
              <a:ext cx="691475" cy="487600"/>
            </a:xfrm>
            <a:custGeom>
              <a:avLst/>
              <a:gdLst/>
              <a:ahLst/>
              <a:cxnLst/>
              <a:rect l="l" t="t" r="r" b="b"/>
              <a:pathLst>
                <a:path w="27659" h="19504" extrusionOk="0">
                  <a:moveTo>
                    <a:pt x="23598" y="1"/>
                  </a:moveTo>
                  <a:cubicBezTo>
                    <a:pt x="23579" y="1"/>
                    <a:pt x="23559" y="1"/>
                    <a:pt x="23540" y="2"/>
                  </a:cubicBezTo>
                  <a:cubicBezTo>
                    <a:pt x="20021" y="162"/>
                    <a:pt x="407" y="2632"/>
                    <a:pt x="206" y="4005"/>
                  </a:cubicBezTo>
                  <a:cubicBezTo>
                    <a:pt x="1" y="5379"/>
                    <a:pt x="9952" y="19251"/>
                    <a:pt x="11366" y="19493"/>
                  </a:cubicBezTo>
                  <a:cubicBezTo>
                    <a:pt x="11407" y="19500"/>
                    <a:pt x="11458" y="19503"/>
                    <a:pt x="11518" y="19503"/>
                  </a:cubicBezTo>
                  <a:cubicBezTo>
                    <a:pt x="13562" y="19503"/>
                    <a:pt x="26529" y="15654"/>
                    <a:pt x="26529" y="15654"/>
                  </a:cubicBezTo>
                  <a:cubicBezTo>
                    <a:pt x="27659" y="14487"/>
                    <a:pt x="27065" y="1"/>
                    <a:pt x="23598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21;p41"/>
            <p:cNvSpPr/>
            <p:nvPr/>
          </p:nvSpPr>
          <p:spPr>
            <a:xfrm>
              <a:off x="5872600" y="2252913"/>
              <a:ext cx="202625" cy="372700"/>
            </a:xfrm>
            <a:custGeom>
              <a:avLst/>
              <a:gdLst/>
              <a:ahLst/>
              <a:cxnLst/>
              <a:rect l="l" t="t" r="r" b="b"/>
              <a:pathLst>
                <a:path w="8105" h="14908" extrusionOk="0">
                  <a:moveTo>
                    <a:pt x="2322" y="1"/>
                  </a:moveTo>
                  <a:cubicBezTo>
                    <a:pt x="456" y="1"/>
                    <a:pt x="693" y="2826"/>
                    <a:pt x="370" y="4370"/>
                  </a:cubicBezTo>
                  <a:cubicBezTo>
                    <a:pt x="1" y="6150"/>
                    <a:pt x="1260" y="14159"/>
                    <a:pt x="1260" y="14159"/>
                  </a:cubicBezTo>
                  <a:cubicBezTo>
                    <a:pt x="1260" y="14159"/>
                    <a:pt x="1985" y="14908"/>
                    <a:pt x="3390" y="14908"/>
                  </a:cubicBezTo>
                  <a:cubicBezTo>
                    <a:pt x="4526" y="14908"/>
                    <a:pt x="6106" y="14418"/>
                    <a:pt x="8105" y="12646"/>
                  </a:cubicBezTo>
                  <a:cubicBezTo>
                    <a:pt x="8105" y="12646"/>
                    <a:pt x="6304" y="1330"/>
                    <a:pt x="3339" y="215"/>
                  </a:cubicBezTo>
                  <a:cubicBezTo>
                    <a:pt x="2944" y="67"/>
                    <a:pt x="2608" y="1"/>
                    <a:pt x="2322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22;p41"/>
            <p:cNvSpPr/>
            <p:nvPr/>
          </p:nvSpPr>
          <p:spPr>
            <a:xfrm>
              <a:off x="5919550" y="2253013"/>
              <a:ext cx="155675" cy="335575"/>
            </a:xfrm>
            <a:custGeom>
              <a:avLst/>
              <a:gdLst/>
              <a:ahLst/>
              <a:cxnLst/>
              <a:rect l="l" t="t" r="r" b="b"/>
              <a:pathLst>
                <a:path w="6227" h="13423" extrusionOk="0">
                  <a:moveTo>
                    <a:pt x="449" y="0"/>
                  </a:moveTo>
                  <a:cubicBezTo>
                    <a:pt x="284" y="0"/>
                    <a:pt x="135" y="22"/>
                    <a:pt x="1" y="63"/>
                  </a:cubicBezTo>
                  <a:cubicBezTo>
                    <a:pt x="1013" y="827"/>
                    <a:pt x="250" y="7327"/>
                    <a:pt x="2696" y="7327"/>
                  </a:cubicBezTo>
                  <a:cubicBezTo>
                    <a:pt x="2707" y="7327"/>
                    <a:pt x="2718" y="7327"/>
                    <a:pt x="2728" y="7327"/>
                  </a:cubicBezTo>
                  <a:cubicBezTo>
                    <a:pt x="2734" y="7327"/>
                    <a:pt x="2740" y="7327"/>
                    <a:pt x="2745" y="7327"/>
                  </a:cubicBezTo>
                  <a:cubicBezTo>
                    <a:pt x="3951" y="7327"/>
                    <a:pt x="4904" y="10380"/>
                    <a:pt x="5267" y="13422"/>
                  </a:cubicBezTo>
                  <a:cubicBezTo>
                    <a:pt x="5575" y="13192"/>
                    <a:pt x="5895" y="12938"/>
                    <a:pt x="6227" y="12642"/>
                  </a:cubicBezTo>
                  <a:cubicBezTo>
                    <a:pt x="6227" y="12642"/>
                    <a:pt x="4426" y="1326"/>
                    <a:pt x="1461" y="211"/>
                  </a:cubicBezTo>
                  <a:cubicBezTo>
                    <a:pt x="1067" y="65"/>
                    <a:pt x="733" y="0"/>
                    <a:pt x="449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23;p41"/>
            <p:cNvSpPr/>
            <p:nvPr/>
          </p:nvSpPr>
          <p:spPr>
            <a:xfrm>
              <a:off x="5800400" y="3208288"/>
              <a:ext cx="193000" cy="290125"/>
            </a:xfrm>
            <a:custGeom>
              <a:avLst/>
              <a:gdLst/>
              <a:ahLst/>
              <a:cxnLst/>
              <a:rect l="l" t="t" r="r" b="b"/>
              <a:pathLst>
                <a:path w="7720" h="11605" extrusionOk="0">
                  <a:moveTo>
                    <a:pt x="3339" y="0"/>
                  </a:moveTo>
                  <a:cubicBezTo>
                    <a:pt x="1683" y="61"/>
                    <a:pt x="1" y="415"/>
                    <a:pt x="55" y="1977"/>
                  </a:cubicBezTo>
                  <a:cubicBezTo>
                    <a:pt x="108" y="3540"/>
                    <a:pt x="1211" y="11529"/>
                    <a:pt x="3614" y="11599"/>
                  </a:cubicBezTo>
                  <a:cubicBezTo>
                    <a:pt x="3740" y="11603"/>
                    <a:pt x="3862" y="11605"/>
                    <a:pt x="3980" y="11605"/>
                  </a:cubicBezTo>
                  <a:cubicBezTo>
                    <a:pt x="6119" y="11605"/>
                    <a:pt x="7052" y="11002"/>
                    <a:pt x="7285" y="9696"/>
                  </a:cubicBezTo>
                  <a:cubicBezTo>
                    <a:pt x="7531" y="8314"/>
                    <a:pt x="6875" y="6751"/>
                    <a:pt x="7298" y="6272"/>
                  </a:cubicBezTo>
                  <a:cubicBezTo>
                    <a:pt x="7720" y="5795"/>
                    <a:pt x="3339" y="0"/>
                    <a:pt x="3339" y="0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24;p41"/>
            <p:cNvSpPr/>
            <p:nvPr/>
          </p:nvSpPr>
          <p:spPr>
            <a:xfrm>
              <a:off x="5821650" y="3208146"/>
              <a:ext cx="78350" cy="281375"/>
            </a:xfrm>
            <a:custGeom>
              <a:avLst/>
              <a:gdLst/>
              <a:ahLst/>
              <a:cxnLst/>
              <a:rect l="l" t="t" r="r" b="b"/>
              <a:pathLst>
                <a:path w="3134" h="11255" extrusionOk="0">
                  <a:moveTo>
                    <a:pt x="2408" y="1"/>
                  </a:moveTo>
                  <a:cubicBezTo>
                    <a:pt x="1291" y="50"/>
                    <a:pt x="496" y="234"/>
                    <a:pt x="0" y="567"/>
                  </a:cubicBezTo>
                  <a:cubicBezTo>
                    <a:pt x="595" y="2244"/>
                    <a:pt x="1070" y="4122"/>
                    <a:pt x="1452" y="6017"/>
                  </a:cubicBezTo>
                  <a:cubicBezTo>
                    <a:pt x="1452" y="5328"/>
                    <a:pt x="1596" y="4754"/>
                    <a:pt x="1952" y="4426"/>
                  </a:cubicBezTo>
                  <a:cubicBezTo>
                    <a:pt x="2289" y="4118"/>
                    <a:pt x="2699" y="3851"/>
                    <a:pt x="3133" y="3622"/>
                  </a:cubicBezTo>
                  <a:cubicBezTo>
                    <a:pt x="2440" y="2195"/>
                    <a:pt x="2428" y="628"/>
                    <a:pt x="2448" y="54"/>
                  </a:cubicBezTo>
                  <a:cubicBezTo>
                    <a:pt x="2436" y="37"/>
                    <a:pt x="2424" y="21"/>
                    <a:pt x="2408" y="1"/>
                  </a:cubicBezTo>
                  <a:close/>
                  <a:moveTo>
                    <a:pt x="2010" y="9188"/>
                  </a:moveTo>
                  <a:lnTo>
                    <a:pt x="2010" y="9188"/>
                  </a:lnTo>
                  <a:cubicBezTo>
                    <a:pt x="2109" y="9840"/>
                    <a:pt x="2198" y="10484"/>
                    <a:pt x="2276" y="11107"/>
                  </a:cubicBezTo>
                  <a:cubicBezTo>
                    <a:pt x="2412" y="11190"/>
                    <a:pt x="2555" y="11239"/>
                    <a:pt x="2699" y="11255"/>
                  </a:cubicBezTo>
                  <a:cubicBezTo>
                    <a:pt x="2497" y="10722"/>
                    <a:pt x="2239" y="9984"/>
                    <a:pt x="2010" y="9188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25;p41"/>
            <p:cNvSpPr/>
            <p:nvPr/>
          </p:nvSpPr>
          <p:spPr>
            <a:xfrm>
              <a:off x="5897400" y="3353713"/>
              <a:ext cx="102750" cy="52900"/>
            </a:xfrm>
            <a:custGeom>
              <a:avLst/>
              <a:gdLst/>
              <a:ahLst/>
              <a:cxnLst/>
              <a:rect l="l" t="t" r="r" b="b"/>
              <a:pathLst>
                <a:path w="4110" h="2116" extrusionOk="0">
                  <a:moveTo>
                    <a:pt x="701" y="0"/>
                  </a:moveTo>
                  <a:cubicBezTo>
                    <a:pt x="320" y="0"/>
                    <a:pt x="0" y="422"/>
                    <a:pt x="63" y="848"/>
                  </a:cubicBezTo>
                  <a:cubicBezTo>
                    <a:pt x="49" y="819"/>
                    <a:pt x="40" y="804"/>
                    <a:pt x="38" y="804"/>
                  </a:cubicBezTo>
                  <a:lnTo>
                    <a:pt x="38" y="804"/>
                  </a:lnTo>
                  <a:cubicBezTo>
                    <a:pt x="34" y="804"/>
                    <a:pt x="45" y="843"/>
                    <a:pt x="71" y="922"/>
                  </a:cubicBezTo>
                  <a:cubicBezTo>
                    <a:pt x="95" y="1025"/>
                    <a:pt x="141" y="1115"/>
                    <a:pt x="211" y="1197"/>
                  </a:cubicBezTo>
                  <a:cubicBezTo>
                    <a:pt x="272" y="1283"/>
                    <a:pt x="341" y="1369"/>
                    <a:pt x="423" y="1439"/>
                  </a:cubicBezTo>
                  <a:cubicBezTo>
                    <a:pt x="645" y="1619"/>
                    <a:pt x="915" y="1706"/>
                    <a:pt x="1186" y="1780"/>
                  </a:cubicBezTo>
                  <a:cubicBezTo>
                    <a:pt x="1814" y="1952"/>
                    <a:pt x="2466" y="2050"/>
                    <a:pt x="3118" y="2111"/>
                  </a:cubicBezTo>
                  <a:cubicBezTo>
                    <a:pt x="3148" y="2114"/>
                    <a:pt x="3177" y="2115"/>
                    <a:pt x="3204" y="2115"/>
                  </a:cubicBezTo>
                  <a:cubicBezTo>
                    <a:pt x="4109" y="2115"/>
                    <a:pt x="4072" y="727"/>
                    <a:pt x="3213" y="639"/>
                  </a:cubicBezTo>
                  <a:cubicBezTo>
                    <a:pt x="2839" y="602"/>
                    <a:pt x="2462" y="549"/>
                    <a:pt x="2093" y="479"/>
                  </a:cubicBezTo>
                  <a:cubicBezTo>
                    <a:pt x="1839" y="430"/>
                    <a:pt x="1330" y="397"/>
                    <a:pt x="1150" y="213"/>
                  </a:cubicBezTo>
                  <a:cubicBezTo>
                    <a:pt x="1003" y="63"/>
                    <a:pt x="848" y="0"/>
                    <a:pt x="70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26;p41"/>
            <p:cNvSpPr/>
            <p:nvPr/>
          </p:nvSpPr>
          <p:spPr>
            <a:xfrm>
              <a:off x="5909825" y="3410788"/>
              <a:ext cx="92200" cy="34250"/>
            </a:xfrm>
            <a:custGeom>
              <a:avLst/>
              <a:gdLst/>
              <a:ahLst/>
              <a:cxnLst/>
              <a:rect l="l" t="t" r="r" b="b"/>
              <a:pathLst>
                <a:path w="3688" h="1370" extrusionOk="0">
                  <a:moveTo>
                    <a:pt x="742" y="0"/>
                  </a:moveTo>
                  <a:cubicBezTo>
                    <a:pt x="0" y="0"/>
                    <a:pt x="192" y="1289"/>
                    <a:pt x="870" y="1333"/>
                  </a:cubicBezTo>
                  <a:cubicBezTo>
                    <a:pt x="1227" y="1358"/>
                    <a:pt x="1582" y="1369"/>
                    <a:pt x="1938" y="1369"/>
                  </a:cubicBezTo>
                  <a:cubicBezTo>
                    <a:pt x="2239" y="1369"/>
                    <a:pt x="2540" y="1361"/>
                    <a:pt x="2843" y="1346"/>
                  </a:cubicBezTo>
                  <a:cubicBezTo>
                    <a:pt x="3687" y="1305"/>
                    <a:pt x="3363" y="38"/>
                    <a:pt x="2620" y="38"/>
                  </a:cubicBezTo>
                  <a:cubicBezTo>
                    <a:pt x="2616" y="38"/>
                    <a:pt x="2612" y="38"/>
                    <a:pt x="2609" y="38"/>
                  </a:cubicBezTo>
                  <a:cubicBezTo>
                    <a:pt x="2518" y="39"/>
                    <a:pt x="2427" y="40"/>
                    <a:pt x="2337" y="40"/>
                  </a:cubicBezTo>
                  <a:cubicBezTo>
                    <a:pt x="1813" y="40"/>
                    <a:pt x="1291" y="22"/>
                    <a:pt x="767" y="1"/>
                  </a:cubicBezTo>
                  <a:cubicBezTo>
                    <a:pt x="759" y="0"/>
                    <a:pt x="750" y="0"/>
                    <a:pt x="742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27;p41"/>
            <p:cNvSpPr/>
            <p:nvPr/>
          </p:nvSpPr>
          <p:spPr>
            <a:xfrm>
              <a:off x="5621375" y="3674613"/>
              <a:ext cx="368150" cy="227500"/>
            </a:xfrm>
            <a:custGeom>
              <a:avLst/>
              <a:gdLst/>
              <a:ahLst/>
              <a:cxnLst/>
              <a:rect l="l" t="t" r="r" b="b"/>
              <a:pathLst>
                <a:path w="14726" h="9100" extrusionOk="0">
                  <a:moveTo>
                    <a:pt x="10086" y="1"/>
                  </a:moveTo>
                  <a:lnTo>
                    <a:pt x="763" y="1125"/>
                  </a:lnTo>
                  <a:cubicBezTo>
                    <a:pt x="763" y="1125"/>
                    <a:pt x="0" y="3331"/>
                    <a:pt x="403" y="4008"/>
                  </a:cubicBezTo>
                  <a:cubicBezTo>
                    <a:pt x="808" y="4685"/>
                    <a:pt x="7293" y="9053"/>
                    <a:pt x="10267" y="9098"/>
                  </a:cubicBezTo>
                  <a:cubicBezTo>
                    <a:pt x="10301" y="9099"/>
                    <a:pt x="10334" y="9099"/>
                    <a:pt x="10367" y="9099"/>
                  </a:cubicBezTo>
                  <a:cubicBezTo>
                    <a:pt x="13269" y="9099"/>
                    <a:pt x="14725" y="7194"/>
                    <a:pt x="14725" y="5989"/>
                  </a:cubicBezTo>
                  <a:cubicBezTo>
                    <a:pt x="14725" y="4775"/>
                    <a:pt x="10086" y="1"/>
                    <a:pt x="10086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28;p41"/>
            <p:cNvSpPr/>
            <p:nvPr/>
          </p:nvSpPr>
          <p:spPr>
            <a:xfrm>
              <a:off x="5661292" y="3692988"/>
              <a:ext cx="328375" cy="204800"/>
            </a:xfrm>
            <a:custGeom>
              <a:avLst/>
              <a:gdLst/>
              <a:ahLst/>
              <a:cxnLst/>
              <a:rect l="l" t="t" r="r" b="b"/>
              <a:pathLst>
                <a:path w="13135" h="8192" extrusionOk="0">
                  <a:moveTo>
                    <a:pt x="9135" y="0"/>
                  </a:moveTo>
                  <a:cubicBezTo>
                    <a:pt x="8585" y="484"/>
                    <a:pt x="7347" y="1185"/>
                    <a:pt x="4718" y="1337"/>
                  </a:cubicBezTo>
                  <a:cubicBezTo>
                    <a:pt x="4459" y="1354"/>
                    <a:pt x="4213" y="1362"/>
                    <a:pt x="3971" y="1362"/>
                  </a:cubicBezTo>
                  <a:cubicBezTo>
                    <a:pt x="2285" y="1362"/>
                    <a:pt x="949" y="1017"/>
                    <a:pt x="1" y="652"/>
                  </a:cubicBezTo>
                  <a:lnTo>
                    <a:pt x="1" y="652"/>
                  </a:lnTo>
                  <a:cubicBezTo>
                    <a:pt x="661" y="1185"/>
                    <a:pt x="1666" y="1805"/>
                    <a:pt x="2991" y="2083"/>
                  </a:cubicBezTo>
                  <a:cubicBezTo>
                    <a:pt x="5551" y="2621"/>
                    <a:pt x="8815" y="2412"/>
                    <a:pt x="10340" y="3777"/>
                  </a:cubicBezTo>
                  <a:cubicBezTo>
                    <a:pt x="11546" y="4852"/>
                    <a:pt x="10849" y="7264"/>
                    <a:pt x="9061" y="8191"/>
                  </a:cubicBezTo>
                  <a:cubicBezTo>
                    <a:pt x="10357" y="8174"/>
                    <a:pt x="11501" y="7735"/>
                    <a:pt x="12285" y="6965"/>
                  </a:cubicBezTo>
                  <a:cubicBezTo>
                    <a:pt x="12818" y="6439"/>
                    <a:pt x="13134" y="5799"/>
                    <a:pt x="13134" y="5254"/>
                  </a:cubicBezTo>
                  <a:cubicBezTo>
                    <a:pt x="13134" y="4500"/>
                    <a:pt x="10923" y="1899"/>
                    <a:pt x="9135" y="0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29;p41"/>
            <p:cNvSpPr/>
            <p:nvPr/>
          </p:nvSpPr>
          <p:spPr>
            <a:xfrm>
              <a:off x="5793875" y="3696788"/>
              <a:ext cx="132925" cy="71825"/>
            </a:xfrm>
            <a:custGeom>
              <a:avLst/>
              <a:gdLst/>
              <a:ahLst/>
              <a:cxnLst/>
              <a:rect l="l" t="t" r="r" b="b"/>
              <a:pathLst>
                <a:path w="5317" h="2873" extrusionOk="0">
                  <a:moveTo>
                    <a:pt x="4264" y="1"/>
                  </a:moveTo>
                  <a:cubicBezTo>
                    <a:pt x="4187" y="1"/>
                    <a:pt x="4106" y="15"/>
                    <a:pt x="4023" y="45"/>
                  </a:cubicBezTo>
                  <a:cubicBezTo>
                    <a:pt x="2904" y="460"/>
                    <a:pt x="1640" y="910"/>
                    <a:pt x="627" y="1542"/>
                  </a:cubicBezTo>
                  <a:cubicBezTo>
                    <a:pt x="1" y="1935"/>
                    <a:pt x="556" y="2873"/>
                    <a:pt x="1178" y="2873"/>
                  </a:cubicBezTo>
                  <a:cubicBezTo>
                    <a:pt x="1232" y="2873"/>
                    <a:pt x="1286" y="2866"/>
                    <a:pt x="1340" y="2851"/>
                  </a:cubicBezTo>
                  <a:cubicBezTo>
                    <a:pt x="2444" y="2546"/>
                    <a:pt x="3589" y="1965"/>
                    <a:pt x="4609" y="1448"/>
                  </a:cubicBezTo>
                  <a:cubicBezTo>
                    <a:pt x="5317" y="1086"/>
                    <a:pt x="4942" y="1"/>
                    <a:pt x="4264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30;p41"/>
            <p:cNvSpPr/>
            <p:nvPr/>
          </p:nvSpPr>
          <p:spPr>
            <a:xfrm>
              <a:off x="5842700" y="3723688"/>
              <a:ext cx="115775" cy="77400"/>
            </a:xfrm>
            <a:custGeom>
              <a:avLst/>
              <a:gdLst/>
              <a:ahLst/>
              <a:cxnLst/>
              <a:rect l="l" t="t" r="r" b="b"/>
              <a:pathLst>
                <a:path w="4631" h="3096" extrusionOk="0">
                  <a:moveTo>
                    <a:pt x="3540" y="0"/>
                  </a:moveTo>
                  <a:cubicBezTo>
                    <a:pt x="3421" y="0"/>
                    <a:pt x="3297" y="37"/>
                    <a:pt x="3177" y="122"/>
                  </a:cubicBezTo>
                  <a:cubicBezTo>
                    <a:pt x="2287" y="749"/>
                    <a:pt x="1123" y="1032"/>
                    <a:pt x="405" y="1885"/>
                  </a:cubicBezTo>
                  <a:cubicBezTo>
                    <a:pt x="1" y="2364"/>
                    <a:pt x="519" y="3096"/>
                    <a:pt x="1065" y="3096"/>
                  </a:cubicBezTo>
                  <a:cubicBezTo>
                    <a:pt x="1179" y="3096"/>
                    <a:pt x="1294" y="3064"/>
                    <a:pt x="1401" y="2992"/>
                  </a:cubicBezTo>
                  <a:cubicBezTo>
                    <a:pt x="2267" y="2418"/>
                    <a:pt x="3260" y="2004"/>
                    <a:pt x="4067" y="1356"/>
                  </a:cubicBezTo>
                  <a:cubicBezTo>
                    <a:pt x="4631" y="906"/>
                    <a:pt x="4134" y="0"/>
                    <a:pt x="3540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31;p41"/>
            <p:cNvSpPr/>
            <p:nvPr/>
          </p:nvSpPr>
          <p:spPr>
            <a:xfrm>
              <a:off x="5021650" y="2672113"/>
              <a:ext cx="1370750" cy="1054875"/>
            </a:xfrm>
            <a:custGeom>
              <a:avLst/>
              <a:gdLst/>
              <a:ahLst/>
              <a:cxnLst/>
              <a:rect l="l" t="t" r="r" b="b"/>
              <a:pathLst>
                <a:path w="54830" h="42195" extrusionOk="0">
                  <a:moveTo>
                    <a:pt x="31451" y="0"/>
                  </a:moveTo>
                  <a:lnTo>
                    <a:pt x="5746" y="870"/>
                  </a:lnTo>
                  <a:cubicBezTo>
                    <a:pt x="5746" y="870"/>
                    <a:pt x="0" y="11087"/>
                    <a:pt x="6628" y="16870"/>
                  </a:cubicBezTo>
                  <a:cubicBezTo>
                    <a:pt x="13256" y="22653"/>
                    <a:pt x="19281" y="22292"/>
                    <a:pt x="20364" y="25663"/>
                  </a:cubicBezTo>
                  <a:cubicBezTo>
                    <a:pt x="21451" y="29039"/>
                    <a:pt x="23739" y="40605"/>
                    <a:pt x="23739" y="40605"/>
                  </a:cubicBezTo>
                  <a:cubicBezTo>
                    <a:pt x="23739" y="40605"/>
                    <a:pt x="25750" y="42194"/>
                    <a:pt x="29376" y="42194"/>
                  </a:cubicBezTo>
                  <a:cubicBezTo>
                    <a:pt x="29619" y="42194"/>
                    <a:pt x="29869" y="42187"/>
                    <a:pt x="30126" y="42172"/>
                  </a:cubicBezTo>
                  <a:cubicBezTo>
                    <a:pt x="34223" y="41934"/>
                    <a:pt x="34945" y="40368"/>
                    <a:pt x="34945" y="40368"/>
                  </a:cubicBezTo>
                  <a:cubicBezTo>
                    <a:pt x="34945" y="40368"/>
                    <a:pt x="34338" y="23416"/>
                    <a:pt x="29719" y="17781"/>
                  </a:cubicBezTo>
                  <a:cubicBezTo>
                    <a:pt x="25914" y="13137"/>
                    <a:pt x="23493" y="10292"/>
                    <a:pt x="26750" y="9327"/>
                  </a:cubicBezTo>
                  <a:cubicBezTo>
                    <a:pt x="28324" y="8860"/>
                    <a:pt x="31537" y="8417"/>
                    <a:pt x="34672" y="8417"/>
                  </a:cubicBezTo>
                  <a:cubicBezTo>
                    <a:pt x="38015" y="8417"/>
                    <a:pt x="41270" y="8921"/>
                    <a:pt x="42356" y="10439"/>
                  </a:cubicBezTo>
                  <a:cubicBezTo>
                    <a:pt x="44464" y="13376"/>
                    <a:pt x="34465" y="21447"/>
                    <a:pt x="34465" y="21447"/>
                  </a:cubicBezTo>
                  <a:cubicBezTo>
                    <a:pt x="34465" y="21447"/>
                    <a:pt x="33862" y="27592"/>
                    <a:pt x="39403" y="27956"/>
                  </a:cubicBezTo>
                  <a:cubicBezTo>
                    <a:pt x="39403" y="27956"/>
                    <a:pt x="51937" y="19040"/>
                    <a:pt x="53381" y="10242"/>
                  </a:cubicBezTo>
                  <a:cubicBezTo>
                    <a:pt x="54829" y="1444"/>
                    <a:pt x="31451" y="0"/>
                    <a:pt x="31451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32;p41"/>
            <p:cNvSpPr/>
            <p:nvPr/>
          </p:nvSpPr>
          <p:spPr>
            <a:xfrm>
              <a:off x="5225175" y="2672113"/>
              <a:ext cx="611150" cy="125200"/>
            </a:xfrm>
            <a:custGeom>
              <a:avLst/>
              <a:gdLst/>
              <a:ahLst/>
              <a:cxnLst/>
              <a:rect l="l" t="t" r="r" b="b"/>
              <a:pathLst>
                <a:path w="24446" h="5008" extrusionOk="0">
                  <a:moveTo>
                    <a:pt x="23310" y="0"/>
                  </a:moveTo>
                  <a:lnTo>
                    <a:pt x="11965" y="386"/>
                  </a:lnTo>
                  <a:lnTo>
                    <a:pt x="0" y="1715"/>
                  </a:lnTo>
                  <a:cubicBezTo>
                    <a:pt x="0" y="1715"/>
                    <a:pt x="12125" y="5008"/>
                    <a:pt x="17576" y="5008"/>
                  </a:cubicBezTo>
                  <a:cubicBezTo>
                    <a:pt x="18377" y="5008"/>
                    <a:pt x="19033" y="4937"/>
                    <a:pt x="19486" y="4774"/>
                  </a:cubicBezTo>
                  <a:cubicBezTo>
                    <a:pt x="21882" y="3918"/>
                    <a:pt x="23621" y="1542"/>
                    <a:pt x="24446" y="91"/>
                  </a:cubicBezTo>
                  <a:cubicBezTo>
                    <a:pt x="23728" y="25"/>
                    <a:pt x="23310" y="0"/>
                    <a:pt x="23310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33;p41"/>
            <p:cNvSpPr/>
            <p:nvPr/>
          </p:nvSpPr>
          <p:spPr>
            <a:xfrm>
              <a:off x="5714875" y="2819988"/>
              <a:ext cx="569500" cy="500800"/>
            </a:xfrm>
            <a:custGeom>
              <a:avLst/>
              <a:gdLst/>
              <a:ahLst/>
              <a:cxnLst/>
              <a:rect l="l" t="t" r="r" b="b"/>
              <a:pathLst>
                <a:path w="22780" h="20032" extrusionOk="0">
                  <a:moveTo>
                    <a:pt x="7127" y="0"/>
                  </a:moveTo>
                  <a:cubicBezTo>
                    <a:pt x="4782" y="0"/>
                    <a:pt x="2452" y="249"/>
                    <a:pt x="453" y="742"/>
                  </a:cubicBezTo>
                  <a:cubicBezTo>
                    <a:pt x="1" y="852"/>
                    <a:pt x="2618" y="2670"/>
                    <a:pt x="2274" y="2797"/>
                  </a:cubicBezTo>
                  <a:cubicBezTo>
                    <a:pt x="3695" y="2619"/>
                    <a:pt x="5330" y="2501"/>
                    <a:pt x="6944" y="2501"/>
                  </a:cubicBezTo>
                  <a:cubicBezTo>
                    <a:pt x="10286" y="2501"/>
                    <a:pt x="13540" y="3005"/>
                    <a:pt x="14627" y="4524"/>
                  </a:cubicBezTo>
                  <a:cubicBezTo>
                    <a:pt x="16735" y="7461"/>
                    <a:pt x="6736" y="15532"/>
                    <a:pt x="6736" y="15532"/>
                  </a:cubicBezTo>
                  <a:cubicBezTo>
                    <a:pt x="6736" y="15532"/>
                    <a:pt x="6482" y="18116"/>
                    <a:pt x="7815" y="20032"/>
                  </a:cubicBezTo>
                  <a:cubicBezTo>
                    <a:pt x="10202" y="18141"/>
                    <a:pt x="17293" y="12178"/>
                    <a:pt x="19540" y="8301"/>
                  </a:cubicBezTo>
                  <a:cubicBezTo>
                    <a:pt x="22780" y="2711"/>
                    <a:pt x="14868" y="0"/>
                    <a:pt x="7127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34;p41"/>
            <p:cNvSpPr/>
            <p:nvPr/>
          </p:nvSpPr>
          <p:spPr>
            <a:xfrm>
              <a:off x="5416400" y="2916113"/>
              <a:ext cx="478900" cy="810625"/>
            </a:xfrm>
            <a:custGeom>
              <a:avLst/>
              <a:gdLst/>
              <a:ahLst/>
              <a:cxnLst/>
              <a:rect l="l" t="t" r="r" b="b"/>
              <a:pathLst>
                <a:path w="19156" h="32425" extrusionOk="0">
                  <a:moveTo>
                    <a:pt x="9677" y="1"/>
                  </a:moveTo>
                  <a:cubicBezTo>
                    <a:pt x="5567" y="1"/>
                    <a:pt x="0" y="4158"/>
                    <a:pt x="5645" y="6930"/>
                  </a:cubicBezTo>
                  <a:cubicBezTo>
                    <a:pt x="12010" y="10059"/>
                    <a:pt x="14885" y="19263"/>
                    <a:pt x="14668" y="25082"/>
                  </a:cubicBezTo>
                  <a:cubicBezTo>
                    <a:pt x="14504" y="29402"/>
                    <a:pt x="14307" y="31391"/>
                    <a:pt x="13929" y="32425"/>
                  </a:cubicBezTo>
                  <a:cubicBezTo>
                    <a:pt x="14065" y="32420"/>
                    <a:pt x="14196" y="32420"/>
                    <a:pt x="14336" y="32412"/>
                  </a:cubicBezTo>
                  <a:cubicBezTo>
                    <a:pt x="18433" y="32174"/>
                    <a:pt x="19155" y="30608"/>
                    <a:pt x="19155" y="30608"/>
                  </a:cubicBezTo>
                  <a:cubicBezTo>
                    <a:pt x="19155" y="30608"/>
                    <a:pt x="18548" y="13656"/>
                    <a:pt x="13929" y="8021"/>
                  </a:cubicBezTo>
                  <a:cubicBezTo>
                    <a:pt x="10595" y="3952"/>
                    <a:pt x="8327" y="1265"/>
                    <a:pt x="10005" y="10"/>
                  </a:cubicBezTo>
                  <a:cubicBezTo>
                    <a:pt x="9897" y="4"/>
                    <a:pt x="9787" y="1"/>
                    <a:pt x="9677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35;p41"/>
            <p:cNvSpPr/>
            <p:nvPr/>
          </p:nvSpPr>
          <p:spPr>
            <a:xfrm>
              <a:off x="5131450" y="2763288"/>
              <a:ext cx="140975" cy="97175"/>
            </a:xfrm>
            <a:custGeom>
              <a:avLst/>
              <a:gdLst/>
              <a:ahLst/>
              <a:cxnLst/>
              <a:rect l="l" t="t" r="r" b="b"/>
              <a:pathLst>
                <a:path w="5639" h="3887" extrusionOk="0">
                  <a:moveTo>
                    <a:pt x="5214" y="0"/>
                  </a:moveTo>
                  <a:cubicBezTo>
                    <a:pt x="5150" y="0"/>
                    <a:pt x="5084" y="19"/>
                    <a:pt x="5021" y="61"/>
                  </a:cubicBezTo>
                  <a:lnTo>
                    <a:pt x="263" y="3232"/>
                  </a:lnTo>
                  <a:cubicBezTo>
                    <a:pt x="1" y="3404"/>
                    <a:pt x="82" y="3814"/>
                    <a:pt x="394" y="3864"/>
                  </a:cubicBezTo>
                  <a:cubicBezTo>
                    <a:pt x="490" y="3878"/>
                    <a:pt x="601" y="3886"/>
                    <a:pt x="731" y="3886"/>
                  </a:cubicBezTo>
                  <a:cubicBezTo>
                    <a:pt x="1126" y="3886"/>
                    <a:pt x="1690" y="3809"/>
                    <a:pt x="2499" y="3584"/>
                  </a:cubicBezTo>
                  <a:cubicBezTo>
                    <a:pt x="4152" y="3120"/>
                    <a:pt x="5083" y="1542"/>
                    <a:pt x="5534" y="483"/>
                  </a:cubicBezTo>
                  <a:cubicBezTo>
                    <a:pt x="5639" y="237"/>
                    <a:pt x="5442" y="0"/>
                    <a:pt x="5214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36;p41"/>
            <p:cNvSpPr/>
            <p:nvPr/>
          </p:nvSpPr>
          <p:spPr>
            <a:xfrm>
              <a:off x="5165300" y="2243163"/>
              <a:ext cx="852625" cy="515275"/>
            </a:xfrm>
            <a:custGeom>
              <a:avLst/>
              <a:gdLst/>
              <a:ahLst/>
              <a:cxnLst/>
              <a:rect l="l" t="t" r="r" b="b"/>
              <a:pathLst>
                <a:path w="34105" h="20611" extrusionOk="0">
                  <a:moveTo>
                    <a:pt x="28278" y="1"/>
                  </a:moveTo>
                  <a:cubicBezTo>
                    <a:pt x="26934" y="1"/>
                    <a:pt x="25301" y="236"/>
                    <a:pt x="23350" y="740"/>
                  </a:cubicBezTo>
                  <a:cubicBezTo>
                    <a:pt x="20310" y="1523"/>
                    <a:pt x="14794" y="2521"/>
                    <a:pt x="9094" y="6441"/>
                  </a:cubicBezTo>
                  <a:cubicBezTo>
                    <a:pt x="3388" y="10362"/>
                    <a:pt x="0" y="18028"/>
                    <a:pt x="0" y="18028"/>
                  </a:cubicBezTo>
                  <a:cubicBezTo>
                    <a:pt x="0" y="18028"/>
                    <a:pt x="6649" y="20610"/>
                    <a:pt x="14620" y="20610"/>
                  </a:cubicBezTo>
                  <a:cubicBezTo>
                    <a:pt x="16014" y="20610"/>
                    <a:pt x="17449" y="20531"/>
                    <a:pt x="18896" y="20345"/>
                  </a:cubicBezTo>
                  <a:cubicBezTo>
                    <a:pt x="28609" y="19098"/>
                    <a:pt x="32251" y="10986"/>
                    <a:pt x="33137" y="7056"/>
                  </a:cubicBezTo>
                  <a:cubicBezTo>
                    <a:pt x="34105" y="2778"/>
                    <a:pt x="32889" y="1"/>
                    <a:pt x="28278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37;p41"/>
            <p:cNvSpPr/>
            <p:nvPr/>
          </p:nvSpPr>
          <p:spPr>
            <a:xfrm>
              <a:off x="5539150" y="2297563"/>
              <a:ext cx="159775" cy="450850"/>
            </a:xfrm>
            <a:custGeom>
              <a:avLst/>
              <a:gdLst/>
              <a:ahLst/>
              <a:cxnLst/>
              <a:rect l="l" t="t" r="r" b="b"/>
              <a:pathLst>
                <a:path w="6391" h="18034" extrusionOk="0">
                  <a:moveTo>
                    <a:pt x="2999" y="0"/>
                  </a:moveTo>
                  <a:cubicBezTo>
                    <a:pt x="2522" y="152"/>
                    <a:pt x="2034" y="315"/>
                    <a:pt x="1530" y="496"/>
                  </a:cubicBezTo>
                  <a:cubicBezTo>
                    <a:pt x="1547" y="733"/>
                    <a:pt x="1670" y="972"/>
                    <a:pt x="1953" y="1136"/>
                  </a:cubicBezTo>
                  <a:cubicBezTo>
                    <a:pt x="5070" y="2961"/>
                    <a:pt x="5012" y="6923"/>
                    <a:pt x="4377" y="10065"/>
                  </a:cubicBezTo>
                  <a:cubicBezTo>
                    <a:pt x="3774" y="13043"/>
                    <a:pt x="2424" y="15347"/>
                    <a:pt x="247" y="17427"/>
                  </a:cubicBezTo>
                  <a:cubicBezTo>
                    <a:pt x="66" y="17603"/>
                    <a:pt x="1" y="17821"/>
                    <a:pt x="25" y="18034"/>
                  </a:cubicBezTo>
                  <a:cubicBezTo>
                    <a:pt x="763" y="17882"/>
                    <a:pt x="1608" y="17726"/>
                    <a:pt x="2564" y="17526"/>
                  </a:cubicBezTo>
                  <a:cubicBezTo>
                    <a:pt x="4667" y="15409"/>
                    <a:pt x="5750" y="12259"/>
                    <a:pt x="6140" y="9384"/>
                  </a:cubicBezTo>
                  <a:cubicBezTo>
                    <a:pt x="6390" y="7555"/>
                    <a:pt x="6378" y="5581"/>
                    <a:pt x="5837" y="3839"/>
                  </a:cubicBezTo>
                  <a:cubicBezTo>
                    <a:pt x="5214" y="3498"/>
                    <a:pt x="4832" y="3109"/>
                    <a:pt x="4832" y="3109"/>
                  </a:cubicBezTo>
                  <a:lnTo>
                    <a:pt x="4565" y="1394"/>
                  </a:lnTo>
                  <a:cubicBezTo>
                    <a:pt x="4139" y="865"/>
                    <a:pt x="3622" y="394"/>
                    <a:pt x="2999" y="0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38;p41"/>
            <p:cNvSpPr/>
            <p:nvPr/>
          </p:nvSpPr>
          <p:spPr>
            <a:xfrm>
              <a:off x="5800925" y="2466113"/>
              <a:ext cx="119075" cy="106200"/>
            </a:xfrm>
            <a:custGeom>
              <a:avLst/>
              <a:gdLst/>
              <a:ahLst/>
              <a:cxnLst/>
              <a:rect l="l" t="t" r="r" b="b"/>
              <a:pathLst>
                <a:path w="4763" h="4248" extrusionOk="0">
                  <a:moveTo>
                    <a:pt x="4323" y="1"/>
                  </a:moveTo>
                  <a:cubicBezTo>
                    <a:pt x="3188" y="603"/>
                    <a:pt x="1924" y="919"/>
                    <a:pt x="636" y="931"/>
                  </a:cubicBezTo>
                  <a:lnTo>
                    <a:pt x="431" y="931"/>
                  </a:lnTo>
                  <a:cubicBezTo>
                    <a:pt x="1" y="3380"/>
                    <a:pt x="613" y="4247"/>
                    <a:pt x="1793" y="4247"/>
                  </a:cubicBezTo>
                  <a:cubicBezTo>
                    <a:pt x="2122" y="4247"/>
                    <a:pt x="2494" y="4180"/>
                    <a:pt x="2900" y="4061"/>
                  </a:cubicBezTo>
                  <a:cubicBezTo>
                    <a:pt x="4762" y="3511"/>
                    <a:pt x="4324" y="1"/>
                    <a:pt x="4323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39;p41"/>
            <p:cNvSpPr/>
            <p:nvPr/>
          </p:nvSpPr>
          <p:spPr>
            <a:xfrm>
              <a:off x="5800400" y="2461838"/>
              <a:ext cx="123675" cy="114725"/>
            </a:xfrm>
            <a:custGeom>
              <a:avLst/>
              <a:gdLst/>
              <a:ahLst/>
              <a:cxnLst/>
              <a:rect l="l" t="t" r="r" b="b"/>
              <a:pathLst>
                <a:path w="4947" h="4589" extrusionOk="0">
                  <a:moveTo>
                    <a:pt x="4344" y="1"/>
                  </a:moveTo>
                  <a:cubicBezTo>
                    <a:pt x="4318" y="1"/>
                    <a:pt x="4291" y="7"/>
                    <a:pt x="4267" y="19"/>
                  </a:cubicBezTo>
                  <a:cubicBezTo>
                    <a:pt x="3159" y="606"/>
                    <a:pt x="1908" y="922"/>
                    <a:pt x="657" y="930"/>
                  </a:cubicBezTo>
                  <a:lnTo>
                    <a:pt x="448" y="935"/>
                  </a:lnTo>
                  <a:cubicBezTo>
                    <a:pt x="366" y="935"/>
                    <a:pt x="296" y="992"/>
                    <a:pt x="284" y="1074"/>
                  </a:cubicBezTo>
                  <a:cubicBezTo>
                    <a:pt x="1" y="2677"/>
                    <a:pt x="144" y="3707"/>
                    <a:pt x="719" y="4224"/>
                  </a:cubicBezTo>
                  <a:cubicBezTo>
                    <a:pt x="994" y="4466"/>
                    <a:pt x="1354" y="4589"/>
                    <a:pt x="1810" y="4589"/>
                  </a:cubicBezTo>
                  <a:cubicBezTo>
                    <a:pt x="2141" y="4589"/>
                    <a:pt x="2527" y="4523"/>
                    <a:pt x="2966" y="4392"/>
                  </a:cubicBezTo>
                  <a:cubicBezTo>
                    <a:pt x="4947" y="3809"/>
                    <a:pt x="4533" y="299"/>
                    <a:pt x="4513" y="151"/>
                  </a:cubicBezTo>
                  <a:cubicBezTo>
                    <a:pt x="4509" y="93"/>
                    <a:pt x="4475" y="44"/>
                    <a:pt x="4422" y="19"/>
                  </a:cubicBezTo>
                  <a:cubicBezTo>
                    <a:pt x="4398" y="7"/>
                    <a:pt x="4371" y="1"/>
                    <a:pt x="4344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40;p41"/>
            <p:cNvSpPr/>
            <p:nvPr/>
          </p:nvSpPr>
          <p:spPr>
            <a:xfrm>
              <a:off x="5993700" y="2419238"/>
              <a:ext cx="125" cy="350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5" y="1"/>
                  </a:moveTo>
                  <a:cubicBezTo>
                    <a:pt x="5" y="6"/>
                    <a:pt x="5" y="10"/>
                    <a:pt x="1" y="13"/>
                  </a:cubicBezTo>
                  <a:cubicBezTo>
                    <a:pt x="5" y="10"/>
                    <a:pt x="5" y="6"/>
                    <a:pt x="5" y="1"/>
                  </a:cubicBezTo>
                  <a:close/>
                </a:path>
              </a:pathLst>
            </a:custGeom>
            <a:solidFill>
              <a:srgbClr val="A73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41;p41"/>
            <p:cNvSpPr/>
            <p:nvPr/>
          </p:nvSpPr>
          <p:spPr>
            <a:xfrm>
              <a:off x="5500400" y="2243188"/>
              <a:ext cx="517425" cy="515300"/>
            </a:xfrm>
            <a:custGeom>
              <a:avLst/>
              <a:gdLst/>
              <a:ahLst/>
              <a:cxnLst/>
              <a:rect l="l" t="t" r="r" b="b"/>
              <a:pathLst>
                <a:path w="20697" h="20612" extrusionOk="0">
                  <a:moveTo>
                    <a:pt x="14872" y="1"/>
                  </a:moveTo>
                  <a:cubicBezTo>
                    <a:pt x="14412" y="1"/>
                    <a:pt x="13925" y="29"/>
                    <a:pt x="13403" y="83"/>
                  </a:cubicBezTo>
                  <a:lnTo>
                    <a:pt x="13359" y="698"/>
                  </a:lnTo>
                  <a:cubicBezTo>
                    <a:pt x="14343" y="1301"/>
                    <a:pt x="14728" y="2404"/>
                    <a:pt x="14995" y="3167"/>
                  </a:cubicBezTo>
                  <a:cubicBezTo>
                    <a:pt x="15421" y="4390"/>
                    <a:pt x="15680" y="6694"/>
                    <a:pt x="15352" y="9180"/>
                  </a:cubicBezTo>
                  <a:cubicBezTo>
                    <a:pt x="15663" y="9061"/>
                    <a:pt x="15971" y="8922"/>
                    <a:pt x="16267" y="8765"/>
                  </a:cubicBezTo>
                  <a:cubicBezTo>
                    <a:pt x="16291" y="8754"/>
                    <a:pt x="16320" y="8746"/>
                    <a:pt x="16344" y="8746"/>
                  </a:cubicBezTo>
                  <a:cubicBezTo>
                    <a:pt x="16373" y="8746"/>
                    <a:pt x="16398" y="8754"/>
                    <a:pt x="16422" y="8765"/>
                  </a:cubicBezTo>
                  <a:cubicBezTo>
                    <a:pt x="16475" y="8790"/>
                    <a:pt x="16509" y="8839"/>
                    <a:pt x="16513" y="8897"/>
                  </a:cubicBezTo>
                  <a:cubicBezTo>
                    <a:pt x="16533" y="9045"/>
                    <a:pt x="16947" y="12555"/>
                    <a:pt x="14966" y="13138"/>
                  </a:cubicBezTo>
                  <a:cubicBezTo>
                    <a:pt x="14688" y="13224"/>
                    <a:pt x="14425" y="13278"/>
                    <a:pt x="14187" y="13306"/>
                  </a:cubicBezTo>
                  <a:cubicBezTo>
                    <a:pt x="13149" y="15553"/>
                    <a:pt x="11390" y="17522"/>
                    <a:pt x="8568" y="18486"/>
                  </a:cubicBezTo>
                  <a:cubicBezTo>
                    <a:pt x="6891" y="19057"/>
                    <a:pt x="5405" y="19426"/>
                    <a:pt x="4114" y="19701"/>
                  </a:cubicBezTo>
                  <a:cubicBezTo>
                    <a:pt x="3806" y="20008"/>
                    <a:pt x="3474" y="20295"/>
                    <a:pt x="3122" y="20558"/>
                  </a:cubicBezTo>
                  <a:cubicBezTo>
                    <a:pt x="2654" y="20583"/>
                    <a:pt x="2186" y="20598"/>
                    <a:pt x="1723" y="20607"/>
                  </a:cubicBezTo>
                  <a:cubicBezTo>
                    <a:pt x="1640" y="20488"/>
                    <a:pt x="1591" y="20348"/>
                    <a:pt x="1575" y="20209"/>
                  </a:cubicBezTo>
                  <a:cubicBezTo>
                    <a:pt x="981" y="20328"/>
                    <a:pt x="455" y="20447"/>
                    <a:pt x="0" y="20590"/>
                  </a:cubicBezTo>
                  <a:cubicBezTo>
                    <a:pt x="406" y="20602"/>
                    <a:pt x="812" y="20611"/>
                    <a:pt x="1227" y="20611"/>
                  </a:cubicBezTo>
                  <a:cubicBezTo>
                    <a:pt x="2617" y="20611"/>
                    <a:pt x="4048" y="20528"/>
                    <a:pt x="5492" y="20344"/>
                  </a:cubicBezTo>
                  <a:cubicBezTo>
                    <a:pt x="15205" y="19097"/>
                    <a:pt x="18847" y="10985"/>
                    <a:pt x="19733" y="7055"/>
                  </a:cubicBezTo>
                  <a:cubicBezTo>
                    <a:pt x="19737" y="7052"/>
                    <a:pt x="19737" y="7048"/>
                    <a:pt x="19737" y="7043"/>
                  </a:cubicBezTo>
                  <a:cubicBezTo>
                    <a:pt x="20696" y="2774"/>
                    <a:pt x="19478" y="1"/>
                    <a:pt x="14872" y="1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42;p41"/>
            <p:cNvSpPr/>
            <p:nvPr/>
          </p:nvSpPr>
          <p:spPr>
            <a:xfrm>
              <a:off x="5539775" y="2735688"/>
              <a:ext cx="63475" cy="22700"/>
            </a:xfrm>
            <a:custGeom>
              <a:avLst/>
              <a:gdLst/>
              <a:ahLst/>
              <a:cxnLst/>
              <a:rect l="l" t="t" r="r" b="b"/>
              <a:pathLst>
                <a:path w="2539" h="908" extrusionOk="0">
                  <a:moveTo>
                    <a:pt x="2539" y="1"/>
                  </a:moveTo>
                  <a:lnTo>
                    <a:pt x="2539" y="1"/>
                  </a:lnTo>
                  <a:cubicBezTo>
                    <a:pt x="1583" y="201"/>
                    <a:pt x="738" y="357"/>
                    <a:pt x="0" y="509"/>
                  </a:cubicBezTo>
                  <a:cubicBezTo>
                    <a:pt x="16" y="648"/>
                    <a:pt x="65" y="788"/>
                    <a:pt x="148" y="907"/>
                  </a:cubicBezTo>
                  <a:cubicBezTo>
                    <a:pt x="611" y="898"/>
                    <a:pt x="1079" y="883"/>
                    <a:pt x="1547" y="858"/>
                  </a:cubicBezTo>
                  <a:cubicBezTo>
                    <a:pt x="1899" y="595"/>
                    <a:pt x="2231" y="308"/>
                    <a:pt x="2539" y="1"/>
                  </a:cubicBezTo>
                  <a:close/>
                </a:path>
              </a:pathLst>
            </a:custGeom>
            <a:solidFill>
              <a:srgbClr val="C8D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43;p41"/>
            <p:cNvSpPr/>
            <p:nvPr/>
          </p:nvSpPr>
          <p:spPr>
            <a:xfrm>
              <a:off x="5855050" y="2461813"/>
              <a:ext cx="69025" cy="114050"/>
            </a:xfrm>
            <a:custGeom>
              <a:avLst/>
              <a:gdLst/>
              <a:ahLst/>
              <a:cxnLst/>
              <a:rect l="l" t="t" r="r" b="b"/>
              <a:pathLst>
                <a:path w="2761" h="4562" extrusionOk="0">
                  <a:moveTo>
                    <a:pt x="2158" y="1"/>
                  </a:moveTo>
                  <a:cubicBezTo>
                    <a:pt x="2134" y="1"/>
                    <a:pt x="2105" y="9"/>
                    <a:pt x="2081" y="20"/>
                  </a:cubicBezTo>
                  <a:cubicBezTo>
                    <a:pt x="1785" y="177"/>
                    <a:pt x="1477" y="316"/>
                    <a:pt x="1166" y="435"/>
                  </a:cubicBezTo>
                  <a:cubicBezTo>
                    <a:pt x="1150" y="558"/>
                    <a:pt x="1129" y="685"/>
                    <a:pt x="1108" y="813"/>
                  </a:cubicBezTo>
                  <a:cubicBezTo>
                    <a:pt x="1416" y="705"/>
                    <a:pt x="1719" y="582"/>
                    <a:pt x="2015" y="435"/>
                  </a:cubicBezTo>
                  <a:lnTo>
                    <a:pt x="2015" y="435"/>
                  </a:lnTo>
                  <a:cubicBezTo>
                    <a:pt x="2068" y="1222"/>
                    <a:pt x="2121" y="3647"/>
                    <a:pt x="686" y="4069"/>
                  </a:cubicBezTo>
                  <a:cubicBezTo>
                    <a:pt x="502" y="4122"/>
                    <a:pt x="330" y="4163"/>
                    <a:pt x="165" y="4196"/>
                  </a:cubicBezTo>
                  <a:cubicBezTo>
                    <a:pt x="112" y="4319"/>
                    <a:pt x="59" y="4442"/>
                    <a:pt x="1" y="4561"/>
                  </a:cubicBezTo>
                  <a:cubicBezTo>
                    <a:pt x="239" y="4533"/>
                    <a:pt x="502" y="4479"/>
                    <a:pt x="780" y="4393"/>
                  </a:cubicBezTo>
                  <a:cubicBezTo>
                    <a:pt x="2761" y="3810"/>
                    <a:pt x="2347" y="300"/>
                    <a:pt x="2327" y="152"/>
                  </a:cubicBezTo>
                  <a:cubicBezTo>
                    <a:pt x="2323" y="94"/>
                    <a:pt x="2289" y="45"/>
                    <a:pt x="2236" y="20"/>
                  </a:cubicBezTo>
                  <a:cubicBezTo>
                    <a:pt x="2212" y="9"/>
                    <a:pt x="2187" y="1"/>
                    <a:pt x="215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44;p41"/>
            <p:cNvSpPr/>
            <p:nvPr/>
          </p:nvSpPr>
          <p:spPr>
            <a:xfrm>
              <a:off x="5859175" y="2472663"/>
              <a:ext cx="48925" cy="94050"/>
            </a:xfrm>
            <a:custGeom>
              <a:avLst/>
              <a:gdLst/>
              <a:ahLst/>
              <a:cxnLst/>
              <a:rect l="l" t="t" r="r" b="b"/>
              <a:pathLst>
                <a:path w="1957" h="3762" extrusionOk="0">
                  <a:moveTo>
                    <a:pt x="1850" y="1"/>
                  </a:moveTo>
                  <a:lnTo>
                    <a:pt x="1850" y="1"/>
                  </a:lnTo>
                  <a:cubicBezTo>
                    <a:pt x="1554" y="148"/>
                    <a:pt x="1251" y="271"/>
                    <a:pt x="943" y="379"/>
                  </a:cubicBezTo>
                  <a:cubicBezTo>
                    <a:pt x="767" y="1506"/>
                    <a:pt x="468" y="2662"/>
                    <a:pt x="0" y="3762"/>
                  </a:cubicBezTo>
                  <a:cubicBezTo>
                    <a:pt x="165" y="3729"/>
                    <a:pt x="337" y="3688"/>
                    <a:pt x="521" y="3635"/>
                  </a:cubicBezTo>
                  <a:cubicBezTo>
                    <a:pt x="1956" y="3213"/>
                    <a:pt x="1903" y="788"/>
                    <a:pt x="1850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45;p41"/>
            <p:cNvSpPr/>
            <p:nvPr/>
          </p:nvSpPr>
          <p:spPr>
            <a:xfrm>
              <a:off x="4986875" y="1329863"/>
              <a:ext cx="1702875" cy="966600"/>
            </a:xfrm>
            <a:custGeom>
              <a:avLst/>
              <a:gdLst/>
              <a:ahLst/>
              <a:cxnLst/>
              <a:rect l="l" t="t" r="r" b="b"/>
              <a:pathLst>
                <a:path w="68115" h="38664" extrusionOk="0">
                  <a:moveTo>
                    <a:pt x="22519" y="1"/>
                  </a:moveTo>
                  <a:cubicBezTo>
                    <a:pt x="17627" y="1"/>
                    <a:pt x="14871" y="3420"/>
                    <a:pt x="14478" y="5801"/>
                  </a:cubicBezTo>
                  <a:cubicBezTo>
                    <a:pt x="14364" y="6495"/>
                    <a:pt x="13929" y="7089"/>
                    <a:pt x="13335" y="7458"/>
                  </a:cubicBezTo>
                  <a:cubicBezTo>
                    <a:pt x="10476" y="9230"/>
                    <a:pt x="3097" y="14242"/>
                    <a:pt x="1695" y="19549"/>
                  </a:cubicBezTo>
                  <a:cubicBezTo>
                    <a:pt x="0" y="25961"/>
                    <a:pt x="7451" y="38663"/>
                    <a:pt x="14490" y="38663"/>
                  </a:cubicBezTo>
                  <a:cubicBezTo>
                    <a:pt x="14710" y="38663"/>
                    <a:pt x="14929" y="38651"/>
                    <a:pt x="15148" y="38625"/>
                  </a:cubicBezTo>
                  <a:cubicBezTo>
                    <a:pt x="22226" y="37805"/>
                    <a:pt x="33106" y="32237"/>
                    <a:pt x="39041" y="32237"/>
                  </a:cubicBezTo>
                  <a:cubicBezTo>
                    <a:pt x="39158" y="32237"/>
                    <a:pt x="39274" y="32239"/>
                    <a:pt x="39388" y="32244"/>
                  </a:cubicBezTo>
                  <a:cubicBezTo>
                    <a:pt x="43559" y="32406"/>
                    <a:pt x="49917" y="36763"/>
                    <a:pt x="55798" y="36763"/>
                  </a:cubicBezTo>
                  <a:cubicBezTo>
                    <a:pt x="57647" y="36763"/>
                    <a:pt x="59449" y="36332"/>
                    <a:pt x="61121" y="35205"/>
                  </a:cubicBezTo>
                  <a:cubicBezTo>
                    <a:pt x="68114" y="30493"/>
                    <a:pt x="60743" y="16965"/>
                    <a:pt x="57093" y="15218"/>
                  </a:cubicBezTo>
                  <a:cubicBezTo>
                    <a:pt x="56630" y="14996"/>
                    <a:pt x="56130" y="14899"/>
                    <a:pt x="55611" y="14899"/>
                  </a:cubicBezTo>
                  <a:cubicBezTo>
                    <a:pt x="52037" y="14899"/>
                    <a:pt x="47521" y="19476"/>
                    <a:pt x="47521" y="19476"/>
                  </a:cubicBezTo>
                  <a:cubicBezTo>
                    <a:pt x="47521" y="19476"/>
                    <a:pt x="45088" y="4050"/>
                    <a:pt x="38173" y="3135"/>
                  </a:cubicBezTo>
                  <a:cubicBezTo>
                    <a:pt x="37597" y="3059"/>
                    <a:pt x="37060" y="3025"/>
                    <a:pt x="36558" y="3025"/>
                  </a:cubicBezTo>
                  <a:cubicBezTo>
                    <a:pt x="33226" y="3025"/>
                    <a:pt x="31462" y="4553"/>
                    <a:pt x="30586" y="5772"/>
                  </a:cubicBezTo>
                  <a:cubicBezTo>
                    <a:pt x="30457" y="5947"/>
                    <a:pt x="30268" y="6030"/>
                    <a:pt x="30082" y="6030"/>
                  </a:cubicBezTo>
                  <a:cubicBezTo>
                    <a:pt x="29824" y="6030"/>
                    <a:pt x="29570" y="5871"/>
                    <a:pt x="29486" y="5579"/>
                  </a:cubicBezTo>
                  <a:cubicBezTo>
                    <a:pt x="28908" y="3533"/>
                    <a:pt x="27341" y="280"/>
                    <a:pt x="23203" y="23"/>
                  </a:cubicBezTo>
                  <a:cubicBezTo>
                    <a:pt x="22970" y="8"/>
                    <a:pt x="22742" y="1"/>
                    <a:pt x="22519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46;p41"/>
            <p:cNvSpPr/>
            <p:nvPr/>
          </p:nvSpPr>
          <p:spPr>
            <a:xfrm>
              <a:off x="6175600" y="1702338"/>
              <a:ext cx="327325" cy="246175"/>
            </a:xfrm>
            <a:custGeom>
              <a:avLst/>
              <a:gdLst/>
              <a:ahLst/>
              <a:cxnLst/>
              <a:rect l="l" t="t" r="r" b="b"/>
              <a:pathLst>
                <a:path w="13093" h="9847" extrusionOk="0">
                  <a:moveTo>
                    <a:pt x="8061" y="0"/>
                  </a:moveTo>
                  <a:cubicBezTo>
                    <a:pt x="4645" y="0"/>
                    <a:pt x="367" y="4185"/>
                    <a:pt x="0" y="4548"/>
                  </a:cubicBezTo>
                  <a:lnTo>
                    <a:pt x="299" y="9847"/>
                  </a:lnTo>
                  <a:cubicBezTo>
                    <a:pt x="299" y="9847"/>
                    <a:pt x="4770" y="2949"/>
                    <a:pt x="9751" y="2949"/>
                  </a:cubicBezTo>
                  <a:cubicBezTo>
                    <a:pt x="10854" y="2949"/>
                    <a:pt x="11982" y="3287"/>
                    <a:pt x="13092" y="4113"/>
                  </a:cubicBezTo>
                  <a:cubicBezTo>
                    <a:pt x="11882" y="2227"/>
                    <a:pt x="10570" y="811"/>
                    <a:pt x="9544" y="319"/>
                  </a:cubicBezTo>
                  <a:cubicBezTo>
                    <a:pt x="9081" y="97"/>
                    <a:pt x="8581" y="0"/>
                    <a:pt x="8061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47;p41"/>
            <p:cNvSpPr/>
            <p:nvPr/>
          </p:nvSpPr>
          <p:spPr>
            <a:xfrm>
              <a:off x="5956675" y="1815613"/>
              <a:ext cx="264075" cy="349150"/>
            </a:xfrm>
            <a:custGeom>
              <a:avLst/>
              <a:gdLst/>
              <a:ahLst/>
              <a:cxnLst/>
              <a:rect l="l" t="t" r="r" b="b"/>
              <a:pathLst>
                <a:path w="10563" h="13966" extrusionOk="0">
                  <a:moveTo>
                    <a:pt x="8745" y="0"/>
                  </a:moveTo>
                  <a:cubicBezTo>
                    <a:pt x="8745" y="1"/>
                    <a:pt x="8511" y="10862"/>
                    <a:pt x="0" y="13064"/>
                  </a:cubicBezTo>
                  <a:lnTo>
                    <a:pt x="1297" y="13662"/>
                  </a:lnTo>
                  <a:cubicBezTo>
                    <a:pt x="1754" y="13873"/>
                    <a:pt x="2210" y="13965"/>
                    <a:pt x="2662" y="13965"/>
                  </a:cubicBezTo>
                  <a:cubicBezTo>
                    <a:pt x="3844" y="13965"/>
                    <a:pt x="4999" y="13337"/>
                    <a:pt x="6067" y="12572"/>
                  </a:cubicBezTo>
                  <a:cubicBezTo>
                    <a:pt x="9705" y="9963"/>
                    <a:pt x="10562" y="4631"/>
                    <a:pt x="8745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48;p41"/>
            <p:cNvSpPr/>
            <p:nvPr/>
          </p:nvSpPr>
          <p:spPr>
            <a:xfrm>
              <a:off x="5364050" y="1345663"/>
              <a:ext cx="170625" cy="140125"/>
            </a:xfrm>
            <a:custGeom>
              <a:avLst/>
              <a:gdLst/>
              <a:ahLst/>
              <a:cxnLst/>
              <a:rect l="l" t="t" r="r" b="b"/>
              <a:pathLst>
                <a:path w="6825" h="5605" extrusionOk="0">
                  <a:moveTo>
                    <a:pt x="6617" y="0"/>
                  </a:moveTo>
                  <a:cubicBezTo>
                    <a:pt x="6614" y="0"/>
                    <a:pt x="6610" y="1"/>
                    <a:pt x="6607" y="1"/>
                  </a:cubicBezTo>
                  <a:cubicBezTo>
                    <a:pt x="5093" y="108"/>
                    <a:pt x="3743" y="641"/>
                    <a:pt x="2550" y="1585"/>
                  </a:cubicBezTo>
                  <a:cubicBezTo>
                    <a:pt x="1409" y="2479"/>
                    <a:pt x="237" y="3889"/>
                    <a:pt x="16" y="5362"/>
                  </a:cubicBezTo>
                  <a:cubicBezTo>
                    <a:pt x="1" y="5470"/>
                    <a:pt x="114" y="5604"/>
                    <a:pt x="215" y="5604"/>
                  </a:cubicBezTo>
                  <a:cubicBezTo>
                    <a:pt x="256" y="5604"/>
                    <a:pt x="295" y="5583"/>
                    <a:pt x="323" y="5530"/>
                  </a:cubicBezTo>
                  <a:cubicBezTo>
                    <a:pt x="963" y="4312"/>
                    <a:pt x="1483" y="3192"/>
                    <a:pt x="2526" y="2245"/>
                  </a:cubicBezTo>
                  <a:cubicBezTo>
                    <a:pt x="3673" y="1207"/>
                    <a:pt x="5134" y="518"/>
                    <a:pt x="6660" y="264"/>
                  </a:cubicBezTo>
                  <a:cubicBezTo>
                    <a:pt x="6824" y="236"/>
                    <a:pt x="6762" y="0"/>
                    <a:pt x="6617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49;p41"/>
            <p:cNvSpPr/>
            <p:nvPr/>
          </p:nvSpPr>
          <p:spPr>
            <a:xfrm>
              <a:off x="5024925" y="1718463"/>
              <a:ext cx="83075" cy="267300"/>
            </a:xfrm>
            <a:custGeom>
              <a:avLst/>
              <a:gdLst/>
              <a:ahLst/>
              <a:cxnLst/>
              <a:rect l="l" t="t" r="r" b="b"/>
              <a:pathLst>
                <a:path w="3323" h="10692" extrusionOk="0">
                  <a:moveTo>
                    <a:pt x="3129" y="0"/>
                  </a:moveTo>
                  <a:cubicBezTo>
                    <a:pt x="3107" y="0"/>
                    <a:pt x="3086" y="8"/>
                    <a:pt x="3069" y="27"/>
                  </a:cubicBezTo>
                  <a:cubicBezTo>
                    <a:pt x="451" y="2714"/>
                    <a:pt x="0" y="7089"/>
                    <a:pt x="1251" y="10544"/>
                  </a:cubicBezTo>
                  <a:cubicBezTo>
                    <a:pt x="1282" y="10630"/>
                    <a:pt x="1389" y="10691"/>
                    <a:pt x="1475" y="10691"/>
                  </a:cubicBezTo>
                  <a:cubicBezTo>
                    <a:pt x="1548" y="10691"/>
                    <a:pt x="1607" y="10648"/>
                    <a:pt x="1596" y="10540"/>
                  </a:cubicBezTo>
                  <a:cubicBezTo>
                    <a:pt x="1395" y="8620"/>
                    <a:pt x="956" y="6819"/>
                    <a:pt x="1218" y="4863"/>
                  </a:cubicBezTo>
                  <a:cubicBezTo>
                    <a:pt x="1452" y="3161"/>
                    <a:pt x="2088" y="1491"/>
                    <a:pt x="3253" y="208"/>
                  </a:cubicBezTo>
                  <a:cubicBezTo>
                    <a:pt x="3322" y="132"/>
                    <a:pt x="3219" y="0"/>
                    <a:pt x="3129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50;p41"/>
            <p:cNvSpPr/>
            <p:nvPr/>
          </p:nvSpPr>
          <p:spPr>
            <a:xfrm>
              <a:off x="5394425" y="1570113"/>
              <a:ext cx="157475" cy="176800"/>
            </a:xfrm>
            <a:custGeom>
              <a:avLst/>
              <a:gdLst/>
              <a:ahLst/>
              <a:cxnLst/>
              <a:rect l="l" t="t" r="r" b="b"/>
              <a:pathLst>
                <a:path w="6299" h="7072" extrusionOk="0">
                  <a:moveTo>
                    <a:pt x="133" y="0"/>
                  </a:moveTo>
                  <a:cubicBezTo>
                    <a:pt x="63" y="0"/>
                    <a:pt x="0" y="90"/>
                    <a:pt x="56" y="177"/>
                  </a:cubicBezTo>
                  <a:cubicBezTo>
                    <a:pt x="1618" y="2696"/>
                    <a:pt x="3378" y="5646"/>
                    <a:pt x="6101" y="7056"/>
                  </a:cubicBezTo>
                  <a:cubicBezTo>
                    <a:pt x="6121" y="7067"/>
                    <a:pt x="6140" y="7071"/>
                    <a:pt x="6157" y="7071"/>
                  </a:cubicBezTo>
                  <a:cubicBezTo>
                    <a:pt x="6261" y="7071"/>
                    <a:pt x="6298" y="6904"/>
                    <a:pt x="6204" y="6831"/>
                  </a:cubicBezTo>
                  <a:cubicBezTo>
                    <a:pt x="4944" y="5879"/>
                    <a:pt x="3804" y="4911"/>
                    <a:pt x="2803" y="3681"/>
                  </a:cubicBezTo>
                  <a:cubicBezTo>
                    <a:pt x="1864" y="2532"/>
                    <a:pt x="1036" y="1290"/>
                    <a:pt x="215" y="50"/>
                  </a:cubicBezTo>
                  <a:cubicBezTo>
                    <a:pt x="192" y="15"/>
                    <a:pt x="162" y="0"/>
                    <a:pt x="133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51;p41"/>
            <p:cNvSpPr/>
            <p:nvPr/>
          </p:nvSpPr>
          <p:spPr>
            <a:xfrm>
              <a:off x="5770300" y="1427613"/>
              <a:ext cx="89925" cy="74725"/>
            </a:xfrm>
            <a:custGeom>
              <a:avLst/>
              <a:gdLst/>
              <a:ahLst/>
              <a:cxnLst/>
              <a:rect l="l" t="t" r="r" b="b"/>
              <a:pathLst>
                <a:path w="3597" h="2989" extrusionOk="0">
                  <a:moveTo>
                    <a:pt x="3390" y="0"/>
                  </a:moveTo>
                  <a:cubicBezTo>
                    <a:pt x="3386" y="0"/>
                    <a:pt x="3383" y="0"/>
                    <a:pt x="3379" y="1"/>
                  </a:cubicBezTo>
                  <a:cubicBezTo>
                    <a:pt x="2022" y="107"/>
                    <a:pt x="237" y="1362"/>
                    <a:pt x="15" y="2786"/>
                  </a:cubicBezTo>
                  <a:cubicBezTo>
                    <a:pt x="1" y="2883"/>
                    <a:pt x="86" y="2988"/>
                    <a:pt x="172" y="2988"/>
                  </a:cubicBezTo>
                  <a:cubicBezTo>
                    <a:pt x="206" y="2988"/>
                    <a:pt x="241" y="2972"/>
                    <a:pt x="269" y="2933"/>
                  </a:cubicBezTo>
                  <a:cubicBezTo>
                    <a:pt x="704" y="2334"/>
                    <a:pt x="1000" y="1719"/>
                    <a:pt x="1574" y="1222"/>
                  </a:cubicBezTo>
                  <a:cubicBezTo>
                    <a:pt x="2140" y="734"/>
                    <a:pt x="2776" y="497"/>
                    <a:pt x="3461" y="247"/>
                  </a:cubicBezTo>
                  <a:cubicBezTo>
                    <a:pt x="3596" y="199"/>
                    <a:pt x="3508" y="0"/>
                    <a:pt x="3390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52;p41"/>
            <p:cNvSpPr/>
            <p:nvPr/>
          </p:nvSpPr>
          <p:spPr>
            <a:xfrm>
              <a:off x="5609575" y="1341588"/>
              <a:ext cx="120000" cy="150250"/>
            </a:xfrm>
            <a:custGeom>
              <a:avLst/>
              <a:gdLst/>
              <a:ahLst/>
              <a:cxnLst/>
              <a:rect l="l" t="t" r="r" b="b"/>
              <a:pathLst>
                <a:path w="4800" h="6010" extrusionOk="0">
                  <a:moveTo>
                    <a:pt x="1" y="0"/>
                  </a:moveTo>
                  <a:cubicBezTo>
                    <a:pt x="485" y="455"/>
                    <a:pt x="973" y="1013"/>
                    <a:pt x="1424" y="1714"/>
                  </a:cubicBezTo>
                  <a:cubicBezTo>
                    <a:pt x="3040" y="4216"/>
                    <a:pt x="3482" y="6009"/>
                    <a:pt x="4167" y="6009"/>
                  </a:cubicBezTo>
                  <a:cubicBezTo>
                    <a:pt x="4351" y="6009"/>
                    <a:pt x="4553" y="5879"/>
                    <a:pt x="4800" y="5599"/>
                  </a:cubicBezTo>
                  <a:cubicBezTo>
                    <a:pt x="4652" y="5525"/>
                    <a:pt x="4529" y="5398"/>
                    <a:pt x="4480" y="5214"/>
                  </a:cubicBezTo>
                  <a:cubicBezTo>
                    <a:pt x="3991" y="3495"/>
                    <a:pt x="2806" y="940"/>
                    <a:pt x="1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53;p41"/>
            <p:cNvSpPr/>
            <p:nvPr/>
          </p:nvSpPr>
          <p:spPr>
            <a:xfrm>
              <a:off x="5898125" y="1410088"/>
              <a:ext cx="273175" cy="488925"/>
            </a:xfrm>
            <a:custGeom>
              <a:avLst/>
              <a:gdLst/>
              <a:ahLst/>
              <a:cxnLst/>
              <a:rect l="l" t="t" r="r" b="b"/>
              <a:pathLst>
                <a:path w="10927" h="19557" extrusionOk="0">
                  <a:moveTo>
                    <a:pt x="496" y="1"/>
                  </a:moveTo>
                  <a:cubicBezTo>
                    <a:pt x="333" y="1"/>
                    <a:pt x="168" y="7"/>
                    <a:pt x="0" y="21"/>
                  </a:cubicBezTo>
                  <a:cubicBezTo>
                    <a:pt x="1342" y="1120"/>
                    <a:pt x="4447" y="1600"/>
                    <a:pt x="6870" y="7642"/>
                  </a:cubicBezTo>
                  <a:cubicBezTo>
                    <a:pt x="8913" y="12740"/>
                    <a:pt x="10488" y="19556"/>
                    <a:pt x="10488" y="19556"/>
                  </a:cubicBezTo>
                  <a:lnTo>
                    <a:pt x="10927" y="16115"/>
                  </a:lnTo>
                  <a:cubicBezTo>
                    <a:pt x="10602" y="14272"/>
                    <a:pt x="8060" y="1"/>
                    <a:pt x="496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54;p41"/>
            <p:cNvSpPr/>
            <p:nvPr/>
          </p:nvSpPr>
          <p:spPr>
            <a:xfrm>
              <a:off x="5043800" y="1570363"/>
              <a:ext cx="327725" cy="571050"/>
            </a:xfrm>
            <a:custGeom>
              <a:avLst/>
              <a:gdLst/>
              <a:ahLst/>
              <a:cxnLst/>
              <a:rect l="l" t="t" r="r" b="b"/>
              <a:pathLst>
                <a:path w="13109" h="22842" extrusionOk="0">
                  <a:moveTo>
                    <a:pt x="13108" y="0"/>
                  </a:moveTo>
                  <a:cubicBezTo>
                    <a:pt x="13108" y="0"/>
                    <a:pt x="3757" y="3564"/>
                    <a:pt x="1878" y="10073"/>
                  </a:cubicBezTo>
                  <a:cubicBezTo>
                    <a:pt x="0" y="16582"/>
                    <a:pt x="4385" y="22841"/>
                    <a:pt x="4385" y="22841"/>
                  </a:cubicBezTo>
                  <a:lnTo>
                    <a:pt x="13108" y="0"/>
                  </a:ln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55;p41"/>
            <p:cNvSpPr/>
            <p:nvPr/>
          </p:nvSpPr>
          <p:spPr>
            <a:xfrm>
              <a:off x="5905825" y="1784663"/>
              <a:ext cx="239250" cy="257075"/>
            </a:xfrm>
            <a:custGeom>
              <a:avLst/>
              <a:gdLst/>
              <a:ahLst/>
              <a:cxnLst/>
              <a:rect l="l" t="t" r="r" b="b"/>
              <a:pathLst>
                <a:path w="9570" h="10283" extrusionOk="0">
                  <a:moveTo>
                    <a:pt x="4292" y="1"/>
                  </a:moveTo>
                  <a:cubicBezTo>
                    <a:pt x="1192" y="1"/>
                    <a:pt x="1" y="3019"/>
                    <a:pt x="1" y="3019"/>
                  </a:cubicBezTo>
                  <a:lnTo>
                    <a:pt x="1235" y="10283"/>
                  </a:lnTo>
                  <a:cubicBezTo>
                    <a:pt x="1235" y="10283"/>
                    <a:pt x="1236" y="10283"/>
                    <a:pt x="1239" y="10283"/>
                  </a:cubicBezTo>
                  <a:cubicBezTo>
                    <a:pt x="1385" y="10283"/>
                    <a:pt x="5245" y="10259"/>
                    <a:pt x="7522" y="7764"/>
                  </a:cubicBezTo>
                  <a:cubicBezTo>
                    <a:pt x="9569" y="5529"/>
                    <a:pt x="8302" y="390"/>
                    <a:pt x="4815" y="28"/>
                  </a:cubicBezTo>
                  <a:cubicBezTo>
                    <a:pt x="4635" y="10"/>
                    <a:pt x="4461" y="1"/>
                    <a:pt x="429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56;p41"/>
            <p:cNvSpPr/>
            <p:nvPr/>
          </p:nvSpPr>
          <p:spPr>
            <a:xfrm>
              <a:off x="5947350" y="1819813"/>
              <a:ext cx="258225" cy="344325"/>
            </a:xfrm>
            <a:custGeom>
              <a:avLst/>
              <a:gdLst/>
              <a:ahLst/>
              <a:cxnLst/>
              <a:rect l="l" t="t" r="r" b="b"/>
              <a:pathLst>
                <a:path w="10329" h="13773" extrusionOk="0">
                  <a:moveTo>
                    <a:pt x="9036" y="1"/>
                  </a:moveTo>
                  <a:cubicBezTo>
                    <a:pt x="9036" y="2"/>
                    <a:pt x="8523" y="10714"/>
                    <a:pt x="0" y="12871"/>
                  </a:cubicBezTo>
                  <a:lnTo>
                    <a:pt x="1297" y="13478"/>
                  </a:lnTo>
                  <a:cubicBezTo>
                    <a:pt x="1733" y="13683"/>
                    <a:pt x="2167" y="13773"/>
                    <a:pt x="2594" y="13773"/>
                  </a:cubicBezTo>
                  <a:cubicBezTo>
                    <a:pt x="3778" y="13773"/>
                    <a:pt x="4916" y="13084"/>
                    <a:pt x="5944" y="12231"/>
                  </a:cubicBezTo>
                  <a:cubicBezTo>
                    <a:pt x="9278" y="9463"/>
                    <a:pt x="10328" y="4779"/>
                    <a:pt x="903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57;p41"/>
            <p:cNvSpPr/>
            <p:nvPr/>
          </p:nvSpPr>
          <p:spPr>
            <a:xfrm>
              <a:off x="5942925" y="1815588"/>
              <a:ext cx="268275" cy="352800"/>
            </a:xfrm>
            <a:custGeom>
              <a:avLst/>
              <a:gdLst/>
              <a:ahLst/>
              <a:cxnLst/>
              <a:rect l="l" t="t" r="r" b="b"/>
              <a:pathLst>
                <a:path w="10731" h="14112" extrusionOk="0">
                  <a:moveTo>
                    <a:pt x="9279" y="1171"/>
                  </a:moveTo>
                  <a:cubicBezTo>
                    <a:pt x="10210" y="5674"/>
                    <a:pt x="9021" y="9775"/>
                    <a:pt x="6013" y="12269"/>
                  </a:cubicBezTo>
                  <a:cubicBezTo>
                    <a:pt x="4800" y="13278"/>
                    <a:pt x="3744" y="13770"/>
                    <a:pt x="2772" y="13770"/>
                  </a:cubicBezTo>
                  <a:cubicBezTo>
                    <a:pt x="2348" y="13770"/>
                    <a:pt x="1941" y="13677"/>
                    <a:pt x="1543" y="13491"/>
                  </a:cubicBezTo>
                  <a:lnTo>
                    <a:pt x="665" y="13081"/>
                  </a:lnTo>
                  <a:cubicBezTo>
                    <a:pt x="7289" y="11109"/>
                    <a:pt x="8905" y="3840"/>
                    <a:pt x="9279" y="1171"/>
                  </a:cubicBezTo>
                  <a:close/>
                  <a:moveTo>
                    <a:pt x="9214" y="0"/>
                  </a:moveTo>
                  <a:cubicBezTo>
                    <a:pt x="9208" y="0"/>
                    <a:pt x="9203" y="1"/>
                    <a:pt x="9197" y="1"/>
                  </a:cubicBezTo>
                  <a:cubicBezTo>
                    <a:pt x="9114" y="10"/>
                    <a:pt x="9049" y="75"/>
                    <a:pt x="9045" y="162"/>
                  </a:cubicBezTo>
                  <a:cubicBezTo>
                    <a:pt x="9040" y="268"/>
                    <a:pt x="8442" y="10772"/>
                    <a:pt x="137" y="12876"/>
                  </a:cubicBezTo>
                  <a:cubicBezTo>
                    <a:pt x="67" y="12892"/>
                    <a:pt x="18" y="12954"/>
                    <a:pt x="9" y="13023"/>
                  </a:cubicBezTo>
                  <a:cubicBezTo>
                    <a:pt x="1" y="13093"/>
                    <a:pt x="42" y="13163"/>
                    <a:pt x="107" y="13192"/>
                  </a:cubicBezTo>
                  <a:lnTo>
                    <a:pt x="1400" y="13799"/>
                  </a:lnTo>
                  <a:cubicBezTo>
                    <a:pt x="1871" y="14021"/>
                    <a:pt x="2331" y="14111"/>
                    <a:pt x="2778" y="14111"/>
                  </a:cubicBezTo>
                  <a:cubicBezTo>
                    <a:pt x="4131" y="14111"/>
                    <a:pt x="5349" y="13262"/>
                    <a:pt x="6227" y="12531"/>
                  </a:cubicBezTo>
                  <a:cubicBezTo>
                    <a:pt x="9553" y="9771"/>
                    <a:pt x="10730" y="5133"/>
                    <a:pt x="9377" y="124"/>
                  </a:cubicBezTo>
                  <a:cubicBezTo>
                    <a:pt x="9358" y="48"/>
                    <a:pt x="9289" y="0"/>
                    <a:pt x="9214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58;p41"/>
            <p:cNvSpPr/>
            <p:nvPr/>
          </p:nvSpPr>
          <p:spPr>
            <a:xfrm>
              <a:off x="6085050" y="1819188"/>
              <a:ext cx="113950" cy="261600"/>
            </a:xfrm>
            <a:custGeom>
              <a:avLst/>
              <a:gdLst/>
              <a:ahLst/>
              <a:cxnLst/>
              <a:rect l="l" t="t" r="r" b="b"/>
              <a:pathLst>
                <a:path w="4558" h="10464" extrusionOk="0">
                  <a:moveTo>
                    <a:pt x="3491" y="1"/>
                  </a:moveTo>
                  <a:cubicBezTo>
                    <a:pt x="3491" y="2"/>
                    <a:pt x="3257" y="5497"/>
                    <a:pt x="1" y="9426"/>
                  </a:cubicBezTo>
                  <a:lnTo>
                    <a:pt x="2109" y="10464"/>
                  </a:lnTo>
                  <a:cubicBezTo>
                    <a:pt x="4086" y="7675"/>
                    <a:pt x="4557" y="3865"/>
                    <a:pt x="3491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59;p41"/>
            <p:cNvSpPr/>
            <p:nvPr/>
          </p:nvSpPr>
          <p:spPr>
            <a:xfrm>
              <a:off x="6080650" y="1814963"/>
              <a:ext cx="122975" cy="270150"/>
            </a:xfrm>
            <a:custGeom>
              <a:avLst/>
              <a:gdLst/>
              <a:ahLst/>
              <a:cxnLst/>
              <a:rect l="l" t="t" r="r" b="b"/>
              <a:pathLst>
                <a:path w="4919" h="10806" extrusionOk="0">
                  <a:moveTo>
                    <a:pt x="3737" y="1179"/>
                  </a:moveTo>
                  <a:lnTo>
                    <a:pt x="3737" y="1179"/>
                  </a:lnTo>
                  <a:cubicBezTo>
                    <a:pt x="4459" y="4628"/>
                    <a:pt x="3925" y="7946"/>
                    <a:pt x="2227" y="10420"/>
                  </a:cubicBezTo>
                  <a:lnTo>
                    <a:pt x="443" y="9538"/>
                  </a:lnTo>
                  <a:cubicBezTo>
                    <a:pt x="2761" y="6638"/>
                    <a:pt x="3507" y="2930"/>
                    <a:pt x="3737" y="1179"/>
                  </a:cubicBezTo>
                  <a:close/>
                  <a:moveTo>
                    <a:pt x="3666" y="1"/>
                  </a:moveTo>
                  <a:cubicBezTo>
                    <a:pt x="3661" y="1"/>
                    <a:pt x="3656" y="1"/>
                    <a:pt x="3650" y="2"/>
                  </a:cubicBezTo>
                  <a:cubicBezTo>
                    <a:pt x="3565" y="11"/>
                    <a:pt x="3503" y="79"/>
                    <a:pt x="3499" y="166"/>
                  </a:cubicBezTo>
                  <a:cubicBezTo>
                    <a:pt x="3495" y="219"/>
                    <a:pt x="3228" y="5646"/>
                    <a:pt x="46" y="9485"/>
                  </a:cubicBezTo>
                  <a:cubicBezTo>
                    <a:pt x="12" y="9525"/>
                    <a:pt x="0" y="9579"/>
                    <a:pt x="8" y="9628"/>
                  </a:cubicBezTo>
                  <a:cubicBezTo>
                    <a:pt x="21" y="9682"/>
                    <a:pt x="54" y="9722"/>
                    <a:pt x="99" y="9747"/>
                  </a:cubicBezTo>
                  <a:lnTo>
                    <a:pt x="2207" y="10789"/>
                  </a:lnTo>
                  <a:cubicBezTo>
                    <a:pt x="2232" y="10797"/>
                    <a:pt x="2257" y="10805"/>
                    <a:pt x="2285" y="10805"/>
                  </a:cubicBezTo>
                  <a:cubicBezTo>
                    <a:pt x="2338" y="10805"/>
                    <a:pt x="2387" y="10780"/>
                    <a:pt x="2420" y="10731"/>
                  </a:cubicBezTo>
                  <a:cubicBezTo>
                    <a:pt x="4405" y="7939"/>
                    <a:pt x="4918" y="4071"/>
                    <a:pt x="3832" y="125"/>
                  </a:cubicBezTo>
                  <a:cubicBezTo>
                    <a:pt x="3812" y="52"/>
                    <a:pt x="3739" y="1"/>
                    <a:pt x="366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60;p41"/>
            <p:cNvSpPr/>
            <p:nvPr/>
          </p:nvSpPr>
          <p:spPr>
            <a:xfrm>
              <a:off x="5548175" y="1415663"/>
              <a:ext cx="205825" cy="83525"/>
            </a:xfrm>
            <a:custGeom>
              <a:avLst/>
              <a:gdLst/>
              <a:ahLst/>
              <a:cxnLst/>
              <a:rect l="l" t="t" r="r" b="b"/>
              <a:pathLst>
                <a:path w="8233" h="3341" extrusionOk="0">
                  <a:moveTo>
                    <a:pt x="4951" y="1"/>
                  </a:moveTo>
                  <a:cubicBezTo>
                    <a:pt x="4883" y="1"/>
                    <a:pt x="4820" y="88"/>
                    <a:pt x="4872" y="175"/>
                  </a:cubicBezTo>
                  <a:cubicBezTo>
                    <a:pt x="4967" y="331"/>
                    <a:pt x="5041" y="503"/>
                    <a:pt x="5094" y="684"/>
                  </a:cubicBezTo>
                  <a:cubicBezTo>
                    <a:pt x="5086" y="704"/>
                    <a:pt x="5086" y="729"/>
                    <a:pt x="5090" y="753"/>
                  </a:cubicBezTo>
                  <a:cubicBezTo>
                    <a:pt x="5135" y="954"/>
                    <a:pt x="5168" y="1180"/>
                    <a:pt x="5168" y="1401"/>
                  </a:cubicBezTo>
                  <a:cubicBezTo>
                    <a:pt x="5131" y="1754"/>
                    <a:pt x="4971" y="2078"/>
                    <a:pt x="4643" y="2304"/>
                  </a:cubicBezTo>
                  <a:cubicBezTo>
                    <a:pt x="3847" y="2165"/>
                    <a:pt x="3029" y="2103"/>
                    <a:pt x="2222" y="2103"/>
                  </a:cubicBezTo>
                  <a:cubicBezTo>
                    <a:pt x="1521" y="2103"/>
                    <a:pt x="828" y="2150"/>
                    <a:pt x="164" y="2234"/>
                  </a:cubicBezTo>
                  <a:cubicBezTo>
                    <a:pt x="0" y="2254"/>
                    <a:pt x="66" y="2492"/>
                    <a:pt x="206" y="2492"/>
                  </a:cubicBezTo>
                  <a:cubicBezTo>
                    <a:pt x="210" y="2492"/>
                    <a:pt x="214" y="2492"/>
                    <a:pt x="217" y="2492"/>
                  </a:cubicBezTo>
                  <a:cubicBezTo>
                    <a:pt x="680" y="2460"/>
                    <a:pt x="1144" y="2443"/>
                    <a:pt x="1609" y="2443"/>
                  </a:cubicBezTo>
                  <a:cubicBezTo>
                    <a:pt x="2284" y="2443"/>
                    <a:pt x="2959" y="2479"/>
                    <a:pt x="3630" y="2562"/>
                  </a:cubicBezTo>
                  <a:cubicBezTo>
                    <a:pt x="4779" y="2702"/>
                    <a:pt x="5857" y="3046"/>
                    <a:pt x="6973" y="3309"/>
                  </a:cubicBezTo>
                  <a:cubicBezTo>
                    <a:pt x="7003" y="3317"/>
                    <a:pt x="7055" y="3325"/>
                    <a:pt x="7095" y="3325"/>
                  </a:cubicBezTo>
                  <a:cubicBezTo>
                    <a:pt x="7116" y="3325"/>
                    <a:pt x="7133" y="3322"/>
                    <a:pt x="7141" y="3317"/>
                  </a:cubicBezTo>
                  <a:cubicBezTo>
                    <a:pt x="7245" y="3332"/>
                    <a:pt x="7345" y="3341"/>
                    <a:pt x="7443" y="3341"/>
                  </a:cubicBezTo>
                  <a:cubicBezTo>
                    <a:pt x="7680" y="3341"/>
                    <a:pt x="7901" y="3290"/>
                    <a:pt x="8113" y="3165"/>
                  </a:cubicBezTo>
                  <a:cubicBezTo>
                    <a:pt x="8232" y="3099"/>
                    <a:pt x="8101" y="2948"/>
                    <a:pt x="8011" y="2944"/>
                  </a:cubicBezTo>
                  <a:cubicBezTo>
                    <a:pt x="7965" y="2944"/>
                    <a:pt x="7920" y="2948"/>
                    <a:pt x="7875" y="2952"/>
                  </a:cubicBezTo>
                  <a:cubicBezTo>
                    <a:pt x="7863" y="2910"/>
                    <a:pt x="7838" y="2870"/>
                    <a:pt x="7789" y="2861"/>
                  </a:cubicBezTo>
                  <a:cubicBezTo>
                    <a:pt x="7395" y="2779"/>
                    <a:pt x="7100" y="2709"/>
                    <a:pt x="6759" y="2644"/>
                  </a:cubicBezTo>
                  <a:cubicBezTo>
                    <a:pt x="6750" y="2642"/>
                    <a:pt x="6740" y="2641"/>
                    <a:pt x="6732" y="2641"/>
                  </a:cubicBezTo>
                  <a:cubicBezTo>
                    <a:pt x="6634" y="2641"/>
                    <a:pt x="6599" y="2762"/>
                    <a:pt x="6649" y="2841"/>
                  </a:cubicBezTo>
                  <a:cubicBezTo>
                    <a:pt x="6485" y="2775"/>
                    <a:pt x="6313" y="2726"/>
                    <a:pt x="6144" y="2669"/>
                  </a:cubicBezTo>
                  <a:cubicBezTo>
                    <a:pt x="6173" y="2648"/>
                    <a:pt x="6201" y="2620"/>
                    <a:pt x="6197" y="2575"/>
                  </a:cubicBezTo>
                  <a:cubicBezTo>
                    <a:pt x="6189" y="2185"/>
                    <a:pt x="6083" y="1861"/>
                    <a:pt x="5866" y="1537"/>
                  </a:cubicBezTo>
                  <a:cubicBezTo>
                    <a:pt x="5866" y="1537"/>
                    <a:pt x="5866" y="1532"/>
                    <a:pt x="5862" y="1532"/>
                  </a:cubicBezTo>
                  <a:cubicBezTo>
                    <a:pt x="5853" y="1520"/>
                    <a:pt x="5849" y="1512"/>
                    <a:pt x="5841" y="1500"/>
                  </a:cubicBezTo>
                  <a:cubicBezTo>
                    <a:pt x="5812" y="1459"/>
                    <a:pt x="5772" y="1442"/>
                    <a:pt x="5735" y="1442"/>
                  </a:cubicBezTo>
                  <a:cubicBezTo>
                    <a:pt x="5723" y="1442"/>
                    <a:pt x="5712" y="1443"/>
                    <a:pt x="5701" y="1446"/>
                  </a:cubicBezTo>
                  <a:cubicBezTo>
                    <a:pt x="5673" y="1331"/>
                    <a:pt x="5623" y="1221"/>
                    <a:pt x="5546" y="1119"/>
                  </a:cubicBezTo>
                  <a:cubicBezTo>
                    <a:pt x="5496" y="958"/>
                    <a:pt x="5423" y="803"/>
                    <a:pt x="5320" y="659"/>
                  </a:cubicBezTo>
                  <a:cubicBezTo>
                    <a:pt x="5311" y="646"/>
                    <a:pt x="5304" y="642"/>
                    <a:pt x="5291" y="634"/>
                  </a:cubicBezTo>
                  <a:cubicBezTo>
                    <a:pt x="5230" y="434"/>
                    <a:pt x="5143" y="241"/>
                    <a:pt x="5029" y="52"/>
                  </a:cubicBezTo>
                  <a:cubicBezTo>
                    <a:pt x="5007" y="16"/>
                    <a:pt x="4979" y="1"/>
                    <a:pt x="4951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61;p41"/>
            <p:cNvSpPr/>
            <p:nvPr/>
          </p:nvSpPr>
          <p:spPr>
            <a:xfrm>
              <a:off x="5950650" y="1551388"/>
              <a:ext cx="169775" cy="121775"/>
            </a:xfrm>
            <a:custGeom>
              <a:avLst/>
              <a:gdLst/>
              <a:ahLst/>
              <a:cxnLst/>
              <a:rect l="l" t="t" r="r" b="b"/>
              <a:pathLst>
                <a:path w="6791" h="4871" extrusionOk="0">
                  <a:moveTo>
                    <a:pt x="532" y="0"/>
                  </a:moveTo>
                  <a:cubicBezTo>
                    <a:pt x="429" y="0"/>
                    <a:pt x="328" y="8"/>
                    <a:pt x="229" y="25"/>
                  </a:cubicBezTo>
                  <a:cubicBezTo>
                    <a:pt x="205" y="29"/>
                    <a:pt x="188" y="41"/>
                    <a:pt x="180" y="53"/>
                  </a:cubicBezTo>
                  <a:cubicBezTo>
                    <a:pt x="160" y="49"/>
                    <a:pt x="139" y="45"/>
                    <a:pt x="123" y="41"/>
                  </a:cubicBezTo>
                  <a:cubicBezTo>
                    <a:pt x="115" y="39"/>
                    <a:pt x="108" y="38"/>
                    <a:pt x="101" y="38"/>
                  </a:cubicBezTo>
                  <a:cubicBezTo>
                    <a:pt x="1" y="38"/>
                    <a:pt x="11" y="195"/>
                    <a:pt x="106" y="222"/>
                  </a:cubicBezTo>
                  <a:cubicBezTo>
                    <a:pt x="1009" y="480"/>
                    <a:pt x="1899" y="812"/>
                    <a:pt x="2747" y="1218"/>
                  </a:cubicBezTo>
                  <a:cubicBezTo>
                    <a:pt x="3486" y="1743"/>
                    <a:pt x="4245" y="2231"/>
                    <a:pt x="4934" y="2830"/>
                  </a:cubicBezTo>
                  <a:cubicBezTo>
                    <a:pt x="5340" y="3187"/>
                    <a:pt x="5623" y="3510"/>
                    <a:pt x="5840" y="4023"/>
                  </a:cubicBezTo>
                  <a:cubicBezTo>
                    <a:pt x="5971" y="4335"/>
                    <a:pt x="6033" y="4581"/>
                    <a:pt x="6287" y="4815"/>
                  </a:cubicBezTo>
                  <a:cubicBezTo>
                    <a:pt x="6329" y="4853"/>
                    <a:pt x="6379" y="4870"/>
                    <a:pt x="6424" y="4870"/>
                  </a:cubicBezTo>
                  <a:cubicBezTo>
                    <a:pt x="6526" y="4870"/>
                    <a:pt x="6608" y="4784"/>
                    <a:pt x="6546" y="4651"/>
                  </a:cubicBezTo>
                  <a:cubicBezTo>
                    <a:pt x="6365" y="4273"/>
                    <a:pt x="6270" y="3851"/>
                    <a:pt x="6070" y="3486"/>
                  </a:cubicBezTo>
                  <a:cubicBezTo>
                    <a:pt x="6070" y="3466"/>
                    <a:pt x="6062" y="3442"/>
                    <a:pt x="6049" y="3421"/>
                  </a:cubicBezTo>
                  <a:cubicBezTo>
                    <a:pt x="6029" y="3392"/>
                    <a:pt x="6009" y="3359"/>
                    <a:pt x="5988" y="3326"/>
                  </a:cubicBezTo>
                  <a:lnTo>
                    <a:pt x="5988" y="3326"/>
                  </a:lnTo>
                  <a:cubicBezTo>
                    <a:pt x="6156" y="3457"/>
                    <a:pt x="6325" y="3593"/>
                    <a:pt x="6488" y="3724"/>
                  </a:cubicBezTo>
                  <a:cubicBezTo>
                    <a:pt x="6518" y="3748"/>
                    <a:pt x="6551" y="3758"/>
                    <a:pt x="6583" y="3758"/>
                  </a:cubicBezTo>
                  <a:cubicBezTo>
                    <a:pt x="6694" y="3758"/>
                    <a:pt x="6791" y="3635"/>
                    <a:pt x="6718" y="3523"/>
                  </a:cubicBezTo>
                  <a:cubicBezTo>
                    <a:pt x="6488" y="3158"/>
                    <a:pt x="6164" y="2793"/>
                    <a:pt x="5787" y="2518"/>
                  </a:cubicBezTo>
                  <a:cubicBezTo>
                    <a:pt x="5857" y="2465"/>
                    <a:pt x="5852" y="2329"/>
                    <a:pt x="5766" y="2255"/>
                  </a:cubicBezTo>
                  <a:cubicBezTo>
                    <a:pt x="5570" y="2083"/>
                    <a:pt x="5340" y="1948"/>
                    <a:pt x="5098" y="1825"/>
                  </a:cubicBezTo>
                  <a:cubicBezTo>
                    <a:pt x="5212" y="1751"/>
                    <a:pt x="5217" y="1547"/>
                    <a:pt x="5069" y="1448"/>
                  </a:cubicBezTo>
                  <a:cubicBezTo>
                    <a:pt x="4298" y="943"/>
                    <a:pt x="3408" y="730"/>
                    <a:pt x="2526" y="483"/>
                  </a:cubicBezTo>
                  <a:cubicBezTo>
                    <a:pt x="1926" y="317"/>
                    <a:pt x="1194" y="0"/>
                    <a:pt x="532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62;p41"/>
            <p:cNvSpPr/>
            <p:nvPr/>
          </p:nvSpPr>
          <p:spPr>
            <a:xfrm>
              <a:off x="5975775" y="1505863"/>
              <a:ext cx="87675" cy="62100"/>
            </a:xfrm>
            <a:custGeom>
              <a:avLst/>
              <a:gdLst/>
              <a:ahLst/>
              <a:cxnLst/>
              <a:rect l="l" t="t" r="r" b="b"/>
              <a:pathLst>
                <a:path w="3507" h="2484" extrusionOk="0">
                  <a:moveTo>
                    <a:pt x="108" y="1"/>
                  </a:moveTo>
                  <a:cubicBezTo>
                    <a:pt x="32" y="1"/>
                    <a:pt x="0" y="125"/>
                    <a:pt x="69" y="180"/>
                  </a:cubicBezTo>
                  <a:cubicBezTo>
                    <a:pt x="1082" y="981"/>
                    <a:pt x="2170" y="1862"/>
                    <a:pt x="3309" y="2465"/>
                  </a:cubicBezTo>
                  <a:cubicBezTo>
                    <a:pt x="3334" y="2478"/>
                    <a:pt x="3356" y="2484"/>
                    <a:pt x="3375" y="2484"/>
                  </a:cubicBezTo>
                  <a:cubicBezTo>
                    <a:pt x="3482" y="2484"/>
                    <a:pt x="3507" y="2307"/>
                    <a:pt x="3416" y="2227"/>
                  </a:cubicBezTo>
                  <a:cubicBezTo>
                    <a:pt x="2456" y="1378"/>
                    <a:pt x="1250" y="676"/>
                    <a:pt x="156" y="16"/>
                  </a:cubicBezTo>
                  <a:cubicBezTo>
                    <a:pt x="138" y="5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63;p41"/>
            <p:cNvSpPr/>
            <p:nvPr/>
          </p:nvSpPr>
          <p:spPr>
            <a:xfrm>
              <a:off x="6130100" y="2123738"/>
              <a:ext cx="408275" cy="79750"/>
            </a:xfrm>
            <a:custGeom>
              <a:avLst/>
              <a:gdLst/>
              <a:ahLst/>
              <a:cxnLst/>
              <a:rect l="l" t="t" r="r" b="b"/>
              <a:pathLst>
                <a:path w="16331" h="3190" extrusionOk="0">
                  <a:moveTo>
                    <a:pt x="15941" y="0"/>
                  </a:moveTo>
                  <a:cubicBezTo>
                    <a:pt x="15886" y="0"/>
                    <a:pt x="15834" y="21"/>
                    <a:pt x="15794" y="70"/>
                  </a:cubicBezTo>
                  <a:cubicBezTo>
                    <a:pt x="14092" y="2162"/>
                    <a:pt x="11500" y="2666"/>
                    <a:pt x="8920" y="2675"/>
                  </a:cubicBezTo>
                  <a:cubicBezTo>
                    <a:pt x="8902" y="2675"/>
                    <a:pt x="8883" y="2675"/>
                    <a:pt x="8864" y="2675"/>
                  </a:cubicBezTo>
                  <a:cubicBezTo>
                    <a:pt x="5913" y="2675"/>
                    <a:pt x="2952" y="2056"/>
                    <a:pt x="233" y="919"/>
                  </a:cubicBezTo>
                  <a:cubicBezTo>
                    <a:pt x="208" y="908"/>
                    <a:pt x="186" y="903"/>
                    <a:pt x="165" y="903"/>
                  </a:cubicBezTo>
                  <a:cubicBezTo>
                    <a:pt x="23" y="903"/>
                    <a:pt x="0" y="1139"/>
                    <a:pt x="156" y="1210"/>
                  </a:cubicBezTo>
                  <a:cubicBezTo>
                    <a:pt x="2932" y="2497"/>
                    <a:pt x="5915" y="3190"/>
                    <a:pt x="8969" y="3190"/>
                  </a:cubicBezTo>
                  <a:cubicBezTo>
                    <a:pt x="9226" y="3190"/>
                    <a:pt x="9483" y="3185"/>
                    <a:pt x="9740" y="3175"/>
                  </a:cubicBezTo>
                  <a:cubicBezTo>
                    <a:pt x="12099" y="3084"/>
                    <a:pt x="14838" y="2490"/>
                    <a:pt x="16220" y="386"/>
                  </a:cubicBezTo>
                  <a:cubicBezTo>
                    <a:pt x="16330" y="220"/>
                    <a:pt x="16121" y="0"/>
                    <a:pt x="15941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64;p41"/>
            <p:cNvSpPr/>
            <p:nvPr/>
          </p:nvSpPr>
          <p:spPr>
            <a:xfrm>
              <a:off x="5099975" y="1570363"/>
              <a:ext cx="1002575" cy="835325"/>
            </a:xfrm>
            <a:custGeom>
              <a:avLst/>
              <a:gdLst/>
              <a:ahLst/>
              <a:cxnLst/>
              <a:rect l="l" t="t" r="r" b="b"/>
              <a:pathLst>
                <a:path w="40103" h="33413" extrusionOk="0">
                  <a:moveTo>
                    <a:pt x="10861" y="0"/>
                  </a:moveTo>
                  <a:cubicBezTo>
                    <a:pt x="10861" y="0"/>
                    <a:pt x="1530" y="7128"/>
                    <a:pt x="751" y="12570"/>
                  </a:cubicBezTo>
                  <a:cubicBezTo>
                    <a:pt x="0" y="17849"/>
                    <a:pt x="1921" y="29325"/>
                    <a:pt x="9470" y="29325"/>
                  </a:cubicBezTo>
                  <a:cubicBezTo>
                    <a:pt x="9712" y="29325"/>
                    <a:pt x="9960" y="29313"/>
                    <a:pt x="10213" y="29289"/>
                  </a:cubicBezTo>
                  <a:cubicBezTo>
                    <a:pt x="18380" y="28513"/>
                    <a:pt x="21747" y="27996"/>
                    <a:pt x="21747" y="27996"/>
                  </a:cubicBezTo>
                  <a:lnTo>
                    <a:pt x="22399" y="32197"/>
                  </a:lnTo>
                  <a:cubicBezTo>
                    <a:pt x="22399" y="32197"/>
                    <a:pt x="23580" y="33413"/>
                    <a:pt x="25191" y="33413"/>
                  </a:cubicBezTo>
                  <a:cubicBezTo>
                    <a:pt x="25495" y="33413"/>
                    <a:pt x="25814" y="33370"/>
                    <a:pt x="26143" y="33267"/>
                  </a:cubicBezTo>
                  <a:cubicBezTo>
                    <a:pt x="28214" y="32619"/>
                    <a:pt x="29134" y="30847"/>
                    <a:pt x="29134" y="30847"/>
                  </a:cubicBezTo>
                  <a:lnTo>
                    <a:pt x="29655" y="23846"/>
                  </a:lnTo>
                  <a:cubicBezTo>
                    <a:pt x="29655" y="23846"/>
                    <a:pt x="31336" y="19441"/>
                    <a:pt x="33929" y="18793"/>
                  </a:cubicBezTo>
                  <a:cubicBezTo>
                    <a:pt x="36520" y="18145"/>
                    <a:pt x="39892" y="16721"/>
                    <a:pt x="40019" y="13350"/>
                  </a:cubicBezTo>
                  <a:cubicBezTo>
                    <a:pt x="40102" y="11206"/>
                    <a:pt x="38298" y="8801"/>
                    <a:pt x="35973" y="8801"/>
                  </a:cubicBezTo>
                  <a:cubicBezTo>
                    <a:pt x="34642" y="8801"/>
                    <a:pt x="33141" y="9589"/>
                    <a:pt x="31726" y="11665"/>
                  </a:cubicBezTo>
                  <a:cubicBezTo>
                    <a:pt x="31726" y="11665"/>
                    <a:pt x="31041" y="11761"/>
                    <a:pt x="29899" y="11761"/>
                  </a:cubicBezTo>
                  <a:cubicBezTo>
                    <a:pt x="25902" y="11761"/>
                    <a:pt x="16304" y="10585"/>
                    <a:pt x="10861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65;p41"/>
            <p:cNvSpPr/>
            <p:nvPr/>
          </p:nvSpPr>
          <p:spPr>
            <a:xfrm>
              <a:off x="5598600" y="1957913"/>
              <a:ext cx="210850" cy="156950"/>
            </a:xfrm>
            <a:custGeom>
              <a:avLst/>
              <a:gdLst/>
              <a:ahLst/>
              <a:cxnLst/>
              <a:rect l="l" t="t" r="r" b="b"/>
              <a:pathLst>
                <a:path w="8434" h="6278" extrusionOk="0">
                  <a:moveTo>
                    <a:pt x="5118" y="1"/>
                  </a:moveTo>
                  <a:cubicBezTo>
                    <a:pt x="4404" y="1"/>
                    <a:pt x="3632" y="183"/>
                    <a:pt x="2893" y="563"/>
                  </a:cubicBezTo>
                  <a:cubicBezTo>
                    <a:pt x="965" y="1552"/>
                    <a:pt x="1" y="3508"/>
                    <a:pt x="731" y="4932"/>
                  </a:cubicBezTo>
                  <a:cubicBezTo>
                    <a:pt x="1181" y="5808"/>
                    <a:pt x="2170" y="6277"/>
                    <a:pt x="3315" y="6277"/>
                  </a:cubicBezTo>
                  <a:cubicBezTo>
                    <a:pt x="4028" y="6277"/>
                    <a:pt x="4802" y="6095"/>
                    <a:pt x="5543" y="5715"/>
                  </a:cubicBezTo>
                  <a:cubicBezTo>
                    <a:pt x="7466" y="4727"/>
                    <a:pt x="8434" y="2770"/>
                    <a:pt x="7703" y="1346"/>
                  </a:cubicBezTo>
                  <a:cubicBezTo>
                    <a:pt x="7252" y="470"/>
                    <a:pt x="6261" y="1"/>
                    <a:pt x="5118" y="1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66;p41"/>
            <p:cNvSpPr/>
            <p:nvPr/>
          </p:nvSpPr>
          <p:spPr>
            <a:xfrm>
              <a:off x="5159750" y="2111338"/>
              <a:ext cx="194625" cy="164700"/>
            </a:xfrm>
            <a:custGeom>
              <a:avLst/>
              <a:gdLst/>
              <a:ahLst/>
              <a:cxnLst/>
              <a:rect l="l" t="t" r="r" b="b"/>
              <a:pathLst>
                <a:path w="7785" h="6588" extrusionOk="0">
                  <a:moveTo>
                    <a:pt x="3858" y="1"/>
                  </a:moveTo>
                  <a:cubicBezTo>
                    <a:pt x="3567" y="1"/>
                    <a:pt x="3270" y="28"/>
                    <a:pt x="2970" y="86"/>
                  </a:cubicBezTo>
                  <a:cubicBezTo>
                    <a:pt x="1592" y="357"/>
                    <a:pt x="501" y="1198"/>
                    <a:pt x="1" y="2240"/>
                  </a:cubicBezTo>
                  <a:cubicBezTo>
                    <a:pt x="813" y="4044"/>
                    <a:pt x="1933" y="5607"/>
                    <a:pt x="3409" y="6588"/>
                  </a:cubicBezTo>
                  <a:cubicBezTo>
                    <a:pt x="3671" y="6583"/>
                    <a:pt x="3942" y="6554"/>
                    <a:pt x="4213" y="6505"/>
                  </a:cubicBezTo>
                  <a:cubicBezTo>
                    <a:pt x="6342" y="6091"/>
                    <a:pt x="7785" y="4324"/>
                    <a:pt x="7440" y="2552"/>
                  </a:cubicBezTo>
                  <a:cubicBezTo>
                    <a:pt x="7144" y="1030"/>
                    <a:pt x="5629" y="1"/>
                    <a:pt x="3858" y="1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67;p41"/>
            <p:cNvSpPr/>
            <p:nvPr/>
          </p:nvSpPr>
          <p:spPr>
            <a:xfrm>
              <a:off x="5214300" y="1854788"/>
              <a:ext cx="678300" cy="403700"/>
            </a:xfrm>
            <a:custGeom>
              <a:avLst/>
              <a:gdLst/>
              <a:ahLst/>
              <a:cxnLst/>
              <a:rect l="l" t="t" r="r" b="b"/>
              <a:pathLst>
                <a:path w="27132" h="16148" extrusionOk="0">
                  <a:moveTo>
                    <a:pt x="27132" y="0"/>
                  </a:moveTo>
                  <a:lnTo>
                    <a:pt x="20758" y="189"/>
                  </a:lnTo>
                  <a:cubicBezTo>
                    <a:pt x="20758" y="189"/>
                    <a:pt x="21103" y="2448"/>
                    <a:pt x="21230" y="3080"/>
                  </a:cubicBezTo>
                  <a:cubicBezTo>
                    <a:pt x="21358" y="3708"/>
                    <a:pt x="21481" y="8544"/>
                    <a:pt x="16989" y="9861"/>
                  </a:cubicBezTo>
                  <a:cubicBezTo>
                    <a:pt x="16621" y="9969"/>
                    <a:pt x="16262" y="10019"/>
                    <a:pt x="15913" y="10019"/>
                  </a:cubicBezTo>
                  <a:cubicBezTo>
                    <a:pt x="12013" y="10019"/>
                    <a:pt x="9393" y="3802"/>
                    <a:pt x="9393" y="3802"/>
                  </a:cubicBezTo>
                  <a:lnTo>
                    <a:pt x="4431" y="6062"/>
                  </a:lnTo>
                  <a:cubicBezTo>
                    <a:pt x="4431" y="6062"/>
                    <a:pt x="5936" y="11181"/>
                    <a:pt x="4304" y="13912"/>
                  </a:cubicBezTo>
                  <a:cubicBezTo>
                    <a:pt x="3363" y="15486"/>
                    <a:pt x="2078" y="15820"/>
                    <a:pt x="1158" y="15820"/>
                  </a:cubicBezTo>
                  <a:cubicBezTo>
                    <a:pt x="481" y="15820"/>
                    <a:pt x="1" y="15639"/>
                    <a:pt x="1" y="15639"/>
                  </a:cubicBezTo>
                  <a:lnTo>
                    <a:pt x="1" y="15639"/>
                  </a:lnTo>
                  <a:lnTo>
                    <a:pt x="1178" y="16148"/>
                  </a:lnTo>
                  <a:cubicBezTo>
                    <a:pt x="7138" y="15767"/>
                    <a:pt x="5964" y="8843"/>
                    <a:pt x="5517" y="6899"/>
                  </a:cubicBezTo>
                  <a:cubicBezTo>
                    <a:pt x="5447" y="6600"/>
                    <a:pt x="5599" y="6300"/>
                    <a:pt x="5879" y="6173"/>
                  </a:cubicBezTo>
                  <a:lnTo>
                    <a:pt x="9245" y="4672"/>
                  </a:lnTo>
                  <a:cubicBezTo>
                    <a:pt x="9245" y="4672"/>
                    <a:pt x="10655" y="10376"/>
                    <a:pt x="15796" y="10376"/>
                  </a:cubicBezTo>
                  <a:cubicBezTo>
                    <a:pt x="16276" y="10376"/>
                    <a:pt x="16790" y="10326"/>
                    <a:pt x="17338" y="10217"/>
                  </a:cubicBezTo>
                  <a:cubicBezTo>
                    <a:pt x="22411" y="9204"/>
                    <a:pt x="22325" y="4398"/>
                    <a:pt x="22066" y="2437"/>
                  </a:cubicBezTo>
                  <a:cubicBezTo>
                    <a:pt x="22005" y="1961"/>
                    <a:pt x="22321" y="1518"/>
                    <a:pt x="22793" y="1415"/>
                  </a:cubicBezTo>
                  <a:lnTo>
                    <a:pt x="27083" y="480"/>
                  </a:lnTo>
                  <a:lnTo>
                    <a:pt x="27132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68;p41"/>
            <p:cNvSpPr/>
            <p:nvPr/>
          </p:nvSpPr>
          <p:spPr>
            <a:xfrm>
              <a:off x="5108913" y="1570700"/>
              <a:ext cx="259525" cy="494375"/>
            </a:xfrm>
            <a:custGeom>
              <a:avLst/>
              <a:gdLst/>
              <a:ahLst/>
              <a:cxnLst/>
              <a:rect l="l" t="t" r="r" b="b"/>
              <a:pathLst>
                <a:path w="10381" h="19775" extrusionOk="0">
                  <a:moveTo>
                    <a:pt x="10381" y="0"/>
                  </a:moveTo>
                  <a:cubicBezTo>
                    <a:pt x="7559" y="2506"/>
                    <a:pt x="845" y="7744"/>
                    <a:pt x="242" y="12452"/>
                  </a:cubicBezTo>
                  <a:cubicBezTo>
                    <a:pt x="1" y="14364"/>
                    <a:pt x="50" y="17079"/>
                    <a:pt x="620" y="19774"/>
                  </a:cubicBezTo>
                  <a:cubicBezTo>
                    <a:pt x="385" y="11559"/>
                    <a:pt x="2511" y="7806"/>
                    <a:pt x="10381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69;p41"/>
            <p:cNvSpPr/>
            <p:nvPr/>
          </p:nvSpPr>
          <p:spPr>
            <a:xfrm>
              <a:off x="5369450" y="1570363"/>
              <a:ext cx="518050" cy="309450"/>
            </a:xfrm>
            <a:custGeom>
              <a:avLst/>
              <a:gdLst/>
              <a:ahLst/>
              <a:cxnLst/>
              <a:rect l="l" t="t" r="r" b="b"/>
              <a:pathLst>
                <a:path w="20722" h="12378" extrusionOk="0">
                  <a:moveTo>
                    <a:pt x="82" y="0"/>
                  </a:moveTo>
                  <a:cubicBezTo>
                    <a:pt x="82" y="0"/>
                    <a:pt x="50" y="25"/>
                    <a:pt x="0" y="65"/>
                  </a:cubicBezTo>
                  <a:cubicBezTo>
                    <a:pt x="485" y="2727"/>
                    <a:pt x="2842" y="9174"/>
                    <a:pt x="11603" y="11480"/>
                  </a:cubicBezTo>
                  <a:cubicBezTo>
                    <a:pt x="14067" y="12128"/>
                    <a:pt x="15645" y="12378"/>
                    <a:pt x="16920" y="12378"/>
                  </a:cubicBezTo>
                  <a:cubicBezTo>
                    <a:pt x="18298" y="12378"/>
                    <a:pt x="19321" y="12086"/>
                    <a:pt x="20721" y="11689"/>
                  </a:cubicBezTo>
                  <a:lnTo>
                    <a:pt x="20721" y="11689"/>
                  </a:lnTo>
                  <a:cubicBezTo>
                    <a:pt x="20432" y="11718"/>
                    <a:pt x="19875" y="11760"/>
                    <a:pt x="19117" y="11760"/>
                  </a:cubicBezTo>
                  <a:cubicBezTo>
                    <a:pt x="15118" y="11760"/>
                    <a:pt x="5523" y="10582"/>
                    <a:pt x="82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70;p41"/>
            <p:cNvSpPr/>
            <p:nvPr/>
          </p:nvSpPr>
          <p:spPr>
            <a:xfrm>
              <a:off x="5954625" y="1863538"/>
              <a:ext cx="90775" cy="86025"/>
            </a:xfrm>
            <a:custGeom>
              <a:avLst/>
              <a:gdLst/>
              <a:ahLst/>
              <a:cxnLst/>
              <a:rect l="l" t="t" r="r" b="b"/>
              <a:pathLst>
                <a:path w="3631" h="3441" extrusionOk="0">
                  <a:moveTo>
                    <a:pt x="1682" y="1"/>
                  </a:moveTo>
                  <a:cubicBezTo>
                    <a:pt x="1653" y="1"/>
                    <a:pt x="1623" y="1"/>
                    <a:pt x="1592" y="3"/>
                  </a:cubicBezTo>
                  <a:cubicBezTo>
                    <a:pt x="254" y="65"/>
                    <a:pt x="1" y="2997"/>
                    <a:pt x="1" y="2997"/>
                  </a:cubicBezTo>
                  <a:cubicBezTo>
                    <a:pt x="1" y="2997"/>
                    <a:pt x="756" y="2190"/>
                    <a:pt x="1416" y="2190"/>
                  </a:cubicBezTo>
                  <a:cubicBezTo>
                    <a:pt x="1499" y="2190"/>
                    <a:pt x="1579" y="2202"/>
                    <a:pt x="1657" y="2230"/>
                  </a:cubicBezTo>
                  <a:cubicBezTo>
                    <a:pt x="2359" y="2484"/>
                    <a:pt x="1657" y="3440"/>
                    <a:pt x="1657" y="3440"/>
                  </a:cubicBezTo>
                  <a:cubicBezTo>
                    <a:pt x="1657" y="3440"/>
                    <a:pt x="2486" y="2423"/>
                    <a:pt x="2105" y="2041"/>
                  </a:cubicBezTo>
                  <a:cubicBezTo>
                    <a:pt x="1942" y="1877"/>
                    <a:pt x="1686" y="1829"/>
                    <a:pt x="1445" y="1829"/>
                  </a:cubicBezTo>
                  <a:cubicBezTo>
                    <a:pt x="1123" y="1829"/>
                    <a:pt x="829" y="1914"/>
                    <a:pt x="829" y="1914"/>
                  </a:cubicBezTo>
                  <a:cubicBezTo>
                    <a:pt x="829" y="1914"/>
                    <a:pt x="1096" y="646"/>
                    <a:pt x="2113" y="646"/>
                  </a:cubicBezTo>
                  <a:cubicBezTo>
                    <a:pt x="2500" y="646"/>
                    <a:pt x="2998" y="831"/>
                    <a:pt x="3631" y="1341"/>
                  </a:cubicBezTo>
                  <a:cubicBezTo>
                    <a:pt x="3631" y="1341"/>
                    <a:pt x="2964" y="1"/>
                    <a:pt x="168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71;p41"/>
            <p:cNvSpPr/>
            <p:nvPr/>
          </p:nvSpPr>
          <p:spPr>
            <a:xfrm>
              <a:off x="5211625" y="2008788"/>
              <a:ext cx="43600" cy="84100"/>
            </a:xfrm>
            <a:custGeom>
              <a:avLst/>
              <a:gdLst/>
              <a:ahLst/>
              <a:cxnLst/>
              <a:rect l="l" t="t" r="r" b="b"/>
              <a:pathLst>
                <a:path w="1744" h="3364" extrusionOk="0">
                  <a:moveTo>
                    <a:pt x="661" y="1"/>
                  </a:moveTo>
                  <a:cubicBezTo>
                    <a:pt x="645" y="1"/>
                    <a:pt x="628" y="2"/>
                    <a:pt x="612" y="4"/>
                  </a:cubicBezTo>
                  <a:cubicBezTo>
                    <a:pt x="210" y="66"/>
                    <a:pt x="1" y="871"/>
                    <a:pt x="144" y="1797"/>
                  </a:cubicBezTo>
                  <a:cubicBezTo>
                    <a:pt x="282" y="2686"/>
                    <a:pt x="695" y="3364"/>
                    <a:pt x="1083" y="3364"/>
                  </a:cubicBezTo>
                  <a:cubicBezTo>
                    <a:pt x="1100" y="3364"/>
                    <a:pt x="1116" y="3363"/>
                    <a:pt x="1133" y="3360"/>
                  </a:cubicBezTo>
                  <a:cubicBezTo>
                    <a:pt x="1535" y="3298"/>
                    <a:pt x="1744" y="2499"/>
                    <a:pt x="1600" y="1572"/>
                  </a:cubicBezTo>
                  <a:cubicBezTo>
                    <a:pt x="1463" y="682"/>
                    <a:pt x="1050" y="1"/>
                    <a:pt x="661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72;p41"/>
            <p:cNvSpPr/>
            <p:nvPr/>
          </p:nvSpPr>
          <p:spPr>
            <a:xfrm>
              <a:off x="5209300" y="2004563"/>
              <a:ext cx="48400" cy="92650"/>
            </a:xfrm>
            <a:custGeom>
              <a:avLst/>
              <a:gdLst/>
              <a:ahLst/>
              <a:cxnLst/>
              <a:rect l="l" t="t" r="r" b="b"/>
              <a:pathLst>
                <a:path w="1936" h="3706" extrusionOk="0">
                  <a:moveTo>
                    <a:pt x="754" y="338"/>
                  </a:moveTo>
                  <a:cubicBezTo>
                    <a:pt x="873" y="338"/>
                    <a:pt x="1017" y="461"/>
                    <a:pt x="1152" y="674"/>
                  </a:cubicBezTo>
                  <a:cubicBezTo>
                    <a:pt x="1329" y="953"/>
                    <a:pt x="1460" y="1339"/>
                    <a:pt x="1526" y="1765"/>
                  </a:cubicBezTo>
                  <a:cubicBezTo>
                    <a:pt x="1591" y="2191"/>
                    <a:pt x="1583" y="2598"/>
                    <a:pt x="1501" y="2914"/>
                  </a:cubicBezTo>
                  <a:cubicBezTo>
                    <a:pt x="1431" y="3176"/>
                    <a:pt x="1320" y="3344"/>
                    <a:pt x="1201" y="3361"/>
                  </a:cubicBezTo>
                  <a:cubicBezTo>
                    <a:pt x="1193" y="3362"/>
                    <a:pt x="1186" y="3363"/>
                    <a:pt x="1178" y="3363"/>
                  </a:cubicBezTo>
                  <a:cubicBezTo>
                    <a:pt x="941" y="3363"/>
                    <a:pt x="549" y="2842"/>
                    <a:pt x="406" y="1937"/>
                  </a:cubicBezTo>
                  <a:cubicBezTo>
                    <a:pt x="340" y="1511"/>
                    <a:pt x="349" y="1105"/>
                    <a:pt x="430" y="789"/>
                  </a:cubicBezTo>
                  <a:cubicBezTo>
                    <a:pt x="500" y="527"/>
                    <a:pt x="610" y="359"/>
                    <a:pt x="730" y="342"/>
                  </a:cubicBezTo>
                  <a:cubicBezTo>
                    <a:pt x="738" y="342"/>
                    <a:pt x="746" y="338"/>
                    <a:pt x="754" y="338"/>
                  </a:cubicBezTo>
                  <a:close/>
                  <a:moveTo>
                    <a:pt x="758" y="0"/>
                  </a:moveTo>
                  <a:cubicBezTo>
                    <a:pt x="732" y="0"/>
                    <a:pt x="706" y="2"/>
                    <a:pt x="680" y="6"/>
                  </a:cubicBezTo>
                  <a:cubicBezTo>
                    <a:pt x="414" y="46"/>
                    <a:pt x="209" y="293"/>
                    <a:pt x="103" y="703"/>
                  </a:cubicBezTo>
                  <a:cubicBezTo>
                    <a:pt x="8" y="1064"/>
                    <a:pt x="0" y="1519"/>
                    <a:pt x="69" y="1991"/>
                  </a:cubicBezTo>
                  <a:cubicBezTo>
                    <a:pt x="226" y="2992"/>
                    <a:pt x="693" y="3705"/>
                    <a:pt x="1176" y="3705"/>
                  </a:cubicBezTo>
                  <a:cubicBezTo>
                    <a:pt x="1201" y="3705"/>
                    <a:pt x="1226" y="3701"/>
                    <a:pt x="1255" y="3697"/>
                  </a:cubicBezTo>
                  <a:cubicBezTo>
                    <a:pt x="1517" y="3656"/>
                    <a:pt x="1723" y="3410"/>
                    <a:pt x="1829" y="3000"/>
                  </a:cubicBezTo>
                  <a:cubicBezTo>
                    <a:pt x="1924" y="2643"/>
                    <a:pt x="1935" y="2184"/>
                    <a:pt x="1862" y="1712"/>
                  </a:cubicBezTo>
                  <a:cubicBezTo>
                    <a:pt x="1788" y="1240"/>
                    <a:pt x="1640" y="809"/>
                    <a:pt x="1439" y="493"/>
                  </a:cubicBezTo>
                  <a:cubicBezTo>
                    <a:pt x="1236" y="172"/>
                    <a:pt x="999" y="0"/>
                    <a:pt x="758" y="0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73;p41"/>
            <p:cNvSpPr/>
            <p:nvPr/>
          </p:nvSpPr>
          <p:spPr>
            <a:xfrm>
              <a:off x="5595525" y="1884013"/>
              <a:ext cx="43525" cy="84100"/>
            </a:xfrm>
            <a:custGeom>
              <a:avLst/>
              <a:gdLst/>
              <a:ahLst/>
              <a:cxnLst/>
              <a:rect l="l" t="t" r="r" b="b"/>
              <a:pathLst>
                <a:path w="1741" h="3364" extrusionOk="0">
                  <a:moveTo>
                    <a:pt x="658" y="1"/>
                  </a:moveTo>
                  <a:cubicBezTo>
                    <a:pt x="641" y="1"/>
                    <a:pt x="625" y="2"/>
                    <a:pt x="608" y="5"/>
                  </a:cubicBezTo>
                  <a:cubicBezTo>
                    <a:pt x="210" y="66"/>
                    <a:pt x="1" y="870"/>
                    <a:pt x="144" y="1796"/>
                  </a:cubicBezTo>
                  <a:cubicBezTo>
                    <a:pt x="282" y="2686"/>
                    <a:pt x="695" y="3363"/>
                    <a:pt x="1083" y="3363"/>
                  </a:cubicBezTo>
                  <a:cubicBezTo>
                    <a:pt x="1100" y="3363"/>
                    <a:pt x="1116" y="3362"/>
                    <a:pt x="1133" y="3359"/>
                  </a:cubicBezTo>
                  <a:cubicBezTo>
                    <a:pt x="1531" y="3297"/>
                    <a:pt x="1740" y="2498"/>
                    <a:pt x="1596" y="1571"/>
                  </a:cubicBezTo>
                  <a:cubicBezTo>
                    <a:pt x="1459" y="683"/>
                    <a:pt x="1046" y="1"/>
                    <a:pt x="658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74;p41"/>
            <p:cNvSpPr/>
            <p:nvPr/>
          </p:nvSpPr>
          <p:spPr>
            <a:xfrm>
              <a:off x="5593075" y="1879763"/>
              <a:ext cx="48425" cy="92650"/>
            </a:xfrm>
            <a:custGeom>
              <a:avLst/>
              <a:gdLst/>
              <a:ahLst/>
              <a:cxnLst/>
              <a:rect l="l" t="t" r="r" b="b"/>
              <a:pathLst>
                <a:path w="1937" h="3706" extrusionOk="0">
                  <a:moveTo>
                    <a:pt x="755" y="338"/>
                  </a:moveTo>
                  <a:cubicBezTo>
                    <a:pt x="993" y="338"/>
                    <a:pt x="1387" y="859"/>
                    <a:pt x="1526" y="1765"/>
                  </a:cubicBezTo>
                  <a:cubicBezTo>
                    <a:pt x="1592" y="2193"/>
                    <a:pt x="1584" y="2598"/>
                    <a:pt x="1501" y="2918"/>
                  </a:cubicBezTo>
                  <a:cubicBezTo>
                    <a:pt x="1436" y="3177"/>
                    <a:pt x="1321" y="3344"/>
                    <a:pt x="1202" y="3361"/>
                  </a:cubicBezTo>
                  <a:cubicBezTo>
                    <a:pt x="1194" y="3362"/>
                    <a:pt x="1186" y="3363"/>
                    <a:pt x="1178" y="3363"/>
                  </a:cubicBezTo>
                  <a:cubicBezTo>
                    <a:pt x="938" y="3363"/>
                    <a:pt x="550" y="2842"/>
                    <a:pt x="411" y="1938"/>
                  </a:cubicBezTo>
                  <a:cubicBezTo>
                    <a:pt x="341" y="1511"/>
                    <a:pt x="354" y="1105"/>
                    <a:pt x="435" y="790"/>
                  </a:cubicBezTo>
                  <a:cubicBezTo>
                    <a:pt x="501" y="527"/>
                    <a:pt x="615" y="359"/>
                    <a:pt x="735" y="342"/>
                  </a:cubicBezTo>
                  <a:cubicBezTo>
                    <a:pt x="743" y="342"/>
                    <a:pt x="751" y="338"/>
                    <a:pt x="755" y="338"/>
                  </a:cubicBezTo>
                  <a:close/>
                  <a:moveTo>
                    <a:pt x="756" y="1"/>
                  </a:moveTo>
                  <a:cubicBezTo>
                    <a:pt x="731" y="1"/>
                    <a:pt x="706" y="3"/>
                    <a:pt x="681" y="6"/>
                  </a:cubicBezTo>
                  <a:cubicBezTo>
                    <a:pt x="415" y="47"/>
                    <a:pt x="214" y="293"/>
                    <a:pt x="108" y="703"/>
                  </a:cubicBezTo>
                  <a:cubicBezTo>
                    <a:pt x="13" y="1065"/>
                    <a:pt x="0" y="1519"/>
                    <a:pt x="74" y="1991"/>
                  </a:cubicBezTo>
                  <a:cubicBezTo>
                    <a:pt x="231" y="2992"/>
                    <a:pt x="694" y="3706"/>
                    <a:pt x="1178" y="3706"/>
                  </a:cubicBezTo>
                  <a:cubicBezTo>
                    <a:pt x="1206" y="3706"/>
                    <a:pt x="1231" y="3702"/>
                    <a:pt x="1255" y="3698"/>
                  </a:cubicBezTo>
                  <a:cubicBezTo>
                    <a:pt x="1522" y="3656"/>
                    <a:pt x="1723" y="3410"/>
                    <a:pt x="1830" y="3000"/>
                  </a:cubicBezTo>
                  <a:cubicBezTo>
                    <a:pt x="1925" y="2644"/>
                    <a:pt x="1937" y="2184"/>
                    <a:pt x="1863" y="1712"/>
                  </a:cubicBezTo>
                  <a:cubicBezTo>
                    <a:pt x="1706" y="713"/>
                    <a:pt x="1239" y="1"/>
                    <a:pt x="756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75;p41"/>
            <p:cNvSpPr/>
            <p:nvPr/>
          </p:nvSpPr>
          <p:spPr>
            <a:xfrm>
              <a:off x="5455675" y="2188863"/>
              <a:ext cx="42900" cy="20225"/>
            </a:xfrm>
            <a:custGeom>
              <a:avLst/>
              <a:gdLst/>
              <a:ahLst/>
              <a:cxnLst/>
              <a:rect l="l" t="t" r="r" b="b"/>
              <a:pathLst>
                <a:path w="1716" h="809" extrusionOk="0">
                  <a:moveTo>
                    <a:pt x="1715" y="0"/>
                  </a:moveTo>
                  <a:lnTo>
                    <a:pt x="1" y="361"/>
                  </a:lnTo>
                  <a:lnTo>
                    <a:pt x="722" y="808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76;p41"/>
            <p:cNvSpPr/>
            <p:nvPr/>
          </p:nvSpPr>
          <p:spPr>
            <a:xfrm>
              <a:off x="5568550" y="1825538"/>
              <a:ext cx="68275" cy="27600"/>
            </a:xfrm>
            <a:custGeom>
              <a:avLst/>
              <a:gdLst/>
              <a:ahLst/>
              <a:cxnLst/>
              <a:rect l="l" t="t" r="r" b="b"/>
              <a:pathLst>
                <a:path w="2731" h="1104" extrusionOk="0">
                  <a:moveTo>
                    <a:pt x="1226" y="0"/>
                  </a:moveTo>
                  <a:cubicBezTo>
                    <a:pt x="761" y="0"/>
                    <a:pt x="333" y="123"/>
                    <a:pt x="199" y="415"/>
                  </a:cubicBezTo>
                  <a:cubicBezTo>
                    <a:pt x="0" y="846"/>
                    <a:pt x="883" y="1104"/>
                    <a:pt x="1653" y="1104"/>
                  </a:cubicBezTo>
                  <a:cubicBezTo>
                    <a:pt x="2190" y="1104"/>
                    <a:pt x="2673" y="978"/>
                    <a:pt x="2696" y="699"/>
                  </a:cubicBezTo>
                  <a:cubicBezTo>
                    <a:pt x="2731" y="287"/>
                    <a:pt x="1935" y="0"/>
                    <a:pt x="122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77;p41"/>
            <p:cNvSpPr/>
            <p:nvPr/>
          </p:nvSpPr>
          <p:spPr>
            <a:xfrm>
              <a:off x="5567650" y="1821163"/>
              <a:ext cx="73225" cy="36200"/>
            </a:xfrm>
            <a:custGeom>
              <a:avLst/>
              <a:gdLst/>
              <a:ahLst/>
              <a:cxnLst/>
              <a:rect l="l" t="t" r="r" b="b"/>
              <a:pathLst>
                <a:path w="2929" h="1448" extrusionOk="0">
                  <a:moveTo>
                    <a:pt x="1259" y="344"/>
                  </a:moveTo>
                  <a:cubicBezTo>
                    <a:pt x="1481" y="344"/>
                    <a:pt x="1715" y="373"/>
                    <a:pt x="1928" y="431"/>
                  </a:cubicBezTo>
                  <a:cubicBezTo>
                    <a:pt x="2318" y="533"/>
                    <a:pt x="2576" y="709"/>
                    <a:pt x="2564" y="857"/>
                  </a:cubicBezTo>
                  <a:cubicBezTo>
                    <a:pt x="2560" y="914"/>
                    <a:pt x="2474" y="976"/>
                    <a:pt x="2338" y="1025"/>
                  </a:cubicBezTo>
                  <a:cubicBezTo>
                    <a:pt x="2166" y="1083"/>
                    <a:pt x="1939" y="1109"/>
                    <a:pt x="1701" y="1109"/>
                  </a:cubicBezTo>
                  <a:cubicBezTo>
                    <a:pt x="1173" y="1109"/>
                    <a:pt x="589" y="981"/>
                    <a:pt x="411" y="783"/>
                  </a:cubicBezTo>
                  <a:cubicBezTo>
                    <a:pt x="366" y="734"/>
                    <a:pt x="370" y="702"/>
                    <a:pt x="390" y="660"/>
                  </a:cubicBezTo>
                  <a:cubicBezTo>
                    <a:pt x="489" y="443"/>
                    <a:pt x="854" y="344"/>
                    <a:pt x="1259" y="344"/>
                  </a:cubicBezTo>
                  <a:close/>
                  <a:moveTo>
                    <a:pt x="1253" y="1"/>
                  </a:moveTo>
                  <a:cubicBezTo>
                    <a:pt x="727" y="1"/>
                    <a:pt x="247" y="154"/>
                    <a:pt x="78" y="517"/>
                  </a:cubicBezTo>
                  <a:cubicBezTo>
                    <a:pt x="0" y="689"/>
                    <a:pt x="29" y="865"/>
                    <a:pt x="161" y="1009"/>
                  </a:cubicBezTo>
                  <a:cubicBezTo>
                    <a:pt x="415" y="1296"/>
                    <a:pt x="1087" y="1448"/>
                    <a:pt x="1691" y="1448"/>
                  </a:cubicBezTo>
                  <a:cubicBezTo>
                    <a:pt x="1973" y="1448"/>
                    <a:pt x="2244" y="1415"/>
                    <a:pt x="2450" y="1345"/>
                  </a:cubicBezTo>
                  <a:cubicBezTo>
                    <a:pt x="2802" y="1226"/>
                    <a:pt x="2892" y="1029"/>
                    <a:pt x="2904" y="886"/>
                  </a:cubicBezTo>
                  <a:cubicBezTo>
                    <a:pt x="2929" y="550"/>
                    <a:pt x="2601" y="255"/>
                    <a:pt x="2018" y="102"/>
                  </a:cubicBezTo>
                  <a:cubicBezTo>
                    <a:pt x="1772" y="37"/>
                    <a:pt x="1507" y="1"/>
                    <a:pt x="1253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78;p41"/>
            <p:cNvSpPr/>
            <p:nvPr/>
          </p:nvSpPr>
          <p:spPr>
            <a:xfrm>
              <a:off x="5159000" y="1915263"/>
              <a:ext cx="86675" cy="48150"/>
            </a:xfrm>
            <a:custGeom>
              <a:avLst/>
              <a:gdLst/>
              <a:ahLst/>
              <a:cxnLst/>
              <a:rect l="l" t="t" r="r" b="b"/>
              <a:pathLst>
                <a:path w="3467" h="1926" extrusionOk="0">
                  <a:moveTo>
                    <a:pt x="2458" y="0"/>
                  </a:moveTo>
                  <a:cubicBezTo>
                    <a:pt x="1532" y="0"/>
                    <a:pt x="0" y="1141"/>
                    <a:pt x="498" y="1777"/>
                  </a:cubicBezTo>
                  <a:cubicBezTo>
                    <a:pt x="580" y="1880"/>
                    <a:pt x="728" y="1925"/>
                    <a:pt x="915" y="1925"/>
                  </a:cubicBezTo>
                  <a:cubicBezTo>
                    <a:pt x="1782" y="1925"/>
                    <a:pt x="3466" y="945"/>
                    <a:pt x="3000" y="243"/>
                  </a:cubicBezTo>
                  <a:cubicBezTo>
                    <a:pt x="2886" y="73"/>
                    <a:pt x="2691" y="0"/>
                    <a:pt x="2458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79;p41"/>
            <p:cNvSpPr/>
            <p:nvPr/>
          </p:nvSpPr>
          <p:spPr>
            <a:xfrm>
              <a:off x="5163025" y="1911013"/>
              <a:ext cx="81050" cy="56575"/>
            </a:xfrm>
            <a:custGeom>
              <a:avLst/>
              <a:gdLst/>
              <a:ahLst/>
              <a:cxnLst/>
              <a:rect l="l" t="t" r="r" b="b"/>
              <a:pathLst>
                <a:path w="3242" h="2263" extrusionOk="0">
                  <a:moveTo>
                    <a:pt x="2298" y="339"/>
                  </a:moveTo>
                  <a:cubicBezTo>
                    <a:pt x="2491" y="339"/>
                    <a:pt x="2622" y="396"/>
                    <a:pt x="2696" y="508"/>
                  </a:cubicBezTo>
                  <a:cubicBezTo>
                    <a:pt x="2909" y="828"/>
                    <a:pt x="2393" y="1242"/>
                    <a:pt x="2228" y="1361"/>
                  </a:cubicBezTo>
                  <a:cubicBezTo>
                    <a:pt x="1724" y="1724"/>
                    <a:pt x="1107" y="1929"/>
                    <a:pt x="747" y="1929"/>
                  </a:cubicBezTo>
                  <a:cubicBezTo>
                    <a:pt x="615" y="1929"/>
                    <a:pt x="518" y="1902"/>
                    <a:pt x="473" y="1844"/>
                  </a:cubicBezTo>
                  <a:cubicBezTo>
                    <a:pt x="444" y="1808"/>
                    <a:pt x="362" y="1701"/>
                    <a:pt x="456" y="1479"/>
                  </a:cubicBezTo>
                  <a:cubicBezTo>
                    <a:pt x="670" y="987"/>
                    <a:pt x="1564" y="401"/>
                    <a:pt x="2200" y="343"/>
                  </a:cubicBezTo>
                  <a:cubicBezTo>
                    <a:pt x="2232" y="343"/>
                    <a:pt x="2265" y="339"/>
                    <a:pt x="2298" y="339"/>
                  </a:cubicBezTo>
                  <a:close/>
                  <a:moveTo>
                    <a:pt x="2302" y="1"/>
                  </a:moveTo>
                  <a:cubicBezTo>
                    <a:pt x="2259" y="1"/>
                    <a:pt x="2214" y="3"/>
                    <a:pt x="2166" y="8"/>
                  </a:cubicBezTo>
                  <a:cubicBezTo>
                    <a:pt x="1408" y="76"/>
                    <a:pt x="407" y="737"/>
                    <a:pt x="144" y="1344"/>
                  </a:cubicBezTo>
                  <a:cubicBezTo>
                    <a:pt x="1" y="1681"/>
                    <a:pt x="99" y="1914"/>
                    <a:pt x="206" y="2054"/>
                  </a:cubicBezTo>
                  <a:cubicBezTo>
                    <a:pt x="320" y="2202"/>
                    <a:pt x="517" y="2263"/>
                    <a:pt x="756" y="2263"/>
                  </a:cubicBezTo>
                  <a:cubicBezTo>
                    <a:pt x="1264" y="2263"/>
                    <a:pt x="1961" y="1971"/>
                    <a:pt x="2425" y="1636"/>
                  </a:cubicBezTo>
                  <a:cubicBezTo>
                    <a:pt x="3040" y="1189"/>
                    <a:pt x="3241" y="712"/>
                    <a:pt x="2978" y="319"/>
                  </a:cubicBezTo>
                  <a:cubicBezTo>
                    <a:pt x="2879" y="172"/>
                    <a:pt x="2684" y="1"/>
                    <a:pt x="2302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80;p41"/>
            <p:cNvSpPr/>
            <p:nvPr/>
          </p:nvSpPr>
          <p:spPr>
            <a:xfrm>
              <a:off x="5426475" y="2141788"/>
              <a:ext cx="377350" cy="189725"/>
            </a:xfrm>
            <a:custGeom>
              <a:avLst/>
              <a:gdLst/>
              <a:ahLst/>
              <a:cxnLst/>
              <a:rect l="l" t="t" r="r" b="b"/>
              <a:pathLst>
                <a:path w="15094" h="7589" extrusionOk="0">
                  <a:moveTo>
                    <a:pt x="15093" y="0"/>
                  </a:moveTo>
                  <a:lnTo>
                    <a:pt x="15090" y="4"/>
                  </a:lnTo>
                  <a:lnTo>
                    <a:pt x="15090" y="4"/>
                  </a:lnTo>
                  <a:cubicBezTo>
                    <a:pt x="15092" y="1"/>
                    <a:pt x="15093" y="0"/>
                    <a:pt x="15093" y="0"/>
                  </a:cubicBezTo>
                  <a:close/>
                  <a:moveTo>
                    <a:pt x="15090" y="4"/>
                  </a:moveTo>
                  <a:cubicBezTo>
                    <a:pt x="15050" y="53"/>
                    <a:pt x="14572" y="589"/>
                    <a:pt x="12210" y="1608"/>
                  </a:cubicBezTo>
                  <a:cubicBezTo>
                    <a:pt x="9729" y="2682"/>
                    <a:pt x="0" y="6103"/>
                    <a:pt x="0" y="6103"/>
                  </a:cubicBezTo>
                  <a:lnTo>
                    <a:pt x="180" y="6137"/>
                  </a:lnTo>
                  <a:cubicBezTo>
                    <a:pt x="6160" y="5525"/>
                    <a:pt x="8687" y="5139"/>
                    <a:pt x="8687" y="5139"/>
                  </a:cubicBezTo>
                  <a:lnTo>
                    <a:pt x="9040" y="7588"/>
                  </a:lnTo>
                  <a:lnTo>
                    <a:pt x="15090" y="4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81;p41"/>
            <p:cNvSpPr/>
            <p:nvPr/>
          </p:nvSpPr>
          <p:spPr>
            <a:xfrm>
              <a:off x="5210725" y="2026638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0" y="0"/>
                  </a:moveTo>
                  <a:cubicBezTo>
                    <a:pt x="222" y="0"/>
                    <a:pt x="0" y="226"/>
                    <a:pt x="0" y="501"/>
                  </a:cubicBezTo>
                  <a:cubicBezTo>
                    <a:pt x="0" y="776"/>
                    <a:pt x="222" y="1001"/>
                    <a:pt x="500" y="1001"/>
                  </a:cubicBezTo>
                  <a:cubicBezTo>
                    <a:pt x="775" y="1001"/>
                    <a:pt x="1001" y="776"/>
                    <a:pt x="1001" y="501"/>
                  </a:cubicBezTo>
                  <a:cubicBezTo>
                    <a:pt x="1001" y="226"/>
                    <a:pt x="775" y="0"/>
                    <a:pt x="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82;p41"/>
            <p:cNvSpPr/>
            <p:nvPr/>
          </p:nvSpPr>
          <p:spPr>
            <a:xfrm>
              <a:off x="5594525" y="1904613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0" y="1"/>
                  </a:moveTo>
                  <a:cubicBezTo>
                    <a:pt x="226" y="1"/>
                    <a:pt x="0" y="222"/>
                    <a:pt x="0" y="501"/>
                  </a:cubicBezTo>
                  <a:cubicBezTo>
                    <a:pt x="0" y="775"/>
                    <a:pt x="226" y="1002"/>
                    <a:pt x="500" y="1002"/>
                  </a:cubicBezTo>
                  <a:cubicBezTo>
                    <a:pt x="779" y="1002"/>
                    <a:pt x="1000" y="775"/>
                    <a:pt x="1000" y="501"/>
                  </a:cubicBezTo>
                  <a:cubicBezTo>
                    <a:pt x="1000" y="222"/>
                    <a:pt x="779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83;p41"/>
            <p:cNvSpPr/>
            <p:nvPr/>
          </p:nvSpPr>
          <p:spPr>
            <a:xfrm>
              <a:off x="5421650" y="1746213"/>
              <a:ext cx="350700" cy="368800"/>
            </a:xfrm>
            <a:custGeom>
              <a:avLst/>
              <a:gdLst/>
              <a:ahLst/>
              <a:cxnLst/>
              <a:rect l="l" t="t" r="r" b="b"/>
              <a:pathLst>
                <a:path w="14028" h="14752" extrusionOk="0">
                  <a:moveTo>
                    <a:pt x="6445" y="842"/>
                  </a:moveTo>
                  <a:cubicBezTo>
                    <a:pt x="8942" y="842"/>
                    <a:pt x="11379" y="2884"/>
                    <a:pt x="12235" y="5902"/>
                  </a:cubicBezTo>
                  <a:cubicBezTo>
                    <a:pt x="13227" y="9413"/>
                    <a:pt x="11697" y="12924"/>
                    <a:pt x="8814" y="13740"/>
                  </a:cubicBezTo>
                  <a:cubicBezTo>
                    <a:pt x="8407" y="13855"/>
                    <a:pt x="7994" y="13911"/>
                    <a:pt x="7583" y="13911"/>
                  </a:cubicBezTo>
                  <a:cubicBezTo>
                    <a:pt x="5086" y="13911"/>
                    <a:pt x="2648" y="11870"/>
                    <a:pt x="1793" y="8855"/>
                  </a:cubicBezTo>
                  <a:cubicBezTo>
                    <a:pt x="800" y="5340"/>
                    <a:pt x="2329" y="1829"/>
                    <a:pt x="5213" y="1013"/>
                  </a:cubicBezTo>
                  <a:cubicBezTo>
                    <a:pt x="5621" y="898"/>
                    <a:pt x="6034" y="842"/>
                    <a:pt x="6445" y="842"/>
                  </a:cubicBezTo>
                  <a:close/>
                  <a:moveTo>
                    <a:pt x="6370" y="1"/>
                  </a:moveTo>
                  <a:cubicBezTo>
                    <a:pt x="5907" y="1"/>
                    <a:pt x="5442" y="63"/>
                    <a:pt x="4983" y="192"/>
                  </a:cubicBezTo>
                  <a:cubicBezTo>
                    <a:pt x="1727" y="1116"/>
                    <a:pt x="0" y="5078"/>
                    <a:pt x="1119" y="9044"/>
                  </a:cubicBezTo>
                  <a:cubicBezTo>
                    <a:pt x="2085" y="12450"/>
                    <a:pt x="4838" y="14752"/>
                    <a:pt x="7657" y="14752"/>
                  </a:cubicBezTo>
                  <a:cubicBezTo>
                    <a:pt x="8120" y="14752"/>
                    <a:pt x="8585" y="14690"/>
                    <a:pt x="9044" y="14560"/>
                  </a:cubicBezTo>
                  <a:cubicBezTo>
                    <a:pt x="12301" y="13638"/>
                    <a:pt x="14027" y="9676"/>
                    <a:pt x="12907" y="5709"/>
                  </a:cubicBezTo>
                  <a:cubicBezTo>
                    <a:pt x="11943" y="2302"/>
                    <a:pt x="9189" y="1"/>
                    <a:pt x="6370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84;p41"/>
            <p:cNvSpPr/>
            <p:nvPr/>
          </p:nvSpPr>
          <p:spPr>
            <a:xfrm>
              <a:off x="5431775" y="1742013"/>
              <a:ext cx="330400" cy="377250"/>
            </a:xfrm>
            <a:custGeom>
              <a:avLst/>
              <a:gdLst/>
              <a:ahLst/>
              <a:cxnLst/>
              <a:rect l="l" t="t" r="r" b="b"/>
              <a:pathLst>
                <a:path w="13216" h="15090" extrusionOk="0">
                  <a:moveTo>
                    <a:pt x="6043" y="1181"/>
                  </a:moveTo>
                  <a:cubicBezTo>
                    <a:pt x="7027" y="1181"/>
                    <a:pt x="8019" y="1505"/>
                    <a:pt x="8930" y="2141"/>
                  </a:cubicBezTo>
                  <a:cubicBezTo>
                    <a:pt x="10222" y="3043"/>
                    <a:pt x="11194" y="4454"/>
                    <a:pt x="11665" y="6115"/>
                  </a:cubicBezTo>
                  <a:cubicBezTo>
                    <a:pt x="12629" y="9532"/>
                    <a:pt x="11149" y="12956"/>
                    <a:pt x="8360" y="13744"/>
                  </a:cubicBezTo>
                  <a:cubicBezTo>
                    <a:pt x="7970" y="13854"/>
                    <a:pt x="7574" y="13907"/>
                    <a:pt x="7180" y="13907"/>
                  </a:cubicBezTo>
                  <a:cubicBezTo>
                    <a:pt x="4760" y="13907"/>
                    <a:pt x="2384" y="11915"/>
                    <a:pt x="1551" y="8973"/>
                  </a:cubicBezTo>
                  <a:cubicBezTo>
                    <a:pt x="584" y="5557"/>
                    <a:pt x="2068" y="2132"/>
                    <a:pt x="4853" y="1345"/>
                  </a:cubicBezTo>
                  <a:cubicBezTo>
                    <a:pt x="5246" y="1234"/>
                    <a:pt x="5645" y="1181"/>
                    <a:pt x="6043" y="1181"/>
                  </a:cubicBezTo>
                  <a:close/>
                  <a:moveTo>
                    <a:pt x="6043" y="840"/>
                  </a:moveTo>
                  <a:cubicBezTo>
                    <a:pt x="5612" y="840"/>
                    <a:pt x="5183" y="899"/>
                    <a:pt x="4763" y="1017"/>
                  </a:cubicBezTo>
                  <a:cubicBezTo>
                    <a:pt x="1793" y="1858"/>
                    <a:pt x="206" y="5467"/>
                    <a:pt x="1223" y="9068"/>
                  </a:cubicBezTo>
                  <a:cubicBezTo>
                    <a:pt x="2096" y="12157"/>
                    <a:pt x="4612" y="14249"/>
                    <a:pt x="7183" y="14249"/>
                  </a:cubicBezTo>
                  <a:cubicBezTo>
                    <a:pt x="7609" y="14249"/>
                    <a:pt x="8032" y="14191"/>
                    <a:pt x="8454" y="14071"/>
                  </a:cubicBezTo>
                  <a:cubicBezTo>
                    <a:pt x="11423" y="13231"/>
                    <a:pt x="13011" y="9622"/>
                    <a:pt x="11989" y="6020"/>
                  </a:cubicBezTo>
                  <a:cubicBezTo>
                    <a:pt x="11502" y="4286"/>
                    <a:pt x="10480" y="2809"/>
                    <a:pt x="9123" y="1861"/>
                  </a:cubicBezTo>
                  <a:cubicBezTo>
                    <a:pt x="8154" y="1187"/>
                    <a:pt x="7093" y="840"/>
                    <a:pt x="6043" y="840"/>
                  </a:cubicBezTo>
                  <a:close/>
                  <a:moveTo>
                    <a:pt x="5973" y="340"/>
                  </a:moveTo>
                  <a:cubicBezTo>
                    <a:pt x="7084" y="340"/>
                    <a:pt x="8208" y="709"/>
                    <a:pt x="9242" y="1427"/>
                  </a:cubicBezTo>
                  <a:cubicBezTo>
                    <a:pt x="10706" y="2448"/>
                    <a:pt x="11805" y="4044"/>
                    <a:pt x="12339" y="5926"/>
                  </a:cubicBezTo>
                  <a:cubicBezTo>
                    <a:pt x="12867" y="7805"/>
                    <a:pt x="12769" y="9740"/>
                    <a:pt x="12055" y="11377"/>
                  </a:cubicBezTo>
                  <a:cubicBezTo>
                    <a:pt x="11346" y="13001"/>
                    <a:pt x="10119" y="14134"/>
                    <a:pt x="8593" y="14564"/>
                  </a:cubicBezTo>
                  <a:cubicBezTo>
                    <a:pt x="8150" y="14689"/>
                    <a:pt x="7701" y="14749"/>
                    <a:pt x="7253" y="14749"/>
                  </a:cubicBezTo>
                  <a:cubicBezTo>
                    <a:pt x="4510" y="14749"/>
                    <a:pt x="1820" y="12491"/>
                    <a:pt x="879" y="9166"/>
                  </a:cubicBezTo>
                  <a:cubicBezTo>
                    <a:pt x="345" y="7284"/>
                    <a:pt x="448" y="5348"/>
                    <a:pt x="1161" y="3711"/>
                  </a:cubicBezTo>
                  <a:cubicBezTo>
                    <a:pt x="1871" y="2087"/>
                    <a:pt x="3098" y="955"/>
                    <a:pt x="4623" y="525"/>
                  </a:cubicBezTo>
                  <a:cubicBezTo>
                    <a:pt x="5066" y="402"/>
                    <a:pt x="5517" y="340"/>
                    <a:pt x="5973" y="340"/>
                  </a:cubicBezTo>
                  <a:close/>
                  <a:moveTo>
                    <a:pt x="5974" y="0"/>
                  </a:moveTo>
                  <a:cubicBezTo>
                    <a:pt x="5488" y="0"/>
                    <a:pt x="5003" y="67"/>
                    <a:pt x="4529" y="201"/>
                  </a:cubicBezTo>
                  <a:cubicBezTo>
                    <a:pt x="2905" y="660"/>
                    <a:pt x="1600" y="1858"/>
                    <a:pt x="850" y="3576"/>
                  </a:cubicBezTo>
                  <a:cubicBezTo>
                    <a:pt x="103" y="5282"/>
                    <a:pt x="1" y="7300"/>
                    <a:pt x="555" y="9257"/>
                  </a:cubicBezTo>
                  <a:cubicBezTo>
                    <a:pt x="1535" y="12735"/>
                    <a:pt x="4365" y="15089"/>
                    <a:pt x="7256" y="15089"/>
                  </a:cubicBezTo>
                  <a:cubicBezTo>
                    <a:pt x="7732" y="15089"/>
                    <a:pt x="8212" y="15023"/>
                    <a:pt x="8688" y="14892"/>
                  </a:cubicBezTo>
                  <a:cubicBezTo>
                    <a:pt x="10308" y="14433"/>
                    <a:pt x="11616" y="13231"/>
                    <a:pt x="12367" y="11512"/>
                  </a:cubicBezTo>
                  <a:cubicBezTo>
                    <a:pt x="13113" y="9806"/>
                    <a:pt x="13216" y="7788"/>
                    <a:pt x="12663" y="5832"/>
                  </a:cubicBezTo>
                  <a:cubicBezTo>
                    <a:pt x="12108" y="3875"/>
                    <a:pt x="10965" y="2210"/>
                    <a:pt x="9435" y="1148"/>
                  </a:cubicBezTo>
                  <a:cubicBezTo>
                    <a:pt x="8346" y="390"/>
                    <a:pt x="7154" y="0"/>
                    <a:pt x="5974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85;p41"/>
            <p:cNvSpPr/>
            <p:nvPr/>
          </p:nvSpPr>
          <p:spPr>
            <a:xfrm>
              <a:off x="5065625" y="1888513"/>
              <a:ext cx="302000" cy="365875"/>
            </a:xfrm>
            <a:custGeom>
              <a:avLst/>
              <a:gdLst/>
              <a:ahLst/>
              <a:cxnLst/>
              <a:rect l="l" t="t" r="r" b="b"/>
              <a:pathLst>
                <a:path w="12080" h="14635" extrusionOk="0">
                  <a:moveTo>
                    <a:pt x="5086" y="717"/>
                  </a:moveTo>
                  <a:cubicBezTo>
                    <a:pt x="7294" y="717"/>
                    <a:pt x="9583" y="2908"/>
                    <a:pt x="10476" y="6063"/>
                  </a:cubicBezTo>
                  <a:cubicBezTo>
                    <a:pt x="11489" y="9639"/>
                    <a:pt x="10320" y="13101"/>
                    <a:pt x="7871" y="13794"/>
                  </a:cubicBezTo>
                  <a:cubicBezTo>
                    <a:pt x="7581" y="13876"/>
                    <a:pt x="7286" y="13915"/>
                    <a:pt x="6990" y="13915"/>
                  </a:cubicBezTo>
                  <a:cubicBezTo>
                    <a:pt x="4783" y="13915"/>
                    <a:pt x="2497" y="11725"/>
                    <a:pt x="1604" y="8573"/>
                  </a:cubicBezTo>
                  <a:cubicBezTo>
                    <a:pt x="591" y="4993"/>
                    <a:pt x="1760" y="1531"/>
                    <a:pt x="4209" y="838"/>
                  </a:cubicBezTo>
                  <a:cubicBezTo>
                    <a:pt x="4497" y="756"/>
                    <a:pt x="4791" y="717"/>
                    <a:pt x="5086" y="717"/>
                  </a:cubicBezTo>
                  <a:close/>
                  <a:moveTo>
                    <a:pt x="4988" y="0"/>
                  </a:moveTo>
                  <a:cubicBezTo>
                    <a:pt x="4658" y="0"/>
                    <a:pt x="4330" y="44"/>
                    <a:pt x="4008" y="136"/>
                  </a:cubicBezTo>
                  <a:cubicBezTo>
                    <a:pt x="1293" y="903"/>
                    <a:pt x="0" y="4742"/>
                    <a:pt x="1121" y="8709"/>
                  </a:cubicBezTo>
                  <a:cubicBezTo>
                    <a:pt x="2111" y="12205"/>
                    <a:pt x="4649" y="14634"/>
                    <a:pt x="7096" y="14634"/>
                  </a:cubicBezTo>
                  <a:cubicBezTo>
                    <a:pt x="7424" y="14634"/>
                    <a:pt x="7751" y="14590"/>
                    <a:pt x="8072" y="14500"/>
                  </a:cubicBezTo>
                  <a:cubicBezTo>
                    <a:pt x="10787" y="13733"/>
                    <a:pt x="12080" y="9894"/>
                    <a:pt x="10959" y="5928"/>
                  </a:cubicBezTo>
                  <a:cubicBezTo>
                    <a:pt x="9970" y="2428"/>
                    <a:pt x="7434" y="0"/>
                    <a:pt x="4988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86;p41"/>
            <p:cNvSpPr/>
            <p:nvPr/>
          </p:nvSpPr>
          <p:spPr>
            <a:xfrm>
              <a:off x="5060900" y="1884213"/>
              <a:ext cx="311450" cy="374375"/>
            </a:xfrm>
            <a:custGeom>
              <a:avLst/>
              <a:gdLst/>
              <a:ahLst/>
              <a:cxnLst/>
              <a:rect l="l" t="t" r="r" b="b"/>
              <a:pathLst>
                <a:path w="12458" h="14975" extrusionOk="0">
                  <a:moveTo>
                    <a:pt x="5284" y="1059"/>
                  </a:moveTo>
                  <a:cubicBezTo>
                    <a:pt x="6169" y="1059"/>
                    <a:pt x="7097" y="1432"/>
                    <a:pt x="7962" y="2153"/>
                  </a:cubicBezTo>
                  <a:cubicBezTo>
                    <a:pt x="9119" y="3117"/>
                    <a:pt x="10021" y="4582"/>
                    <a:pt x="10501" y="6280"/>
                  </a:cubicBezTo>
                  <a:cubicBezTo>
                    <a:pt x="10981" y="7978"/>
                    <a:pt x="10981" y="9701"/>
                    <a:pt x="10501" y="11128"/>
                  </a:cubicBezTo>
                  <a:cubicBezTo>
                    <a:pt x="10025" y="12535"/>
                    <a:pt x="9143" y="13482"/>
                    <a:pt x="8015" y="13802"/>
                  </a:cubicBezTo>
                  <a:cubicBezTo>
                    <a:pt x="7741" y="13880"/>
                    <a:pt x="7461" y="13917"/>
                    <a:pt x="7180" y="13917"/>
                  </a:cubicBezTo>
                  <a:cubicBezTo>
                    <a:pt x="5050" y="13917"/>
                    <a:pt x="2827" y="11772"/>
                    <a:pt x="1957" y="8696"/>
                  </a:cubicBezTo>
                  <a:cubicBezTo>
                    <a:pt x="1477" y="6998"/>
                    <a:pt x="1477" y="5279"/>
                    <a:pt x="1957" y="3851"/>
                  </a:cubicBezTo>
                  <a:cubicBezTo>
                    <a:pt x="2433" y="2445"/>
                    <a:pt x="3315" y="1493"/>
                    <a:pt x="4443" y="1173"/>
                  </a:cubicBezTo>
                  <a:cubicBezTo>
                    <a:pt x="4718" y="1095"/>
                    <a:pt x="4996" y="1059"/>
                    <a:pt x="5284" y="1059"/>
                  </a:cubicBezTo>
                  <a:close/>
                  <a:moveTo>
                    <a:pt x="5287" y="719"/>
                  </a:moveTo>
                  <a:cubicBezTo>
                    <a:pt x="4969" y="719"/>
                    <a:pt x="4655" y="762"/>
                    <a:pt x="4348" y="849"/>
                  </a:cubicBezTo>
                  <a:cubicBezTo>
                    <a:pt x="3110" y="1198"/>
                    <a:pt x="2146" y="2227"/>
                    <a:pt x="1637" y="3741"/>
                  </a:cubicBezTo>
                  <a:cubicBezTo>
                    <a:pt x="1132" y="5234"/>
                    <a:pt x="1132" y="7026"/>
                    <a:pt x="1630" y="8790"/>
                  </a:cubicBezTo>
                  <a:cubicBezTo>
                    <a:pt x="2544" y="12014"/>
                    <a:pt x="4903" y="14257"/>
                    <a:pt x="7186" y="14257"/>
                  </a:cubicBezTo>
                  <a:cubicBezTo>
                    <a:pt x="7494" y="14257"/>
                    <a:pt x="7806" y="14216"/>
                    <a:pt x="8106" y="14130"/>
                  </a:cubicBezTo>
                  <a:cubicBezTo>
                    <a:pt x="9348" y="13778"/>
                    <a:pt x="10312" y="12752"/>
                    <a:pt x="10821" y="11234"/>
                  </a:cubicBezTo>
                  <a:cubicBezTo>
                    <a:pt x="11326" y="9742"/>
                    <a:pt x="11326" y="7949"/>
                    <a:pt x="10828" y="6189"/>
                  </a:cubicBezTo>
                  <a:cubicBezTo>
                    <a:pt x="10328" y="4426"/>
                    <a:pt x="9389" y="2901"/>
                    <a:pt x="8180" y="1892"/>
                  </a:cubicBezTo>
                  <a:cubicBezTo>
                    <a:pt x="7253" y="1119"/>
                    <a:pt x="6254" y="719"/>
                    <a:pt x="5287" y="719"/>
                  </a:cubicBezTo>
                  <a:close/>
                  <a:moveTo>
                    <a:pt x="5181" y="341"/>
                  </a:moveTo>
                  <a:cubicBezTo>
                    <a:pt x="6169" y="341"/>
                    <a:pt x="7199" y="755"/>
                    <a:pt x="8163" y="1555"/>
                  </a:cubicBezTo>
                  <a:cubicBezTo>
                    <a:pt x="9446" y="2630"/>
                    <a:pt x="10451" y="4258"/>
                    <a:pt x="10985" y="6144"/>
                  </a:cubicBezTo>
                  <a:cubicBezTo>
                    <a:pt x="12080" y="10013"/>
                    <a:pt x="10837" y="13765"/>
                    <a:pt x="8216" y="14507"/>
                  </a:cubicBezTo>
                  <a:cubicBezTo>
                    <a:pt x="7909" y="14594"/>
                    <a:pt x="7597" y="14636"/>
                    <a:pt x="7283" y="14636"/>
                  </a:cubicBezTo>
                  <a:cubicBezTo>
                    <a:pt x="4911" y="14636"/>
                    <a:pt x="2441" y="12251"/>
                    <a:pt x="1473" y="8835"/>
                  </a:cubicBezTo>
                  <a:cubicBezTo>
                    <a:pt x="378" y="4963"/>
                    <a:pt x="1621" y="1210"/>
                    <a:pt x="4242" y="468"/>
                  </a:cubicBezTo>
                  <a:cubicBezTo>
                    <a:pt x="4549" y="382"/>
                    <a:pt x="4861" y="341"/>
                    <a:pt x="5181" y="341"/>
                  </a:cubicBezTo>
                  <a:close/>
                  <a:moveTo>
                    <a:pt x="5186" y="1"/>
                  </a:moveTo>
                  <a:cubicBezTo>
                    <a:pt x="4836" y="1"/>
                    <a:pt x="4490" y="48"/>
                    <a:pt x="4152" y="144"/>
                  </a:cubicBezTo>
                  <a:cubicBezTo>
                    <a:pt x="1350" y="936"/>
                    <a:pt x="0" y="4877"/>
                    <a:pt x="1145" y="8925"/>
                  </a:cubicBezTo>
                  <a:cubicBezTo>
                    <a:pt x="2154" y="12493"/>
                    <a:pt x="4767" y="14975"/>
                    <a:pt x="7290" y="14975"/>
                  </a:cubicBezTo>
                  <a:cubicBezTo>
                    <a:pt x="7634" y="14975"/>
                    <a:pt x="7974" y="14930"/>
                    <a:pt x="8307" y="14836"/>
                  </a:cubicBezTo>
                  <a:cubicBezTo>
                    <a:pt x="11108" y="14044"/>
                    <a:pt x="12458" y="10102"/>
                    <a:pt x="11309" y="6051"/>
                  </a:cubicBezTo>
                  <a:cubicBezTo>
                    <a:pt x="10760" y="4102"/>
                    <a:pt x="9717" y="2412"/>
                    <a:pt x="8380" y="1296"/>
                  </a:cubicBezTo>
                  <a:cubicBezTo>
                    <a:pt x="7358" y="443"/>
                    <a:pt x="6254" y="1"/>
                    <a:pt x="5186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87;p41"/>
            <p:cNvSpPr/>
            <p:nvPr/>
          </p:nvSpPr>
          <p:spPr>
            <a:xfrm>
              <a:off x="5309250" y="1935588"/>
              <a:ext cx="143475" cy="78975"/>
            </a:xfrm>
            <a:custGeom>
              <a:avLst/>
              <a:gdLst/>
              <a:ahLst/>
              <a:cxnLst/>
              <a:rect l="l" t="t" r="r" b="b"/>
              <a:pathLst>
                <a:path w="5739" h="3159" extrusionOk="0">
                  <a:moveTo>
                    <a:pt x="5509" y="0"/>
                  </a:moveTo>
                  <a:lnTo>
                    <a:pt x="1" y="2330"/>
                  </a:lnTo>
                  <a:lnTo>
                    <a:pt x="644" y="3159"/>
                  </a:lnTo>
                  <a:lnTo>
                    <a:pt x="5738" y="566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88;p41"/>
            <p:cNvSpPr/>
            <p:nvPr/>
          </p:nvSpPr>
          <p:spPr>
            <a:xfrm>
              <a:off x="5304850" y="1931288"/>
              <a:ext cx="152600" cy="87600"/>
            </a:xfrm>
            <a:custGeom>
              <a:avLst/>
              <a:gdLst/>
              <a:ahLst/>
              <a:cxnLst/>
              <a:rect l="l" t="t" r="r" b="b"/>
              <a:pathLst>
                <a:path w="6104" h="3504" extrusionOk="0">
                  <a:moveTo>
                    <a:pt x="5591" y="394"/>
                  </a:moveTo>
                  <a:lnTo>
                    <a:pt x="5697" y="660"/>
                  </a:lnTo>
                  <a:lnTo>
                    <a:pt x="870" y="3117"/>
                  </a:lnTo>
                  <a:lnTo>
                    <a:pt x="447" y="2572"/>
                  </a:lnTo>
                  <a:lnTo>
                    <a:pt x="5591" y="394"/>
                  </a:lnTo>
                  <a:close/>
                  <a:moveTo>
                    <a:pt x="5685" y="1"/>
                  </a:moveTo>
                  <a:cubicBezTo>
                    <a:pt x="5662" y="1"/>
                    <a:pt x="5640" y="6"/>
                    <a:pt x="5619" y="17"/>
                  </a:cubicBezTo>
                  <a:lnTo>
                    <a:pt x="111" y="2342"/>
                  </a:lnTo>
                  <a:cubicBezTo>
                    <a:pt x="61" y="2362"/>
                    <a:pt x="25" y="2408"/>
                    <a:pt x="12" y="2457"/>
                  </a:cubicBezTo>
                  <a:cubicBezTo>
                    <a:pt x="0" y="2510"/>
                    <a:pt x="8" y="2563"/>
                    <a:pt x="42" y="2604"/>
                  </a:cubicBezTo>
                  <a:lnTo>
                    <a:pt x="686" y="3437"/>
                  </a:lnTo>
                  <a:cubicBezTo>
                    <a:pt x="718" y="3479"/>
                    <a:pt x="771" y="3503"/>
                    <a:pt x="820" y="3503"/>
                  </a:cubicBezTo>
                  <a:cubicBezTo>
                    <a:pt x="845" y="3503"/>
                    <a:pt x="874" y="3494"/>
                    <a:pt x="898" y="3482"/>
                  </a:cubicBezTo>
                  <a:lnTo>
                    <a:pt x="5988" y="890"/>
                  </a:lnTo>
                  <a:cubicBezTo>
                    <a:pt x="6066" y="849"/>
                    <a:pt x="6103" y="759"/>
                    <a:pt x="6071" y="677"/>
                  </a:cubicBezTo>
                  <a:lnTo>
                    <a:pt x="5845" y="107"/>
                  </a:lnTo>
                  <a:cubicBezTo>
                    <a:pt x="5825" y="66"/>
                    <a:pt x="5791" y="33"/>
                    <a:pt x="5751" y="17"/>
                  </a:cubicBezTo>
                  <a:cubicBezTo>
                    <a:pt x="5730" y="6"/>
                    <a:pt x="5708" y="1"/>
                    <a:pt x="5685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89;p41"/>
            <p:cNvSpPr/>
            <p:nvPr/>
          </p:nvSpPr>
          <p:spPr>
            <a:xfrm>
              <a:off x="5725250" y="1846063"/>
              <a:ext cx="174750" cy="28425"/>
            </a:xfrm>
            <a:custGeom>
              <a:avLst/>
              <a:gdLst/>
              <a:ahLst/>
              <a:cxnLst/>
              <a:rect l="l" t="t" r="r" b="b"/>
              <a:pathLst>
                <a:path w="6990" h="1137" extrusionOk="0">
                  <a:moveTo>
                    <a:pt x="0" y="1"/>
                  </a:moveTo>
                  <a:lnTo>
                    <a:pt x="456" y="1137"/>
                  </a:lnTo>
                  <a:lnTo>
                    <a:pt x="6476" y="628"/>
                  </a:lnTo>
                  <a:lnTo>
                    <a:pt x="6989" y="1"/>
                  </a:ln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90;p41"/>
            <p:cNvSpPr/>
            <p:nvPr/>
          </p:nvSpPr>
          <p:spPr>
            <a:xfrm>
              <a:off x="5720850" y="1841863"/>
              <a:ext cx="183675" cy="36950"/>
            </a:xfrm>
            <a:custGeom>
              <a:avLst/>
              <a:gdLst/>
              <a:ahLst/>
              <a:cxnLst/>
              <a:rect l="l" t="t" r="r" b="b"/>
              <a:pathLst>
                <a:path w="7347" h="1478" extrusionOk="0">
                  <a:moveTo>
                    <a:pt x="6809" y="341"/>
                  </a:moveTo>
                  <a:lnTo>
                    <a:pt x="6567" y="633"/>
                  </a:lnTo>
                  <a:lnTo>
                    <a:pt x="742" y="1125"/>
                  </a:lnTo>
                  <a:lnTo>
                    <a:pt x="431" y="341"/>
                  </a:lnTo>
                  <a:close/>
                  <a:moveTo>
                    <a:pt x="176" y="1"/>
                  </a:moveTo>
                  <a:cubicBezTo>
                    <a:pt x="123" y="1"/>
                    <a:pt x="70" y="29"/>
                    <a:pt x="37" y="74"/>
                  </a:cubicBezTo>
                  <a:cubicBezTo>
                    <a:pt x="8" y="120"/>
                    <a:pt x="0" y="181"/>
                    <a:pt x="21" y="234"/>
                  </a:cubicBezTo>
                  <a:lnTo>
                    <a:pt x="476" y="1371"/>
                  </a:lnTo>
                  <a:cubicBezTo>
                    <a:pt x="500" y="1432"/>
                    <a:pt x="562" y="1477"/>
                    <a:pt x="632" y="1477"/>
                  </a:cubicBezTo>
                  <a:cubicBezTo>
                    <a:pt x="636" y="1477"/>
                    <a:pt x="644" y="1477"/>
                    <a:pt x="648" y="1473"/>
                  </a:cubicBezTo>
                  <a:lnTo>
                    <a:pt x="6669" y="964"/>
                  </a:lnTo>
                  <a:cubicBezTo>
                    <a:pt x="6714" y="960"/>
                    <a:pt x="6756" y="940"/>
                    <a:pt x="6784" y="903"/>
                  </a:cubicBezTo>
                  <a:lnTo>
                    <a:pt x="7297" y="275"/>
                  </a:lnTo>
                  <a:cubicBezTo>
                    <a:pt x="7338" y="226"/>
                    <a:pt x="7346" y="156"/>
                    <a:pt x="7317" y="99"/>
                  </a:cubicBezTo>
                  <a:cubicBezTo>
                    <a:pt x="7288" y="37"/>
                    <a:pt x="7231" y="1"/>
                    <a:pt x="7165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91;p41"/>
            <p:cNvSpPr/>
            <p:nvPr/>
          </p:nvSpPr>
          <p:spPr>
            <a:xfrm>
              <a:off x="5550525" y="1771538"/>
              <a:ext cx="150750" cy="73225"/>
            </a:xfrm>
            <a:custGeom>
              <a:avLst/>
              <a:gdLst/>
              <a:ahLst/>
              <a:cxnLst/>
              <a:rect l="l" t="t" r="r" b="b"/>
              <a:pathLst>
                <a:path w="6030" h="2929" extrusionOk="0">
                  <a:moveTo>
                    <a:pt x="1293" y="0"/>
                  </a:moveTo>
                  <a:cubicBezTo>
                    <a:pt x="895" y="0"/>
                    <a:pt x="496" y="53"/>
                    <a:pt x="103" y="164"/>
                  </a:cubicBezTo>
                  <a:cubicBezTo>
                    <a:pt x="70" y="173"/>
                    <a:pt x="38" y="184"/>
                    <a:pt x="0" y="197"/>
                  </a:cubicBezTo>
                  <a:cubicBezTo>
                    <a:pt x="2039" y="1559"/>
                    <a:pt x="4123" y="2407"/>
                    <a:pt x="6030" y="2929"/>
                  </a:cubicBezTo>
                  <a:cubicBezTo>
                    <a:pt x="5537" y="2141"/>
                    <a:pt x="4910" y="1468"/>
                    <a:pt x="4180" y="960"/>
                  </a:cubicBezTo>
                  <a:cubicBezTo>
                    <a:pt x="3269" y="324"/>
                    <a:pt x="2277" y="0"/>
                    <a:pt x="1293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2;p41"/>
            <p:cNvSpPr/>
            <p:nvPr/>
          </p:nvSpPr>
          <p:spPr>
            <a:xfrm>
              <a:off x="5463150" y="1793463"/>
              <a:ext cx="267650" cy="296275"/>
            </a:xfrm>
            <a:custGeom>
              <a:avLst/>
              <a:gdLst/>
              <a:ahLst/>
              <a:cxnLst/>
              <a:rect l="l" t="t" r="r" b="b"/>
              <a:pathLst>
                <a:path w="10706" h="11851" extrusionOk="0">
                  <a:moveTo>
                    <a:pt x="5952" y="3454"/>
                  </a:moveTo>
                  <a:cubicBezTo>
                    <a:pt x="6437" y="3454"/>
                    <a:pt x="6904" y="4163"/>
                    <a:pt x="7060" y="5164"/>
                  </a:cubicBezTo>
                  <a:cubicBezTo>
                    <a:pt x="7134" y="5636"/>
                    <a:pt x="7122" y="6096"/>
                    <a:pt x="7027" y="6452"/>
                  </a:cubicBezTo>
                  <a:cubicBezTo>
                    <a:pt x="6920" y="6862"/>
                    <a:pt x="6719" y="7108"/>
                    <a:pt x="6452" y="7150"/>
                  </a:cubicBezTo>
                  <a:cubicBezTo>
                    <a:pt x="6428" y="7154"/>
                    <a:pt x="6403" y="7158"/>
                    <a:pt x="6375" y="7158"/>
                  </a:cubicBezTo>
                  <a:cubicBezTo>
                    <a:pt x="5891" y="7158"/>
                    <a:pt x="5428" y="6444"/>
                    <a:pt x="5271" y="5443"/>
                  </a:cubicBezTo>
                  <a:cubicBezTo>
                    <a:pt x="5197" y="4971"/>
                    <a:pt x="5210" y="4517"/>
                    <a:pt x="5305" y="4155"/>
                  </a:cubicBezTo>
                  <a:cubicBezTo>
                    <a:pt x="5411" y="3745"/>
                    <a:pt x="5612" y="3499"/>
                    <a:pt x="5878" y="3458"/>
                  </a:cubicBezTo>
                  <a:cubicBezTo>
                    <a:pt x="5903" y="3454"/>
                    <a:pt x="5928" y="3454"/>
                    <a:pt x="5952" y="3454"/>
                  </a:cubicBezTo>
                  <a:close/>
                  <a:moveTo>
                    <a:pt x="2162" y="0"/>
                  </a:moveTo>
                  <a:cubicBezTo>
                    <a:pt x="805" y="1022"/>
                    <a:pt x="1" y="2823"/>
                    <a:pt x="1" y="4816"/>
                  </a:cubicBezTo>
                  <a:cubicBezTo>
                    <a:pt x="1" y="5501"/>
                    <a:pt x="95" y="6211"/>
                    <a:pt x="296" y="6915"/>
                  </a:cubicBezTo>
                  <a:cubicBezTo>
                    <a:pt x="1129" y="9857"/>
                    <a:pt x="3504" y="11850"/>
                    <a:pt x="5924" y="11850"/>
                  </a:cubicBezTo>
                  <a:cubicBezTo>
                    <a:pt x="6067" y="11850"/>
                    <a:pt x="6211" y="11841"/>
                    <a:pt x="6350" y="11829"/>
                  </a:cubicBezTo>
                  <a:cubicBezTo>
                    <a:pt x="6276" y="11731"/>
                    <a:pt x="6206" y="11625"/>
                    <a:pt x="6149" y="11510"/>
                  </a:cubicBezTo>
                  <a:cubicBezTo>
                    <a:pt x="5419" y="10086"/>
                    <a:pt x="6383" y="8130"/>
                    <a:pt x="8311" y="7141"/>
                  </a:cubicBezTo>
                  <a:cubicBezTo>
                    <a:pt x="9049" y="6760"/>
                    <a:pt x="9820" y="6580"/>
                    <a:pt x="10533" y="6580"/>
                  </a:cubicBezTo>
                  <a:cubicBezTo>
                    <a:pt x="10587" y="6580"/>
                    <a:pt x="10641" y="6580"/>
                    <a:pt x="10694" y="6584"/>
                  </a:cubicBezTo>
                  <a:cubicBezTo>
                    <a:pt x="10702" y="6440"/>
                    <a:pt x="10706" y="6300"/>
                    <a:pt x="10706" y="6157"/>
                  </a:cubicBezTo>
                  <a:cubicBezTo>
                    <a:pt x="10706" y="5472"/>
                    <a:pt x="10611" y="4763"/>
                    <a:pt x="10410" y="4057"/>
                  </a:cubicBezTo>
                  <a:cubicBezTo>
                    <a:pt x="10316" y="3720"/>
                    <a:pt x="10198" y="3392"/>
                    <a:pt x="10066" y="3080"/>
                  </a:cubicBezTo>
                  <a:cubicBezTo>
                    <a:pt x="9414" y="2946"/>
                    <a:pt x="8684" y="2773"/>
                    <a:pt x="7855" y="2556"/>
                  </a:cubicBezTo>
                  <a:cubicBezTo>
                    <a:pt x="7540" y="2474"/>
                    <a:pt x="7232" y="2383"/>
                    <a:pt x="6929" y="2289"/>
                  </a:cubicBezTo>
                  <a:cubicBezTo>
                    <a:pt x="6863" y="2351"/>
                    <a:pt x="6764" y="2408"/>
                    <a:pt x="6630" y="2453"/>
                  </a:cubicBezTo>
                  <a:cubicBezTo>
                    <a:pt x="6424" y="2523"/>
                    <a:pt x="6153" y="2556"/>
                    <a:pt x="5871" y="2556"/>
                  </a:cubicBezTo>
                  <a:cubicBezTo>
                    <a:pt x="5267" y="2556"/>
                    <a:pt x="4595" y="2404"/>
                    <a:pt x="4341" y="2117"/>
                  </a:cubicBezTo>
                  <a:cubicBezTo>
                    <a:pt x="4209" y="1973"/>
                    <a:pt x="4180" y="1797"/>
                    <a:pt x="4258" y="1625"/>
                  </a:cubicBezTo>
                  <a:cubicBezTo>
                    <a:pt x="4311" y="1514"/>
                    <a:pt x="4394" y="1420"/>
                    <a:pt x="4500" y="1346"/>
                  </a:cubicBezTo>
                  <a:cubicBezTo>
                    <a:pt x="3635" y="939"/>
                    <a:pt x="2859" y="485"/>
                    <a:pt x="2162" y="0"/>
                  </a:cubicBezTo>
                  <a:close/>
                </a:path>
              </a:pathLst>
            </a:custGeom>
            <a:solidFill>
              <a:srgbClr val="D6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93;p41"/>
            <p:cNvSpPr/>
            <p:nvPr/>
          </p:nvSpPr>
          <p:spPr>
            <a:xfrm>
              <a:off x="5598600" y="1957938"/>
              <a:ext cx="131900" cy="131275"/>
            </a:xfrm>
            <a:custGeom>
              <a:avLst/>
              <a:gdLst/>
              <a:ahLst/>
              <a:cxnLst/>
              <a:rect l="l" t="t" r="r" b="b"/>
              <a:pathLst>
                <a:path w="5276" h="5251" extrusionOk="0">
                  <a:moveTo>
                    <a:pt x="5115" y="1"/>
                  </a:moveTo>
                  <a:cubicBezTo>
                    <a:pt x="4402" y="1"/>
                    <a:pt x="3631" y="181"/>
                    <a:pt x="2893" y="562"/>
                  </a:cubicBezTo>
                  <a:cubicBezTo>
                    <a:pt x="965" y="1551"/>
                    <a:pt x="1" y="3507"/>
                    <a:pt x="731" y="4931"/>
                  </a:cubicBezTo>
                  <a:cubicBezTo>
                    <a:pt x="788" y="5046"/>
                    <a:pt x="858" y="5152"/>
                    <a:pt x="932" y="5250"/>
                  </a:cubicBezTo>
                  <a:cubicBezTo>
                    <a:pt x="1187" y="5226"/>
                    <a:pt x="1437" y="5181"/>
                    <a:pt x="1687" y="5107"/>
                  </a:cubicBezTo>
                  <a:cubicBezTo>
                    <a:pt x="3779" y="4516"/>
                    <a:pt x="5136" y="2445"/>
                    <a:pt x="5276" y="5"/>
                  </a:cubicBezTo>
                  <a:cubicBezTo>
                    <a:pt x="5223" y="1"/>
                    <a:pt x="5169" y="1"/>
                    <a:pt x="5115" y="1"/>
                  </a:cubicBezTo>
                  <a:close/>
                </a:path>
              </a:pathLst>
            </a:custGeom>
            <a:solidFill>
              <a:srgbClr val="D8B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94;p41"/>
            <p:cNvSpPr/>
            <p:nvPr/>
          </p:nvSpPr>
          <p:spPr>
            <a:xfrm>
              <a:off x="5517200" y="1776463"/>
              <a:ext cx="197600" cy="94025"/>
            </a:xfrm>
            <a:custGeom>
              <a:avLst/>
              <a:gdLst/>
              <a:ahLst/>
              <a:cxnLst/>
              <a:rect l="l" t="t" r="r" b="b"/>
              <a:pathLst>
                <a:path w="7904" h="3761" extrusionOk="0">
                  <a:moveTo>
                    <a:pt x="1333" y="0"/>
                  </a:moveTo>
                  <a:cubicBezTo>
                    <a:pt x="845" y="148"/>
                    <a:pt x="398" y="381"/>
                    <a:pt x="0" y="680"/>
                  </a:cubicBezTo>
                  <a:cubicBezTo>
                    <a:pt x="697" y="1165"/>
                    <a:pt x="1473" y="1619"/>
                    <a:pt x="2338" y="2026"/>
                  </a:cubicBezTo>
                  <a:cubicBezTo>
                    <a:pt x="2568" y="1862"/>
                    <a:pt x="2912" y="1788"/>
                    <a:pt x="3273" y="1788"/>
                  </a:cubicBezTo>
                  <a:cubicBezTo>
                    <a:pt x="3527" y="1788"/>
                    <a:pt x="3790" y="1825"/>
                    <a:pt x="4036" y="1890"/>
                  </a:cubicBezTo>
                  <a:cubicBezTo>
                    <a:pt x="4619" y="2043"/>
                    <a:pt x="4947" y="2338"/>
                    <a:pt x="4922" y="2674"/>
                  </a:cubicBezTo>
                  <a:cubicBezTo>
                    <a:pt x="4914" y="2764"/>
                    <a:pt x="4877" y="2871"/>
                    <a:pt x="4767" y="2969"/>
                  </a:cubicBezTo>
                  <a:cubicBezTo>
                    <a:pt x="5070" y="3063"/>
                    <a:pt x="5378" y="3154"/>
                    <a:pt x="5693" y="3236"/>
                  </a:cubicBezTo>
                  <a:cubicBezTo>
                    <a:pt x="6522" y="3453"/>
                    <a:pt x="7252" y="3626"/>
                    <a:pt x="7904" y="3760"/>
                  </a:cubicBezTo>
                  <a:cubicBezTo>
                    <a:pt x="7748" y="3400"/>
                    <a:pt x="7568" y="3056"/>
                    <a:pt x="7363" y="2732"/>
                  </a:cubicBezTo>
                  <a:cubicBezTo>
                    <a:pt x="5456" y="2210"/>
                    <a:pt x="3372" y="1362"/>
                    <a:pt x="1333" y="0"/>
                  </a:cubicBezTo>
                  <a:close/>
                </a:path>
              </a:pathLst>
            </a:custGeom>
            <a:solidFill>
              <a:srgbClr val="D4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95;p41"/>
            <p:cNvSpPr/>
            <p:nvPr/>
          </p:nvSpPr>
          <p:spPr>
            <a:xfrm>
              <a:off x="5602825" y="1888213"/>
              <a:ext cx="30050" cy="75700"/>
            </a:xfrm>
            <a:custGeom>
              <a:avLst/>
              <a:gdLst/>
              <a:ahLst/>
              <a:cxnLst/>
              <a:rect l="l" t="t" r="r" b="b"/>
              <a:pathLst>
                <a:path w="1202" h="3028" extrusionOk="0">
                  <a:moveTo>
                    <a:pt x="365" y="0"/>
                  </a:moveTo>
                  <a:cubicBezTo>
                    <a:pt x="361" y="0"/>
                    <a:pt x="353" y="4"/>
                    <a:pt x="345" y="4"/>
                  </a:cubicBezTo>
                  <a:cubicBezTo>
                    <a:pt x="225" y="21"/>
                    <a:pt x="111" y="189"/>
                    <a:pt x="45" y="452"/>
                  </a:cubicBezTo>
                  <a:cubicBezTo>
                    <a:pt x="25" y="526"/>
                    <a:pt x="9" y="604"/>
                    <a:pt x="0" y="685"/>
                  </a:cubicBezTo>
                  <a:cubicBezTo>
                    <a:pt x="53" y="665"/>
                    <a:pt x="111" y="657"/>
                    <a:pt x="168" y="657"/>
                  </a:cubicBezTo>
                  <a:cubicBezTo>
                    <a:pt x="447" y="657"/>
                    <a:pt x="668" y="878"/>
                    <a:pt x="668" y="1157"/>
                  </a:cubicBezTo>
                  <a:cubicBezTo>
                    <a:pt x="668" y="1431"/>
                    <a:pt x="447" y="1658"/>
                    <a:pt x="168" y="1658"/>
                  </a:cubicBezTo>
                  <a:cubicBezTo>
                    <a:pt x="119" y="1658"/>
                    <a:pt x="70" y="1649"/>
                    <a:pt x="25" y="1637"/>
                  </a:cubicBezTo>
                  <a:lnTo>
                    <a:pt x="25" y="1637"/>
                  </a:lnTo>
                  <a:cubicBezTo>
                    <a:pt x="168" y="2519"/>
                    <a:pt x="550" y="3027"/>
                    <a:pt x="788" y="3027"/>
                  </a:cubicBezTo>
                  <a:cubicBezTo>
                    <a:pt x="796" y="3027"/>
                    <a:pt x="804" y="3027"/>
                    <a:pt x="812" y="3023"/>
                  </a:cubicBezTo>
                  <a:cubicBezTo>
                    <a:pt x="931" y="3006"/>
                    <a:pt x="1046" y="2839"/>
                    <a:pt x="1111" y="2580"/>
                  </a:cubicBezTo>
                  <a:cubicBezTo>
                    <a:pt x="1194" y="2260"/>
                    <a:pt x="1202" y="1855"/>
                    <a:pt x="1136" y="1427"/>
                  </a:cubicBezTo>
                  <a:cubicBezTo>
                    <a:pt x="997" y="521"/>
                    <a:pt x="603" y="0"/>
                    <a:pt x="36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96;p41"/>
            <p:cNvSpPr/>
            <p:nvPr/>
          </p:nvSpPr>
          <p:spPr>
            <a:xfrm>
              <a:off x="5593075" y="1879813"/>
              <a:ext cx="48425" cy="92600"/>
            </a:xfrm>
            <a:custGeom>
              <a:avLst/>
              <a:gdLst/>
              <a:ahLst/>
              <a:cxnLst/>
              <a:rect l="l" t="t" r="r" b="b"/>
              <a:pathLst>
                <a:path w="1937" h="3704" extrusionOk="0">
                  <a:moveTo>
                    <a:pt x="755" y="336"/>
                  </a:moveTo>
                  <a:cubicBezTo>
                    <a:pt x="993" y="336"/>
                    <a:pt x="1387" y="857"/>
                    <a:pt x="1526" y="1763"/>
                  </a:cubicBezTo>
                  <a:cubicBezTo>
                    <a:pt x="1592" y="2191"/>
                    <a:pt x="1584" y="2596"/>
                    <a:pt x="1501" y="2916"/>
                  </a:cubicBezTo>
                  <a:cubicBezTo>
                    <a:pt x="1436" y="3175"/>
                    <a:pt x="1321" y="3342"/>
                    <a:pt x="1202" y="3359"/>
                  </a:cubicBezTo>
                  <a:cubicBezTo>
                    <a:pt x="1194" y="3363"/>
                    <a:pt x="1186" y="3363"/>
                    <a:pt x="1178" y="3363"/>
                  </a:cubicBezTo>
                  <a:cubicBezTo>
                    <a:pt x="940" y="3363"/>
                    <a:pt x="558" y="2855"/>
                    <a:pt x="415" y="1973"/>
                  </a:cubicBezTo>
                  <a:cubicBezTo>
                    <a:pt x="210" y="1907"/>
                    <a:pt x="58" y="1718"/>
                    <a:pt x="58" y="1493"/>
                  </a:cubicBezTo>
                  <a:cubicBezTo>
                    <a:pt x="58" y="1275"/>
                    <a:pt x="197" y="1091"/>
                    <a:pt x="390" y="1021"/>
                  </a:cubicBezTo>
                  <a:cubicBezTo>
                    <a:pt x="399" y="940"/>
                    <a:pt x="415" y="862"/>
                    <a:pt x="435" y="788"/>
                  </a:cubicBezTo>
                  <a:cubicBezTo>
                    <a:pt x="501" y="525"/>
                    <a:pt x="615" y="357"/>
                    <a:pt x="735" y="340"/>
                  </a:cubicBezTo>
                  <a:cubicBezTo>
                    <a:pt x="743" y="340"/>
                    <a:pt x="751" y="336"/>
                    <a:pt x="755" y="336"/>
                  </a:cubicBezTo>
                  <a:close/>
                  <a:moveTo>
                    <a:pt x="755" y="0"/>
                  </a:moveTo>
                  <a:cubicBezTo>
                    <a:pt x="731" y="0"/>
                    <a:pt x="706" y="0"/>
                    <a:pt x="681" y="4"/>
                  </a:cubicBezTo>
                  <a:cubicBezTo>
                    <a:pt x="415" y="45"/>
                    <a:pt x="214" y="291"/>
                    <a:pt x="108" y="701"/>
                  </a:cubicBezTo>
                  <a:cubicBezTo>
                    <a:pt x="13" y="1063"/>
                    <a:pt x="0" y="1517"/>
                    <a:pt x="74" y="1989"/>
                  </a:cubicBezTo>
                  <a:cubicBezTo>
                    <a:pt x="231" y="2990"/>
                    <a:pt x="694" y="3704"/>
                    <a:pt x="1178" y="3704"/>
                  </a:cubicBezTo>
                  <a:cubicBezTo>
                    <a:pt x="1206" y="3704"/>
                    <a:pt x="1231" y="3700"/>
                    <a:pt x="1255" y="3696"/>
                  </a:cubicBezTo>
                  <a:cubicBezTo>
                    <a:pt x="1522" y="3654"/>
                    <a:pt x="1723" y="3408"/>
                    <a:pt x="1830" y="2998"/>
                  </a:cubicBezTo>
                  <a:cubicBezTo>
                    <a:pt x="1925" y="2642"/>
                    <a:pt x="1937" y="2182"/>
                    <a:pt x="1863" y="1710"/>
                  </a:cubicBezTo>
                  <a:cubicBezTo>
                    <a:pt x="1707" y="709"/>
                    <a:pt x="1240" y="0"/>
                    <a:pt x="75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97;p41"/>
            <p:cNvSpPr/>
            <p:nvPr/>
          </p:nvSpPr>
          <p:spPr>
            <a:xfrm>
              <a:off x="5567650" y="1821138"/>
              <a:ext cx="73225" cy="36225"/>
            </a:xfrm>
            <a:custGeom>
              <a:avLst/>
              <a:gdLst/>
              <a:ahLst/>
              <a:cxnLst/>
              <a:rect l="l" t="t" r="r" b="b"/>
              <a:pathLst>
                <a:path w="2929" h="1449" extrusionOk="0">
                  <a:moveTo>
                    <a:pt x="1259" y="345"/>
                  </a:moveTo>
                  <a:cubicBezTo>
                    <a:pt x="1481" y="345"/>
                    <a:pt x="1715" y="374"/>
                    <a:pt x="1928" y="432"/>
                  </a:cubicBezTo>
                  <a:cubicBezTo>
                    <a:pt x="2318" y="534"/>
                    <a:pt x="2576" y="710"/>
                    <a:pt x="2564" y="858"/>
                  </a:cubicBezTo>
                  <a:cubicBezTo>
                    <a:pt x="2560" y="915"/>
                    <a:pt x="2474" y="977"/>
                    <a:pt x="2338" y="1026"/>
                  </a:cubicBezTo>
                  <a:cubicBezTo>
                    <a:pt x="2166" y="1084"/>
                    <a:pt x="1937" y="1108"/>
                    <a:pt x="1698" y="1108"/>
                  </a:cubicBezTo>
                  <a:cubicBezTo>
                    <a:pt x="1170" y="1108"/>
                    <a:pt x="587" y="981"/>
                    <a:pt x="411" y="784"/>
                  </a:cubicBezTo>
                  <a:cubicBezTo>
                    <a:pt x="366" y="735"/>
                    <a:pt x="370" y="703"/>
                    <a:pt x="390" y="661"/>
                  </a:cubicBezTo>
                  <a:cubicBezTo>
                    <a:pt x="489" y="444"/>
                    <a:pt x="854" y="345"/>
                    <a:pt x="1259" y="345"/>
                  </a:cubicBezTo>
                  <a:close/>
                  <a:moveTo>
                    <a:pt x="1255" y="1"/>
                  </a:moveTo>
                  <a:cubicBezTo>
                    <a:pt x="894" y="1"/>
                    <a:pt x="550" y="75"/>
                    <a:pt x="320" y="239"/>
                  </a:cubicBezTo>
                  <a:cubicBezTo>
                    <a:pt x="214" y="313"/>
                    <a:pt x="131" y="407"/>
                    <a:pt x="78" y="518"/>
                  </a:cubicBezTo>
                  <a:cubicBezTo>
                    <a:pt x="0" y="690"/>
                    <a:pt x="29" y="866"/>
                    <a:pt x="161" y="1010"/>
                  </a:cubicBezTo>
                  <a:cubicBezTo>
                    <a:pt x="415" y="1297"/>
                    <a:pt x="1087" y="1449"/>
                    <a:pt x="1691" y="1449"/>
                  </a:cubicBezTo>
                  <a:cubicBezTo>
                    <a:pt x="1973" y="1449"/>
                    <a:pt x="2244" y="1416"/>
                    <a:pt x="2450" y="1346"/>
                  </a:cubicBezTo>
                  <a:cubicBezTo>
                    <a:pt x="2584" y="1301"/>
                    <a:pt x="2683" y="1244"/>
                    <a:pt x="2749" y="1182"/>
                  </a:cubicBezTo>
                  <a:cubicBezTo>
                    <a:pt x="2859" y="1084"/>
                    <a:pt x="2896" y="977"/>
                    <a:pt x="2904" y="887"/>
                  </a:cubicBezTo>
                  <a:cubicBezTo>
                    <a:pt x="2929" y="551"/>
                    <a:pt x="2601" y="256"/>
                    <a:pt x="2018" y="103"/>
                  </a:cubicBezTo>
                  <a:cubicBezTo>
                    <a:pt x="1772" y="38"/>
                    <a:pt x="1509" y="1"/>
                    <a:pt x="125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98;p41"/>
            <p:cNvSpPr/>
            <p:nvPr/>
          </p:nvSpPr>
          <p:spPr>
            <a:xfrm>
              <a:off x="5594525" y="1904613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0" y="1"/>
                  </a:moveTo>
                  <a:cubicBezTo>
                    <a:pt x="443" y="1"/>
                    <a:pt x="385" y="9"/>
                    <a:pt x="332" y="29"/>
                  </a:cubicBezTo>
                  <a:cubicBezTo>
                    <a:pt x="139" y="99"/>
                    <a:pt x="0" y="283"/>
                    <a:pt x="0" y="501"/>
                  </a:cubicBezTo>
                  <a:cubicBezTo>
                    <a:pt x="0" y="726"/>
                    <a:pt x="152" y="915"/>
                    <a:pt x="357" y="981"/>
                  </a:cubicBezTo>
                  <a:cubicBezTo>
                    <a:pt x="402" y="993"/>
                    <a:pt x="451" y="1002"/>
                    <a:pt x="500" y="1002"/>
                  </a:cubicBezTo>
                  <a:cubicBezTo>
                    <a:pt x="779" y="1002"/>
                    <a:pt x="1000" y="775"/>
                    <a:pt x="1000" y="501"/>
                  </a:cubicBezTo>
                  <a:cubicBezTo>
                    <a:pt x="1000" y="222"/>
                    <a:pt x="779" y="1"/>
                    <a:pt x="500" y="1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9;p41"/>
            <p:cNvSpPr/>
            <p:nvPr/>
          </p:nvSpPr>
          <p:spPr>
            <a:xfrm>
              <a:off x="5454650" y="1763013"/>
              <a:ext cx="284675" cy="335225"/>
            </a:xfrm>
            <a:custGeom>
              <a:avLst/>
              <a:gdLst/>
              <a:ahLst/>
              <a:cxnLst/>
              <a:rect l="l" t="t" r="r" b="b"/>
              <a:pathLst>
                <a:path w="11387" h="13409" extrusionOk="0">
                  <a:moveTo>
                    <a:pt x="5128" y="341"/>
                  </a:moveTo>
                  <a:cubicBezTo>
                    <a:pt x="6112" y="341"/>
                    <a:pt x="7104" y="665"/>
                    <a:pt x="8015" y="1301"/>
                  </a:cubicBezTo>
                  <a:cubicBezTo>
                    <a:pt x="9307" y="2203"/>
                    <a:pt x="10279" y="3614"/>
                    <a:pt x="10750" y="5275"/>
                  </a:cubicBezTo>
                  <a:cubicBezTo>
                    <a:pt x="10951" y="5981"/>
                    <a:pt x="11046" y="6690"/>
                    <a:pt x="11046" y="7375"/>
                  </a:cubicBezTo>
                  <a:cubicBezTo>
                    <a:pt x="11046" y="7518"/>
                    <a:pt x="11042" y="7658"/>
                    <a:pt x="11034" y="7802"/>
                  </a:cubicBezTo>
                  <a:cubicBezTo>
                    <a:pt x="10894" y="10242"/>
                    <a:pt x="9537" y="12313"/>
                    <a:pt x="7445" y="12904"/>
                  </a:cubicBezTo>
                  <a:cubicBezTo>
                    <a:pt x="7195" y="12978"/>
                    <a:pt x="6945" y="13023"/>
                    <a:pt x="6690" y="13047"/>
                  </a:cubicBezTo>
                  <a:cubicBezTo>
                    <a:pt x="6551" y="13059"/>
                    <a:pt x="6407" y="13068"/>
                    <a:pt x="6264" y="13068"/>
                  </a:cubicBezTo>
                  <a:cubicBezTo>
                    <a:pt x="3844" y="13068"/>
                    <a:pt x="1469" y="11075"/>
                    <a:pt x="636" y="8133"/>
                  </a:cubicBezTo>
                  <a:cubicBezTo>
                    <a:pt x="435" y="7429"/>
                    <a:pt x="341" y="6719"/>
                    <a:pt x="341" y="6034"/>
                  </a:cubicBezTo>
                  <a:cubicBezTo>
                    <a:pt x="341" y="3412"/>
                    <a:pt x="1728" y="1133"/>
                    <a:pt x="3938" y="505"/>
                  </a:cubicBezTo>
                  <a:cubicBezTo>
                    <a:pt x="4331" y="394"/>
                    <a:pt x="4730" y="341"/>
                    <a:pt x="5128" y="341"/>
                  </a:cubicBezTo>
                  <a:close/>
                  <a:moveTo>
                    <a:pt x="5132" y="1"/>
                  </a:moveTo>
                  <a:cubicBezTo>
                    <a:pt x="4697" y="1"/>
                    <a:pt x="4270" y="58"/>
                    <a:pt x="3848" y="177"/>
                  </a:cubicBezTo>
                  <a:cubicBezTo>
                    <a:pt x="1490" y="845"/>
                    <a:pt x="0" y="3265"/>
                    <a:pt x="0" y="6038"/>
                  </a:cubicBezTo>
                  <a:cubicBezTo>
                    <a:pt x="0" y="6751"/>
                    <a:pt x="104" y="7490"/>
                    <a:pt x="308" y="8228"/>
                  </a:cubicBezTo>
                  <a:cubicBezTo>
                    <a:pt x="1181" y="11317"/>
                    <a:pt x="3697" y="13409"/>
                    <a:pt x="6268" y="13409"/>
                  </a:cubicBezTo>
                  <a:cubicBezTo>
                    <a:pt x="6694" y="13409"/>
                    <a:pt x="7117" y="13351"/>
                    <a:pt x="7539" y="13231"/>
                  </a:cubicBezTo>
                  <a:cubicBezTo>
                    <a:pt x="9898" y="12563"/>
                    <a:pt x="11386" y="10144"/>
                    <a:pt x="11386" y="7375"/>
                  </a:cubicBezTo>
                  <a:cubicBezTo>
                    <a:pt x="11386" y="6657"/>
                    <a:pt x="11284" y="5919"/>
                    <a:pt x="11074" y="5180"/>
                  </a:cubicBezTo>
                  <a:cubicBezTo>
                    <a:pt x="10587" y="3446"/>
                    <a:pt x="9565" y="1969"/>
                    <a:pt x="8208" y="1021"/>
                  </a:cubicBezTo>
                  <a:cubicBezTo>
                    <a:pt x="7240" y="349"/>
                    <a:pt x="6182" y="1"/>
                    <a:pt x="5132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0;p41"/>
            <p:cNvSpPr/>
            <p:nvPr/>
          </p:nvSpPr>
          <p:spPr>
            <a:xfrm>
              <a:off x="5129400" y="2149988"/>
              <a:ext cx="30175" cy="41350"/>
            </a:xfrm>
            <a:custGeom>
              <a:avLst/>
              <a:gdLst/>
              <a:ahLst/>
              <a:cxnLst/>
              <a:rect l="l" t="t" r="r" b="b"/>
              <a:pathLst>
                <a:path w="1207" h="1654" extrusionOk="0">
                  <a:moveTo>
                    <a:pt x="1" y="1"/>
                  </a:moveTo>
                  <a:lnTo>
                    <a:pt x="1" y="1"/>
                  </a:lnTo>
                  <a:cubicBezTo>
                    <a:pt x="342" y="628"/>
                    <a:pt x="743" y="1186"/>
                    <a:pt x="1182" y="1654"/>
                  </a:cubicBezTo>
                  <a:cubicBezTo>
                    <a:pt x="1190" y="1604"/>
                    <a:pt x="1198" y="1559"/>
                    <a:pt x="1207" y="1510"/>
                  </a:cubicBezTo>
                  <a:cubicBezTo>
                    <a:pt x="788" y="1030"/>
                    <a:pt x="386" y="525"/>
                    <a:pt x="1" y="1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01;p41"/>
            <p:cNvSpPr/>
            <p:nvPr/>
          </p:nvSpPr>
          <p:spPr>
            <a:xfrm>
              <a:off x="5158950" y="2187713"/>
              <a:ext cx="22875" cy="23725"/>
            </a:xfrm>
            <a:custGeom>
              <a:avLst/>
              <a:gdLst/>
              <a:ahLst/>
              <a:cxnLst/>
              <a:rect l="l" t="t" r="r" b="b"/>
              <a:pathLst>
                <a:path w="915" h="949" extrusionOk="0">
                  <a:moveTo>
                    <a:pt x="25" y="1"/>
                  </a:moveTo>
                  <a:cubicBezTo>
                    <a:pt x="16" y="50"/>
                    <a:pt x="8" y="95"/>
                    <a:pt x="0" y="145"/>
                  </a:cubicBezTo>
                  <a:cubicBezTo>
                    <a:pt x="292" y="452"/>
                    <a:pt x="595" y="718"/>
                    <a:pt x="915" y="949"/>
                  </a:cubicBezTo>
                  <a:cubicBezTo>
                    <a:pt x="611" y="645"/>
                    <a:pt x="316" y="329"/>
                    <a:pt x="25" y="1"/>
                  </a:cubicBezTo>
                  <a:close/>
                </a:path>
              </a:pathLst>
            </a:custGeom>
            <a:solidFill>
              <a:srgbClr val="D9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02;p41"/>
            <p:cNvSpPr/>
            <p:nvPr/>
          </p:nvSpPr>
          <p:spPr>
            <a:xfrm>
              <a:off x="5100800" y="2032588"/>
              <a:ext cx="84000" cy="180900"/>
            </a:xfrm>
            <a:custGeom>
              <a:avLst/>
              <a:gdLst/>
              <a:ahLst/>
              <a:cxnLst/>
              <a:rect l="l" t="t" r="r" b="b"/>
              <a:pathLst>
                <a:path w="3360" h="7236" extrusionOk="0">
                  <a:moveTo>
                    <a:pt x="4" y="0"/>
                  </a:moveTo>
                  <a:cubicBezTo>
                    <a:pt x="0" y="78"/>
                    <a:pt x="0" y="156"/>
                    <a:pt x="0" y="239"/>
                  </a:cubicBezTo>
                  <a:cubicBezTo>
                    <a:pt x="0" y="964"/>
                    <a:pt x="95" y="1719"/>
                    <a:pt x="284" y="2473"/>
                  </a:cubicBezTo>
                  <a:cubicBezTo>
                    <a:pt x="308" y="2568"/>
                    <a:pt x="333" y="2666"/>
                    <a:pt x="361" y="2761"/>
                  </a:cubicBezTo>
                  <a:cubicBezTo>
                    <a:pt x="558" y="3457"/>
                    <a:pt x="825" y="4110"/>
                    <a:pt x="1145" y="4697"/>
                  </a:cubicBezTo>
                  <a:cubicBezTo>
                    <a:pt x="1530" y="5221"/>
                    <a:pt x="1932" y="5726"/>
                    <a:pt x="2351" y="6206"/>
                  </a:cubicBezTo>
                  <a:cubicBezTo>
                    <a:pt x="2642" y="6534"/>
                    <a:pt x="2937" y="6850"/>
                    <a:pt x="3241" y="7154"/>
                  </a:cubicBezTo>
                  <a:cubicBezTo>
                    <a:pt x="3277" y="7182"/>
                    <a:pt x="3318" y="7211"/>
                    <a:pt x="3360" y="7235"/>
                  </a:cubicBezTo>
                  <a:cubicBezTo>
                    <a:pt x="2679" y="6198"/>
                    <a:pt x="2141" y="5004"/>
                    <a:pt x="1723" y="3749"/>
                  </a:cubicBezTo>
                  <a:cubicBezTo>
                    <a:pt x="1293" y="3027"/>
                    <a:pt x="575" y="1694"/>
                    <a:pt x="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03;p41"/>
            <p:cNvSpPr/>
            <p:nvPr/>
          </p:nvSpPr>
          <p:spPr>
            <a:xfrm>
              <a:off x="5100900" y="1966238"/>
              <a:ext cx="42975" cy="160075"/>
            </a:xfrm>
            <a:custGeom>
              <a:avLst/>
              <a:gdLst/>
              <a:ahLst/>
              <a:cxnLst/>
              <a:rect l="l" t="t" r="r" b="b"/>
              <a:pathLst>
                <a:path w="1719" h="6403" extrusionOk="0">
                  <a:moveTo>
                    <a:pt x="583" y="1"/>
                  </a:moveTo>
                  <a:cubicBezTo>
                    <a:pt x="501" y="181"/>
                    <a:pt x="423" y="370"/>
                    <a:pt x="357" y="570"/>
                  </a:cubicBezTo>
                  <a:cubicBezTo>
                    <a:pt x="140" y="1214"/>
                    <a:pt x="21" y="1920"/>
                    <a:pt x="0" y="2654"/>
                  </a:cubicBezTo>
                  <a:cubicBezTo>
                    <a:pt x="571" y="4348"/>
                    <a:pt x="1289" y="5681"/>
                    <a:pt x="1719" y="6403"/>
                  </a:cubicBezTo>
                  <a:cubicBezTo>
                    <a:pt x="1018" y="4299"/>
                    <a:pt x="664" y="2018"/>
                    <a:pt x="583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04;p41"/>
            <p:cNvSpPr/>
            <p:nvPr/>
          </p:nvSpPr>
          <p:spPr>
            <a:xfrm>
              <a:off x="5115450" y="1910663"/>
              <a:ext cx="217000" cy="302925"/>
            </a:xfrm>
            <a:custGeom>
              <a:avLst/>
              <a:gdLst/>
              <a:ahLst/>
              <a:cxnLst/>
              <a:rect l="l" t="t" r="r" b="b"/>
              <a:pathLst>
                <a:path w="8680" h="12117" extrusionOk="0">
                  <a:moveTo>
                    <a:pt x="4508" y="3757"/>
                  </a:moveTo>
                  <a:cubicBezTo>
                    <a:pt x="4750" y="3757"/>
                    <a:pt x="4989" y="3929"/>
                    <a:pt x="5193" y="4249"/>
                  </a:cubicBezTo>
                  <a:cubicBezTo>
                    <a:pt x="5394" y="4565"/>
                    <a:pt x="5542" y="4996"/>
                    <a:pt x="5616" y="5468"/>
                  </a:cubicBezTo>
                  <a:cubicBezTo>
                    <a:pt x="5689" y="5940"/>
                    <a:pt x="5678" y="6399"/>
                    <a:pt x="5583" y="6756"/>
                  </a:cubicBezTo>
                  <a:cubicBezTo>
                    <a:pt x="5477" y="7166"/>
                    <a:pt x="5271" y="7412"/>
                    <a:pt x="5009" y="7453"/>
                  </a:cubicBezTo>
                  <a:cubicBezTo>
                    <a:pt x="4980" y="7457"/>
                    <a:pt x="4955" y="7461"/>
                    <a:pt x="4930" y="7461"/>
                  </a:cubicBezTo>
                  <a:cubicBezTo>
                    <a:pt x="4447" y="7461"/>
                    <a:pt x="3980" y="6748"/>
                    <a:pt x="3823" y="5747"/>
                  </a:cubicBezTo>
                  <a:cubicBezTo>
                    <a:pt x="3754" y="5275"/>
                    <a:pt x="3762" y="4820"/>
                    <a:pt x="3857" y="4459"/>
                  </a:cubicBezTo>
                  <a:cubicBezTo>
                    <a:pt x="3963" y="4049"/>
                    <a:pt x="4168" y="3802"/>
                    <a:pt x="4434" y="3762"/>
                  </a:cubicBezTo>
                  <a:cubicBezTo>
                    <a:pt x="4459" y="3757"/>
                    <a:pt x="4484" y="3757"/>
                    <a:pt x="4508" y="3757"/>
                  </a:cubicBezTo>
                  <a:close/>
                  <a:moveTo>
                    <a:pt x="3102" y="1"/>
                  </a:moveTo>
                  <a:cubicBezTo>
                    <a:pt x="2814" y="1"/>
                    <a:pt x="2536" y="37"/>
                    <a:pt x="2261" y="115"/>
                  </a:cubicBezTo>
                  <a:cubicBezTo>
                    <a:pt x="2159" y="145"/>
                    <a:pt x="2056" y="181"/>
                    <a:pt x="1958" y="222"/>
                  </a:cubicBezTo>
                  <a:cubicBezTo>
                    <a:pt x="1523" y="395"/>
                    <a:pt x="1133" y="665"/>
                    <a:pt x="792" y="1026"/>
                  </a:cubicBezTo>
                  <a:cubicBezTo>
                    <a:pt x="530" y="2597"/>
                    <a:pt x="452" y="4311"/>
                    <a:pt x="510" y="6280"/>
                  </a:cubicBezTo>
                  <a:cubicBezTo>
                    <a:pt x="214" y="4885"/>
                    <a:pt x="58" y="3491"/>
                    <a:pt x="14" y="2199"/>
                  </a:cubicBezTo>
                  <a:cubicBezTo>
                    <a:pt x="9" y="2207"/>
                    <a:pt x="5" y="2216"/>
                    <a:pt x="1" y="2224"/>
                  </a:cubicBezTo>
                  <a:cubicBezTo>
                    <a:pt x="82" y="4241"/>
                    <a:pt x="436" y="6522"/>
                    <a:pt x="1137" y="8626"/>
                  </a:cubicBezTo>
                  <a:cubicBezTo>
                    <a:pt x="1324" y="9188"/>
                    <a:pt x="1535" y="9738"/>
                    <a:pt x="1773" y="10267"/>
                  </a:cubicBezTo>
                  <a:lnTo>
                    <a:pt x="1773" y="10267"/>
                  </a:lnTo>
                  <a:cubicBezTo>
                    <a:pt x="2273" y="9225"/>
                    <a:pt x="3364" y="8384"/>
                    <a:pt x="4742" y="8113"/>
                  </a:cubicBezTo>
                  <a:cubicBezTo>
                    <a:pt x="5046" y="8056"/>
                    <a:pt x="5341" y="8027"/>
                    <a:pt x="5636" y="8027"/>
                  </a:cubicBezTo>
                  <a:cubicBezTo>
                    <a:pt x="6810" y="8027"/>
                    <a:pt x="7872" y="8482"/>
                    <a:pt x="8540" y="9233"/>
                  </a:cubicBezTo>
                  <a:cubicBezTo>
                    <a:pt x="8631" y="8758"/>
                    <a:pt x="8680" y="8257"/>
                    <a:pt x="8680" y="7749"/>
                  </a:cubicBezTo>
                  <a:cubicBezTo>
                    <a:pt x="8680" y="6924"/>
                    <a:pt x="8561" y="6070"/>
                    <a:pt x="8319" y="5222"/>
                  </a:cubicBezTo>
                  <a:cubicBezTo>
                    <a:pt x="7839" y="3524"/>
                    <a:pt x="6937" y="2059"/>
                    <a:pt x="5780" y="1095"/>
                  </a:cubicBezTo>
                  <a:cubicBezTo>
                    <a:pt x="5517" y="874"/>
                    <a:pt x="5246" y="686"/>
                    <a:pt x="4972" y="533"/>
                  </a:cubicBezTo>
                  <a:lnTo>
                    <a:pt x="4972" y="533"/>
                  </a:lnTo>
                  <a:cubicBezTo>
                    <a:pt x="5066" y="883"/>
                    <a:pt x="4841" y="1277"/>
                    <a:pt x="4328" y="1650"/>
                  </a:cubicBezTo>
                  <a:cubicBezTo>
                    <a:pt x="3864" y="1985"/>
                    <a:pt x="3167" y="2277"/>
                    <a:pt x="2659" y="2277"/>
                  </a:cubicBezTo>
                  <a:cubicBezTo>
                    <a:pt x="2420" y="2277"/>
                    <a:pt x="2223" y="2216"/>
                    <a:pt x="2109" y="2068"/>
                  </a:cubicBezTo>
                  <a:cubicBezTo>
                    <a:pt x="2002" y="1928"/>
                    <a:pt x="1904" y="1695"/>
                    <a:pt x="2047" y="1358"/>
                  </a:cubicBezTo>
                  <a:cubicBezTo>
                    <a:pt x="2278" y="829"/>
                    <a:pt x="3073" y="251"/>
                    <a:pt x="3779" y="71"/>
                  </a:cubicBezTo>
                  <a:cubicBezTo>
                    <a:pt x="3552" y="25"/>
                    <a:pt x="3323" y="1"/>
                    <a:pt x="3102" y="1"/>
                  </a:cubicBezTo>
                  <a:close/>
                  <a:moveTo>
                    <a:pt x="1773" y="10267"/>
                  </a:moveTo>
                  <a:cubicBezTo>
                    <a:pt x="1773" y="10267"/>
                    <a:pt x="1773" y="10267"/>
                    <a:pt x="1773" y="10267"/>
                  </a:cubicBezTo>
                  <a:cubicBezTo>
                    <a:pt x="1775" y="10271"/>
                    <a:pt x="1776" y="10275"/>
                    <a:pt x="1778" y="10280"/>
                  </a:cubicBezTo>
                  <a:lnTo>
                    <a:pt x="1778" y="10280"/>
                  </a:lnTo>
                  <a:cubicBezTo>
                    <a:pt x="1776" y="10275"/>
                    <a:pt x="1775" y="10271"/>
                    <a:pt x="1773" y="10267"/>
                  </a:cubicBezTo>
                  <a:close/>
                  <a:moveTo>
                    <a:pt x="1778" y="10280"/>
                  </a:moveTo>
                  <a:cubicBezTo>
                    <a:pt x="2070" y="10927"/>
                    <a:pt x="2400" y="11543"/>
                    <a:pt x="2774" y="12112"/>
                  </a:cubicBezTo>
                  <a:lnTo>
                    <a:pt x="2778" y="12116"/>
                  </a:lnTo>
                  <a:cubicBezTo>
                    <a:pt x="2403" y="11546"/>
                    <a:pt x="2072" y="10927"/>
                    <a:pt x="1778" y="10280"/>
                  </a:cubicBezTo>
                  <a:close/>
                </a:path>
              </a:pathLst>
            </a:custGeom>
            <a:solidFill>
              <a:srgbClr val="D6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5;p41"/>
            <p:cNvSpPr/>
            <p:nvPr/>
          </p:nvSpPr>
          <p:spPr>
            <a:xfrm>
              <a:off x="5159750" y="2111338"/>
              <a:ext cx="169225" cy="120800"/>
            </a:xfrm>
            <a:custGeom>
              <a:avLst/>
              <a:gdLst/>
              <a:ahLst/>
              <a:cxnLst/>
              <a:rect l="l" t="t" r="r" b="b"/>
              <a:pathLst>
                <a:path w="6769" h="4832" extrusionOk="0">
                  <a:moveTo>
                    <a:pt x="3864" y="0"/>
                  </a:moveTo>
                  <a:cubicBezTo>
                    <a:pt x="3569" y="0"/>
                    <a:pt x="3274" y="29"/>
                    <a:pt x="2970" y="86"/>
                  </a:cubicBezTo>
                  <a:cubicBezTo>
                    <a:pt x="1592" y="357"/>
                    <a:pt x="501" y="1198"/>
                    <a:pt x="1" y="2240"/>
                  </a:cubicBezTo>
                  <a:cubicBezTo>
                    <a:pt x="296" y="2891"/>
                    <a:pt x="629" y="3516"/>
                    <a:pt x="1006" y="4089"/>
                  </a:cubicBezTo>
                  <a:cubicBezTo>
                    <a:pt x="1715" y="4565"/>
                    <a:pt x="2474" y="4832"/>
                    <a:pt x="3224" y="4832"/>
                  </a:cubicBezTo>
                  <a:cubicBezTo>
                    <a:pt x="3508" y="4832"/>
                    <a:pt x="3786" y="4795"/>
                    <a:pt x="4061" y="4717"/>
                  </a:cubicBezTo>
                  <a:cubicBezTo>
                    <a:pt x="5189" y="4397"/>
                    <a:pt x="6071" y="3450"/>
                    <a:pt x="6547" y="2043"/>
                  </a:cubicBezTo>
                  <a:cubicBezTo>
                    <a:pt x="6637" y="1772"/>
                    <a:pt x="6711" y="1494"/>
                    <a:pt x="6768" y="1206"/>
                  </a:cubicBezTo>
                  <a:cubicBezTo>
                    <a:pt x="6100" y="455"/>
                    <a:pt x="5038" y="0"/>
                    <a:pt x="3864" y="0"/>
                  </a:cubicBezTo>
                  <a:close/>
                </a:path>
              </a:pathLst>
            </a:custGeom>
            <a:solidFill>
              <a:srgbClr val="D8B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06;p41"/>
            <p:cNvSpPr/>
            <p:nvPr/>
          </p:nvSpPr>
          <p:spPr>
            <a:xfrm>
              <a:off x="5115775" y="1936288"/>
              <a:ext cx="19500" cy="131400"/>
            </a:xfrm>
            <a:custGeom>
              <a:avLst/>
              <a:gdLst/>
              <a:ahLst/>
              <a:cxnLst/>
              <a:rect l="l" t="t" r="r" b="b"/>
              <a:pathLst>
                <a:path w="780" h="5256" extrusionOk="0">
                  <a:moveTo>
                    <a:pt x="779" y="1"/>
                  </a:moveTo>
                  <a:cubicBezTo>
                    <a:pt x="476" y="325"/>
                    <a:pt x="209" y="719"/>
                    <a:pt x="1" y="1174"/>
                  </a:cubicBezTo>
                  <a:cubicBezTo>
                    <a:pt x="45" y="2466"/>
                    <a:pt x="201" y="3860"/>
                    <a:pt x="497" y="5255"/>
                  </a:cubicBezTo>
                  <a:cubicBezTo>
                    <a:pt x="439" y="3286"/>
                    <a:pt x="517" y="1572"/>
                    <a:pt x="779" y="1"/>
                  </a:cubicBezTo>
                  <a:close/>
                </a:path>
              </a:pathLst>
            </a:custGeom>
            <a:solidFill>
              <a:srgbClr val="D4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07;p41"/>
            <p:cNvSpPr/>
            <p:nvPr/>
          </p:nvSpPr>
          <p:spPr>
            <a:xfrm>
              <a:off x="5219125" y="2012988"/>
              <a:ext cx="29950" cy="75700"/>
            </a:xfrm>
            <a:custGeom>
              <a:avLst/>
              <a:gdLst/>
              <a:ahLst/>
              <a:cxnLst/>
              <a:rect l="l" t="t" r="r" b="b"/>
              <a:pathLst>
                <a:path w="1198" h="3028" extrusionOk="0">
                  <a:moveTo>
                    <a:pt x="361" y="1"/>
                  </a:moveTo>
                  <a:cubicBezTo>
                    <a:pt x="353" y="1"/>
                    <a:pt x="345" y="5"/>
                    <a:pt x="337" y="5"/>
                  </a:cubicBezTo>
                  <a:cubicBezTo>
                    <a:pt x="217" y="22"/>
                    <a:pt x="107" y="190"/>
                    <a:pt x="37" y="452"/>
                  </a:cubicBezTo>
                  <a:cubicBezTo>
                    <a:pt x="29" y="489"/>
                    <a:pt x="21" y="530"/>
                    <a:pt x="13" y="567"/>
                  </a:cubicBezTo>
                  <a:cubicBezTo>
                    <a:pt x="62" y="555"/>
                    <a:pt x="111" y="546"/>
                    <a:pt x="164" y="546"/>
                  </a:cubicBezTo>
                  <a:cubicBezTo>
                    <a:pt x="439" y="546"/>
                    <a:pt x="665" y="772"/>
                    <a:pt x="665" y="1047"/>
                  </a:cubicBezTo>
                  <a:cubicBezTo>
                    <a:pt x="665" y="1322"/>
                    <a:pt x="439" y="1547"/>
                    <a:pt x="164" y="1547"/>
                  </a:cubicBezTo>
                  <a:cubicBezTo>
                    <a:pt x="107" y="1547"/>
                    <a:pt x="54" y="1539"/>
                    <a:pt x="1" y="1523"/>
                  </a:cubicBezTo>
                  <a:lnTo>
                    <a:pt x="1" y="1523"/>
                  </a:lnTo>
                  <a:cubicBezTo>
                    <a:pt x="5" y="1547"/>
                    <a:pt x="9" y="1576"/>
                    <a:pt x="13" y="1600"/>
                  </a:cubicBezTo>
                  <a:cubicBezTo>
                    <a:pt x="156" y="2507"/>
                    <a:pt x="546" y="3028"/>
                    <a:pt x="783" y="3028"/>
                  </a:cubicBezTo>
                  <a:cubicBezTo>
                    <a:pt x="792" y="3028"/>
                    <a:pt x="800" y="3028"/>
                    <a:pt x="808" y="3024"/>
                  </a:cubicBezTo>
                  <a:cubicBezTo>
                    <a:pt x="927" y="3007"/>
                    <a:pt x="1038" y="2839"/>
                    <a:pt x="1108" y="2577"/>
                  </a:cubicBezTo>
                  <a:cubicBezTo>
                    <a:pt x="1190" y="2261"/>
                    <a:pt x="1198" y="1854"/>
                    <a:pt x="1133" y="1428"/>
                  </a:cubicBezTo>
                  <a:cubicBezTo>
                    <a:pt x="1067" y="1002"/>
                    <a:pt x="936" y="616"/>
                    <a:pt x="759" y="337"/>
                  </a:cubicBezTo>
                  <a:cubicBezTo>
                    <a:pt x="624" y="124"/>
                    <a:pt x="480" y="1"/>
                    <a:pt x="36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08;p41"/>
            <p:cNvSpPr/>
            <p:nvPr/>
          </p:nvSpPr>
          <p:spPr>
            <a:xfrm>
              <a:off x="5209300" y="2004588"/>
              <a:ext cx="48400" cy="92625"/>
            </a:xfrm>
            <a:custGeom>
              <a:avLst/>
              <a:gdLst/>
              <a:ahLst/>
              <a:cxnLst/>
              <a:rect l="l" t="t" r="r" b="b"/>
              <a:pathLst>
                <a:path w="1936" h="3705" extrusionOk="0">
                  <a:moveTo>
                    <a:pt x="754" y="337"/>
                  </a:moveTo>
                  <a:cubicBezTo>
                    <a:pt x="873" y="337"/>
                    <a:pt x="1017" y="460"/>
                    <a:pt x="1152" y="673"/>
                  </a:cubicBezTo>
                  <a:cubicBezTo>
                    <a:pt x="1329" y="952"/>
                    <a:pt x="1460" y="1338"/>
                    <a:pt x="1526" y="1764"/>
                  </a:cubicBezTo>
                  <a:cubicBezTo>
                    <a:pt x="1591" y="2190"/>
                    <a:pt x="1583" y="2597"/>
                    <a:pt x="1501" y="2913"/>
                  </a:cubicBezTo>
                  <a:cubicBezTo>
                    <a:pt x="1431" y="3175"/>
                    <a:pt x="1320" y="3343"/>
                    <a:pt x="1201" y="3360"/>
                  </a:cubicBezTo>
                  <a:cubicBezTo>
                    <a:pt x="1193" y="3364"/>
                    <a:pt x="1185" y="3364"/>
                    <a:pt x="1176" y="3364"/>
                  </a:cubicBezTo>
                  <a:cubicBezTo>
                    <a:pt x="939" y="3364"/>
                    <a:pt x="549" y="2843"/>
                    <a:pt x="406" y="1936"/>
                  </a:cubicBezTo>
                  <a:cubicBezTo>
                    <a:pt x="402" y="1912"/>
                    <a:pt x="398" y="1883"/>
                    <a:pt x="394" y="1859"/>
                  </a:cubicBezTo>
                  <a:cubicBezTo>
                    <a:pt x="197" y="1789"/>
                    <a:pt x="57" y="1605"/>
                    <a:pt x="57" y="1383"/>
                  </a:cubicBezTo>
                  <a:cubicBezTo>
                    <a:pt x="57" y="1157"/>
                    <a:pt x="201" y="969"/>
                    <a:pt x="406" y="903"/>
                  </a:cubicBezTo>
                  <a:cubicBezTo>
                    <a:pt x="414" y="866"/>
                    <a:pt x="422" y="825"/>
                    <a:pt x="430" y="788"/>
                  </a:cubicBezTo>
                  <a:cubicBezTo>
                    <a:pt x="500" y="526"/>
                    <a:pt x="610" y="358"/>
                    <a:pt x="730" y="341"/>
                  </a:cubicBezTo>
                  <a:cubicBezTo>
                    <a:pt x="738" y="341"/>
                    <a:pt x="746" y="337"/>
                    <a:pt x="754" y="337"/>
                  </a:cubicBezTo>
                  <a:close/>
                  <a:moveTo>
                    <a:pt x="754" y="0"/>
                  </a:moveTo>
                  <a:cubicBezTo>
                    <a:pt x="730" y="0"/>
                    <a:pt x="705" y="0"/>
                    <a:pt x="680" y="5"/>
                  </a:cubicBezTo>
                  <a:cubicBezTo>
                    <a:pt x="414" y="45"/>
                    <a:pt x="209" y="292"/>
                    <a:pt x="103" y="702"/>
                  </a:cubicBezTo>
                  <a:cubicBezTo>
                    <a:pt x="8" y="1063"/>
                    <a:pt x="0" y="1518"/>
                    <a:pt x="69" y="1990"/>
                  </a:cubicBezTo>
                  <a:cubicBezTo>
                    <a:pt x="226" y="2991"/>
                    <a:pt x="693" y="3704"/>
                    <a:pt x="1176" y="3704"/>
                  </a:cubicBezTo>
                  <a:cubicBezTo>
                    <a:pt x="1201" y="3704"/>
                    <a:pt x="1226" y="3700"/>
                    <a:pt x="1255" y="3696"/>
                  </a:cubicBezTo>
                  <a:cubicBezTo>
                    <a:pt x="1517" y="3655"/>
                    <a:pt x="1723" y="3409"/>
                    <a:pt x="1829" y="2999"/>
                  </a:cubicBezTo>
                  <a:cubicBezTo>
                    <a:pt x="1924" y="2642"/>
                    <a:pt x="1935" y="2183"/>
                    <a:pt x="1862" y="1711"/>
                  </a:cubicBezTo>
                  <a:cubicBezTo>
                    <a:pt x="1788" y="1239"/>
                    <a:pt x="1640" y="808"/>
                    <a:pt x="1439" y="492"/>
                  </a:cubicBezTo>
                  <a:cubicBezTo>
                    <a:pt x="1235" y="172"/>
                    <a:pt x="996" y="0"/>
                    <a:pt x="75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09;p41"/>
            <p:cNvSpPr/>
            <p:nvPr/>
          </p:nvSpPr>
          <p:spPr>
            <a:xfrm>
              <a:off x="5210725" y="2026638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0" y="0"/>
                  </a:moveTo>
                  <a:cubicBezTo>
                    <a:pt x="447" y="0"/>
                    <a:pt x="398" y="9"/>
                    <a:pt x="349" y="21"/>
                  </a:cubicBezTo>
                  <a:cubicBezTo>
                    <a:pt x="144" y="87"/>
                    <a:pt x="0" y="275"/>
                    <a:pt x="0" y="501"/>
                  </a:cubicBezTo>
                  <a:cubicBezTo>
                    <a:pt x="0" y="723"/>
                    <a:pt x="140" y="907"/>
                    <a:pt x="337" y="977"/>
                  </a:cubicBezTo>
                  <a:cubicBezTo>
                    <a:pt x="390" y="993"/>
                    <a:pt x="443" y="1001"/>
                    <a:pt x="500" y="1001"/>
                  </a:cubicBezTo>
                  <a:cubicBezTo>
                    <a:pt x="775" y="1001"/>
                    <a:pt x="1001" y="776"/>
                    <a:pt x="1001" y="501"/>
                  </a:cubicBezTo>
                  <a:cubicBezTo>
                    <a:pt x="1001" y="226"/>
                    <a:pt x="775" y="0"/>
                    <a:pt x="500" y="0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10;p41"/>
            <p:cNvSpPr/>
            <p:nvPr/>
          </p:nvSpPr>
          <p:spPr>
            <a:xfrm>
              <a:off x="5100800" y="2038538"/>
              <a:ext cx="7100" cy="55900"/>
            </a:xfrm>
            <a:custGeom>
              <a:avLst/>
              <a:gdLst/>
              <a:ahLst/>
              <a:cxnLst/>
              <a:rect l="l" t="t" r="r" b="b"/>
              <a:pathLst>
                <a:path w="284" h="2236" extrusionOk="0">
                  <a:moveTo>
                    <a:pt x="0" y="1"/>
                  </a:moveTo>
                  <a:cubicBezTo>
                    <a:pt x="0" y="726"/>
                    <a:pt x="95" y="1481"/>
                    <a:pt x="284" y="2235"/>
                  </a:cubicBezTo>
                  <a:cubicBezTo>
                    <a:pt x="95" y="1481"/>
                    <a:pt x="0" y="726"/>
                    <a:pt x="0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11;p41"/>
            <p:cNvSpPr/>
            <p:nvPr/>
          </p:nvSpPr>
          <p:spPr>
            <a:xfrm>
              <a:off x="5100800" y="2032588"/>
              <a:ext cx="125" cy="5975"/>
            </a:xfrm>
            <a:custGeom>
              <a:avLst/>
              <a:gdLst/>
              <a:ahLst/>
              <a:cxnLst/>
              <a:rect l="l" t="t" r="r" b="b"/>
              <a:pathLst>
                <a:path w="5" h="239" extrusionOk="0">
                  <a:moveTo>
                    <a:pt x="4" y="0"/>
                  </a:moveTo>
                  <a:cubicBezTo>
                    <a:pt x="0" y="78"/>
                    <a:pt x="0" y="156"/>
                    <a:pt x="0" y="239"/>
                  </a:cubicBezTo>
                  <a:cubicBezTo>
                    <a:pt x="0" y="156"/>
                    <a:pt x="0" y="78"/>
                    <a:pt x="4" y="0"/>
                  </a:cubicBezTo>
                  <a:close/>
                </a:path>
              </a:pathLst>
            </a:custGeom>
            <a:solidFill>
              <a:srgbClr val="A37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12;p41"/>
            <p:cNvSpPr/>
            <p:nvPr/>
          </p:nvSpPr>
          <p:spPr>
            <a:xfrm>
              <a:off x="5100900" y="1966238"/>
              <a:ext cx="14575" cy="66375"/>
            </a:xfrm>
            <a:custGeom>
              <a:avLst/>
              <a:gdLst/>
              <a:ahLst/>
              <a:cxnLst/>
              <a:rect l="l" t="t" r="r" b="b"/>
              <a:pathLst>
                <a:path w="583" h="2655" extrusionOk="0">
                  <a:moveTo>
                    <a:pt x="583" y="1"/>
                  </a:moveTo>
                  <a:cubicBezTo>
                    <a:pt x="501" y="181"/>
                    <a:pt x="423" y="370"/>
                    <a:pt x="357" y="570"/>
                  </a:cubicBezTo>
                  <a:cubicBezTo>
                    <a:pt x="140" y="1214"/>
                    <a:pt x="21" y="1920"/>
                    <a:pt x="0" y="2654"/>
                  </a:cubicBezTo>
                  <a:lnTo>
                    <a:pt x="0" y="2654"/>
                  </a:lnTo>
                  <a:cubicBezTo>
                    <a:pt x="21" y="1920"/>
                    <a:pt x="140" y="1214"/>
                    <a:pt x="357" y="570"/>
                  </a:cubicBezTo>
                  <a:cubicBezTo>
                    <a:pt x="423" y="370"/>
                    <a:pt x="501" y="181"/>
                    <a:pt x="583" y="1"/>
                  </a:cubicBezTo>
                  <a:close/>
                </a:path>
              </a:pathLst>
            </a:custGeom>
            <a:solidFill>
              <a:srgbClr val="824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13;p41"/>
            <p:cNvSpPr/>
            <p:nvPr/>
          </p:nvSpPr>
          <p:spPr>
            <a:xfrm>
              <a:off x="5115450" y="1916213"/>
              <a:ext cx="48950" cy="50050"/>
            </a:xfrm>
            <a:custGeom>
              <a:avLst/>
              <a:gdLst/>
              <a:ahLst/>
              <a:cxnLst/>
              <a:rect l="l" t="t" r="r" b="b"/>
              <a:pathLst>
                <a:path w="1958" h="2002" extrusionOk="0">
                  <a:moveTo>
                    <a:pt x="14" y="1977"/>
                  </a:moveTo>
                  <a:cubicBezTo>
                    <a:pt x="9" y="1985"/>
                    <a:pt x="5" y="1994"/>
                    <a:pt x="1" y="2002"/>
                  </a:cubicBezTo>
                  <a:lnTo>
                    <a:pt x="1" y="2002"/>
                  </a:lnTo>
                  <a:cubicBezTo>
                    <a:pt x="5" y="1994"/>
                    <a:pt x="9" y="1985"/>
                    <a:pt x="14" y="1977"/>
                  </a:cubicBezTo>
                  <a:lnTo>
                    <a:pt x="14" y="1977"/>
                  </a:lnTo>
                  <a:close/>
                  <a:moveTo>
                    <a:pt x="1958" y="0"/>
                  </a:moveTo>
                  <a:cubicBezTo>
                    <a:pt x="1523" y="173"/>
                    <a:pt x="1133" y="443"/>
                    <a:pt x="792" y="804"/>
                  </a:cubicBezTo>
                  <a:lnTo>
                    <a:pt x="792" y="804"/>
                  </a:lnTo>
                  <a:cubicBezTo>
                    <a:pt x="1133" y="443"/>
                    <a:pt x="1523" y="173"/>
                    <a:pt x="1958" y="0"/>
                  </a:cubicBezTo>
                  <a:close/>
                </a:path>
              </a:pathLst>
            </a:custGeom>
            <a:solidFill>
              <a:srgbClr val="A6B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14;p41"/>
            <p:cNvSpPr/>
            <p:nvPr/>
          </p:nvSpPr>
          <p:spPr>
            <a:xfrm>
              <a:off x="5115775" y="1936288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79" y="1"/>
                  </a:moveTo>
                  <a:cubicBezTo>
                    <a:pt x="476" y="325"/>
                    <a:pt x="209" y="719"/>
                    <a:pt x="1" y="1174"/>
                  </a:cubicBezTo>
                  <a:lnTo>
                    <a:pt x="1" y="1174"/>
                  </a:lnTo>
                  <a:cubicBezTo>
                    <a:pt x="209" y="719"/>
                    <a:pt x="476" y="325"/>
                    <a:pt x="779" y="1"/>
                  </a:cubicBezTo>
                  <a:close/>
                </a:path>
              </a:pathLst>
            </a:custGeom>
            <a:solidFill>
              <a:srgbClr val="A4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15;p41"/>
            <p:cNvSpPr/>
            <p:nvPr/>
          </p:nvSpPr>
          <p:spPr>
            <a:xfrm>
              <a:off x="5092275" y="1902163"/>
              <a:ext cx="248700" cy="338500"/>
            </a:xfrm>
            <a:custGeom>
              <a:avLst/>
              <a:gdLst/>
              <a:ahLst/>
              <a:cxnLst/>
              <a:rect l="l" t="t" r="r" b="b"/>
              <a:pathLst>
                <a:path w="9948" h="13540" extrusionOk="0">
                  <a:moveTo>
                    <a:pt x="4029" y="341"/>
                  </a:moveTo>
                  <a:cubicBezTo>
                    <a:pt x="4914" y="341"/>
                    <a:pt x="5842" y="714"/>
                    <a:pt x="6707" y="1435"/>
                  </a:cubicBezTo>
                  <a:cubicBezTo>
                    <a:pt x="7864" y="2399"/>
                    <a:pt x="8766" y="3864"/>
                    <a:pt x="9246" y="5562"/>
                  </a:cubicBezTo>
                  <a:cubicBezTo>
                    <a:pt x="9488" y="6410"/>
                    <a:pt x="9607" y="7264"/>
                    <a:pt x="9607" y="8089"/>
                  </a:cubicBezTo>
                  <a:cubicBezTo>
                    <a:pt x="9607" y="8597"/>
                    <a:pt x="9558" y="9098"/>
                    <a:pt x="9467" y="9573"/>
                  </a:cubicBezTo>
                  <a:cubicBezTo>
                    <a:pt x="9410" y="9861"/>
                    <a:pt x="9336" y="10139"/>
                    <a:pt x="9246" y="10410"/>
                  </a:cubicBezTo>
                  <a:cubicBezTo>
                    <a:pt x="8770" y="11817"/>
                    <a:pt x="7888" y="12764"/>
                    <a:pt x="6760" y="13084"/>
                  </a:cubicBezTo>
                  <a:cubicBezTo>
                    <a:pt x="6485" y="13162"/>
                    <a:pt x="6207" y="13199"/>
                    <a:pt x="5923" y="13199"/>
                  </a:cubicBezTo>
                  <a:cubicBezTo>
                    <a:pt x="5173" y="13199"/>
                    <a:pt x="4414" y="12932"/>
                    <a:pt x="3705" y="12456"/>
                  </a:cubicBezTo>
                  <a:lnTo>
                    <a:pt x="3701" y="12452"/>
                  </a:lnTo>
                  <a:cubicBezTo>
                    <a:pt x="3659" y="12428"/>
                    <a:pt x="3618" y="12399"/>
                    <a:pt x="3582" y="12371"/>
                  </a:cubicBezTo>
                  <a:cubicBezTo>
                    <a:pt x="3262" y="12140"/>
                    <a:pt x="2959" y="11874"/>
                    <a:pt x="2667" y="11567"/>
                  </a:cubicBezTo>
                  <a:cubicBezTo>
                    <a:pt x="1814" y="10660"/>
                    <a:pt x="1108" y="9422"/>
                    <a:pt x="702" y="7978"/>
                  </a:cubicBezTo>
                  <a:cubicBezTo>
                    <a:pt x="674" y="7883"/>
                    <a:pt x="649" y="7785"/>
                    <a:pt x="625" y="7690"/>
                  </a:cubicBezTo>
                  <a:cubicBezTo>
                    <a:pt x="436" y="6936"/>
                    <a:pt x="341" y="6181"/>
                    <a:pt x="341" y="5456"/>
                  </a:cubicBezTo>
                  <a:cubicBezTo>
                    <a:pt x="341" y="5373"/>
                    <a:pt x="341" y="5295"/>
                    <a:pt x="345" y="5217"/>
                  </a:cubicBezTo>
                  <a:cubicBezTo>
                    <a:pt x="366" y="4483"/>
                    <a:pt x="485" y="3777"/>
                    <a:pt x="702" y="3133"/>
                  </a:cubicBezTo>
                  <a:cubicBezTo>
                    <a:pt x="768" y="2933"/>
                    <a:pt x="846" y="2744"/>
                    <a:pt x="928" y="2564"/>
                  </a:cubicBezTo>
                  <a:cubicBezTo>
                    <a:pt x="932" y="2556"/>
                    <a:pt x="936" y="2547"/>
                    <a:pt x="941" y="2539"/>
                  </a:cubicBezTo>
                  <a:cubicBezTo>
                    <a:pt x="1149" y="2084"/>
                    <a:pt x="1416" y="1690"/>
                    <a:pt x="1719" y="1366"/>
                  </a:cubicBezTo>
                  <a:cubicBezTo>
                    <a:pt x="2060" y="1005"/>
                    <a:pt x="2450" y="735"/>
                    <a:pt x="2885" y="562"/>
                  </a:cubicBezTo>
                  <a:cubicBezTo>
                    <a:pt x="2983" y="521"/>
                    <a:pt x="3086" y="485"/>
                    <a:pt x="3188" y="455"/>
                  </a:cubicBezTo>
                  <a:cubicBezTo>
                    <a:pt x="3463" y="377"/>
                    <a:pt x="3741" y="341"/>
                    <a:pt x="4029" y="341"/>
                  </a:cubicBezTo>
                  <a:close/>
                  <a:moveTo>
                    <a:pt x="4029" y="0"/>
                  </a:moveTo>
                  <a:cubicBezTo>
                    <a:pt x="3713" y="0"/>
                    <a:pt x="3401" y="46"/>
                    <a:pt x="3093" y="131"/>
                  </a:cubicBezTo>
                  <a:cubicBezTo>
                    <a:pt x="1855" y="480"/>
                    <a:pt x="891" y="1509"/>
                    <a:pt x="382" y="3023"/>
                  </a:cubicBezTo>
                  <a:cubicBezTo>
                    <a:pt x="128" y="3773"/>
                    <a:pt x="1" y="4598"/>
                    <a:pt x="1" y="5456"/>
                  </a:cubicBezTo>
                  <a:cubicBezTo>
                    <a:pt x="1" y="6308"/>
                    <a:pt x="128" y="7194"/>
                    <a:pt x="375" y="8072"/>
                  </a:cubicBezTo>
                  <a:cubicBezTo>
                    <a:pt x="1289" y="11296"/>
                    <a:pt x="3648" y="13539"/>
                    <a:pt x="5931" y="13539"/>
                  </a:cubicBezTo>
                  <a:cubicBezTo>
                    <a:pt x="6239" y="13539"/>
                    <a:pt x="6551" y="13498"/>
                    <a:pt x="6851" y="13412"/>
                  </a:cubicBezTo>
                  <a:cubicBezTo>
                    <a:pt x="8093" y="13060"/>
                    <a:pt x="9057" y="12034"/>
                    <a:pt x="9566" y="10516"/>
                  </a:cubicBezTo>
                  <a:cubicBezTo>
                    <a:pt x="9820" y="9770"/>
                    <a:pt x="9943" y="8945"/>
                    <a:pt x="9947" y="8084"/>
                  </a:cubicBezTo>
                  <a:cubicBezTo>
                    <a:pt x="9947" y="7235"/>
                    <a:pt x="9820" y="6349"/>
                    <a:pt x="9573" y="5471"/>
                  </a:cubicBezTo>
                  <a:cubicBezTo>
                    <a:pt x="9496" y="5197"/>
                    <a:pt x="9406" y="4926"/>
                    <a:pt x="9308" y="4668"/>
                  </a:cubicBezTo>
                  <a:cubicBezTo>
                    <a:pt x="9262" y="4663"/>
                    <a:pt x="9221" y="4639"/>
                    <a:pt x="9189" y="4602"/>
                  </a:cubicBezTo>
                  <a:lnTo>
                    <a:pt x="8545" y="3769"/>
                  </a:lnTo>
                  <a:cubicBezTo>
                    <a:pt x="8511" y="3728"/>
                    <a:pt x="8503" y="3675"/>
                    <a:pt x="8515" y="3622"/>
                  </a:cubicBezTo>
                  <a:cubicBezTo>
                    <a:pt x="8528" y="3573"/>
                    <a:pt x="8564" y="3527"/>
                    <a:pt x="8614" y="3507"/>
                  </a:cubicBezTo>
                  <a:lnTo>
                    <a:pt x="8753" y="3449"/>
                  </a:lnTo>
                  <a:cubicBezTo>
                    <a:pt x="8261" y="2547"/>
                    <a:pt x="7638" y="1768"/>
                    <a:pt x="6925" y="1174"/>
                  </a:cubicBezTo>
                  <a:cubicBezTo>
                    <a:pt x="5997" y="402"/>
                    <a:pt x="4996" y="0"/>
                    <a:pt x="4029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16;p41"/>
            <p:cNvSpPr/>
            <p:nvPr/>
          </p:nvSpPr>
          <p:spPr>
            <a:xfrm>
              <a:off x="5304850" y="1988388"/>
              <a:ext cx="20125" cy="30500"/>
            </a:xfrm>
            <a:custGeom>
              <a:avLst/>
              <a:gdLst/>
              <a:ahLst/>
              <a:cxnLst/>
              <a:rect l="l" t="t" r="r" b="b"/>
              <a:pathLst>
                <a:path w="805" h="1220" extrusionOk="0">
                  <a:moveTo>
                    <a:pt x="250" y="0"/>
                  </a:moveTo>
                  <a:lnTo>
                    <a:pt x="111" y="58"/>
                  </a:lnTo>
                  <a:cubicBezTo>
                    <a:pt x="61" y="78"/>
                    <a:pt x="25" y="124"/>
                    <a:pt x="12" y="173"/>
                  </a:cubicBezTo>
                  <a:cubicBezTo>
                    <a:pt x="0" y="226"/>
                    <a:pt x="8" y="279"/>
                    <a:pt x="42" y="320"/>
                  </a:cubicBezTo>
                  <a:lnTo>
                    <a:pt x="686" y="1153"/>
                  </a:lnTo>
                  <a:cubicBezTo>
                    <a:pt x="718" y="1190"/>
                    <a:pt x="759" y="1214"/>
                    <a:pt x="805" y="1219"/>
                  </a:cubicBezTo>
                  <a:cubicBezTo>
                    <a:pt x="644" y="792"/>
                    <a:pt x="460" y="386"/>
                    <a:pt x="250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17;p41"/>
            <p:cNvSpPr/>
            <p:nvPr/>
          </p:nvSpPr>
          <p:spPr>
            <a:xfrm>
              <a:off x="5126850" y="2000363"/>
              <a:ext cx="73775" cy="151625"/>
            </a:xfrm>
            <a:custGeom>
              <a:avLst/>
              <a:gdLst/>
              <a:ahLst/>
              <a:cxnLst/>
              <a:rect l="l" t="t" r="r" b="b"/>
              <a:pathLst>
                <a:path w="2951" h="6065" extrusionOk="0">
                  <a:moveTo>
                    <a:pt x="672" y="0"/>
                  </a:moveTo>
                  <a:cubicBezTo>
                    <a:pt x="403" y="0"/>
                    <a:pt x="169" y="164"/>
                    <a:pt x="139" y="559"/>
                  </a:cubicBezTo>
                  <a:cubicBezTo>
                    <a:pt x="1" y="2429"/>
                    <a:pt x="181" y="4259"/>
                    <a:pt x="1448" y="5744"/>
                  </a:cubicBezTo>
                  <a:cubicBezTo>
                    <a:pt x="1640" y="5970"/>
                    <a:pt x="1858" y="6064"/>
                    <a:pt x="2057" y="6064"/>
                  </a:cubicBezTo>
                  <a:cubicBezTo>
                    <a:pt x="2560" y="6064"/>
                    <a:pt x="2950" y="5466"/>
                    <a:pt x="2551" y="4862"/>
                  </a:cubicBezTo>
                  <a:cubicBezTo>
                    <a:pt x="1718" y="3611"/>
                    <a:pt x="1497" y="2376"/>
                    <a:pt x="1542" y="875"/>
                  </a:cubicBezTo>
                  <a:cubicBezTo>
                    <a:pt x="1557" y="368"/>
                    <a:pt x="1075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18;p41"/>
            <p:cNvSpPr/>
            <p:nvPr/>
          </p:nvSpPr>
          <p:spPr>
            <a:xfrm>
              <a:off x="5197700" y="2161263"/>
              <a:ext cx="40525" cy="38175"/>
            </a:xfrm>
            <a:custGeom>
              <a:avLst/>
              <a:gdLst/>
              <a:ahLst/>
              <a:cxnLst/>
              <a:rect l="l" t="t" r="r" b="b"/>
              <a:pathLst>
                <a:path w="1621" h="1527" extrusionOk="0">
                  <a:moveTo>
                    <a:pt x="661" y="1"/>
                  </a:moveTo>
                  <a:cubicBezTo>
                    <a:pt x="258" y="1"/>
                    <a:pt x="1" y="460"/>
                    <a:pt x="86" y="821"/>
                  </a:cubicBezTo>
                  <a:cubicBezTo>
                    <a:pt x="189" y="1239"/>
                    <a:pt x="533" y="1526"/>
                    <a:pt x="964" y="1526"/>
                  </a:cubicBezTo>
                  <a:cubicBezTo>
                    <a:pt x="1366" y="1526"/>
                    <a:pt x="1621" y="1072"/>
                    <a:pt x="1534" y="710"/>
                  </a:cubicBezTo>
                  <a:cubicBezTo>
                    <a:pt x="1436" y="288"/>
                    <a:pt x="109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19;p41"/>
            <p:cNvSpPr/>
            <p:nvPr/>
          </p:nvSpPr>
          <p:spPr>
            <a:xfrm>
              <a:off x="5485100" y="1876788"/>
              <a:ext cx="81450" cy="154675"/>
            </a:xfrm>
            <a:custGeom>
              <a:avLst/>
              <a:gdLst/>
              <a:ahLst/>
              <a:cxnLst/>
              <a:rect l="l" t="t" r="r" b="b"/>
              <a:pathLst>
                <a:path w="3258" h="6187" extrusionOk="0">
                  <a:moveTo>
                    <a:pt x="845" y="0"/>
                  </a:moveTo>
                  <a:cubicBezTo>
                    <a:pt x="616" y="0"/>
                    <a:pt x="411" y="117"/>
                    <a:pt x="333" y="404"/>
                  </a:cubicBezTo>
                  <a:cubicBezTo>
                    <a:pt x="1" y="1606"/>
                    <a:pt x="67" y="2500"/>
                    <a:pt x="526" y="3660"/>
                  </a:cubicBezTo>
                  <a:cubicBezTo>
                    <a:pt x="899" y="4600"/>
                    <a:pt x="1223" y="5585"/>
                    <a:pt x="2154" y="6093"/>
                  </a:cubicBezTo>
                  <a:cubicBezTo>
                    <a:pt x="2274" y="6158"/>
                    <a:pt x="2387" y="6186"/>
                    <a:pt x="2490" y="6186"/>
                  </a:cubicBezTo>
                  <a:cubicBezTo>
                    <a:pt x="3007" y="6186"/>
                    <a:pt x="3258" y="5456"/>
                    <a:pt x="2929" y="4998"/>
                  </a:cubicBezTo>
                  <a:cubicBezTo>
                    <a:pt x="2068" y="3796"/>
                    <a:pt x="1420" y="2397"/>
                    <a:pt x="1707" y="896"/>
                  </a:cubicBezTo>
                  <a:cubicBezTo>
                    <a:pt x="1798" y="418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20;p41"/>
            <p:cNvSpPr/>
            <p:nvPr/>
          </p:nvSpPr>
          <p:spPr>
            <a:xfrm>
              <a:off x="5570200" y="2033613"/>
              <a:ext cx="41250" cy="38575"/>
            </a:xfrm>
            <a:custGeom>
              <a:avLst/>
              <a:gdLst/>
              <a:ahLst/>
              <a:cxnLst/>
              <a:rect l="l" t="t" r="r" b="b"/>
              <a:pathLst>
                <a:path w="1650" h="1543" extrusionOk="0">
                  <a:moveTo>
                    <a:pt x="661" y="1"/>
                  </a:moveTo>
                  <a:cubicBezTo>
                    <a:pt x="256" y="1"/>
                    <a:pt x="1" y="472"/>
                    <a:pt x="91" y="833"/>
                  </a:cubicBezTo>
                  <a:cubicBezTo>
                    <a:pt x="198" y="1264"/>
                    <a:pt x="551" y="1542"/>
                    <a:pt x="985" y="1542"/>
                  </a:cubicBezTo>
                  <a:cubicBezTo>
                    <a:pt x="1396" y="1542"/>
                    <a:pt x="1650" y="1067"/>
                    <a:pt x="1560" y="706"/>
                  </a:cubicBezTo>
                  <a:cubicBezTo>
                    <a:pt x="1449" y="279"/>
                    <a:pt x="1100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221;p41"/>
            <p:cNvSpPr/>
            <p:nvPr/>
          </p:nvSpPr>
          <p:spPr>
            <a:xfrm>
              <a:off x="5337000" y="1964188"/>
              <a:ext cx="55300" cy="23750"/>
            </a:xfrm>
            <a:custGeom>
              <a:avLst/>
              <a:gdLst/>
              <a:ahLst/>
              <a:cxnLst/>
              <a:rect l="l" t="t" r="r" b="b"/>
              <a:pathLst>
                <a:path w="2212" h="950" extrusionOk="0">
                  <a:moveTo>
                    <a:pt x="2093" y="1"/>
                  </a:moveTo>
                  <a:cubicBezTo>
                    <a:pt x="2092" y="1"/>
                    <a:pt x="2091" y="1"/>
                    <a:pt x="2090" y="1"/>
                  </a:cubicBezTo>
                  <a:cubicBezTo>
                    <a:pt x="1409" y="75"/>
                    <a:pt x="695" y="472"/>
                    <a:pt x="89" y="772"/>
                  </a:cubicBezTo>
                  <a:cubicBezTo>
                    <a:pt x="0" y="816"/>
                    <a:pt x="47" y="949"/>
                    <a:pt x="129" y="949"/>
                  </a:cubicBezTo>
                  <a:cubicBezTo>
                    <a:pt x="139" y="949"/>
                    <a:pt x="148" y="948"/>
                    <a:pt x="158" y="944"/>
                  </a:cubicBezTo>
                  <a:cubicBezTo>
                    <a:pt x="798" y="690"/>
                    <a:pt x="1569" y="518"/>
                    <a:pt x="2152" y="148"/>
                  </a:cubicBezTo>
                  <a:cubicBezTo>
                    <a:pt x="2212" y="108"/>
                    <a:pt x="2162" y="1"/>
                    <a:pt x="209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222;p41"/>
            <p:cNvSpPr/>
            <p:nvPr/>
          </p:nvSpPr>
          <p:spPr>
            <a:xfrm>
              <a:off x="5087975" y="1928463"/>
              <a:ext cx="36975" cy="61500"/>
            </a:xfrm>
            <a:custGeom>
              <a:avLst/>
              <a:gdLst/>
              <a:ahLst/>
              <a:cxnLst/>
              <a:rect l="l" t="t" r="r" b="b"/>
              <a:pathLst>
                <a:path w="1479" h="2460" extrusionOk="0">
                  <a:moveTo>
                    <a:pt x="1379" y="1"/>
                  </a:moveTo>
                  <a:cubicBezTo>
                    <a:pt x="1367" y="1"/>
                    <a:pt x="1354" y="5"/>
                    <a:pt x="1342" y="14"/>
                  </a:cubicBezTo>
                  <a:cubicBezTo>
                    <a:pt x="653" y="527"/>
                    <a:pt x="0" y="1500"/>
                    <a:pt x="79" y="2386"/>
                  </a:cubicBezTo>
                  <a:cubicBezTo>
                    <a:pt x="82" y="2423"/>
                    <a:pt x="124" y="2459"/>
                    <a:pt x="162" y="2459"/>
                  </a:cubicBezTo>
                  <a:cubicBezTo>
                    <a:pt x="179" y="2459"/>
                    <a:pt x="195" y="2452"/>
                    <a:pt x="206" y="2435"/>
                  </a:cubicBezTo>
                  <a:cubicBezTo>
                    <a:pt x="431" y="2057"/>
                    <a:pt x="473" y="1602"/>
                    <a:pt x="689" y="1212"/>
                  </a:cubicBezTo>
                  <a:cubicBezTo>
                    <a:pt x="891" y="839"/>
                    <a:pt x="1113" y="425"/>
                    <a:pt x="1428" y="137"/>
                  </a:cubicBezTo>
                  <a:cubicBezTo>
                    <a:pt x="1479" y="90"/>
                    <a:pt x="1435" y="1"/>
                    <a:pt x="1379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223;p41"/>
            <p:cNvSpPr/>
            <p:nvPr/>
          </p:nvSpPr>
          <p:spPr>
            <a:xfrm>
              <a:off x="5464575" y="1778213"/>
              <a:ext cx="43075" cy="55000"/>
            </a:xfrm>
            <a:custGeom>
              <a:avLst/>
              <a:gdLst/>
              <a:ahLst/>
              <a:cxnLst/>
              <a:rect l="l" t="t" r="r" b="b"/>
              <a:pathLst>
                <a:path w="1723" h="2200" extrusionOk="0">
                  <a:moveTo>
                    <a:pt x="1609" y="0"/>
                  </a:moveTo>
                  <a:cubicBezTo>
                    <a:pt x="1598" y="0"/>
                    <a:pt x="1587" y="3"/>
                    <a:pt x="1577" y="8"/>
                  </a:cubicBezTo>
                  <a:cubicBezTo>
                    <a:pt x="781" y="442"/>
                    <a:pt x="211" y="1234"/>
                    <a:pt x="10" y="2115"/>
                  </a:cubicBezTo>
                  <a:cubicBezTo>
                    <a:pt x="1" y="2160"/>
                    <a:pt x="44" y="2199"/>
                    <a:pt x="83" y="2199"/>
                  </a:cubicBezTo>
                  <a:cubicBezTo>
                    <a:pt x="99" y="2199"/>
                    <a:pt x="114" y="2193"/>
                    <a:pt x="125" y="2177"/>
                  </a:cubicBezTo>
                  <a:cubicBezTo>
                    <a:pt x="396" y="1825"/>
                    <a:pt x="502" y="1377"/>
                    <a:pt x="769" y="1025"/>
                  </a:cubicBezTo>
                  <a:cubicBezTo>
                    <a:pt x="1011" y="701"/>
                    <a:pt x="1343" y="373"/>
                    <a:pt x="1663" y="131"/>
                  </a:cubicBezTo>
                  <a:cubicBezTo>
                    <a:pt x="1722" y="85"/>
                    <a:pt x="1671" y="0"/>
                    <a:pt x="160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24;p41"/>
            <p:cNvSpPr/>
            <p:nvPr/>
          </p:nvSpPr>
          <p:spPr>
            <a:xfrm>
              <a:off x="5378800" y="2084063"/>
              <a:ext cx="129625" cy="101525"/>
            </a:xfrm>
            <a:custGeom>
              <a:avLst/>
              <a:gdLst/>
              <a:ahLst/>
              <a:cxnLst/>
              <a:rect l="l" t="t" r="r" b="b"/>
              <a:pathLst>
                <a:path w="5185" h="4061" extrusionOk="0">
                  <a:moveTo>
                    <a:pt x="3590" y="0"/>
                  </a:moveTo>
                  <a:cubicBezTo>
                    <a:pt x="2993" y="0"/>
                    <a:pt x="2963" y="1522"/>
                    <a:pt x="2288" y="1841"/>
                  </a:cubicBezTo>
                  <a:cubicBezTo>
                    <a:pt x="1574" y="2182"/>
                    <a:pt x="463" y="1699"/>
                    <a:pt x="200" y="2412"/>
                  </a:cubicBezTo>
                  <a:cubicBezTo>
                    <a:pt x="1" y="2952"/>
                    <a:pt x="1344" y="4061"/>
                    <a:pt x="2625" y="4061"/>
                  </a:cubicBezTo>
                  <a:cubicBezTo>
                    <a:pt x="3026" y="4061"/>
                    <a:pt x="3421" y="3952"/>
                    <a:pt x="3761" y="3683"/>
                  </a:cubicBezTo>
                  <a:cubicBezTo>
                    <a:pt x="5184" y="2560"/>
                    <a:pt x="4134" y="124"/>
                    <a:pt x="3687" y="12"/>
                  </a:cubicBezTo>
                  <a:cubicBezTo>
                    <a:pt x="3653" y="4"/>
                    <a:pt x="3621" y="0"/>
                    <a:pt x="3590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225;p41"/>
            <p:cNvSpPr/>
            <p:nvPr/>
          </p:nvSpPr>
          <p:spPr>
            <a:xfrm>
              <a:off x="5376025" y="2079763"/>
              <a:ext cx="122750" cy="110150"/>
            </a:xfrm>
            <a:custGeom>
              <a:avLst/>
              <a:gdLst/>
              <a:ahLst/>
              <a:cxnLst/>
              <a:rect l="l" t="t" r="r" b="b"/>
              <a:pathLst>
                <a:path w="4910" h="4406" extrusionOk="0">
                  <a:moveTo>
                    <a:pt x="3707" y="340"/>
                  </a:moveTo>
                  <a:cubicBezTo>
                    <a:pt x="3724" y="340"/>
                    <a:pt x="3741" y="345"/>
                    <a:pt x="3757" y="349"/>
                  </a:cubicBezTo>
                  <a:cubicBezTo>
                    <a:pt x="3868" y="385"/>
                    <a:pt x="4224" y="890"/>
                    <a:pt x="4368" y="1665"/>
                  </a:cubicBezTo>
                  <a:cubicBezTo>
                    <a:pt x="4466" y="2182"/>
                    <a:pt x="4515" y="3134"/>
                    <a:pt x="3765" y="3724"/>
                  </a:cubicBezTo>
                  <a:cubicBezTo>
                    <a:pt x="3466" y="3962"/>
                    <a:pt x="3107" y="4060"/>
                    <a:pt x="2736" y="4060"/>
                  </a:cubicBezTo>
                  <a:cubicBezTo>
                    <a:pt x="2151" y="4060"/>
                    <a:pt x="1537" y="3816"/>
                    <a:pt x="1078" y="3482"/>
                  </a:cubicBezTo>
                  <a:cubicBezTo>
                    <a:pt x="607" y="3142"/>
                    <a:pt x="414" y="2793"/>
                    <a:pt x="468" y="2641"/>
                  </a:cubicBezTo>
                  <a:cubicBezTo>
                    <a:pt x="578" y="2346"/>
                    <a:pt x="898" y="2329"/>
                    <a:pt x="1415" y="2325"/>
                  </a:cubicBezTo>
                  <a:cubicBezTo>
                    <a:pt x="1759" y="2325"/>
                    <a:pt x="2145" y="2322"/>
                    <a:pt x="2469" y="2170"/>
                  </a:cubicBezTo>
                  <a:cubicBezTo>
                    <a:pt x="2863" y="1985"/>
                    <a:pt x="3056" y="1493"/>
                    <a:pt x="3228" y="1059"/>
                  </a:cubicBezTo>
                  <a:cubicBezTo>
                    <a:pt x="3400" y="620"/>
                    <a:pt x="3527" y="340"/>
                    <a:pt x="3707" y="340"/>
                  </a:cubicBezTo>
                  <a:close/>
                  <a:moveTo>
                    <a:pt x="3693" y="1"/>
                  </a:moveTo>
                  <a:cubicBezTo>
                    <a:pt x="3282" y="1"/>
                    <a:pt x="3085" y="496"/>
                    <a:pt x="2912" y="936"/>
                  </a:cubicBezTo>
                  <a:cubicBezTo>
                    <a:pt x="2764" y="1309"/>
                    <a:pt x="2596" y="1735"/>
                    <a:pt x="2325" y="1862"/>
                  </a:cubicBezTo>
                  <a:cubicBezTo>
                    <a:pt x="2071" y="1985"/>
                    <a:pt x="1735" y="1985"/>
                    <a:pt x="1415" y="1985"/>
                  </a:cubicBezTo>
                  <a:cubicBezTo>
                    <a:pt x="915" y="1989"/>
                    <a:pt x="349" y="1989"/>
                    <a:pt x="152" y="2522"/>
                  </a:cubicBezTo>
                  <a:cubicBezTo>
                    <a:pt x="0" y="2933"/>
                    <a:pt x="426" y="3429"/>
                    <a:pt x="877" y="3757"/>
                  </a:cubicBezTo>
                  <a:cubicBezTo>
                    <a:pt x="1403" y="4139"/>
                    <a:pt x="2079" y="4405"/>
                    <a:pt x="2732" y="4405"/>
                  </a:cubicBezTo>
                  <a:cubicBezTo>
                    <a:pt x="3175" y="4405"/>
                    <a:pt x="3605" y="4282"/>
                    <a:pt x="3978" y="3991"/>
                  </a:cubicBezTo>
                  <a:cubicBezTo>
                    <a:pt x="4651" y="3457"/>
                    <a:pt x="4909" y="2551"/>
                    <a:pt x="4684" y="1502"/>
                  </a:cubicBezTo>
                  <a:cubicBezTo>
                    <a:pt x="4540" y="841"/>
                    <a:pt x="4188" y="107"/>
                    <a:pt x="3839" y="20"/>
                  </a:cubicBezTo>
                  <a:cubicBezTo>
                    <a:pt x="3788" y="7"/>
                    <a:pt x="3739" y="1"/>
                    <a:pt x="3693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226;p41"/>
            <p:cNvSpPr/>
            <p:nvPr/>
          </p:nvSpPr>
          <p:spPr>
            <a:xfrm>
              <a:off x="5433525" y="2132438"/>
              <a:ext cx="57350" cy="53125"/>
            </a:xfrm>
            <a:custGeom>
              <a:avLst/>
              <a:gdLst/>
              <a:ahLst/>
              <a:cxnLst/>
              <a:rect l="l" t="t" r="r" b="b"/>
              <a:pathLst>
                <a:path w="2294" h="2125" extrusionOk="0">
                  <a:moveTo>
                    <a:pt x="1885" y="0"/>
                  </a:moveTo>
                  <a:cubicBezTo>
                    <a:pt x="1624" y="0"/>
                    <a:pt x="1402" y="28"/>
                    <a:pt x="1280" y="99"/>
                  </a:cubicBezTo>
                  <a:cubicBezTo>
                    <a:pt x="1010" y="264"/>
                    <a:pt x="993" y="518"/>
                    <a:pt x="1030" y="703"/>
                  </a:cubicBezTo>
                  <a:cubicBezTo>
                    <a:pt x="1055" y="817"/>
                    <a:pt x="968" y="928"/>
                    <a:pt x="850" y="940"/>
                  </a:cubicBezTo>
                  <a:cubicBezTo>
                    <a:pt x="710" y="957"/>
                    <a:pt x="521" y="998"/>
                    <a:pt x="313" y="1088"/>
                  </a:cubicBezTo>
                  <a:cubicBezTo>
                    <a:pt x="67" y="1191"/>
                    <a:pt x="9" y="1568"/>
                    <a:pt x="1" y="1896"/>
                  </a:cubicBezTo>
                  <a:cubicBezTo>
                    <a:pt x="1" y="2003"/>
                    <a:pt x="78" y="2097"/>
                    <a:pt x="186" y="2109"/>
                  </a:cubicBezTo>
                  <a:cubicBezTo>
                    <a:pt x="272" y="2119"/>
                    <a:pt x="359" y="2124"/>
                    <a:pt x="446" y="2124"/>
                  </a:cubicBezTo>
                  <a:cubicBezTo>
                    <a:pt x="843" y="2124"/>
                    <a:pt x="1235" y="2018"/>
                    <a:pt x="1572" y="1748"/>
                  </a:cubicBezTo>
                  <a:cubicBezTo>
                    <a:pt x="2076" y="1354"/>
                    <a:pt x="2265" y="792"/>
                    <a:pt x="2285" y="226"/>
                  </a:cubicBezTo>
                  <a:cubicBezTo>
                    <a:pt x="2293" y="112"/>
                    <a:pt x="2204" y="10"/>
                    <a:pt x="2085" y="5"/>
                  </a:cubicBezTo>
                  <a:cubicBezTo>
                    <a:pt x="2016" y="2"/>
                    <a:pt x="1949" y="0"/>
                    <a:pt x="1885" y="0"/>
                  </a:cubicBezTo>
                  <a:close/>
                </a:path>
              </a:pathLst>
            </a:custGeom>
            <a:solidFill>
              <a:srgbClr val="F7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227;p41"/>
            <p:cNvSpPr/>
            <p:nvPr/>
          </p:nvSpPr>
          <p:spPr>
            <a:xfrm>
              <a:off x="5429225" y="2128163"/>
              <a:ext cx="65950" cy="61625"/>
            </a:xfrm>
            <a:custGeom>
              <a:avLst/>
              <a:gdLst/>
              <a:ahLst/>
              <a:cxnLst/>
              <a:rect l="l" t="t" r="r" b="b"/>
              <a:pathLst>
                <a:path w="2638" h="2465" extrusionOk="0">
                  <a:moveTo>
                    <a:pt x="2064" y="340"/>
                  </a:moveTo>
                  <a:cubicBezTo>
                    <a:pt x="2117" y="340"/>
                    <a:pt x="2179" y="340"/>
                    <a:pt x="2248" y="344"/>
                  </a:cubicBezTo>
                  <a:cubicBezTo>
                    <a:pt x="2272" y="344"/>
                    <a:pt x="2289" y="365"/>
                    <a:pt x="2289" y="393"/>
                  </a:cubicBezTo>
                  <a:cubicBezTo>
                    <a:pt x="2268" y="997"/>
                    <a:pt x="2047" y="1464"/>
                    <a:pt x="1637" y="1788"/>
                  </a:cubicBezTo>
                  <a:cubicBezTo>
                    <a:pt x="1353" y="2014"/>
                    <a:pt x="1009" y="2125"/>
                    <a:pt x="615" y="2125"/>
                  </a:cubicBezTo>
                  <a:cubicBezTo>
                    <a:pt x="537" y="2125"/>
                    <a:pt x="456" y="2121"/>
                    <a:pt x="373" y="2112"/>
                  </a:cubicBezTo>
                  <a:cubicBezTo>
                    <a:pt x="358" y="2112"/>
                    <a:pt x="345" y="2091"/>
                    <a:pt x="345" y="2071"/>
                  </a:cubicBezTo>
                  <a:cubicBezTo>
                    <a:pt x="349" y="1710"/>
                    <a:pt x="427" y="1468"/>
                    <a:pt x="550" y="1415"/>
                  </a:cubicBezTo>
                  <a:cubicBezTo>
                    <a:pt x="714" y="1345"/>
                    <a:pt x="878" y="1300"/>
                    <a:pt x="1042" y="1279"/>
                  </a:cubicBezTo>
                  <a:cubicBezTo>
                    <a:pt x="1149" y="1268"/>
                    <a:pt x="1244" y="1209"/>
                    <a:pt x="1305" y="1128"/>
                  </a:cubicBezTo>
                  <a:cubicBezTo>
                    <a:pt x="1367" y="1042"/>
                    <a:pt x="1386" y="939"/>
                    <a:pt x="1371" y="840"/>
                  </a:cubicBezTo>
                  <a:cubicBezTo>
                    <a:pt x="1313" y="550"/>
                    <a:pt x="1481" y="451"/>
                    <a:pt x="1539" y="418"/>
                  </a:cubicBezTo>
                  <a:cubicBezTo>
                    <a:pt x="1592" y="386"/>
                    <a:pt x="1723" y="340"/>
                    <a:pt x="2064" y="340"/>
                  </a:cubicBezTo>
                  <a:close/>
                  <a:moveTo>
                    <a:pt x="2075" y="0"/>
                  </a:moveTo>
                  <a:cubicBezTo>
                    <a:pt x="1739" y="0"/>
                    <a:pt x="1509" y="39"/>
                    <a:pt x="1367" y="127"/>
                  </a:cubicBezTo>
                  <a:cubicBezTo>
                    <a:pt x="1087" y="291"/>
                    <a:pt x="968" y="566"/>
                    <a:pt x="1034" y="906"/>
                  </a:cubicBezTo>
                  <a:lnTo>
                    <a:pt x="1001" y="944"/>
                  </a:lnTo>
                  <a:cubicBezTo>
                    <a:pt x="805" y="968"/>
                    <a:pt x="608" y="1021"/>
                    <a:pt x="419" y="1103"/>
                  </a:cubicBezTo>
                  <a:cubicBezTo>
                    <a:pt x="152" y="1214"/>
                    <a:pt x="13" y="1538"/>
                    <a:pt x="4" y="2067"/>
                  </a:cubicBezTo>
                  <a:cubicBezTo>
                    <a:pt x="0" y="2260"/>
                    <a:pt x="148" y="2428"/>
                    <a:pt x="337" y="2449"/>
                  </a:cubicBezTo>
                  <a:cubicBezTo>
                    <a:pt x="432" y="2461"/>
                    <a:pt x="521" y="2465"/>
                    <a:pt x="612" y="2465"/>
                  </a:cubicBezTo>
                  <a:cubicBezTo>
                    <a:pt x="1083" y="2465"/>
                    <a:pt x="1505" y="2326"/>
                    <a:pt x="1850" y="2055"/>
                  </a:cubicBezTo>
                  <a:cubicBezTo>
                    <a:pt x="2334" y="1673"/>
                    <a:pt x="2605" y="1103"/>
                    <a:pt x="2630" y="406"/>
                  </a:cubicBezTo>
                  <a:cubicBezTo>
                    <a:pt x="2637" y="193"/>
                    <a:pt x="2474" y="12"/>
                    <a:pt x="2260" y="4"/>
                  </a:cubicBezTo>
                  <a:cubicBezTo>
                    <a:pt x="2195" y="1"/>
                    <a:pt x="2134" y="0"/>
                    <a:pt x="207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228;p41"/>
            <p:cNvSpPr/>
            <p:nvPr/>
          </p:nvSpPr>
          <p:spPr>
            <a:xfrm>
              <a:off x="5451175" y="2180413"/>
              <a:ext cx="35550" cy="16775"/>
            </a:xfrm>
            <a:custGeom>
              <a:avLst/>
              <a:gdLst/>
              <a:ahLst/>
              <a:cxnLst/>
              <a:rect l="l" t="t" r="r" b="b"/>
              <a:pathLst>
                <a:path w="1422" h="671" extrusionOk="0">
                  <a:moveTo>
                    <a:pt x="1231" y="1"/>
                  </a:moveTo>
                  <a:cubicBezTo>
                    <a:pt x="1226" y="1"/>
                    <a:pt x="1220" y="1"/>
                    <a:pt x="1214" y="1"/>
                  </a:cubicBezTo>
                  <a:cubicBezTo>
                    <a:pt x="1046" y="14"/>
                    <a:pt x="886" y="117"/>
                    <a:pt x="726" y="178"/>
                  </a:cubicBezTo>
                  <a:cubicBezTo>
                    <a:pt x="554" y="244"/>
                    <a:pt x="374" y="301"/>
                    <a:pt x="193" y="334"/>
                  </a:cubicBezTo>
                  <a:cubicBezTo>
                    <a:pt x="12" y="371"/>
                    <a:pt x="0" y="670"/>
                    <a:pt x="197" y="670"/>
                  </a:cubicBezTo>
                  <a:cubicBezTo>
                    <a:pt x="209" y="670"/>
                    <a:pt x="221" y="670"/>
                    <a:pt x="233" y="670"/>
                  </a:cubicBezTo>
                  <a:cubicBezTo>
                    <a:pt x="607" y="670"/>
                    <a:pt x="1163" y="593"/>
                    <a:pt x="1358" y="240"/>
                  </a:cubicBezTo>
                  <a:cubicBezTo>
                    <a:pt x="1421" y="129"/>
                    <a:pt x="1359" y="1"/>
                    <a:pt x="1231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229;p41"/>
            <p:cNvSpPr/>
            <p:nvPr/>
          </p:nvSpPr>
          <p:spPr>
            <a:xfrm>
              <a:off x="6147900" y="2661388"/>
              <a:ext cx="287150" cy="202450"/>
            </a:xfrm>
            <a:custGeom>
              <a:avLst/>
              <a:gdLst/>
              <a:ahLst/>
              <a:cxnLst/>
              <a:rect l="l" t="t" r="r" b="b"/>
              <a:pathLst>
                <a:path w="11486" h="8098" extrusionOk="0">
                  <a:moveTo>
                    <a:pt x="8038" y="1"/>
                  </a:moveTo>
                  <a:cubicBezTo>
                    <a:pt x="7632" y="1"/>
                    <a:pt x="7218" y="83"/>
                    <a:pt x="6821" y="257"/>
                  </a:cubicBezTo>
                  <a:lnTo>
                    <a:pt x="2166" y="2299"/>
                  </a:lnTo>
                  <a:cubicBezTo>
                    <a:pt x="678" y="2952"/>
                    <a:pt x="1" y="4686"/>
                    <a:pt x="653" y="6176"/>
                  </a:cubicBezTo>
                  <a:lnTo>
                    <a:pt x="723" y="6335"/>
                  </a:lnTo>
                  <a:cubicBezTo>
                    <a:pt x="1207" y="7440"/>
                    <a:pt x="2288" y="8097"/>
                    <a:pt x="3420" y="8097"/>
                  </a:cubicBezTo>
                  <a:cubicBezTo>
                    <a:pt x="3815" y="8097"/>
                    <a:pt x="4215" y="8017"/>
                    <a:pt x="4599" y="7849"/>
                  </a:cubicBezTo>
                  <a:lnTo>
                    <a:pt x="9258" y="5807"/>
                  </a:lnTo>
                  <a:cubicBezTo>
                    <a:pt x="10788" y="5134"/>
                    <a:pt x="11485" y="3346"/>
                    <a:pt x="10813" y="1812"/>
                  </a:cubicBezTo>
                  <a:cubicBezTo>
                    <a:pt x="10314" y="677"/>
                    <a:pt x="9204" y="1"/>
                    <a:pt x="8038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230;p41"/>
            <p:cNvSpPr/>
            <p:nvPr/>
          </p:nvSpPr>
          <p:spPr>
            <a:xfrm>
              <a:off x="6174775" y="2661388"/>
              <a:ext cx="260275" cy="202425"/>
            </a:xfrm>
            <a:custGeom>
              <a:avLst/>
              <a:gdLst/>
              <a:ahLst/>
              <a:cxnLst/>
              <a:rect l="l" t="t" r="r" b="b"/>
              <a:pathLst>
                <a:path w="10411" h="8097" extrusionOk="0">
                  <a:moveTo>
                    <a:pt x="6964" y="0"/>
                  </a:moveTo>
                  <a:cubicBezTo>
                    <a:pt x="6567" y="0"/>
                    <a:pt x="6164" y="79"/>
                    <a:pt x="5776" y="245"/>
                  </a:cubicBezTo>
                  <a:cubicBezTo>
                    <a:pt x="6785" y="470"/>
                    <a:pt x="8237" y="1061"/>
                    <a:pt x="8064" y="2603"/>
                  </a:cubicBezTo>
                  <a:cubicBezTo>
                    <a:pt x="7859" y="4396"/>
                    <a:pt x="2494" y="6188"/>
                    <a:pt x="1" y="6931"/>
                  </a:cubicBezTo>
                  <a:cubicBezTo>
                    <a:pt x="562" y="7670"/>
                    <a:pt x="1438" y="8097"/>
                    <a:pt x="2348" y="8097"/>
                  </a:cubicBezTo>
                  <a:cubicBezTo>
                    <a:pt x="2741" y="8097"/>
                    <a:pt x="3140" y="8017"/>
                    <a:pt x="3524" y="7849"/>
                  </a:cubicBezTo>
                  <a:lnTo>
                    <a:pt x="8183" y="5807"/>
                  </a:lnTo>
                  <a:cubicBezTo>
                    <a:pt x="9713" y="5134"/>
                    <a:pt x="10410" y="3346"/>
                    <a:pt x="9738" y="1812"/>
                  </a:cubicBezTo>
                  <a:cubicBezTo>
                    <a:pt x="9239" y="677"/>
                    <a:pt x="8129" y="0"/>
                    <a:pt x="6964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231;p41"/>
            <p:cNvSpPr/>
            <p:nvPr/>
          </p:nvSpPr>
          <p:spPr>
            <a:xfrm>
              <a:off x="6188450" y="2741913"/>
              <a:ext cx="61000" cy="35825"/>
            </a:xfrm>
            <a:custGeom>
              <a:avLst/>
              <a:gdLst/>
              <a:ahLst/>
              <a:cxnLst/>
              <a:rect l="l" t="t" r="r" b="b"/>
              <a:pathLst>
                <a:path w="2440" h="1433" extrusionOk="0">
                  <a:moveTo>
                    <a:pt x="628" y="0"/>
                  </a:moveTo>
                  <a:cubicBezTo>
                    <a:pt x="481" y="0"/>
                    <a:pt x="332" y="13"/>
                    <a:pt x="184" y="38"/>
                  </a:cubicBezTo>
                  <a:cubicBezTo>
                    <a:pt x="0" y="71"/>
                    <a:pt x="84" y="322"/>
                    <a:pt x="241" y="322"/>
                  </a:cubicBezTo>
                  <a:cubicBezTo>
                    <a:pt x="243" y="322"/>
                    <a:pt x="244" y="322"/>
                    <a:pt x="245" y="322"/>
                  </a:cubicBezTo>
                  <a:cubicBezTo>
                    <a:pt x="296" y="319"/>
                    <a:pt x="346" y="318"/>
                    <a:pt x="397" y="318"/>
                  </a:cubicBezTo>
                  <a:cubicBezTo>
                    <a:pt x="804" y="318"/>
                    <a:pt x="1214" y="397"/>
                    <a:pt x="1549" y="638"/>
                  </a:cubicBezTo>
                  <a:cubicBezTo>
                    <a:pt x="1833" y="834"/>
                    <a:pt x="1935" y="1121"/>
                    <a:pt x="2148" y="1372"/>
                  </a:cubicBezTo>
                  <a:cubicBezTo>
                    <a:pt x="2184" y="1413"/>
                    <a:pt x="2234" y="1432"/>
                    <a:pt x="2282" y="1432"/>
                  </a:cubicBezTo>
                  <a:cubicBezTo>
                    <a:pt x="2358" y="1432"/>
                    <a:pt x="2429" y="1382"/>
                    <a:pt x="2431" y="1289"/>
                  </a:cubicBezTo>
                  <a:cubicBezTo>
                    <a:pt x="2439" y="888"/>
                    <a:pt x="2049" y="506"/>
                    <a:pt x="1734" y="305"/>
                  </a:cubicBezTo>
                  <a:cubicBezTo>
                    <a:pt x="1392" y="91"/>
                    <a:pt x="1014" y="0"/>
                    <a:pt x="628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232;p41"/>
            <p:cNvSpPr/>
            <p:nvPr/>
          </p:nvSpPr>
          <p:spPr>
            <a:xfrm>
              <a:off x="5857625" y="3059813"/>
              <a:ext cx="258213" cy="388433"/>
            </a:xfrm>
            <a:custGeom>
              <a:avLst/>
              <a:gdLst/>
              <a:ahLst/>
              <a:cxnLst/>
              <a:rect l="l" t="t" r="r" b="b"/>
              <a:pathLst>
                <a:path w="10201" h="15344" extrusionOk="0">
                  <a:moveTo>
                    <a:pt x="8920" y="1"/>
                  </a:moveTo>
                  <a:lnTo>
                    <a:pt x="0" y="12502"/>
                  </a:lnTo>
                  <a:lnTo>
                    <a:pt x="582" y="15344"/>
                  </a:lnTo>
                  <a:lnTo>
                    <a:pt x="10200" y="2555"/>
                  </a:lnTo>
                  <a:lnTo>
                    <a:pt x="892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233;p41"/>
            <p:cNvSpPr/>
            <p:nvPr/>
          </p:nvSpPr>
          <p:spPr>
            <a:xfrm>
              <a:off x="5857625" y="3059813"/>
              <a:ext cx="237735" cy="388433"/>
            </a:xfrm>
            <a:custGeom>
              <a:avLst/>
              <a:gdLst/>
              <a:ahLst/>
              <a:cxnLst/>
              <a:rect l="l" t="t" r="r" b="b"/>
              <a:pathLst>
                <a:path w="9392" h="15344" extrusionOk="0">
                  <a:moveTo>
                    <a:pt x="8920" y="1"/>
                  </a:moveTo>
                  <a:lnTo>
                    <a:pt x="0" y="12502"/>
                  </a:lnTo>
                  <a:lnTo>
                    <a:pt x="582" y="15344"/>
                  </a:lnTo>
                  <a:lnTo>
                    <a:pt x="996" y="14795"/>
                  </a:lnTo>
                  <a:cubicBezTo>
                    <a:pt x="898" y="13790"/>
                    <a:pt x="816" y="12682"/>
                    <a:pt x="1066" y="12243"/>
                  </a:cubicBezTo>
                  <a:cubicBezTo>
                    <a:pt x="1411" y="11636"/>
                    <a:pt x="7497" y="3429"/>
                    <a:pt x="9392" y="944"/>
                  </a:cubicBezTo>
                  <a:lnTo>
                    <a:pt x="892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234;p41"/>
            <p:cNvSpPr/>
            <p:nvPr/>
          </p:nvSpPr>
          <p:spPr>
            <a:xfrm>
              <a:off x="6254750" y="3444738"/>
              <a:ext cx="191875" cy="544500"/>
            </a:xfrm>
            <a:custGeom>
              <a:avLst/>
              <a:gdLst/>
              <a:ahLst/>
              <a:cxnLst/>
              <a:rect l="l" t="t" r="r" b="b"/>
              <a:pathLst>
                <a:path w="7675" h="21780" extrusionOk="0">
                  <a:moveTo>
                    <a:pt x="1" y="0"/>
                  </a:moveTo>
                  <a:lnTo>
                    <a:pt x="6116" y="21779"/>
                  </a:lnTo>
                  <a:lnTo>
                    <a:pt x="7675" y="21517"/>
                  </a:lnTo>
                  <a:lnTo>
                    <a:pt x="2445" y="2371"/>
                  </a:lnTo>
                  <a:cubicBezTo>
                    <a:pt x="1629" y="1255"/>
                    <a:pt x="805" y="452"/>
                    <a:pt x="1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235;p41"/>
            <p:cNvSpPr/>
            <p:nvPr/>
          </p:nvSpPr>
          <p:spPr>
            <a:xfrm>
              <a:off x="6028975" y="3052013"/>
              <a:ext cx="263225" cy="432025"/>
            </a:xfrm>
            <a:custGeom>
              <a:avLst/>
              <a:gdLst/>
              <a:ahLst/>
              <a:cxnLst/>
              <a:rect l="l" t="t" r="r" b="b"/>
              <a:pathLst>
                <a:path w="10529" h="17281" extrusionOk="0">
                  <a:moveTo>
                    <a:pt x="3955" y="1"/>
                  </a:moveTo>
                  <a:cubicBezTo>
                    <a:pt x="3172" y="1"/>
                    <a:pt x="2407" y="276"/>
                    <a:pt x="1801" y="780"/>
                  </a:cubicBezTo>
                  <a:lnTo>
                    <a:pt x="1420" y="1095"/>
                  </a:lnTo>
                  <a:cubicBezTo>
                    <a:pt x="443" y="1903"/>
                    <a:pt x="0" y="3187"/>
                    <a:pt x="271" y="4426"/>
                  </a:cubicBezTo>
                  <a:lnTo>
                    <a:pt x="3495" y="17280"/>
                  </a:lnTo>
                  <a:cubicBezTo>
                    <a:pt x="3913" y="16300"/>
                    <a:pt x="4405" y="15496"/>
                    <a:pt x="4955" y="14885"/>
                  </a:cubicBezTo>
                  <a:lnTo>
                    <a:pt x="2785" y="5718"/>
                  </a:lnTo>
                  <a:cubicBezTo>
                    <a:pt x="2613" y="4853"/>
                    <a:pt x="3146" y="4004"/>
                    <a:pt x="3999" y="3783"/>
                  </a:cubicBezTo>
                  <a:cubicBezTo>
                    <a:pt x="4136" y="3747"/>
                    <a:pt x="4275" y="3731"/>
                    <a:pt x="4411" y="3731"/>
                  </a:cubicBezTo>
                  <a:cubicBezTo>
                    <a:pt x="5134" y="3731"/>
                    <a:pt x="5798" y="4206"/>
                    <a:pt x="6005" y="4934"/>
                  </a:cubicBezTo>
                  <a:lnTo>
                    <a:pt x="8437" y="13593"/>
                  </a:lnTo>
                  <a:cubicBezTo>
                    <a:pt x="9126" y="13740"/>
                    <a:pt x="9827" y="14085"/>
                    <a:pt x="10529" y="14614"/>
                  </a:cubicBezTo>
                  <a:lnTo>
                    <a:pt x="7219" y="2494"/>
                  </a:lnTo>
                  <a:cubicBezTo>
                    <a:pt x="6858" y="1165"/>
                    <a:pt x="5726" y="190"/>
                    <a:pt x="4356" y="25"/>
                  </a:cubicBezTo>
                  <a:cubicBezTo>
                    <a:pt x="4222" y="9"/>
                    <a:pt x="4088" y="1"/>
                    <a:pt x="395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236;p41"/>
            <p:cNvSpPr/>
            <p:nvPr/>
          </p:nvSpPr>
          <p:spPr>
            <a:xfrm>
              <a:off x="6116325" y="3424138"/>
              <a:ext cx="178650" cy="608475"/>
            </a:xfrm>
            <a:custGeom>
              <a:avLst/>
              <a:gdLst/>
              <a:ahLst/>
              <a:cxnLst/>
              <a:rect l="l" t="t" r="r" b="b"/>
              <a:pathLst>
                <a:path w="7146" h="24339" extrusionOk="0">
                  <a:moveTo>
                    <a:pt x="1464" y="0"/>
                  </a:moveTo>
                  <a:cubicBezTo>
                    <a:pt x="911" y="611"/>
                    <a:pt x="419" y="1415"/>
                    <a:pt x="1" y="2395"/>
                  </a:cubicBezTo>
                  <a:lnTo>
                    <a:pt x="587" y="4741"/>
                  </a:lnTo>
                  <a:lnTo>
                    <a:pt x="5496" y="24338"/>
                  </a:lnTo>
                  <a:lnTo>
                    <a:pt x="7145" y="23990"/>
                  </a:lnTo>
                  <a:lnTo>
                    <a:pt x="1883" y="1768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237;p41"/>
            <p:cNvSpPr/>
            <p:nvPr/>
          </p:nvSpPr>
          <p:spPr>
            <a:xfrm>
              <a:off x="6054100" y="3389813"/>
              <a:ext cx="543175" cy="1261750"/>
            </a:xfrm>
            <a:custGeom>
              <a:avLst/>
              <a:gdLst/>
              <a:ahLst/>
              <a:cxnLst/>
              <a:rect l="l" t="t" r="r" b="b"/>
              <a:pathLst>
                <a:path w="21727" h="50470" extrusionOk="0">
                  <a:moveTo>
                    <a:pt x="6684" y="1"/>
                  </a:moveTo>
                  <a:cubicBezTo>
                    <a:pt x="6507" y="1"/>
                    <a:pt x="6331" y="15"/>
                    <a:pt x="6156" y="44"/>
                  </a:cubicBezTo>
                  <a:cubicBezTo>
                    <a:pt x="5340" y="188"/>
                    <a:pt x="4602" y="647"/>
                    <a:pt x="3953" y="1373"/>
                  </a:cubicBezTo>
                  <a:lnTo>
                    <a:pt x="4372" y="3141"/>
                  </a:lnTo>
                  <a:cubicBezTo>
                    <a:pt x="4901" y="2394"/>
                    <a:pt x="5517" y="1930"/>
                    <a:pt x="6222" y="1812"/>
                  </a:cubicBezTo>
                  <a:cubicBezTo>
                    <a:pt x="6347" y="1790"/>
                    <a:pt x="6473" y="1779"/>
                    <a:pt x="6601" y="1779"/>
                  </a:cubicBezTo>
                  <a:cubicBezTo>
                    <a:pt x="7063" y="1779"/>
                    <a:pt x="7541" y="1924"/>
                    <a:pt x="8027" y="2197"/>
                  </a:cubicBezTo>
                  <a:cubicBezTo>
                    <a:pt x="8831" y="2649"/>
                    <a:pt x="9655" y="3452"/>
                    <a:pt x="10471" y="4568"/>
                  </a:cubicBezTo>
                  <a:cubicBezTo>
                    <a:pt x="13227" y="8325"/>
                    <a:pt x="15885" y="15535"/>
                    <a:pt x="17365" y="24038"/>
                  </a:cubicBezTo>
                  <a:cubicBezTo>
                    <a:pt x="19622" y="36990"/>
                    <a:pt x="18293" y="48044"/>
                    <a:pt x="14393" y="48725"/>
                  </a:cubicBezTo>
                  <a:cubicBezTo>
                    <a:pt x="14267" y="48747"/>
                    <a:pt x="14141" y="48757"/>
                    <a:pt x="14013" y="48757"/>
                  </a:cubicBezTo>
                  <a:cubicBezTo>
                    <a:pt x="10177" y="48757"/>
                    <a:pt x="5431" y="39034"/>
                    <a:pt x="3249" y="26495"/>
                  </a:cubicBezTo>
                  <a:cubicBezTo>
                    <a:pt x="1797" y="18160"/>
                    <a:pt x="1829" y="10622"/>
                    <a:pt x="3076" y="6114"/>
                  </a:cubicBezTo>
                  <a:lnTo>
                    <a:pt x="2490" y="3768"/>
                  </a:lnTo>
                  <a:cubicBezTo>
                    <a:pt x="451" y="8497"/>
                    <a:pt x="0" y="17159"/>
                    <a:pt x="1653" y="26757"/>
                  </a:cubicBezTo>
                  <a:cubicBezTo>
                    <a:pt x="3959" y="40147"/>
                    <a:pt x="9512" y="50470"/>
                    <a:pt x="14278" y="50470"/>
                  </a:cubicBezTo>
                  <a:cubicBezTo>
                    <a:pt x="14462" y="50470"/>
                    <a:pt x="14645" y="50454"/>
                    <a:pt x="14827" y="50423"/>
                  </a:cubicBezTo>
                  <a:cubicBezTo>
                    <a:pt x="19712" y="49582"/>
                    <a:pt x="21726" y="37626"/>
                    <a:pt x="19334" y="23714"/>
                  </a:cubicBezTo>
                  <a:cubicBezTo>
                    <a:pt x="17473" y="12902"/>
                    <a:pt x="13498" y="4096"/>
                    <a:pt x="9524" y="1102"/>
                  </a:cubicBezTo>
                  <a:cubicBezTo>
                    <a:pt x="8822" y="573"/>
                    <a:pt x="8121" y="228"/>
                    <a:pt x="7432" y="81"/>
                  </a:cubicBezTo>
                  <a:cubicBezTo>
                    <a:pt x="7181" y="28"/>
                    <a:pt x="6931" y="1"/>
                    <a:pt x="6684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38;p41"/>
            <p:cNvSpPr/>
            <p:nvPr/>
          </p:nvSpPr>
          <p:spPr>
            <a:xfrm>
              <a:off x="6111500" y="3128688"/>
              <a:ext cx="160700" cy="275875"/>
            </a:xfrm>
            <a:custGeom>
              <a:avLst/>
              <a:gdLst/>
              <a:ahLst/>
              <a:cxnLst/>
              <a:rect l="l" t="t" r="r" b="b"/>
              <a:pathLst>
                <a:path w="6428" h="11035" extrusionOk="0">
                  <a:moveTo>
                    <a:pt x="2012" y="1"/>
                  </a:moveTo>
                  <a:cubicBezTo>
                    <a:pt x="1882" y="1"/>
                    <a:pt x="1744" y="15"/>
                    <a:pt x="1596" y="42"/>
                  </a:cubicBezTo>
                  <a:cubicBezTo>
                    <a:pt x="826" y="190"/>
                    <a:pt x="161" y="576"/>
                    <a:pt x="1" y="1100"/>
                  </a:cubicBezTo>
                  <a:cubicBezTo>
                    <a:pt x="194" y="924"/>
                    <a:pt x="427" y="784"/>
                    <a:pt x="698" y="716"/>
                  </a:cubicBezTo>
                  <a:cubicBezTo>
                    <a:pt x="835" y="680"/>
                    <a:pt x="974" y="664"/>
                    <a:pt x="1110" y="664"/>
                  </a:cubicBezTo>
                  <a:cubicBezTo>
                    <a:pt x="1833" y="664"/>
                    <a:pt x="2497" y="1139"/>
                    <a:pt x="2704" y="1867"/>
                  </a:cubicBezTo>
                  <a:lnTo>
                    <a:pt x="5136" y="10526"/>
                  </a:lnTo>
                  <a:cubicBezTo>
                    <a:pt x="5562" y="10616"/>
                    <a:pt x="5998" y="10792"/>
                    <a:pt x="6428" y="11035"/>
                  </a:cubicBezTo>
                  <a:cubicBezTo>
                    <a:pt x="5816" y="8763"/>
                    <a:pt x="5526" y="7483"/>
                    <a:pt x="5246" y="6499"/>
                  </a:cubicBezTo>
                  <a:cubicBezTo>
                    <a:pt x="3997" y="2129"/>
                    <a:pt x="3627" y="1"/>
                    <a:pt x="201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39;p41"/>
            <p:cNvSpPr/>
            <p:nvPr/>
          </p:nvSpPr>
          <p:spPr>
            <a:xfrm>
              <a:off x="6253525" y="3445037"/>
              <a:ext cx="179550" cy="556182"/>
            </a:xfrm>
            <a:custGeom>
              <a:avLst/>
              <a:gdLst/>
              <a:ahLst/>
              <a:cxnLst/>
              <a:rect l="l" t="t" r="r" b="b"/>
              <a:pathLst>
                <a:path w="7182" h="21990" extrusionOk="0">
                  <a:moveTo>
                    <a:pt x="0" y="1"/>
                  </a:moveTo>
                  <a:lnTo>
                    <a:pt x="6209" y="21989"/>
                  </a:lnTo>
                  <a:lnTo>
                    <a:pt x="7182" y="21477"/>
                  </a:lnTo>
                  <a:lnTo>
                    <a:pt x="1259" y="665"/>
                  </a:lnTo>
                  <a:cubicBezTo>
                    <a:pt x="722" y="2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240;p41"/>
            <p:cNvSpPr/>
            <p:nvPr/>
          </p:nvSpPr>
          <p:spPr>
            <a:xfrm>
              <a:off x="6116325" y="3466488"/>
              <a:ext cx="153325" cy="566125"/>
            </a:xfrm>
            <a:custGeom>
              <a:avLst/>
              <a:gdLst/>
              <a:ahLst/>
              <a:cxnLst/>
              <a:rect l="l" t="t" r="r" b="b"/>
              <a:pathLst>
                <a:path w="6133" h="22645" extrusionOk="0">
                  <a:moveTo>
                    <a:pt x="329" y="0"/>
                  </a:moveTo>
                  <a:cubicBezTo>
                    <a:pt x="214" y="226"/>
                    <a:pt x="103" y="455"/>
                    <a:pt x="1" y="701"/>
                  </a:cubicBezTo>
                  <a:lnTo>
                    <a:pt x="587" y="3047"/>
                  </a:lnTo>
                  <a:lnTo>
                    <a:pt x="5496" y="22644"/>
                  </a:lnTo>
                  <a:lnTo>
                    <a:pt x="6132" y="22509"/>
                  </a:lnTo>
                  <a:cubicBezTo>
                    <a:pt x="5841" y="21393"/>
                    <a:pt x="2687" y="9433"/>
                    <a:pt x="32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241;p41"/>
            <p:cNvSpPr/>
            <p:nvPr/>
          </p:nvSpPr>
          <p:spPr>
            <a:xfrm>
              <a:off x="6028975" y="3064413"/>
              <a:ext cx="95575" cy="419625"/>
            </a:xfrm>
            <a:custGeom>
              <a:avLst/>
              <a:gdLst/>
              <a:ahLst/>
              <a:cxnLst/>
              <a:rect l="l" t="t" r="r" b="b"/>
              <a:pathLst>
                <a:path w="3823" h="16785" extrusionOk="0">
                  <a:moveTo>
                    <a:pt x="2207" y="1"/>
                  </a:moveTo>
                  <a:cubicBezTo>
                    <a:pt x="2063" y="82"/>
                    <a:pt x="1928" y="177"/>
                    <a:pt x="1801" y="284"/>
                  </a:cubicBezTo>
                  <a:lnTo>
                    <a:pt x="1420" y="599"/>
                  </a:lnTo>
                  <a:cubicBezTo>
                    <a:pt x="443" y="1407"/>
                    <a:pt x="0" y="2691"/>
                    <a:pt x="271" y="3930"/>
                  </a:cubicBezTo>
                  <a:lnTo>
                    <a:pt x="3495" y="16784"/>
                  </a:lnTo>
                  <a:cubicBezTo>
                    <a:pt x="3597" y="16538"/>
                    <a:pt x="3708" y="16309"/>
                    <a:pt x="3823" y="16083"/>
                  </a:cubicBezTo>
                  <a:cubicBezTo>
                    <a:pt x="2596" y="11190"/>
                    <a:pt x="1854" y="7802"/>
                    <a:pt x="1308" y="5616"/>
                  </a:cubicBezTo>
                  <a:cubicBezTo>
                    <a:pt x="271" y="1469"/>
                    <a:pt x="1571" y="571"/>
                    <a:pt x="220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242;p41"/>
            <p:cNvSpPr/>
            <p:nvPr/>
          </p:nvSpPr>
          <p:spPr>
            <a:xfrm>
              <a:off x="6009800" y="2874738"/>
              <a:ext cx="104700" cy="171350"/>
            </a:xfrm>
            <a:custGeom>
              <a:avLst/>
              <a:gdLst/>
              <a:ahLst/>
              <a:cxnLst/>
              <a:rect l="l" t="t" r="r" b="b"/>
              <a:pathLst>
                <a:path w="4188" h="6854" extrusionOk="0">
                  <a:moveTo>
                    <a:pt x="2026" y="0"/>
                  </a:moveTo>
                  <a:lnTo>
                    <a:pt x="0" y="714"/>
                  </a:lnTo>
                  <a:lnTo>
                    <a:pt x="2166" y="6853"/>
                  </a:lnTo>
                  <a:lnTo>
                    <a:pt x="4188" y="6140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243;p41"/>
            <p:cNvSpPr/>
            <p:nvPr/>
          </p:nvSpPr>
          <p:spPr>
            <a:xfrm>
              <a:off x="6047850" y="2874738"/>
              <a:ext cx="66650" cy="157900"/>
            </a:xfrm>
            <a:custGeom>
              <a:avLst/>
              <a:gdLst/>
              <a:ahLst/>
              <a:cxnLst/>
              <a:rect l="l" t="t" r="r" b="b"/>
              <a:pathLst>
                <a:path w="2666" h="6316" extrusionOk="0">
                  <a:moveTo>
                    <a:pt x="504" y="0"/>
                  </a:moveTo>
                  <a:lnTo>
                    <a:pt x="0" y="176"/>
                  </a:lnTo>
                  <a:lnTo>
                    <a:pt x="2161" y="6316"/>
                  </a:lnTo>
                  <a:lnTo>
                    <a:pt x="2666" y="6140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244;p41"/>
            <p:cNvSpPr/>
            <p:nvPr/>
          </p:nvSpPr>
          <p:spPr>
            <a:xfrm>
              <a:off x="6059175" y="2987788"/>
              <a:ext cx="22750" cy="39850"/>
            </a:xfrm>
            <a:custGeom>
              <a:avLst/>
              <a:gdLst/>
              <a:ahLst/>
              <a:cxnLst/>
              <a:rect l="l" t="t" r="r" b="b"/>
              <a:pathLst>
                <a:path w="910" h="1594" extrusionOk="0">
                  <a:moveTo>
                    <a:pt x="130" y="0"/>
                  </a:moveTo>
                  <a:cubicBezTo>
                    <a:pt x="60" y="0"/>
                    <a:pt x="0" y="56"/>
                    <a:pt x="43" y="150"/>
                  </a:cubicBezTo>
                  <a:cubicBezTo>
                    <a:pt x="150" y="391"/>
                    <a:pt x="248" y="637"/>
                    <a:pt x="347" y="879"/>
                  </a:cubicBezTo>
                  <a:cubicBezTo>
                    <a:pt x="437" y="1101"/>
                    <a:pt x="502" y="1351"/>
                    <a:pt x="659" y="1536"/>
                  </a:cubicBezTo>
                  <a:cubicBezTo>
                    <a:pt x="688" y="1574"/>
                    <a:pt x="736" y="1593"/>
                    <a:pt x="783" y="1593"/>
                  </a:cubicBezTo>
                  <a:cubicBezTo>
                    <a:pt x="848" y="1593"/>
                    <a:pt x="909" y="1554"/>
                    <a:pt x="905" y="1470"/>
                  </a:cubicBezTo>
                  <a:cubicBezTo>
                    <a:pt x="896" y="1233"/>
                    <a:pt x="757" y="1011"/>
                    <a:pt x="655" y="798"/>
                  </a:cubicBezTo>
                  <a:cubicBezTo>
                    <a:pt x="532" y="552"/>
                    <a:pt x="388" y="309"/>
                    <a:pt x="252" y="71"/>
                  </a:cubicBezTo>
                  <a:cubicBezTo>
                    <a:pt x="222" y="22"/>
                    <a:pt x="174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245;p41"/>
            <p:cNvSpPr/>
            <p:nvPr/>
          </p:nvSpPr>
          <p:spPr>
            <a:xfrm>
              <a:off x="6044450" y="2766763"/>
              <a:ext cx="191150" cy="127575"/>
            </a:xfrm>
            <a:custGeom>
              <a:avLst/>
              <a:gdLst/>
              <a:ahLst/>
              <a:cxnLst/>
              <a:rect l="l" t="t" r="r" b="b"/>
              <a:pathLst>
                <a:path w="7646" h="5103" extrusionOk="0">
                  <a:moveTo>
                    <a:pt x="5864" y="0"/>
                  </a:moveTo>
                  <a:cubicBezTo>
                    <a:pt x="5667" y="0"/>
                    <a:pt x="5468" y="37"/>
                    <a:pt x="5275" y="115"/>
                  </a:cubicBezTo>
                  <a:lnTo>
                    <a:pt x="0" y="2194"/>
                  </a:lnTo>
                  <a:lnTo>
                    <a:pt x="1182" y="5103"/>
                  </a:lnTo>
                  <a:lnTo>
                    <a:pt x="6456" y="3027"/>
                  </a:lnTo>
                  <a:cubicBezTo>
                    <a:pt x="7260" y="2699"/>
                    <a:pt x="7646" y="1785"/>
                    <a:pt x="7322" y="980"/>
                  </a:cubicBezTo>
                  <a:cubicBezTo>
                    <a:pt x="7072" y="369"/>
                    <a:pt x="6484" y="0"/>
                    <a:pt x="586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246;p41"/>
            <p:cNvSpPr/>
            <p:nvPr/>
          </p:nvSpPr>
          <p:spPr>
            <a:xfrm>
              <a:off x="6063325" y="2792288"/>
              <a:ext cx="171875" cy="102050"/>
            </a:xfrm>
            <a:custGeom>
              <a:avLst/>
              <a:gdLst/>
              <a:ahLst/>
              <a:cxnLst/>
              <a:rect l="l" t="t" r="r" b="b"/>
              <a:pathLst>
                <a:path w="6875" h="4082" extrusionOk="0">
                  <a:moveTo>
                    <a:pt x="6579" y="1"/>
                  </a:moveTo>
                  <a:lnTo>
                    <a:pt x="6579" y="1"/>
                  </a:lnTo>
                  <a:cubicBezTo>
                    <a:pt x="6312" y="529"/>
                    <a:pt x="5820" y="894"/>
                    <a:pt x="5324" y="1108"/>
                  </a:cubicBezTo>
                  <a:cubicBezTo>
                    <a:pt x="4790" y="1337"/>
                    <a:pt x="1649" y="2453"/>
                    <a:pt x="0" y="3035"/>
                  </a:cubicBezTo>
                  <a:lnTo>
                    <a:pt x="427" y="4082"/>
                  </a:lnTo>
                  <a:lnTo>
                    <a:pt x="5701" y="2006"/>
                  </a:lnTo>
                  <a:cubicBezTo>
                    <a:pt x="6493" y="1686"/>
                    <a:pt x="6874" y="796"/>
                    <a:pt x="65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247;p41"/>
            <p:cNvSpPr/>
            <p:nvPr/>
          </p:nvSpPr>
          <p:spPr>
            <a:xfrm>
              <a:off x="6125825" y="2779563"/>
              <a:ext cx="79825" cy="27675"/>
            </a:xfrm>
            <a:custGeom>
              <a:avLst/>
              <a:gdLst/>
              <a:ahLst/>
              <a:cxnLst/>
              <a:rect l="l" t="t" r="r" b="b"/>
              <a:pathLst>
                <a:path w="3193" h="1107" extrusionOk="0">
                  <a:moveTo>
                    <a:pt x="2629" y="1"/>
                  </a:moveTo>
                  <a:cubicBezTo>
                    <a:pt x="2403" y="1"/>
                    <a:pt x="2184" y="56"/>
                    <a:pt x="1942" y="140"/>
                  </a:cubicBezTo>
                  <a:cubicBezTo>
                    <a:pt x="1331" y="345"/>
                    <a:pt x="675" y="538"/>
                    <a:pt x="109" y="854"/>
                  </a:cubicBezTo>
                  <a:cubicBezTo>
                    <a:pt x="1" y="915"/>
                    <a:pt x="49" y="1107"/>
                    <a:pt x="170" y="1107"/>
                  </a:cubicBezTo>
                  <a:cubicBezTo>
                    <a:pt x="178" y="1107"/>
                    <a:pt x="186" y="1106"/>
                    <a:pt x="195" y="1104"/>
                  </a:cubicBezTo>
                  <a:cubicBezTo>
                    <a:pt x="1188" y="903"/>
                    <a:pt x="2057" y="317"/>
                    <a:pt x="3087" y="279"/>
                  </a:cubicBezTo>
                  <a:cubicBezTo>
                    <a:pt x="3193" y="275"/>
                    <a:pt x="3185" y="112"/>
                    <a:pt x="3098" y="82"/>
                  </a:cubicBezTo>
                  <a:cubicBezTo>
                    <a:pt x="2933" y="25"/>
                    <a:pt x="2780" y="1"/>
                    <a:pt x="2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248;p41"/>
            <p:cNvSpPr/>
            <p:nvPr/>
          </p:nvSpPr>
          <p:spPr>
            <a:xfrm>
              <a:off x="6008775" y="2916688"/>
              <a:ext cx="97550" cy="61700"/>
            </a:xfrm>
            <a:custGeom>
              <a:avLst/>
              <a:gdLst/>
              <a:ahLst/>
              <a:cxnLst/>
              <a:rect l="l" t="t" r="r" b="b"/>
              <a:pathLst>
                <a:path w="3902" h="2468" extrusionOk="0">
                  <a:moveTo>
                    <a:pt x="2875" y="1"/>
                  </a:moveTo>
                  <a:cubicBezTo>
                    <a:pt x="2776" y="1"/>
                    <a:pt x="2675" y="17"/>
                    <a:pt x="2576" y="53"/>
                  </a:cubicBezTo>
                  <a:lnTo>
                    <a:pt x="722" y="697"/>
                  </a:lnTo>
                  <a:cubicBezTo>
                    <a:pt x="250" y="865"/>
                    <a:pt x="0" y="1382"/>
                    <a:pt x="164" y="1857"/>
                  </a:cubicBezTo>
                  <a:cubicBezTo>
                    <a:pt x="293" y="2233"/>
                    <a:pt x="645" y="2468"/>
                    <a:pt x="1021" y="2468"/>
                  </a:cubicBezTo>
                  <a:cubicBezTo>
                    <a:pt x="1122" y="2468"/>
                    <a:pt x="1225" y="2451"/>
                    <a:pt x="1325" y="2415"/>
                  </a:cubicBezTo>
                  <a:lnTo>
                    <a:pt x="3175" y="1771"/>
                  </a:lnTo>
                  <a:cubicBezTo>
                    <a:pt x="3646" y="1603"/>
                    <a:pt x="3901" y="1086"/>
                    <a:pt x="3733" y="611"/>
                  </a:cubicBezTo>
                  <a:cubicBezTo>
                    <a:pt x="3603" y="238"/>
                    <a:pt x="3250" y="1"/>
                    <a:pt x="287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249;p41"/>
            <p:cNvSpPr/>
            <p:nvPr/>
          </p:nvSpPr>
          <p:spPr>
            <a:xfrm>
              <a:off x="6055100" y="2916688"/>
              <a:ext cx="51225" cy="52300"/>
            </a:xfrm>
            <a:custGeom>
              <a:avLst/>
              <a:gdLst/>
              <a:ahLst/>
              <a:cxnLst/>
              <a:rect l="l" t="t" r="r" b="b"/>
              <a:pathLst>
                <a:path w="2049" h="2092" extrusionOk="0">
                  <a:moveTo>
                    <a:pt x="1022" y="1"/>
                  </a:moveTo>
                  <a:cubicBezTo>
                    <a:pt x="923" y="1"/>
                    <a:pt x="822" y="17"/>
                    <a:pt x="723" y="53"/>
                  </a:cubicBezTo>
                  <a:lnTo>
                    <a:pt x="600" y="94"/>
                  </a:lnTo>
                  <a:lnTo>
                    <a:pt x="1" y="611"/>
                  </a:lnTo>
                  <a:cubicBezTo>
                    <a:pt x="1" y="611"/>
                    <a:pt x="591" y="660"/>
                    <a:pt x="739" y="1078"/>
                  </a:cubicBezTo>
                  <a:cubicBezTo>
                    <a:pt x="842" y="1370"/>
                    <a:pt x="579" y="1832"/>
                    <a:pt x="407" y="2091"/>
                  </a:cubicBezTo>
                  <a:lnTo>
                    <a:pt x="1322" y="1771"/>
                  </a:lnTo>
                  <a:cubicBezTo>
                    <a:pt x="1793" y="1603"/>
                    <a:pt x="2048" y="1086"/>
                    <a:pt x="1880" y="611"/>
                  </a:cubicBezTo>
                  <a:cubicBezTo>
                    <a:pt x="1750" y="238"/>
                    <a:pt x="1397" y="1"/>
                    <a:pt x="102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250;p41"/>
            <p:cNvSpPr/>
            <p:nvPr/>
          </p:nvSpPr>
          <p:spPr>
            <a:xfrm>
              <a:off x="6024175" y="2946563"/>
              <a:ext cx="44175" cy="17300"/>
            </a:xfrm>
            <a:custGeom>
              <a:avLst/>
              <a:gdLst/>
              <a:ahLst/>
              <a:cxnLst/>
              <a:rect l="l" t="t" r="r" b="b"/>
              <a:pathLst>
                <a:path w="1767" h="692" extrusionOk="0">
                  <a:moveTo>
                    <a:pt x="1426" y="0"/>
                  </a:moveTo>
                  <a:cubicBezTo>
                    <a:pt x="1406" y="0"/>
                    <a:pt x="1386" y="3"/>
                    <a:pt x="1366" y="10"/>
                  </a:cubicBezTo>
                  <a:cubicBezTo>
                    <a:pt x="955" y="150"/>
                    <a:pt x="484" y="273"/>
                    <a:pt x="106" y="486"/>
                  </a:cubicBezTo>
                  <a:cubicBezTo>
                    <a:pt x="1" y="543"/>
                    <a:pt x="112" y="692"/>
                    <a:pt x="197" y="692"/>
                  </a:cubicBezTo>
                  <a:cubicBezTo>
                    <a:pt x="198" y="692"/>
                    <a:pt x="199" y="692"/>
                    <a:pt x="200" y="692"/>
                  </a:cubicBezTo>
                  <a:cubicBezTo>
                    <a:pt x="647" y="687"/>
                    <a:pt x="1148" y="510"/>
                    <a:pt x="1562" y="359"/>
                  </a:cubicBezTo>
                  <a:cubicBezTo>
                    <a:pt x="1766" y="285"/>
                    <a:pt x="1611" y="0"/>
                    <a:pt x="1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251;p41"/>
            <p:cNvSpPr/>
            <p:nvPr/>
          </p:nvSpPr>
          <p:spPr>
            <a:xfrm>
              <a:off x="6045475" y="3020463"/>
              <a:ext cx="97525" cy="61700"/>
            </a:xfrm>
            <a:custGeom>
              <a:avLst/>
              <a:gdLst/>
              <a:ahLst/>
              <a:cxnLst/>
              <a:rect l="l" t="t" r="r" b="b"/>
              <a:pathLst>
                <a:path w="3901" h="2468" extrusionOk="0">
                  <a:moveTo>
                    <a:pt x="2880" y="0"/>
                  </a:moveTo>
                  <a:cubicBezTo>
                    <a:pt x="2779" y="0"/>
                    <a:pt x="2677" y="17"/>
                    <a:pt x="2576" y="53"/>
                  </a:cubicBezTo>
                  <a:lnTo>
                    <a:pt x="726" y="697"/>
                  </a:lnTo>
                  <a:cubicBezTo>
                    <a:pt x="251" y="865"/>
                    <a:pt x="1" y="1382"/>
                    <a:pt x="164" y="1857"/>
                  </a:cubicBezTo>
                  <a:cubicBezTo>
                    <a:pt x="297" y="2232"/>
                    <a:pt x="647" y="2468"/>
                    <a:pt x="1022" y="2468"/>
                  </a:cubicBezTo>
                  <a:cubicBezTo>
                    <a:pt x="1123" y="2468"/>
                    <a:pt x="1225" y="2451"/>
                    <a:pt x="1326" y="2415"/>
                  </a:cubicBezTo>
                  <a:lnTo>
                    <a:pt x="3175" y="1772"/>
                  </a:lnTo>
                  <a:cubicBezTo>
                    <a:pt x="3651" y="1603"/>
                    <a:pt x="3901" y="1086"/>
                    <a:pt x="3737" y="610"/>
                  </a:cubicBezTo>
                  <a:cubicBezTo>
                    <a:pt x="3605" y="235"/>
                    <a:pt x="3255" y="0"/>
                    <a:pt x="288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252;p41"/>
            <p:cNvSpPr/>
            <p:nvPr/>
          </p:nvSpPr>
          <p:spPr>
            <a:xfrm>
              <a:off x="6085475" y="3020463"/>
              <a:ext cx="57525" cy="52300"/>
            </a:xfrm>
            <a:custGeom>
              <a:avLst/>
              <a:gdLst/>
              <a:ahLst/>
              <a:cxnLst/>
              <a:rect l="l" t="t" r="r" b="b"/>
              <a:pathLst>
                <a:path w="2301" h="2092" extrusionOk="0">
                  <a:moveTo>
                    <a:pt x="1280" y="0"/>
                  </a:moveTo>
                  <a:cubicBezTo>
                    <a:pt x="1179" y="0"/>
                    <a:pt x="1077" y="17"/>
                    <a:pt x="976" y="53"/>
                  </a:cubicBezTo>
                  <a:lnTo>
                    <a:pt x="858" y="93"/>
                  </a:lnTo>
                  <a:lnTo>
                    <a:pt x="0" y="454"/>
                  </a:lnTo>
                  <a:cubicBezTo>
                    <a:pt x="0" y="454"/>
                    <a:pt x="849" y="659"/>
                    <a:pt x="993" y="1078"/>
                  </a:cubicBezTo>
                  <a:cubicBezTo>
                    <a:pt x="1095" y="1369"/>
                    <a:pt x="833" y="1833"/>
                    <a:pt x="661" y="2091"/>
                  </a:cubicBezTo>
                  <a:lnTo>
                    <a:pt x="1575" y="1772"/>
                  </a:lnTo>
                  <a:cubicBezTo>
                    <a:pt x="2051" y="1603"/>
                    <a:pt x="2301" y="1086"/>
                    <a:pt x="2137" y="610"/>
                  </a:cubicBezTo>
                  <a:cubicBezTo>
                    <a:pt x="2005" y="235"/>
                    <a:pt x="1655" y="0"/>
                    <a:pt x="128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253;p41"/>
            <p:cNvSpPr/>
            <p:nvPr/>
          </p:nvSpPr>
          <p:spPr>
            <a:xfrm>
              <a:off x="6061000" y="3050338"/>
              <a:ext cx="44050" cy="17275"/>
            </a:xfrm>
            <a:custGeom>
              <a:avLst/>
              <a:gdLst/>
              <a:ahLst/>
              <a:cxnLst/>
              <a:rect l="l" t="t" r="r" b="b"/>
              <a:pathLst>
                <a:path w="1762" h="691" extrusionOk="0">
                  <a:moveTo>
                    <a:pt x="1422" y="0"/>
                  </a:moveTo>
                  <a:cubicBezTo>
                    <a:pt x="1402" y="0"/>
                    <a:pt x="1381" y="3"/>
                    <a:pt x="1360" y="10"/>
                  </a:cubicBezTo>
                  <a:cubicBezTo>
                    <a:pt x="951" y="149"/>
                    <a:pt x="478" y="272"/>
                    <a:pt x="105" y="486"/>
                  </a:cubicBezTo>
                  <a:cubicBezTo>
                    <a:pt x="0" y="542"/>
                    <a:pt x="111" y="691"/>
                    <a:pt x="196" y="691"/>
                  </a:cubicBezTo>
                  <a:cubicBezTo>
                    <a:pt x="198" y="691"/>
                    <a:pt x="199" y="691"/>
                    <a:pt x="200" y="691"/>
                  </a:cubicBezTo>
                  <a:cubicBezTo>
                    <a:pt x="643" y="687"/>
                    <a:pt x="1143" y="511"/>
                    <a:pt x="1561" y="359"/>
                  </a:cubicBezTo>
                  <a:cubicBezTo>
                    <a:pt x="1761" y="284"/>
                    <a:pt x="1610" y="0"/>
                    <a:pt x="1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254;p41"/>
            <p:cNvSpPr/>
            <p:nvPr/>
          </p:nvSpPr>
          <p:spPr>
            <a:xfrm>
              <a:off x="5809525" y="2855088"/>
              <a:ext cx="209725" cy="133575"/>
            </a:xfrm>
            <a:custGeom>
              <a:avLst/>
              <a:gdLst/>
              <a:ahLst/>
              <a:cxnLst/>
              <a:rect l="l" t="t" r="r" b="b"/>
              <a:pathLst>
                <a:path w="8389" h="5343" extrusionOk="0">
                  <a:moveTo>
                    <a:pt x="6612" y="1"/>
                  </a:moveTo>
                  <a:cubicBezTo>
                    <a:pt x="6414" y="1"/>
                    <a:pt x="6213" y="38"/>
                    <a:pt x="6018" y="118"/>
                  </a:cubicBezTo>
                  <a:lnTo>
                    <a:pt x="1" y="2488"/>
                  </a:lnTo>
                  <a:lnTo>
                    <a:pt x="1314" y="5343"/>
                  </a:lnTo>
                  <a:lnTo>
                    <a:pt x="7199" y="3026"/>
                  </a:lnTo>
                  <a:cubicBezTo>
                    <a:pt x="8003" y="2697"/>
                    <a:pt x="8388" y="1782"/>
                    <a:pt x="8065" y="979"/>
                  </a:cubicBezTo>
                  <a:cubicBezTo>
                    <a:pt x="7816" y="370"/>
                    <a:pt x="7230" y="1"/>
                    <a:pt x="661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255;p41"/>
            <p:cNvSpPr/>
            <p:nvPr/>
          </p:nvSpPr>
          <p:spPr>
            <a:xfrm>
              <a:off x="5809525" y="2856563"/>
              <a:ext cx="209725" cy="132100"/>
            </a:xfrm>
            <a:custGeom>
              <a:avLst/>
              <a:gdLst/>
              <a:ahLst/>
              <a:cxnLst/>
              <a:rect l="l" t="t" r="r" b="b"/>
              <a:pathLst>
                <a:path w="8389" h="5284" extrusionOk="0">
                  <a:moveTo>
                    <a:pt x="7018" y="1"/>
                  </a:moveTo>
                  <a:lnTo>
                    <a:pt x="7018" y="1"/>
                  </a:lnTo>
                  <a:cubicBezTo>
                    <a:pt x="7576" y="637"/>
                    <a:pt x="7449" y="1703"/>
                    <a:pt x="6961" y="1867"/>
                  </a:cubicBezTo>
                  <a:cubicBezTo>
                    <a:pt x="6325" y="2077"/>
                    <a:pt x="3302" y="3245"/>
                    <a:pt x="3302" y="3245"/>
                  </a:cubicBezTo>
                  <a:cubicBezTo>
                    <a:pt x="3302" y="3245"/>
                    <a:pt x="3302" y="2901"/>
                    <a:pt x="2958" y="2265"/>
                  </a:cubicBezTo>
                  <a:cubicBezTo>
                    <a:pt x="2794" y="1962"/>
                    <a:pt x="2499" y="1719"/>
                    <a:pt x="2236" y="1547"/>
                  </a:cubicBezTo>
                  <a:lnTo>
                    <a:pt x="1" y="2429"/>
                  </a:lnTo>
                  <a:lnTo>
                    <a:pt x="1314" y="5284"/>
                  </a:lnTo>
                  <a:lnTo>
                    <a:pt x="7199" y="2967"/>
                  </a:lnTo>
                  <a:cubicBezTo>
                    <a:pt x="8003" y="2638"/>
                    <a:pt x="8388" y="1723"/>
                    <a:pt x="8065" y="920"/>
                  </a:cubicBezTo>
                  <a:cubicBezTo>
                    <a:pt x="7872" y="448"/>
                    <a:pt x="7474" y="128"/>
                    <a:pt x="701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256;p41"/>
            <p:cNvSpPr/>
            <p:nvPr/>
          </p:nvSpPr>
          <p:spPr>
            <a:xfrm>
              <a:off x="5891900" y="2869713"/>
              <a:ext cx="71175" cy="30875"/>
            </a:xfrm>
            <a:custGeom>
              <a:avLst/>
              <a:gdLst/>
              <a:ahLst/>
              <a:cxnLst/>
              <a:rect l="l" t="t" r="r" b="b"/>
              <a:pathLst>
                <a:path w="2847" h="1235" extrusionOk="0">
                  <a:moveTo>
                    <a:pt x="2581" y="0"/>
                  </a:moveTo>
                  <a:cubicBezTo>
                    <a:pt x="2562" y="0"/>
                    <a:pt x="2542" y="4"/>
                    <a:pt x="2522" y="12"/>
                  </a:cubicBezTo>
                  <a:cubicBezTo>
                    <a:pt x="2087" y="192"/>
                    <a:pt x="1661" y="394"/>
                    <a:pt x="1226" y="570"/>
                  </a:cubicBezTo>
                  <a:cubicBezTo>
                    <a:pt x="844" y="722"/>
                    <a:pt x="431" y="832"/>
                    <a:pt x="81" y="1054"/>
                  </a:cubicBezTo>
                  <a:cubicBezTo>
                    <a:pt x="1" y="1107"/>
                    <a:pt x="75" y="1235"/>
                    <a:pt x="156" y="1235"/>
                  </a:cubicBezTo>
                  <a:cubicBezTo>
                    <a:pt x="157" y="1235"/>
                    <a:pt x="159" y="1235"/>
                    <a:pt x="160" y="1235"/>
                  </a:cubicBezTo>
                  <a:cubicBezTo>
                    <a:pt x="997" y="1173"/>
                    <a:pt x="1947" y="701"/>
                    <a:pt x="2682" y="320"/>
                  </a:cubicBezTo>
                  <a:cubicBezTo>
                    <a:pt x="2846" y="236"/>
                    <a:pt x="2732" y="0"/>
                    <a:pt x="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257;p41"/>
            <p:cNvSpPr/>
            <p:nvPr/>
          </p:nvSpPr>
          <p:spPr>
            <a:xfrm>
              <a:off x="5608975" y="2886288"/>
              <a:ext cx="287950" cy="196975"/>
            </a:xfrm>
            <a:custGeom>
              <a:avLst/>
              <a:gdLst/>
              <a:ahLst/>
              <a:cxnLst/>
              <a:rect l="l" t="t" r="r" b="b"/>
              <a:pathLst>
                <a:path w="11518" h="7879" extrusionOk="0">
                  <a:moveTo>
                    <a:pt x="8088" y="1"/>
                  </a:moveTo>
                  <a:cubicBezTo>
                    <a:pt x="7721" y="1"/>
                    <a:pt x="7348" y="68"/>
                    <a:pt x="6985" y="211"/>
                  </a:cubicBezTo>
                  <a:lnTo>
                    <a:pt x="2330" y="2024"/>
                  </a:lnTo>
                  <a:cubicBezTo>
                    <a:pt x="772" y="2635"/>
                    <a:pt x="0" y="4390"/>
                    <a:pt x="608" y="5948"/>
                  </a:cubicBezTo>
                  <a:cubicBezTo>
                    <a:pt x="1074" y="7146"/>
                    <a:pt x="2218" y="7879"/>
                    <a:pt x="3429" y="7879"/>
                  </a:cubicBezTo>
                  <a:cubicBezTo>
                    <a:pt x="3795" y="7879"/>
                    <a:pt x="4167" y="7812"/>
                    <a:pt x="4528" y="7671"/>
                  </a:cubicBezTo>
                  <a:lnTo>
                    <a:pt x="9188" y="5854"/>
                  </a:lnTo>
                  <a:cubicBezTo>
                    <a:pt x="10746" y="5244"/>
                    <a:pt x="11517" y="3488"/>
                    <a:pt x="10906" y="1929"/>
                  </a:cubicBezTo>
                  <a:cubicBezTo>
                    <a:pt x="10441" y="734"/>
                    <a:pt x="9298" y="1"/>
                    <a:pt x="8088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258;p41"/>
            <p:cNvSpPr/>
            <p:nvPr/>
          </p:nvSpPr>
          <p:spPr>
            <a:xfrm>
              <a:off x="5650000" y="2886513"/>
              <a:ext cx="246925" cy="196725"/>
            </a:xfrm>
            <a:custGeom>
              <a:avLst/>
              <a:gdLst/>
              <a:ahLst/>
              <a:cxnLst/>
              <a:rect l="l" t="t" r="r" b="b"/>
              <a:pathLst>
                <a:path w="9877" h="7869" extrusionOk="0">
                  <a:moveTo>
                    <a:pt x="6632" y="1"/>
                  </a:moveTo>
                  <a:lnTo>
                    <a:pt x="6632" y="1"/>
                  </a:lnTo>
                  <a:cubicBezTo>
                    <a:pt x="7305" y="559"/>
                    <a:pt x="7904" y="1010"/>
                    <a:pt x="8121" y="2002"/>
                  </a:cubicBezTo>
                  <a:cubicBezTo>
                    <a:pt x="8863" y="5402"/>
                    <a:pt x="2039" y="6547"/>
                    <a:pt x="0" y="7281"/>
                  </a:cubicBezTo>
                  <a:cubicBezTo>
                    <a:pt x="517" y="7659"/>
                    <a:pt x="1145" y="7869"/>
                    <a:pt x="1792" y="7869"/>
                  </a:cubicBezTo>
                  <a:cubicBezTo>
                    <a:pt x="2157" y="7869"/>
                    <a:pt x="2527" y="7802"/>
                    <a:pt x="2887" y="7662"/>
                  </a:cubicBezTo>
                  <a:lnTo>
                    <a:pt x="7547" y="5845"/>
                  </a:lnTo>
                  <a:cubicBezTo>
                    <a:pt x="9105" y="5235"/>
                    <a:pt x="9876" y="3479"/>
                    <a:pt x="9265" y="1920"/>
                  </a:cubicBezTo>
                  <a:cubicBezTo>
                    <a:pt x="8822" y="788"/>
                    <a:pt x="7773" y="75"/>
                    <a:pt x="6632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259;p41"/>
            <p:cNvSpPr/>
            <p:nvPr/>
          </p:nvSpPr>
          <p:spPr>
            <a:xfrm>
              <a:off x="5632350" y="2982488"/>
              <a:ext cx="52225" cy="79200"/>
            </a:xfrm>
            <a:custGeom>
              <a:avLst/>
              <a:gdLst/>
              <a:ahLst/>
              <a:cxnLst/>
              <a:rect l="l" t="t" r="r" b="b"/>
              <a:pathLst>
                <a:path w="2089" h="3168" extrusionOk="0">
                  <a:moveTo>
                    <a:pt x="649" y="1"/>
                  </a:moveTo>
                  <a:cubicBezTo>
                    <a:pt x="605" y="1"/>
                    <a:pt x="562" y="8"/>
                    <a:pt x="521" y="21"/>
                  </a:cubicBezTo>
                  <a:cubicBezTo>
                    <a:pt x="103" y="160"/>
                    <a:pt x="0" y="972"/>
                    <a:pt x="292" y="1834"/>
                  </a:cubicBezTo>
                  <a:cubicBezTo>
                    <a:pt x="551" y="2614"/>
                    <a:pt x="1039" y="3167"/>
                    <a:pt x="1439" y="3167"/>
                  </a:cubicBezTo>
                  <a:cubicBezTo>
                    <a:pt x="1483" y="3167"/>
                    <a:pt x="1526" y="3160"/>
                    <a:pt x="1567" y="3147"/>
                  </a:cubicBezTo>
                  <a:cubicBezTo>
                    <a:pt x="1982" y="3007"/>
                    <a:pt x="2088" y="2195"/>
                    <a:pt x="1797" y="1330"/>
                  </a:cubicBezTo>
                  <a:cubicBezTo>
                    <a:pt x="1539" y="554"/>
                    <a:pt x="1047" y="1"/>
                    <a:pt x="64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260;p41"/>
            <p:cNvSpPr/>
            <p:nvPr/>
          </p:nvSpPr>
          <p:spPr>
            <a:xfrm>
              <a:off x="5516800" y="2282613"/>
              <a:ext cx="172500" cy="477550"/>
            </a:xfrm>
            <a:custGeom>
              <a:avLst/>
              <a:gdLst/>
              <a:ahLst/>
              <a:cxnLst/>
              <a:rect l="l" t="t" r="r" b="b"/>
              <a:pathLst>
                <a:path w="6900" h="19102" extrusionOk="0">
                  <a:moveTo>
                    <a:pt x="2545" y="1"/>
                  </a:moveTo>
                  <a:cubicBezTo>
                    <a:pt x="1839" y="1"/>
                    <a:pt x="1461" y="994"/>
                    <a:pt x="2227" y="1443"/>
                  </a:cubicBezTo>
                  <a:cubicBezTo>
                    <a:pt x="5345" y="3268"/>
                    <a:pt x="5287" y="7230"/>
                    <a:pt x="4651" y="10372"/>
                  </a:cubicBezTo>
                  <a:cubicBezTo>
                    <a:pt x="4048" y="13349"/>
                    <a:pt x="2699" y="15654"/>
                    <a:pt x="521" y="17738"/>
                  </a:cubicBezTo>
                  <a:cubicBezTo>
                    <a:pt x="0" y="18234"/>
                    <a:pt x="456" y="19101"/>
                    <a:pt x="1058" y="19101"/>
                  </a:cubicBezTo>
                  <a:cubicBezTo>
                    <a:pt x="1182" y="19101"/>
                    <a:pt x="1311" y="19065"/>
                    <a:pt x="1440" y="18981"/>
                  </a:cubicBezTo>
                  <a:cubicBezTo>
                    <a:pt x="4487" y="16996"/>
                    <a:pt x="5943" y="13149"/>
                    <a:pt x="6415" y="9691"/>
                  </a:cubicBezTo>
                  <a:cubicBezTo>
                    <a:pt x="6899" y="6151"/>
                    <a:pt x="6403" y="2066"/>
                    <a:pt x="2998" y="130"/>
                  </a:cubicBezTo>
                  <a:cubicBezTo>
                    <a:pt x="2838" y="40"/>
                    <a:pt x="2685" y="1"/>
                    <a:pt x="2545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261;p41"/>
            <p:cNvSpPr/>
            <p:nvPr/>
          </p:nvSpPr>
          <p:spPr>
            <a:xfrm>
              <a:off x="5528975" y="2282688"/>
              <a:ext cx="168825" cy="477425"/>
            </a:xfrm>
            <a:custGeom>
              <a:avLst/>
              <a:gdLst/>
              <a:ahLst/>
              <a:cxnLst/>
              <a:rect l="l" t="t" r="r" b="b"/>
              <a:pathLst>
                <a:path w="6753" h="19097" extrusionOk="0">
                  <a:moveTo>
                    <a:pt x="2063" y="0"/>
                  </a:moveTo>
                  <a:cubicBezTo>
                    <a:pt x="1919" y="0"/>
                    <a:pt x="1789" y="42"/>
                    <a:pt x="1678" y="111"/>
                  </a:cubicBezTo>
                  <a:cubicBezTo>
                    <a:pt x="2454" y="512"/>
                    <a:pt x="3881" y="1481"/>
                    <a:pt x="4566" y="3363"/>
                  </a:cubicBezTo>
                  <a:cubicBezTo>
                    <a:pt x="5493" y="5915"/>
                    <a:pt x="6753" y="13600"/>
                    <a:pt x="1" y="18797"/>
                  </a:cubicBezTo>
                  <a:cubicBezTo>
                    <a:pt x="144" y="18975"/>
                    <a:pt x="350" y="19096"/>
                    <a:pt x="575" y="19096"/>
                  </a:cubicBezTo>
                  <a:cubicBezTo>
                    <a:pt x="697" y="19096"/>
                    <a:pt x="826" y="19060"/>
                    <a:pt x="953" y="18978"/>
                  </a:cubicBezTo>
                  <a:cubicBezTo>
                    <a:pt x="4000" y="16993"/>
                    <a:pt x="5456" y="13146"/>
                    <a:pt x="5928" y="9688"/>
                  </a:cubicBezTo>
                  <a:cubicBezTo>
                    <a:pt x="6412" y="6148"/>
                    <a:pt x="5916" y="2063"/>
                    <a:pt x="2511" y="127"/>
                  </a:cubicBezTo>
                  <a:cubicBezTo>
                    <a:pt x="2352" y="39"/>
                    <a:pt x="2201" y="0"/>
                    <a:pt x="2063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262;p41"/>
            <p:cNvSpPr/>
            <p:nvPr/>
          </p:nvSpPr>
          <p:spPr>
            <a:xfrm>
              <a:off x="5309125" y="2394588"/>
              <a:ext cx="483800" cy="633950"/>
            </a:xfrm>
            <a:custGeom>
              <a:avLst/>
              <a:gdLst/>
              <a:ahLst/>
              <a:cxnLst/>
              <a:rect l="l" t="t" r="r" b="b"/>
              <a:pathLst>
                <a:path w="19352" h="25358" extrusionOk="0">
                  <a:moveTo>
                    <a:pt x="6412" y="1"/>
                  </a:moveTo>
                  <a:cubicBezTo>
                    <a:pt x="3017" y="1"/>
                    <a:pt x="1" y="7000"/>
                    <a:pt x="674" y="12976"/>
                  </a:cubicBezTo>
                  <a:cubicBezTo>
                    <a:pt x="1520" y="20477"/>
                    <a:pt x="12823" y="22799"/>
                    <a:pt x="13668" y="23541"/>
                  </a:cubicBezTo>
                  <a:cubicBezTo>
                    <a:pt x="14449" y="24224"/>
                    <a:pt x="13965" y="25358"/>
                    <a:pt x="14638" y="25358"/>
                  </a:cubicBezTo>
                  <a:cubicBezTo>
                    <a:pt x="14693" y="25358"/>
                    <a:pt x="14756" y="25350"/>
                    <a:pt x="14828" y="25334"/>
                  </a:cubicBezTo>
                  <a:cubicBezTo>
                    <a:pt x="15780" y="25124"/>
                    <a:pt x="15886" y="23328"/>
                    <a:pt x="15886" y="23328"/>
                  </a:cubicBezTo>
                  <a:cubicBezTo>
                    <a:pt x="15886" y="23328"/>
                    <a:pt x="15990" y="24912"/>
                    <a:pt x="16625" y="25018"/>
                  </a:cubicBezTo>
                  <a:cubicBezTo>
                    <a:pt x="16642" y="25021"/>
                    <a:pt x="16659" y="25022"/>
                    <a:pt x="16676" y="25022"/>
                  </a:cubicBezTo>
                  <a:cubicBezTo>
                    <a:pt x="17290" y="25022"/>
                    <a:pt x="17892" y="23223"/>
                    <a:pt x="17892" y="23221"/>
                  </a:cubicBezTo>
                  <a:lnTo>
                    <a:pt x="17892" y="23221"/>
                  </a:lnTo>
                  <a:cubicBezTo>
                    <a:pt x="17892" y="23222"/>
                    <a:pt x="17577" y="24280"/>
                    <a:pt x="17892" y="24702"/>
                  </a:cubicBezTo>
                  <a:cubicBezTo>
                    <a:pt x="17947" y="24774"/>
                    <a:pt x="18026" y="24816"/>
                    <a:pt x="18119" y="24816"/>
                  </a:cubicBezTo>
                  <a:cubicBezTo>
                    <a:pt x="18570" y="24816"/>
                    <a:pt x="19351" y="23854"/>
                    <a:pt x="19267" y="20793"/>
                  </a:cubicBezTo>
                  <a:cubicBezTo>
                    <a:pt x="19159" y="17098"/>
                    <a:pt x="11449" y="15831"/>
                    <a:pt x="7962" y="13189"/>
                  </a:cubicBezTo>
                  <a:cubicBezTo>
                    <a:pt x="4477" y="10548"/>
                    <a:pt x="11034" y="3928"/>
                    <a:pt x="9025" y="1496"/>
                  </a:cubicBezTo>
                  <a:cubicBezTo>
                    <a:pt x="8166" y="455"/>
                    <a:pt x="7277" y="1"/>
                    <a:pt x="6412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263;p41"/>
            <p:cNvSpPr/>
            <p:nvPr/>
          </p:nvSpPr>
          <p:spPr>
            <a:xfrm>
              <a:off x="5309125" y="2394588"/>
              <a:ext cx="483525" cy="618375"/>
            </a:xfrm>
            <a:custGeom>
              <a:avLst/>
              <a:gdLst/>
              <a:ahLst/>
              <a:cxnLst/>
              <a:rect l="l" t="t" r="r" b="b"/>
              <a:pathLst>
                <a:path w="19341" h="24735" extrusionOk="0">
                  <a:moveTo>
                    <a:pt x="6412" y="1"/>
                  </a:moveTo>
                  <a:cubicBezTo>
                    <a:pt x="3017" y="1"/>
                    <a:pt x="1" y="7000"/>
                    <a:pt x="674" y="12976"/>
                  </a:cubicBezTo>
                  <a:cubicBezTo>
                    <a:pt x="699" y="13202"/>
                    <a:pt x="785" y="13213"/>
                    <a:pt x="831" y="13431"/>
                  </a:cubicBezTo>
                  <a:cubicBezTo>
                    <a:pt x="1031" y="13456"/>
                    <a:pt x="1253" y="13467"/>
                    <a:pt x="1492" y="13467"/>
                  </a:cubicBezTo>
                  <a:cubicBezTo>
                    <a:pt x="2654" y="13467"/>
                    <a:pt x="4197" y="13185"/>
                    <a:pt x="5350" y="12685"/>
                  </a:cubicBezTo>
                  <a:cubicBezTo>
                    <a:pt x="5469" y="12633"/>
                    <a:pt x="5579" y="12608"/>
                    <a:pt x="5688" y="12608"/>
                  </a:cubicBezTo>
                  <a:cubicBezTo>
                    <a:pt x="6706" y="12608"/>
                    <a:pt x="7514" y="14785"/>
                    <a:pt x="13164" y="16798"/>
                  </a:cubicBezTo>
                  <a:cubicBezTo>
                    <a:pt x="16387" y="17947"/>
                    <a:pt x="18389" y="19263"/>
                    <a:pt x="18676" y="21503"/>
                  </a:cubicBezTo>
                  <a:cubicBezTo>
                    <a:pt x="18856" y="22913"/>
                    <a:pt x="18582" y="24070"/>
                    <a:pt x="18352" y="24734"/>
                  </a:cubicBezTo>
                  <a:cubicBezTo>
                    <a:pt x="18795" y="24460"/>
                    <a:pt x="19340" y="23373"/>
                    <a:pt x="19267" y="20793"/>
                  </a:cubicBezTo>
                  <a:cubicBezTo>
                    <a:pt x="19159" y="17098"/>
                    <a:pt x="11449" y="15831"/>
                    <a:pt x="7962" y="13189"/>
                  </a:cubicBezTo>
                  <a:cubicBezTo>
                    <a:pt x="5255" y="11138"/>
                    <a:pt x="8602" y="6692"/>
                    <a:pt x="9296" y="3665"/>
                  </a:cubicBezTo>
                  <a:lnTo>
                    <a:pt x="9410" y="2783"/>
                  </a:lnTo>
                  <a:cubicBezTo>
                    <a:pt x="9423" y="2283"/>
                    <a:pt x="9316" y="1848"/>
                    <a:pt x="9025" y="1496"/>
                  </a:cubicBezTo>
                  <a:cubicBezTo>
                    <a:pt x="8166" y="455"/>
                    <a:pt x="7277" y="1"/>
                    <a:pt x="641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264;p41"/>
            <p:cNvSpPr/>
            <p:nvPr/>
          </p:nvSpPr>
          <p:spPr>
            <a:xfrm>
              <a:off x="5847675" y="2207188"/>
              <a:ext cx="121650" cy="466975"/>
            </a:xfrm>
            <a:custGeom>
              <a:avLst/>
              <a:gdLst/>
              <a:ahLst/>
              <a:cxnLst/>
              <a:rect l="l" t="t" r="r" b="b"/>
              <a:pathLst>
                <a:path w="4866" h="18679" extrusionOk="0">
                  <a:moveTo>
                    <a:pt x="936" y="1"/>
                  </a:moveTo>
                  <a:cubicBezTo>
                    <a:pt x="459" y="1"/>
                    <a:pt x="1" y="468"/>
                    <a:pt x="324" y="1080"/>
                  </a:cubicBezTo>
                  <a:cubicBezTo>
                    <a:pt x="1748" y="3767"/>
                    <a:pt x="2277" y="5936"/>
                    <a:pt x="2261" y="8992"/>
                  </a:cubicBezTo>
                  <a:cubicBezTo>
                    <a:pt x="2244" y="11928"/>
                    <a:pt x="1486" y="14746"/>
                    <a:pt x="759" y="17568"/>
                  </a:cubicBezTo>
                  <a:cubicBezTo>
                    <a:pt x="603" y="18175"/>
                    <a:pt x="1190" y="18679"/>
                    <a:pt x="1705" y="18679"/>
                  </a:cubicBezTo>
                  <a:cubicBezTo>
                    <a:pt x="1988" y="18679"/>
                    <a:pt x="2249" y="18528"/>
                    <a:pt x="2355" y="18159"/>
                  </a:cubicBezTo>
                  <a:cubicBezTo>
                    <a:pt x="4139" y="11937"/>
                    <a:pt x="4865" y="6199"/>
                    <a:pt x="1564" y="382"/>
                  </a:cubicBezTo>
                  <a:cubicBezTo>
                    <a:pt x="1412" y="115"/>
                    <a:pt x="1171" y="1"/>
                    <a:pt x="936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265;p41"/>
            <p:cNvSpPr/>
            <p:nvPr/>
          </p:nvSpPr>
          <p:spPr>
            <a:xfrm>
              <a:off x="5874850" y="2211913"/>
              <a:ext cx="94475" cy="458075"/>
            </a:xfrm>
            <a:custGeom>
              <a:avLst/>
              <a:gdLst/>
              <a:ahLst/>
              <a:cxnLst/>
              <a:rect l="l" t="t" r="r" b="b"/>
              <a:pathLst>
                <a:path w="3779" h="18323" extrusionOk="0">
                  <a:moveTo>
                    <a:pt x="320" y="0"/>
                  </a:moveTo>
                  <a:cubicBezTo>
                    <a:pt x="104" y="193"/>
                    <a:pt x="0" y="513"/>
                    <a:pt x="202" y="891"/>
                  </a:cubicBezTo>
                  <a:cubicBezTo>
                    <a:pt x="1624" y="3578"/>
                    <a:pt x="2154" y="5747"/>
                    <a:pt x="2137" y="8803"/>
                  </a:cubicBezTo>
                  <a:cubicBezTo>
                    <a:pt x="2125" y="11739"/>
                    <a:pt x="1363" y="14557"/>
                    <a:pt x="636" y="17379"/>
                  </a:cubicBezTo>
                  <a:cubicBezTo>
                    <a:pt x="534" y="17777"/>
                    <a:pt x="751" y="18125"/>
                    <a:pt x="1054" y="18322"/>
                  </a:cubicBezTo>
                  <a:cubicBezTo>
                    <a:pt x="1145" y="18241"/>
                    <a:pt x="1223" y="18125"/>
                    <a:pt x="1268" y="17970"/>
                  </a:cubicBezTo>
                  <a:cubicBezTo>
                    <a:pt x="3052" y="11748"/>
                    <a:pt x="3778" y="6010"/>
                    <a:pt x="477" y="193"/>
                  </a:cubicBezTo>
                  <a:cubicBezTo>
                    <a:pt x="431" y="116"/>
                    <a:pt x="378" y="55"/>
                    <a:pt x="320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266;p41"/>
            <p:cNvSpPr/>
            <p:nvPr/>
          </p:nvSpPr>
          <p:spPr>
            <a:xfrm>
              <a:off x="5283425" y="2389163"/>
              <a:ext cx="319225" cy="317875"/>
            </a:xfrm>
            <a:custGeom>
              <a:avLst/>
              <a:gdLst/>
              <a:ahLst/>
              <a:cxnLst/>
              <a:rect l="l" t="t" r="r" b="b"/>
              <a:pathLst>
                <a:path w="12769" h="12715" extrusionOk="0">
                  <a:moveTo>
                    <a:pt x="7961" y="1"/>
                  </a:moveTo>
                  <a:cubicBezTo>
                    <a:pt x="6005" y="1"/>
                    <a:pt x="4591" y="1502"/>
                    <a:pt x="3625" y="3062"/>
                  </a:cubicBezTo>
                  <a:cubicBezTo>
                    <a:pt x="1686" y="6199"/>
                    <a:pt x="0" y="9014"/>
                    <a:pt x="390" y="11914"/>
                  </a:cubicBezTo>
                  <a:cubicBezTo>
                    <a:pt x="454" y="12377"/>
                    <a:pt x="858" y="12715"/>
                    <a:pt x="1317" y="12715"/>
                  </a:cubicBezTo>
                  <a:cubicBezTo>
                    <a:pt x="1362" y="12715"/>
                    <a:pt x="1407" y="12711"/>
                    <a:pt x="1452" y="12705"/>
                  </a:cubicBezTo>
                  <a:lnTo>
                    <a:pt x="8392" y="11717"/>
                  </a:lnTo>
                  <a:cubicBezTo>
                    <a:pt x="8814" y="11659"/>
                    <a:pt x="9143" y="11323"/>
                    <a:pt x="9187" y="10900"/>
                  </a:cubicBezTo>
                  <a:cubicBezTo>
                    <a:pt x="9586" y="7184"/>
                    <a:pt x="12768" y="1007"/>
                    <a:pt x="8888" y="109"/>
                  </a:cubicBezTo>
                  <a:cubicBezTo>
                    <a:pt x="8566" y="35"/>
                    <a:pt x="8257" y="1"/>
                    <a:pt x="7961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267;p41"/>
            <p:cNvSpPr/>
            <p:nvPr/>
          </p:nvSpPr>
          <p:spPr>
            <a:xfrm>
              <a:off x="5451800" y="2390838"/>
              <a:ext cx="150850" cy="297175"/>
            </a:xfrm>
            <a:custGeom>
              <a:avLst/>
              <a:gdLst/>
              <a:ahLst/>
              <a:cxnLst/>
              <a:rect l="l" t="t" r="r" b="b"/>
              <a:pathLst>
                <a:path w="6034" h="11887" extrusionOk="0">
                  <a:moveTo>
                    <a:pt x="1911" y="1"/>
                  </a:moveTo>
                  <a:lnTo>
                    <a:pt x="1911" y="1"/>
                  </a:lnTo>
                  <a:cubicBezTo>
                    <a:pt x="2157" y="555"/>
                    <a:pt x="2272" y="1371"/>
                    <a:pt x="2083" y="2569"/>
                  </a:cubicBezTo>
                  <a:cubicBezTo>
                    <a:pt x="1657" y="5259"/>
                    <a:pt x="279" y="9324"/>
                    <a:pt x="0" y="11887"/>
                  </a:cubicBezTo>
                  <a:lnTo>
                    <a:pt x="1657" y="11650"/>
                  </a:lnTo>
                  <a:cubicBezTo>
                    <a:pt x="2079" y="11592"/>
                    <a:pt x="2408" y="11256"/>
                    <a:pt x="2452" y="10833"/>
                  </a:cubicBezTo>
                  <a:cubicBezTo>
                    <a:pt x="2851" y="7117"/>
                    <a:pt x="6033" y="940"/>
                    <a:pt x="2153" y="42"/>
                  </a:cubicBezTo>
                  <a:cubicBezTo>
                    <a:pt x="2071" y="25"/>
                    <a:pt x="1993" y="14"/>
                    <a:pt x="1911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268;p41"/>
            <p:cNvSpPr/>
            <p:nvPr/>
          </p:nvSpPr>
          <p:spPr>
            <a:xfrm>
              <a:off x="5977575" y="2569063"/>
              <a:ext cx="366425" cy="175525"/>
            </a:xfrm>
            <a:custGeom>
              <a:avLst/>
              <a:gdLst/>
              <a:ahLst/>
              <a:cxnLst/>
              <a:rect l="l" t="t" r="r" b="b"/>
              <a:pathLst>
                <a:path w="14657" h="7021" extrusionOk="0">
                  <a:moveTo>
                    <a:pt x="3906" y="0"/>
                  </a:moveTo>
                  <a:cubicBezTo>
                    <a:pt x="2344" y="1383"/>
                    <a:pt x="1039" y="1986"/>
                    <a:pt x="1" y="2183"/>
                  </a:cubicBezTo>
                  <a:cubicBezTo>
                    <a:pt x="391" y="2724"/>
                    <a:pt x="781" y="3208"/>
                    <a:pt x="1150" y="3593"/>
                  </a:cubicBezTo>
                  <a:cubicBezTo>
                    <a:pt x="3612" y="6164"/>
                    <a:pt x="7630" y="6307"/>
                    <a:pt x="8490" y="6307"/>
                  </a:cubicBezTo>
                  <a:cubicBezTo>
                    <a:pt x="8597" y="6307"/>
                    <a:pt x="8655" y="6304"/>
                    <a:pt x="8655" y="6304"/>
                  </a:cubicBezTo>
                  <a:lnTo>
                    <a:pt x="9250" y="5943"/>
                  </a:lnTo>
                  <a:cubicBezTo>
                    <a:pt x="9337" y="5857"/>
                    <a:pt x="9450" y="5812"/>
                    <a:pt x="9564" y="5812"/>
                  </a:cubicBezTo>
                  <a:cubicBezTo>
                    <a:pt x="9655" y="5812"/>
                    <a:pt x="9746" y="5840"/>
                    <a:pt x="9825" y="5899"/>
                  </a:cubicBezTo>
                  <a:cubicBezTo>
                    <a:pt x="10244" y="6213"/>
                    <a:pt x="10711" y="7020"/>
                    <a:pt x="11348" y="7020"/>
                  </a:cubicBezTo>
                  <a:cubicBezTo>
                    <a:pt x="11434" y="7020"/>
                    <a:pt x="11524" y="7005"/>
                    <a:pt x="11616" y="6973"/>
                  </a:cubicBezTo>
                  <a:cubicBezTo>
                    <a:pt x="12114" y="6802"/>
                    <a:pt x="11713" y="5418"/>
                    <a:pt x="11655" y="5222"/>
                  </a:cubicBezTo>
                  <a:lnTo>
                    <a:pt x="11655" y="5222"/>
                  </a:lnTo>
                  <a:cubicBezTo>
                    <a:pt x="11703" y="5383"/>
                    <a:pt x="12025" y="6326"/>
                    <a:pt x="12563" y="6326"/>
                  </a:cubicBezTo>
                  <a:cubicBezTo>
                    <a:pt x="12637" y="6326"/>
                    <a:pt x="12715" y="6308"/>
                    <a:pt x="12798" y="6268"/>
                  </a:cubicBezTo>
                  <a:cubicBezTo>
                    <a:pt x="13532" y="5907"/>
                    <a:pt x="12741" y="4632"/>
                    <a:pt x="12741" y="4631"/>
                  </a:cubicBezTo>
                  <a:lnTo>
                    <a:pt x="12741" y="4631"/>
                  </a:lnTo>
                  <a:cubicBezTo>
                    <a:pt x="12741" y="4631"/>
                    <a:pt x="13474" y="5661"/>
                    <a:pt x="13960" y="5661"/>
                  </a:cubicBezTo>
                  <a:cubicBezTo>
                    <a:pt x="14006" y="5661"/>
                    <a:pt x="14049" y="5652"/>
                    <a:pt x="14090" y="5632"/>
                  </a:cubicBezTo>
                  <a:cubicBezTo>
                    <a:pt x="14562" y="5394"/>
                    <a:pt x="14656" y="3798"/>
                    <a:pt x="13229" y="3507"/>
                  </a:cubicBezTo>
                  <a:cubicBezTo>
                    <a:pt x="13070" y="3474"/>
                    <a:pt x="12860" y="3464"/>
                    <a:pt x="12610" y="3464"/>
                  </a:cubicBezTo>
                  <a:cubicBezTo>
                    <a:pt x="12114" y="3464"/>
                    <a:pt x="11460" y="3506"/>
                    <a:pt x="10723" y="3506"/>
                  </a:cubicBezTo>
                  <a:cubicBezTo>
                    <a:pt x="8492" y="3506"/>
                    <a:pt x="5509" y="3119"/>
                    <a:pt x="3906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69;p41"/>
            <p:cNvSpPr/>
            <p:nvPr/>
          </p:nvSpPr>
          <p:spPr>
            <a:xfrm>
              <a:off x="5977575" y="2569063"/>
              <a:ext cx="363950" cy="136600"/>
            </a:xfrm>
            <a:custGeom>
              <a:avLst/>
              <a:gdLst/>
              <a:ahLst/>
              <a:cxnLst/>
              <a:rect l="l" t="t" r="r" b="b"/>
              <a:pathLst>
                <a:path w="14558" h="5464" extrusionOk="0">
                  <a:moveTo>
                    <a:pt x="3906" y="0"/>
                  </a:moveTo>
                  <a:cubicBezTo>
                    <a:pt x="2344" y="1383"/>
                    <a:pt x="1039" y="1986"/>
                    <a:pt x="1" y="2183"/>
                  </a:cubicBezTo>
                  <a:cubicBezTo>
                    <a:pt x="108" y="2330"/>
                    <a:pt x="211" y="2469"/>
                    <a:pt x="317" y="2605"/>
                  </a:cubicBezTo>
                  <a:cubicBezTo>
                    <a:pt x="1103" y="2256"/>
                    <a:pt x="2550" y="1648"/>
                    <a:pt x="3167" y="1648"/>
                  </a:cubicBezTo>
                  <a:cubicBezTo>
                    <a:pt x="3210" y="1648"/>
                    <a:pt x="3248" y="1651"/>
                    <a:pt x="3283" y="1657"/>
                  </a:cubicBezTo>
                  <a:cubicBezTo>
                    <a:pt x="4004" y="1784"/>
                    <a:pt x="4858" y="3531"/>
                    <a:pt x="8220" y="3872"/>
                  </a:cubicBezTo>
                  <a:cubicBezTo>
                    <a:pt x="8812" y="3932"/>
                    <a:pt x="9338" y="3954"/>
                    <a:pt x="9807" y="3954"/>
                  </a:cubicBezTo>
                  <a:cubicBezTo>
                    <a:pt x="11050" y="3954"/>
                    <a:pt x="11893" y="3801"/>
                    <a:pt x="12506" y="3801"/>
                  </a:cubicBezTo>
                  <a:cubicBezTo>
                    <a:pt x="12979" y="3801"/>
                    <a:pt x="13314" y="3892"/>
                    <a:pt x="13590" y="4213"/>
                  </a:cubicBezTo>
                  <a:cubicBezTo>
                    <a:pt x="13885" y="4553"/>
                    <a:pt x="14077" y="5057"/>
                    <a:pt x="14258" y="5464"/>
                  </a:cubicBezTo>
                  <a:cubicBezTo>
                    <a:pt x="14558" y="4983"/>
                    <a:pt x="14463" y="3758"/>
                    <a:pt x="13229" y="3507"/>
                  </a:cubicBezTo>
                  <a:cubicBezTo>
                    <a:pt x="13070" y="3474"/>
                    <a:pt x="12860" y="3464"/>
                    <a:pt x="12610" y="3464"/>
                  </a:cubicBezTo>
                  <a:cubicBezTo>
                    <a:pt x="12114" y="3464"/>
                    <a:pt x="11460" y="3506"/>
                    <a:pt x="10723" y="3506"/>
                  </a:cubicBezTo>
                  <a:cubicBezTo>
                    <a:pt x="8492" y="3506"/>
                    <a:pt x="5509" y="3119"/>
                    <a:pt x="390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70;p41"/>
            <p:cNvSpPr/>
            <p:nvPr/>
          </p:nvSpPr>
          <p:spPr>
            <a:xfrm rot="-1265394">
              <a:off x="5976045" y="2811271"/>
              <a:ext cx="94211" cy="127639"/>
            </a:xfrm>
            <a:prstGeom prst="roundRect">
              <a:avLst>
                <a:gd name="adj" fmla="val 16667"/>
              </a:avLst>
            </a:pr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71;p41"/>
            <p:cNvSpPr/>
            <p:nvPr/>
          </p:nvSpPr>
          <p:spPr>
            <a:xfrm>
              <a:off x="5986458" y="2817358"/>
              <a:ext cx="68550" cy="30850"/>
            </a:xfrm>
            <a:custGeom>
              <a:avLst/>
              <a:gdLst/>
              <a:ahLst/>
              <a:cxnLst/>
              <a:rect l="l" t="t" r="r" b="b"/>
              <a:pathLst>
                <a:path w="2742" h="1234" extrusionOk="0">
                  <a:moveTo>
                    <a:pt x="1648" y="0"/>
                  </a:moveTo>
                  <a:cubicBezTo>
                    <a:pt x="1132" y="0"/>
                    <a:pt x="520" y="328"/>
                    <a:pt x="133" y="550"/>
                  </a:cubicBezTo>
                  <a:cubicBezTo>
                    <a:pt x="0" y="622"/>
                    <a:pt x="89" y="796"/>
                    <a:pt x="216" y="796"/>
                  </a:cubicBezTo>
                  <a:cubicBezTo>
                    <a:pt x="227" y="796"/>
                    <a:pt x="237" y="795"/>
                    <a:pt x="248" y="793"/>
                  </a:cubicBezTo>
                  <a:cubicBezTo>
                    <a:pt x="601" y="707"/>
                    <a:pt x="945" y="571"/>
                    <a:pt x="1299" y="501"/>
                  </a:cubicBezTo>
                  <a:cubicBezTo>
                    <a:pt x="1425" y="475"/>
                    <a:pt x="1536" y="459"/>
                    <a:pt x="1634" y="459"/>
                  </a:cubicBezTo>
                  <a:cubicBezTo>
                    <a:pt x="1887" y="459"/>
                    <a:pt x="2057" y="565"/>
                    <a:pt x="2196" y="874"/>
                  </a:cubicBezTo>
                  <a:cubicBezTo>
                    <a:pt x="2258" y="1010"/>
                    <a:pt x="2278" y="1071"/>
                    <a:pt x="2385" y="1174"/>
                  </a:cubicBezTo>
                  <a:cubicBezTo>
                    <a:pt x="2420" y="1209"/>
                    <a:pt x="2475" y="1234"/>
                    <a:pt x="2524" y="1234"/>
                  </a:cubicBezTo>
                  <a:cubicBezTo>
                    <a:pt x="2574" y="1234"/>
                    <a:pt x="2619" y="1209"/>
                    <a:pt x="2635" y="1145"/>
                  </a:cubicBezTo>
                  <a:cubicBezTo>
                    <a:pt x="2742" y="719"/>
                    <a:pt x="2348" y="173"/>
                    <a:pt x="1942" y="42"/>
                  </a:cubicBezTo>
                  <a:cubicBezTo>
                    <a:pt x="1850" y="13"/>
                    <a:pt x="1751" y="0"/>
                    <a:pt x="1648" y="0"/>
                  </a:cubicBezTo>
                  <a:close/>
                </a:path>
              </a:pathLst>
            </a:custGeom>
            <a:solidFill>
              <a:srgbClr val="CE8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72;p41"/>
            <p:cNvSpPr/>
            <p:nvPr/>
          </p:nvSpPr>
          <p:spPr>
            <a:xfrm>
              <a:off x="6284375" y="3981938"/>
              <a:ext cx="148400" cy="60350"/>
            </a:xfrm>
            <a:custGeom>
              <a:avLst/>
              <a:gdLst/>
              <a:ahLst/>
              <a:cxnLst/>
              <a:rect l="l" t="t" r="r" b="b"/>
              <a:pathLst>
                <a:path w="5936" h="2414" extrusionOk="0">
                  <a:moveTo>
                    <a:pt x="5319" y="0"/>
                  </a:moveTo>
                  <a:cubicBezTo>
                    <a:pt x="5197" y="0"/>
                    <a:pt x="5047" y="29"/>
                    <a:pt x="4865" y="96"/>
                  </a:cubicBezTo>
                  <a:cubicBezTo>
                    <a:pt x="3770" y="503"/>
                    <a:pt x="70" y="1400"/>
                    <a:pt x="70" y="1400"/>
                  </a:cubicBezTo>
                  <a:cubicBezTo>
                    <a:pt x="70" y="1400"/>
                    <a:pt x="325" y="1478"/>
                    <a:pt x="0" y="2413"/>
                  </a:cubicBezTo>
                  <a:lnTo>
                    <a:pt x="5878" y="707"/>
                  </a:lnTo>
                  <a:cubicBezTo>
                    <a:pt x="5878" y="707"/>
                    <a:pt x="5935" y="0"/>
                    <a:pt x="531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273;p41"/>
            <p:cNvSpPr/>
            <p:nvPr/>
          </p:nvSpPr>
          <p:spPr>
            <a:xfrm>
              <a:off x="6163375" y="3452438"/>
              <a:ext cx="13575" cy="30975"/>
            </a:xfrm>
            <a:custGeom>
              <a:avLst/>
              <a:gdLst/>
              <a:ahLst/>
              <a:cxnLst/>
              <a:rect l="l" t="t" r="r" b="b"/>
              <a:pathLst>
                <a:path w="543" h="1239" extrusionOk="0">
                  <a:moveTo>
                    <a:pt x="542" y="0"/>
                  </a:moveTo>
                  <a:cubicBezTo>
                    <a:pt x="354" y="180"/>
                    <a:pt x="173" y="394"/>
                    <a:pt x="1" y="636"/>
                  </a:cubicBezTo>
                  <a:lnTo>
                    <a:pt x="145" y="1238"/>
                  </a:lnTo>
                  <a:cubicBezTo>
                    <a:pt x="264" y="799"/>
                    <a:pt x="400" y="385"/>
                    <a:pt x="542" y="0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274;p41"/>
            <p:cNvSpPr/>
            <p:nvPr/>
          </p:nvSpPr>
          <p:spPr>
            <a:xfrm>
              <a:off x="6099000" y="3542638"/>
              <a:ext cx="373575" cy="1066125"/>
            </a:xfrm>
            <a:custGeom>
              <a:avLst/>
              <a:gdLst/>
              <a:ahLst/>
              <a:cxnLst/>
              <a:rect l="l" t="t" r="r" b="b"/>
              <a:pathLst>
                <a:path w="14943" h="42645" extrusionOk="0">
                  <a:moveTo>
                    <a:pt x="1280" y="1"/>
                  </a:moveTo>
                  <a:lnTo>
                    <a:pt x="1280" y="1"/>
                  </a:lnTo>
                  <a:cubicBezTo>
                    <a:pt x="33" y="4509"/>
                    <a:pt x="1" y="12047"/>
                    <a:pt x="1453" y="20382"/>
                  </a:cubicBezTo>
                  <a:cubicBezTo>
                    <a:pt x="1707" y="21854"/>
                    <a:pt x="1998" y="23290"/>
                    <a:pt x="2322" y="24672"/>
                  </a:cubicBezTo>
                  <a:cubicBezTo>
                    <a:pt x="2975" y="24659"/>
                    <a:pt x="3639" y="24651"/>
                    <a:pt x="4311" y="24643"/>
                  </a:cubicBezTo>
                  <a:cubicBezTo>
                    <a:pt x="3766" y="22601"/>
                    <a:pt x="3282" y="20431"/>
                    <a:pt x="2880" y="18167"/>
                  </a:cubicBezTo>
                  <a:cubicBezTo>
                    <a:pt x="1850" y="12318"/>
                    <a:pt x="1559" y="6847"/>
                    <a:pt x="1911" y="2520"/>
                  </a:cubicBezTo>
                  <a:lnTo>
                    <a:pt x="1280" y="1"/>
                  </a:lnTo>
                  <a:close/>
                  <a:moveTo>
                    <a:pt x="2876" y="26899"/>
                  </a:moveTo>
                  <a:lnTo>
                    <a:pt x="2876" y="26899"/>
                  </a:lnTo>
                  <a:cubicBezTo>
                    <a:pt x="3397" y="28863"/>
                    <a:pt x="3979" y="30701"/>
                    <a:pt x="4599" y="32382"/>
                  </a:cubicBezTo>
                  <a:cubicBezTo>
                    <a:pt x="6628" y="37772"/>
                    <a:pt x="9081" y="41529"/>
                    <a:pt x="11353" y="42489"/>
                  </a:cubicBezTo>
                  <a:cubicBezTo>
                    <a:pt x="11645" y="42591"/>
                    <a:pt x="11932" y="42644"/>
                    <a:pt x="12215" y="42644"/>
                  </a:cubicBezTo>
                  <a:cubicBezTo>
                    <a:pt x="12342" y="42644"/>
                    <a:pt x="12469" y="42633"/>
                    <a:pt x="12597" y="42612"/>
                  </a:cubicBezTo>
                  <a:cubicBezTo>
                    <a:pt x="13532" y="42447"/>
                    <a:pt x="14319" y="41689"/>
                    <a:pt x="14942" y="40450"/>
                  </a:cubicBezTo>
                  <a:lnTo>
                    <a:pt x="14942" y="40450"/>
                  </a:lnTo>
                  <a:cubicBezTo>
                    <a:pt x="14770" y="40528"/>
                    <a:pt x="14585" y="40586"/>
                    <a:pt x="14401" y="40619"/>
                  </a:cubicBezTo>
                  <a:cubicBezTo>
                    <a:pt x="14261" y="40639"/>
                    <a:pt x="14126" y="40651"/>
                    <a:pt x="13987" y="40651"/>
                  </a:cubicBezTo>
                  <a:cubicBezTo>
                    <a:pt x="10992" y="40651"/>
                    <a:pt x="7478" y="35089"/>
                    <a:pt x="4972" y="26932"/>
                  </a:cubicBezTo>
                  <a:cubicBezTo>
                    <a:pt x="4262" y="26919"/>
                    <a:pt x="3560" y="26911"/>
                    <a:pt x="2876" y="26899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275;p41"/>
            <p:cNvSpPr/>
            <p:nvPr/>
          </p:nvSpPr>
          <p:spPr>
            <a:xfrm>
              <a:off x="6159075" y="4167513"/>
              <a:ext cx="61450" cy="39400"/>
            </a:xfrm>
            <a:custGeom>
              <a:avLst/>
              <a:gdLst/>
              <a:ahLst/>
              <a:cxnLst/>
              <a:rect l="l" t="t" r="r" b="b"/>
              <a:pathLst>
                <a:path w="2458" h="1576" extrusionOk="0">
                  <a:moveTo>
                    <a:pt x="2007" y="1"/>
                  </a:moveTo>
                  <a:cubicBezTo>
                    <a:pt x="1322" y="14"/>
                    <a:pt x="653" y="21"/>
                    <a:pt x="1" y="29"/>
                  </a:cubicBezTo>
                  <a:cubicBezTo>
                    <a:pt x="124" y="542"/>
                    <a:pt x="247" y="1051"/>
                    <a:pt x="379" y="1547"/>
                  </a:cubicBezTo>
                  <a:cubicBezTo>
                    <a:pt x="1055" y="1559"/>
                    <a:pt x="1748" y="1568"/>
                    <a:pt x="2458" y="1576"/>
                  </a:cubicBezTo>
                  <a:cubicBezTo>
                    <a:pt x="2302" y="1063"/>
                    <a:pt x="2154" y="538"/>
                    <a:pt x="2007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276;p41"/>
            <p:cNvSpPr/>
            <p:nvPr/>
          </p:nvSpPr>
          <p:spPr>
            <a:xfrm>
              <a:off x="6157025" y="4158713"/>
              <a:ext cx="66275" cy="57225"/>
            </a:xfrm>
            <a:custGeom>
              <a:avLst/>
              <a:gdLst/>
              <a:ahLst/>
              <a:cxnLst/>
              <a:rect l="l" t="t" r="r" b="b"/>
              <a:pathLst>
                <a:path w="2651" h="2289" extrusionOk="0">
                  <a:moveTo>
                    <a:pt x="1990" y="0"/>
                  </a:moveTo>
                  <a:cubicBezTo>
                    <a:pt x="1318" y="8"/>
                    <a:pt x="654" y="16"/>
                    <a:pt x="1" y="29"/>
                  </a:cubicBezTo>
                  <a:cubicBezTo>
                    <a:pt x="25" y="148"/>
                    <a:pt x="54" y="267"/>
                    <a:pt x="83" y="381"/>
                  </a:cubicBezTo>
                  <a:cubicBezTo>
                    <a:pt x="735" y="373"/>
                    <a:pt x="1404" y="366"/>
                    <a:pt x="2089" y="353"/>
                  </a:cubicBezTo>
                  <a:cubicBezTo>
                    <a:pt x="2056" y="238"/>
                    <a:pt x="2023" y="119"/>
                    <a:pt x="1990" y="0"/>
                  </a:cubicBezTo>
                  <a:close/>
                  <a:moveTo>
                    <a:pt x="461" y="1899"/>
                  </a:moveTo>
                  <a:lnTo>
                    <a:pt x="461" y="1899"/>
                  </a:lnTo>
                  <a:cubicBezTo>
                    <a:pt x="493" y="2018"/>
                    <a:pt x="522" y="2137"/>
                    <a:pt x="555" y="2256"/>
                  </a:cubicBezTo>
                  <a:cubicBezTo>
                    <a:pt x="1239" y="2268"/>
                    <a:pt x="1941" y="2276"/>
                    <a:pt x="2651" y="2289"/>
                  </a:cubicBezTo>
                  <a:cubicBezTo>
                    <a:pt x="2613" y="2166"/>
                    <a:pt x="2577" y="2047"/>
                    <a:pt x="2540" y="1928"/>
                  </a:cubicBezTo>
                  <a:cubicBezTo>
                    <a:pt x="1830" y="1920"/>
                    <a:pt x="1137" y="1911"/>
                    <a:pt x="461" y="1899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277;p41"/>
            <p:cNvSpPr/>
            <p:nvPr/>
          </p:nvSpPr>
          <p:spPr>
            <a:xfrm>
              <a:off x="6128925" y="3512213"/>
              <a:ext cx="21575" cy="93425"/>
            </a:xfrm>
            <a:custGeom>
              <a:avLst/>
              <a:gdLst/>
              <a:ahLst/>
              <a:cxnLst/>
              <a:rect l="l" t="t" r="r" b="b"/>
              <a:pathLst>
                <a:path w="863" h="3737" extrusionOk="0">
                  <a:moveTo>
                    <a:pt x="284" y="0"/>
                  </a:moveTo>
                  <a:cubicBezTo>
                    <a:pt x="182" y="288"/>
                    <a:pt x="91" y="583"/>
                    <a:pt x="1" y="898"/>
                  </a:cubicBezTo>
                  <a:lnTo>
                    <a:pt x="83" y="1218"/>
                  </a:lnTo>
                  <a:lnTo>
                    <a:pt x="714" y="3737"/>
                  </a:lnTo>
                  <a:cubicBezTo>
                    <a:pt x="756" y="3241"/>
                    <a:pt x="805" y="2756"/>
                    <a:pt x="862" y="2293"/>
                  </a:cubicBezTo>
                  <a:cubicBezTo>
                    <a:pt x="665" y="1522"/>
                    <a:pt x="473" y="759"/>
                    <a:pt x="28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278;p41"/>
            <p:cNvSpPr/>
            <p:nvPr/>
          </p:nvSpPr>
          <p:spPr>
            <a:xfrm>
              <a:off x="5317875" y="2007663"/>
              <a:ext cx="90875" cy="86775"/>
            </a:xfrm>
            <a:custGeom>
              <a:avLst/>
              <a:gdLst/>
              <a:ahLst/>
              <a:cxnLst/>
              <a:rect l="l" t="t" r="r" b="b"/>
              <a:pathLst>
                <a:path w="3635" h="3471" extrusionOk="0">
                  <a:moveTo>
                    <a:pt x="3597" y="0"/>
                  </a:moveTo>
                  <a:lnTo>
                    <a:pt x="2683" y="58"/>
                  </a:lnTo>
                  <a:cubicBezTo>
                    <a:pt x="2683" y="58"/>
                    <a:pt x="2912" y="846"/>
                    <a:pt x="2658" y="874"/>
                  </a:cubicBezTo>
                  <a:cubicBezTo>
                    <a:pt x="2651" y="875"/>
                    <a:pt x="2643" y="876"/>
                    <a:pt x="2633" y="876"/>
                  </a:cubicBezTo>
                  <a:cubicBezTo>
                    <a:pt x="2434" y="876"/>
                    <a:pt x="1738" y="704"/>
                    <a:pt x="1153" y="704"/>
                  </a:cubicBezTo>
                  <a:cubicBezTo>
                    <a:pt x="771" y="704"/>
                    <a:pt x="436" y="777"/>
                    <a:pt x="316" y="1018"/>
                  </a:cubicBezTo>
                  <a:cubicBezTo>
                    <a:pt x="0" y="1645"/>
                    <a:pt x="1284" y="3159"/>
                    <a:pt x="2601" y="3331"/>
                  </a:cubicBezTo>
                  <a:lnTo>
                    <a:pt x="3634" y="3470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279;p41"/>
            <p:cNvSpPr/>
            <p:nvPr/>
          </p:nvSpPr>
          <p:spPr>
            <a:xfrm>
              <a:off x="5314500" y="2033113"/>
              <a:ext cx="79675" cy="58900"/>
            </a:xfrm>
            <a:custGeom>
              <a:avLst/>
              <a:gdLst/>
              <a:ahLst/>
              <a:cxnLst/>
              <a:rect l="l" t="t" r="r" b="b"/>
              <a:pathLst>
                <a:path w="3187" h="2356" extrusionOk="0">
                  <a:moveTo>
                    <a:pt x="451" y="0"/>
                  </a:moveTo>
                  <a:lnTo>
                    <a:pt x="451" y="0"/>
                  </a:lnTo>
                  <a:cubicBezTo>
                    <a:pt x="0" y="459"/>
                    <a:pt x="1612" y="2153"/>
                    <a:pt x="2399" y="2329"/>
                  </a:cubicBezTo>
                  <a:cubicBezTo>
                    <a:pt x="2480" y="2348"/>
                    <a:pt x="2553" y="2356"/>
                    <a:pt x="2618" y="2356"/>
                  </a:cubicBezTo>
                  <a:cubicBezTo>
                    <a:pt x="3187" y="2356"/>
                    <a:pt x="3170" y="1719"/>
                    <a:pt x="3170" y="1719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280;p41"/>
            <p:cNvSpPr/>
            <p:nvPr/>
          </p:nvSpPr>
          <p:spPr>
            <a:xfrm>
              <a:off x="5319700" y="2003663"/>
              <a:ext cx="72725" cy="94350"/>
            </a:xfrm>
            <a:custGeom>
              <a:avLst/>
              <a:gdLst/>
              <a:ahLst/>
              <a:cxnLst/>
              <a:rect l="l" t="t" r="r" b="b"/>
              <a:pathLst>
                <a:path w="2909" h="3774" extrusionOk="0">
                  <a:moveTo>
                    <a:pt x="2556" y="1"/>
                  </a:moveTo>
                  <a:lnTo>
                    <a:pt x="2269" y="128"/>
                  </a:lnTo>
                  <a:cubicBezTo>
                    <a:pt x="2401" y="423"/>
                    <a:pt x="2503" y="743"/>
                    <a:pt x="2511" y="874"/>
                  </a:cubicBezTo>
                  <a:cubicBezTo>
                    <a:pt x="2433" y="870"/>
                    <a:pt x="2306" y="845"/>
                    <a:pt x="2191" y="830"/>
                  </a:cubicBezTo>
                  <a:cubicBezTo>
                    <a:pt x="1859" y="774"/>
                    <a:pt x="1447" y="706"/>
                    <a:pt x="1073" y="706"/>
                  </a:cubicBezTo>
                  <a:cubicBezTo>
                    <a:pt x="640" y="706"/>
                    <a:pt x="256" y="798"/>
                    <a:pt x="99" y="1108"/>
                  </a:cubicBezTo>
                  <a:cubicBezTo>
                    <a:pt x="1" y="1309"/>
                    <a:pt x="33" y="1584"/>
                    <a:pt x="206" y="1904"/>
                  </a:cubicBezTo>
                  <a:cubicBezTo>
                    <a:pt x="616" y="2679"/>
                    <a:pt x="1786" y="3639"/>
                    <a:pt x="2802" y="3774"/>
                  </a:cubicBezTo>
                  <a:lnTo>
                    <a:pt x="2844" y="3463"/>
                  </a:lnTo>
                  <a:cubicBezTo>
                    <a:pt x="1949" y="3344"/>
                    <a:pt x="858" y="2466"/>
                    <a:pt x="481" y="1756"/>
                  </a:cubicBezTo>
                  <a:cubicBezTo>
                    <a:pt x="366" y="1538"/>
                    <a:pt x="329" y="1354"/>
                    <a:pt x="383" y="1248"/>
                  </a:cubicBezTo>
                  <a:cubicBezTo>
                    <a:pt x="469" y="1076"/>
                    <a:pt x="745" y="1022"/>
                    <a:pt x="1067" y="1022"/>
                  </a:cubicBezTo>
                  <a:cubicBezTo>
                    <a:pt x="1437" y="1022"/>
                    <a:pt x="1868" y="1093"/>
                    <a:pt x="2142" y="1137"/>
                  </a:cubicBezTo>
                  <a:cubicBezTo>
                    <a:pt x="2352" y="1174"/>
                    <a:pt x="2473" y="1192"/>
                    <a:pt x="2555" y="1192"/>
                  </a:cubicBezTo>
                  <a:cubicBezTo>
                    <a:pt x="2572" y="1192"/>
                    <a:pt x="2587" y="1191"/>
                    <a:pt x="2602" y="1190"/>
                  </a:cubicBezTo>
                  <a:cubicBezTo>
                    <a:pt x="2679" y="1182"/>
                    <a:pt x="2740" y="1141"/>
                    <a:pt x="2782" y="1071"/>
                  </a:cubicBezTo>
                  <a:cubicBezTo>
                    <a:pt x="2909" y="849"/>
                    <a:pt x="2691" y="304"/>
                    <a:pt x="2556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2281;p41"/>
            <p:cNvGrpSpPr/>
            <p:nvPr/>
          </p:nvGrpSpPr>
          <p:grpSpPr>
            <a:xfrm>
              <a:off x="7158598" y="3155565"/>
              <a:ext cx="856417" cy="1215324"/>
              <a:chOff x="4598640" y="4070171"/>
              <a:chExt cx="483633" cy="686430"/>
            </a:xfrm>
          </p:grpSpPr>
          <p:sp>
            <p:nvSpPr>
              <p:cNvPr id="188" name="Google Shape;2282;p41"/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283;p41"/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284;p41"/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285;p41"/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286;p41"/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287;p41"/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288;p41"/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289;p41"/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290;p41"/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291;p41"/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292;p41"/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293;p41"/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294;p41"/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295;p41"/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296;p41"/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297;p41"/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298;p41"/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299;p41"/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300;p41"/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301;p41"/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302;p41"/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303;p41"/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304;p41"/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305;p41"/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306;p41"/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307;p41"/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308;p41"/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F4E9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309;p41"/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310;p41"/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311;p41"/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312;p41"/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" name="Google Shape;2313;p41"/>
            <p:cNvSpPr/>
            <p:nvPr/>
          </p:nvSpPr>
          <p:spPr>
            <a:xfrm>
              <a:off x="6251075" y="4004813"/>
              <a:ext cx="46975" cy="47075"/>
            </a:xfrm>
            <a:custGeom>
              <a:avLst/>
              <a:gdLst/>
              <a:ahLst/>
              <a:cxnLst/>
              <a:rect l="l" t="t" r="r" b="b"/>
              <a:pathLst>
                <a:path w="1879" h="1883" extrusionOk="0">
                  <a:moveTo>
                    <a:pt x="939" y="0"/>
                  </a:moveTo>
                  <a:cubicBezTo>
                    <a:pt x="418" y="0"/>
                    <a:pt x="0" y="422"/>
                    <a:pt x="0" y="943"/>
                  </a:cubicBezTo>
                  <a:cubicBezTo>
                    <a:pt x="0" y="1460"/>
                    <a:pt x="418" y="1882"/>
                    <a:pt x="939" y="1882"/>
                  </a:cubicBezTo>
                  <a:cubicBezTo>
                    <a:pt x="1460" y="1882"/>
                    <a:pt x="1878" y="1460"/>
                    <a:pt x="1878" y="943"/>
                  </a:cubicBezTo>
                  <a:cubicBezTo>
                    <a:pt x="1878" y="422"/>
                    <a:pt x="1460" y="0"/>
                    <a:pt x="93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314;p41"/>
            <p:cNvSpPr/>
            <p:nvPr/>
          </p:nvSpPr>
          <p:spPr>
            <a:xfrm>
              <a:off x="6400975" y="3962563"/>
              <a:ext cx="53650" cy="46975"/>
            </a:xfrm>
            <a:custGeom>
              <a:avLst/>
              <a:gdLst/>
              <a:ahLst/>
              <a:cxnLst/>
              <a:rect l="l" t="t" r="r" b="b"/>
              <a:pathLst>
                <a:path w="2146" h="1879" extrusionOk="0">
                  <a:moveTo>
                    <a:pt x="1071" y="0"/>
                  </a:moveTo>
                  <a:cubicBezTo>
                    <a:pt x="719" y="0"/>
                    <a:pt x="383" y="199"/>
                    <a:pt x="222" y="537"/>
                  </a:cubicBezTo>
                  <a:cubicBezTo>
                    <a:pt x="1" y="1009"/>
                    <a:pt x="202" y="1571"/>
                    <a:pt x="673" y="1789"/>
                  </a:cubicBezTo>
                  <a:cubicBezTo>
                    <a:pt x="802" y="1850"/>
                    <a:pt x="938" y="1879"/>
                    <a:pt x="1072" y="1879"/>
                  </a:cubicBezTo>
                  <a:cubicBezTo>
                    <a:pt x="1425" y="1879"/>
                    <a:pt x="1764" y="1679"/>
                    <a:pt x="1924" y="1341"/>
                  </a:cubicBezTo>
                  <a:cubicBezTo>
                    <a:pt x="2146" y="869"/>
                    <a:pt x="1945" y="312"/>
                    <a:pt x="1472" y="91"/>
                  </a:cubicBezTo>
                  <a:cubicBezTo>
                    <a:pt x="1342" y="29"/>
                    <a:pt x="1205" y="0"/>
                    <a:pt x="107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199617" y="692221"/>
            <a:ext cx="18066612" cy="1334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Nhà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máy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Cơ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khí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Hà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Nội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khánh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vào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thời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gian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nào</a:t>
            </a:r>
            <a:r>
              <a:rPr lang="en-US" sz="6000" b="1" dirty="0">
                <a:solidFill>
                  <a:srgbClr val="C00000"/>
                </a:solidFill>
                <a:sym typeface="Wingdings" panose="05000000000000000000" pitchFamily="2" charset="2"/>
              </a:rPr>
              <a:t> ?</a:t>
            </a:r>
          </a:p>
        </p:txBody>
      </p:sp>
      <p:sp>
        <p:nvSpPr>
          <p:cNvPr id="226" name="Oval 225"/>
          <p:cNvSpPr/>
          <p:nvPr/>
        </p:nvSpPr>
        <p:spPr>
          <a:xfrm>
            <a:off x="2371579" y="7984357"/>
            <a:ext cx="1143000" cy="1209645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2580062" y="3511573"/>
            <a:ext cx="9144000" cy="7017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A</a:t>
            </a: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. </a:t>
            </a:r>
            <a:r>
              <a:rPr lang="en-US" sz="6000" b="1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  7 </a:t>
            </a: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/ </a:t>
            </a:r>
            <a:r>
              <a:rPr lang="en-US" sz="6000" b="1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1951                          </a:t>
            </a:r>
            <a:endParaRPr lang="en-US" sz="6000" b="1" dirty="0">
              <a:solidFill>
                <a:srgbClr val="000000"/>
              </a:solidFill>
              <a:latin typeface="+mj-lt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6000" b="1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B</a:t>
            </a: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. 11 / 1948</a:t>
            </a:r>
          </a:p>
          <a:p>
            <a:pPr>
              <a:lnSpc>
                <a:spcPct val="150000"/>
              </a:lnSpc>
            </a:pPr>
            <a:r>
              <a:rPr lang="en-US" sz="6000" b="1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C.   3 </a:t>
            </a: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/ 1960                          </a:t>
            </a:r>
            <a:endParaRPr lang="en-US" sz="6000" b="1" dirty="0" smtClean="0">
              <a:solidFill>
                <a:srgbClr val="000000"/>
              </a:solidFill>
              <a:latin typeface="+mj-lt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6000" b="1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D</a:t>
            </a: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.  </a:t>
            </a:r>
            <a:r>
              <a:rPr lang="en-US" sz="6000" b="1" dirty="0" smtClean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 4 / </a:t>
            </a: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1958</a:t>
            </a:r>
          </a:p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                                                           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283854">
            <a:off x="-1717523" y="3705035"/>
            <a:ext cx="15539111" cy="13076322"/>
          </a:xfrm>
          <a:custGeom>
            <a:avLst/>
            <a:gdLst>
              <a:gd name="connsiteX0" fmla="*/ 0 w 12365010"/>
              <a:gd name="connsiteY0" fmla="*/ 5789430 h 11578859"/>
              <a:gd name="connsiteX1" fmla="*/ 6182505 w 12365010"/>
              <a:gd name="connsiteY1" fmla="*/ 0 h 11578859"/>
              <a:gd name="connsiteX2" fmla="*/ 12365010 w 12365010"/>
              <a:gd name="connsiteY2" fmla="*/ 5789430 h 11578859"/>
              <a:gd name="connsiteX3" fmla="*/ 6182505 w 12365010"/>
              <a:gd name="connsiteY3" fmla="*/ 11578860 h 11578859"/>
              <a:gd name="connsiteX4" fmla="*/ 0 w 12365010"/>
              <a:gd name="connsiteY4" fmla="*/ 5789430 h 11578859"/>
              <a:gd name="connsiteX0" fmla="*/ 0 w 14867578"/>
              <a:gd name="connsiteY0" fmla="*/ 5597237 h 11579464"/>
              <a:gd name="connsiteX1" fmla="*/ 8685073 w 14867578"/>
              <a:gd name="connsiteY1" fmla="*/ 313 h 11579464"/>
              <a:gd name="connsiteX2" fmla="*/ 14867578 w 14867578"/>
              <a:gd name="connsiteY2" fmla="*/ 5789743 h 11579464"/>
              <a:gd name="connsiteX3" fmla="*/ 8685073 w 14867578"/>
              <a:gd name="connsiteY3" fmla="*/ 11579173 h 11579464"/>
              <a:gd name="connsiteX4" fmla="*/ 0 w 14867578"/>
              <a:gd name="connsiteY4" fmla="*/ 5597237 h 11579464"/>
              <a:gd name="connsiteX0" fmla="*/ 5344 w 14872922"/>
              <a:gd name="connsiteY0" fmla="*/ 5597140 h 12397446"/>
              <a:gd name="connsiteX1" fmla="*/ 8690417 w 14872922"/>
              <a:gd name="connsiteY1" fmla="*/ 216 h 12397446"/>
              <a:gd name="connsiteX2" fmla="*/ 14872922 w 14872922"/>
              <a:gd name="connsiteY2" fmla="*/ 5789646 h 12397446"/>
              <a:gd name="connsiteX3" fmla="*/ 9989828 w 14872922"/>
              <a:gd name="connsiteY3" fmla="*/ 12397224 h 12397446"/>
              <a:gd name="connsiteX4" fmla="*/ 5344 w 14872922"/>
              <a:gd name="connsiteY4" fmla="*/ 5597140 h 12397446"/>
              <a:gd name="connsiteX0" fmla="*/ 5344 w 14873357"/>
              <a:gd name="connsiteY0" fmla="*/ 5597140 h 12774946"/>
              <a:gd name="connsiteX1" fmla="*/ 8690417 w 14873357"/>
              <a:gd name="connsiteY1" fmla="*/ 216 h 12774946"/>
              <a:gd name="connsiteX2" fmla="*/ 14872922 w 14873357"/>
              <a:gd name="connsiteY2" fmla="*/ 5789646 h 12774946"/>
              <a:gd name="connsiteX3" fmla="*/ 9989828 w 14873357"/>
              <a:gd name="connsiteY3" fmla="*/ 12397224 h 12774946"/>
              <a:gd name="connsiteX4" fmla="*/ 5344 w 14873357"/>
              <a:gd name="connsiteY4" fmla="*/ 5597140 h 12774946"/>
              <a:gd name="connsiteX0" fmla="*/ 7088 w 14875101"/>
              <a:gd name="connsiteY0" fmla="*/ 5684856 h 12862662"/>
              <a:gd name="connsiteX1" fmla="*/ 8692161 w 14875101"/>
              <a:gd name="connsiteY1" fmla="*/ 87932 h 12862662"/>
              <a:gd name="connsiteX2" fmla="*/ 14874666 w 14875101"/>
              <a:gd name="connsiteY2" fmla="*/ 5877362 h 12862662"/>
              <a:gd name="connsiteX3" fmla="*/ 9991572 w 14875101"/>
              <a:gd name="connsiteY3" fmla="*/ 12484940 h 12862662"/>
              <a:gd name="connsiteX4" fmla="*/ 7088 w 14875101"/>
              <a:gd name="connsiteY4" fmla="*/ 5684856 h 12862662"/>
              <a:gd name="connsiteX0" fmla="*/ 90564 w 14958577"/>
              <a:gd name="connsiteY0" fmla="*/ 5684856 h 12862662"/>
              <a:gd name="connsiteX1" fmla="*/ 8775637 w 14958577"/>
              <a:gd name="connsiteY1" fmla="*/ 87932 h 12862662"/>
              <a:gd name="connsiteX2" fmla="*/ 14958142 w 14958577"/>
              <a:gd name="connsiteY2" fmla="*/ 5877362 h 12862662"/>
              <a:gd name="connsiteX3" fmla="*/ 10075048 w 14958577"/>
              <a:gd name="connsiteY3" fmla="*/ 12484940 h 12862662"/>
              <a:gd name="connsiteX4" fmla="*/ 90564 w 14958577"/>
              <a:gd name="connsiteY4" fmla="*/ 5684856 h 12862662"/>
              <a:gd name="connsiteX0" fmla="*/ 73624 w 13786170"/>
              <a:gd name="connsiteY0" fmla="*/ 2705449 h 12586976"/>
              <a:gd name="connsiteX1" fmla="*/ 7603665 w 13786170"/>
              <a:gd name="connsiteY1" fmla="*/ 140483 h 12586976"/>
              <a:gd name="connsiteX2" fmla="*/ 13786170 w 13786170"/>
              <a:gd name="connsiteY2" fmla="*/ 5929913 h 12586976"/>
              <a:gd name="connsiteX3" fmla="*/ 8903076 w 13786170"/>
              <a:gd name="connsiteY3" fmla="*/ 12537491 h 12586976"/>
              <a:gd name="connsiteX4" fmla="*/ 73624 w 13786170"/>
              <a:gd name="connsiteY4" fmla="*/ 2705449 h 12586976"/>
              <a:gd name="connsiteX0" fmla="*/ 4230 w 13716776"/>
              <a:gd name="connsiteY0" fmla="*/ 2709219 h 12876487"/>
              <a:gd name="connsiteX1" fmla="*/ 7534271 w 13716776"/>
              <a:gd name="connsiteY1" fmla="*/ 144253 h 12876487"/>
              <a:gd name="connsiteX2" fmla="*/ 13716776 w 13716776"/>
              <a:gd name="connsiteY2" fmla="*/ 5933683 h 12876487"/>
              <a:gd name="connsiteX3" fmla="*/ 6571746 w 13716776"/>
              <a:gd name="connsiteY3" fmla="*/ 12830019 h 12876487"/>
              <a:gd name="connsiteX4" fmla="*/ 4230 w 13716776"/>
              <a:gd name="connsiteY4" fmla="*/ 2709219 h 12876487"/>
              <a:gd name="connsiteX0" fmla="*/ 25968 w 13738514"/>
              <a:gd name="connsiteY0" fmla="*/ 2709219 h 12845539"/>
              <a:gd name="connsiteX1" fmla="*/ 7556009 w 13738514"/>
              <a:gd name="connsiteY1" fmla="*/ 144253 h 12845539"/>
              <a:gd name="connsiteX2" fmla="*/ 13738514 w 13738514"/>
              <a:gd name="connsiteY2" fmla="*/ 5933683 h 12845539"/>
              <a:gd name="connsiteX3" fmla="*/ 6593484 w 13738514"/>
              <a:gd name="connsiteY3" fmla="*/ 12830019 h 12845539"/>
              <a:gd name="connsiteX4" fmla="*/ 25968 w 13738514"/>
              <a:gd name="connsiteY4" fmla="*/ 2709219 h 12845539"/>
              <a:gd name="connsiteX0" fmla="*/ 1048306 w 14760852"/>
              <a:gd name="connsiteY0" fmla="*/ 2647217 h 12781607"/>
              <a:gd name="connsiteX1" fmla="*/ 8578347 w 14760852"/>
              <a:gd name="connsiteY1" fmla="*/ 82251 h 12781607"/>
              <a:gd name="connsiteX2" fmla="*/ 14760852 w 14760852"/>
              <a:gd name="connsiteY2" fmla="*/ 5871681 h 12781607"/>
              <a:gd name="connsiteX3" fmla="*/ 7615822 w 14760852"/>
              <a:gd name="connsiteY3" fmla="*/ 12768017 h 12781607"/>
              <a:gd name="connsiteX4" fmla="*/ 1048306 w 14760852"/>
              <a:gd name="connsiteY4" fmla="*/ 2647217 h 12781607"/>
              <a:gd name="connsiteX0" fmla="*/ 1048306 w 14760852"/>
              <a:gd name="connsiteY0" fmla="*/ 2743471 h 12877861"/>
              <a:gd name="connsiteX1" fmla="*/ 8578347 w 14760852"/>
              <a:gd name="connsiteY1" fmla="*/ 178505 h 12877861"/>
              <a:gd name="connsiteX2" fmla="*/ 14760852 w 14760852"/>
              <a:gd name="connsiteY2" fmla="*/ 5967935 h 12877861"/>
              <a:gd name="connsiteX3" fmla="*/ 7615822 w 14760852"/>
              <a:gd name="connsiteY3" fmla="*/ 12864271 h 12877861"/>
              <a:gd name="connsiteX4" fmla="*/ 1048306 w 14760852"/>
              <a:gd name="connsiteY4" fmla="*/ 2743471 h 12877861"/>
              <a:gd name="connsiteX0" fmla="*/ 1048306 w 14760852"/>
              <a:gd name="connsiteY0" fmla="*/ 2806023 h 12940413"/>
              <a:gd name="connsiteX1" fmla="*/ 8578347 w 14760852"/>
              <a:gd name="connsiteY1" fmla="*/ 241057 h 12940413"/>
              <a:gd name="connsiteX2" fmla="*/ 14760852 w 14760852"/>
              <a:gd name="connsiteY2" fmla="*/ 6030487 h 12940413"/>
              <a:gd name="connsiteX3" fmla="*/ 7615822 w 14760852"/>
              <a:gd name="connsiteY3" fmla="*/ 12926823 h 12940413"/>
              <a:gd name="connsiteX4" fmla="*/ 1048306 w 14760852"/>
              <a:gd name="connsiteY4" fmla="*/ 2806023 h 12940413"/>
              <a:gd name="connsiteX0" fmla="*/ 685281 w 14397827"/>
              <a:gd name="connsiteY0" fmla="*/ 2873879 h 13009550"/>
              <a:gd name="connsiteX1" fmla="*/ 8215322 w 14397827"/>
              <a:gd name="connsiteY1" fmla="*/ 308913 h 13009550"/>
              <a:gd name="connsiteX2" fmla="*/ 14397827 w 14397827"/>
              <a:gd name="connsiteY2" fmla="*/ 6098343 h 13009550"/>
              <a:gd name="connsiteX3" fmla="*/ 7252797 w 14397827"/>
              <a:gd name="connsiteY3" fmla="*/ 12994679 h 13009550"/>
              <a:gd name="connsiteX4" fmla="*/ 685281 w 14397827"/>
              <a:gd name="connsiteY4" fmla="*/ 2873879 h 130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7827" h="13009550">
                <a:moveTo>
                  <a:pt x="685281" y="2873879"/>
                </a:moveTo>
                <a:cubicBezTo>
                  <a:pt x="2626375" y="1144595"/>
                  <a:pt x="4149224" y="-757888"/>
                  <a:pt x="8215322" y="308913"/>
                </a:cubicBezTo>
                <a:cubicBezTo>
                  <a:pt x="12281420" y="1375714"/>
                  <a:pt x="14397827" y="2900929"/>
                  <a:pt x="14397827" y="6098343"/>
                </a:cubicBezTo>
                <a:cubicBezTo>
                  <a:pt x="14397827" y="9295757"/>
                  <a:pt x="13580832" y="12569564"/>
                  <a:pt x="7252797" y="12994679"/>
                </a:cubicBezTo>
                <a:cubicBezTo>
                  <a:pt x="924762" y="13419794"/>
                  <a:pt x="-1255813" y="4603163"/>
                  <a:pt x="685281" y="2873879"/>
                </a:cubicBezTo>
                <a:close/>
              </a:path>
            </a:pathLst>
          </a:custGeom>
          <a:solidFill>
            <a:srgbClr val="6AB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0396" r="50345" b="30620"/>
          <a:stretch>
            <a:fillRect/>
          </a:stretch>
        </p:blipFill>
        <p:spPr>
          <a:xfrm rot="-1001153">
            <a:off x="394684" y="5939908"/>
            <a:ext cx="931032" cy="1434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99536">
            <a:off x="14881319" y="-1925663"/>
            <a:ext cx="2481522" cy="601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9191" b="35612"/>
          <a:stretch>
            <a:fillRect/>
          </a:stretch>
        </p:blipFill>
        <p:spPr>
          <a:xfrm rot="101328">
            <a:off x="435122" y="2747360"/>
            <a:ext cx="1461348" cy="2649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63797">
            <a:off x="-2293958" y="-2169256"/>
            <a:ext cx="4514704" cy="70743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38703">
            <a:off x="2340265" y="2803502"/>
            <a:ext cx="13719420" cy="3957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Sự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ra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đời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vai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trò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của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khí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Nội</a:t>
            </a:r>
            <a:r>
              <a:rPr lang="en-GB" sz="4400" b="1" dirty="0">
                <a:latin typeface="+mj-lt"/>
              </a:rPr>
              <a:t>.</a:t>
            </a:r>
          </a:p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Quá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trình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xây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dựng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.</a:t>
            </a:r>
          </a:p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Những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đóng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góp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của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khí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Nội</a:t>
            </a:r>
            <a:r>
              <a:rPr lang="en-GB" sz="4400" b="1" dirty="0">
                <a:latin typeface="+mj-lt"/>
              </a:rPr>
              <a:t> </a:t>
            </a:r>
            <a:endParaRPr lang="en-GB" sz="4400" b="1" dirty="0" smtClean="0">
              <a:latin typeface="+mj-lt"/>
            </a:endParaRPr>
          </a:p>
          <a:p>
            <a:pPr marL="444188" lvl="1">
              <a:lnSpc>
                <a:spcPct val="150000"/>
              </a:lnSpc>
            </a:pPr>
            <a:r>
              <a:rPr lang="en-GB" sz="4400" b="1" dirty="0">
                <a:latin typeface="+mj-lt"/>
              </a:rPr>
              <a:t> </a:t>
            </a:r>
            <a:r>
              <a:rPr lang="en-GB" sz="4400" b="1" dirty="0" smtClean="0">
                <a:latin typeface="+mj-lt"/>
              </a:rPr>
              <a:t>   </a:t>
            </a:r>
            <a:r>
              <a:rPr lang="en-GB" sz="4400" b="1" dirty="0" err="1" smtClean="0">
                <a:latin typeface="+mj-lt"/>
              </a:rPr>
              <a:t>cho</a:t>
            </a:r>
            <a:r>
              <a:rPr lang="en-GB" sz="4400" b="1" dirty="0" smtClean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công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cuộc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xây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dựng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bảo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vệ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đất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nước</a:t>
            </a:r>
            <a:r>
              <a:rPr lang="en-GB" sz="4400" b="1" dirty="0" smtClean="0">
                <a:latin typeface="+mj-lt"/>
              </a:rPr>
              <a:t>.</a:t>
            </a:r>
            <a:endParaRPr lang="en-US" sz="4400" b="1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 rot="6813847" flipH="1" flipV="1">
            <a:off x="15585710" y="5051400"/>
            <a:ext cx="5478983" cy="4702402"/>
            <a:chOff x="-213237" y="3285181"/>
            <a:chExt cx="5478983" cy="4702402"/>
          </a:xfrm>
        </p:grpSpPr>
        <p:sp>
          <p:nvSpPr>
            <p:cNvPr id="16" name="Freeform 15"/>
            <p:cNvSpPr/>
            <p:nvPr/>
          </p:nvSpPr>
          <p:spPr>
            <a:xfrm>
              <a:off x="-205291" y="3309864"/>
              <a:ext cx="5471037" cy="4677719"/>
            </a:xfrm>
            <a:custGeom>
              <a:avLst/>
              <a:gdLst>
                <a:gd name="connsiteX0" fmla="*/ 0 w 5471037"/>
                <a:gd name="connsiteY0" fmla="*/ 1020119 h 4677719"/>
                <a:gd name="connsiteX1" fmla="*/ 1238250 w 5471037"/>
                <a:gd name="connsiteY1" fmla="*/ 10469 h 4677719"/>
                <a:gd name="connsiteX2" fmla="*/ 2076450 w 5471037"/>
                <a:gd name="connsiteY2" fmla="*/ 601019 h 4677719"/>
                <a:gd name="connsiteX3" fmla="*/ 1771650 w 5471037"/>
                <a:gd name="connsiteY3" fmla="*/ 2239319 h 4677719"/>
                <a:gd name="connsiteX4" fmla="*/ 819150 w 5471037"/>
                <a:gd name="connsiteY4" fmla="*/ 2772719 h 4677719"/>
                <a:gd name="connsiteX5" fmla="*/ 1028700 w 5471037"/>
                <a:gd name="connsiteY5" fmla="*/ 1801169 h 4677719"/>
                <a:gd name="connsiteX6" fmla="*/ 2705100 w 5471037"/>
                <a:gd name="connsiteY6" fmla="*/ 867719 h 4677719"/>
                <a:gd name="connsiteX7" fmla="*/ 4229100 w 5471037"/>
                <a:gd name="connsiteY7" fmla="*/ 810569 h 4677719"/>
                <a:gd name="connsiteX8" fmla="*/ 5219700 w 5471037"/>
                <a:gd name="connsiteY8" fmla="*/ 1115369 h 4677719"/>
                <a:gd name="connsiteX9" fmla="*/ 5448300 w 5471037"/>
                <a:gd name="connsiteY9" fmla="*/ 2086919 h 4677719"/>
                <a:gd name="connsiteX10" fmla="*/ 4800600 w 5471037"/>
                <a:gd name="connsiteY10" fmla="*/ 3401369 h 4677719"/>
                <a:gd name="connsiteX11" fmla="*/ 3562350 w 5471037"/>
                <a:gd name="connsiteY11" fmla="*/ 4201469 h 4677719"/>
                <a:gd name="connsiteX12" fmla="*/ 3181350 w 5471037"/>
                <a:gd name="connsiteY12" fmla="*/ 3915719 h 4677719"/>
                <a:gd name="connsiteX13" fmla="*/ 3486150 w 5471037"/>
                <a:gd name="connsiteY13" fmla="*/ 3839519 h 4677719"/>
                <a:gd name="connsiteX14" fmla="*/ 4419600 w 5471037"/>
                <a:gd name="connsiteY14" fmla="*/ 4677719 h 46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1037" h="4677719">
                  <a:moveTo>
                    <a:pt x="0" y="1020119"/>
                  </a:moveTo>
                  <a:cubicBezTo>
                    <a:pt x="446087" y="550219"/>
                    <a:pt x="892175" y="80319"/>
                    <a:pt x="1238250" y="10469"/>
                  </a:cubicBezTo>
                  <a:cubicBezTo>
                    <a:pt x="1584325" y="-59381"/>
                    <a:pt x="1987550" y="229544"/>
                    <a:pt x="2076450" y="601019"/>
                  </a:cubicBezTo>
                  <a:cubicBezTo>
                    <a:pt x="2165350" y="972494"/>
                    <a:pt x="1981200" y="1877369"/>
                    <a:pt x="1771650" y="2239319"/>
                  </a:cubicBezTo>
                  <a:cubicBezTo>
                    <a:pt x="1562100" y="2601269"/>
                    <a:pt x="942975" y="2845744"/>
                    <a:pt x="819150" y="2772719"/>
                  </a:cubicBezTo>
                  <a:cubicBezTo>
                    <a:pt x="695325" y="2699694"/>
                    <a:pt x="714375" y="2118669"/>
                    <a:pt x="1028700" y="1801169"/>
                  </a:cubicBezTo>
                  <a:cubicBezTo>
                    <a:pt x="1343025" y="1483669"/>
                    <a:pt x="2171700" y="1032819"/>
                    <a:pt x="2705100" y="867719"/>
                  </a:cubicBezTo>
                  <a:cubicBezTo>
                    <a:pt x="3238500" y="702619"/>
                    <a:pt x="3810000" y="769294"/>
                    <a:pt x="4229100" y="810569"/>
                  </a:cubicBezTo>
                  <a:cubicBezTo>
                    <a:pt x="4648200" y="851844"/>
                    <a:pt x="5016500" y="902644"/>
                    <a:pt x="5219700" y="1115369"/>
                  </a:cubicBezTo>
                  <a:cubicBezTo>
                    <a:pt x="5422900" y="1328094"/>
                    <a:pt x="5518150" y="1705919"/>
                    <a:pt x="5448300" y="2086919"/>
                  </a:cubicBezTo>
                  <a:cubicBezTo>
                    <a:pt x="5378450" y="2467919"/>
                    <a:pt x="5114925" y="3048944"/>
                    <a:pt x="4800600" y="3401369"/>
                  </a:cubicBezTo>
                  <a:cubicBezTo>
                    <a:pt x="4486275" y="3753794"/>
                    <a:pt x="3832225" y="4115744"/>
                    <a:pt x="3562350" y="4201469"/>
                  </a:cubicBezTo>
                  <a:cubicBezTo>
                    <a:pt x="3292475" y="4287194"/>
                    <a:pt x="3194050" y="3976044"/>
                    <a:pt x="3181350" y="3915719"/>
                  </a:cubicBezTo>
                  <a:cubicBezTo>
                    <a:pt x="3168650" y="3855394"/>
                    <a:pt x="3279775" y="3712519"/>
                    <a:pt x="3486150" y="3839519"/>
                  </a:cubicBezTo>
                  <a:cubicBezTo>
                    <a:pt x="3692525" y="3966519"/>
                    <a:pt x="4056062" y="4322119"/>
                    <a:pt x="4419600" y="4677719"/>
                  </a:cubicBezTo>
                </a:path>
              </a:pathLst>
            </a:custGeom>
            <a:noFill/>
            <a:ln w="142875">
              <a:solidFill>
                <a:srgbClr val="515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-213237" y="3285181"/>
              <a:ext cx="5471037" cy="4677719"/>
            </a:xfrm>
            <a:custGeom>
              <a:avLst/>
              <a:gdLst>
                <a:gd name="connsiteX0" fmla="*/ 0 w 5471037"/>
                <a:gd name="connsiteY0" fmla="*/ 1020119 h 4677719"/>
                <a:gd name="connsiteX1" fmla="*/ 1238250 w 5471037"/>
                <a:gd name="connsiteY1" fmla="*/ 10469 h 4677719"/>
                <a:gd name="connsiteX2" fmla="*/ 2076450 w 5471037"/>
                <a:gd name="connsiteY2" fmla="*/ 601019 h 4677719"/>
                <a:gd name="connsiteX3" fmla="*/ 1771650 w 5471037"/>
                <a:gd name="connsiteY3" fmla="*/ 2239319 h 4677719"/>
                <a:gd name="connsiteX4" fmla="*/ 819150 w 5471037"/>
                <a:gd name="connsiteY4" fmla="*/ 2772719 h 4677719"/>
                <a:gd name="connsiteX5" fmla="*/ 1028700 w 5471037"/>
                <a:gd name="connsiteY5" fmla="*/ 1801169 h 4677719"/>
                <a:gd name="connsiteX6" fmla="*/ 2705100 w 5471037"/>
                <a:gd name="connsiteY6" fmla="*/ 867719 h 4677719"/>
                <a:gd name="connsiteX7" fmla="*/ 4229100 w 5471037"/>
                <a:gd name="connsiteY7" fmla="*/ 810569 h 4677719"/>
                <a:gd name="connsiteX8" fmla="*/ 5219700 w 5471037"/>
                <a:gd name="connsiteY8" fmla="*/ 1115369 h 4677719"/>
                <a:gd name="connsiteX9" fmla="*/ 5448300 w 5471037"/>
                <a:gd name="connsiteY9" fmla="*/ 2086919 h 4677719"/>
                <a:gd name="connsiteX10" fmla="*/ 4800600 w 5471037"/>
                <a:gd name="connsiteY10" fmla="*/ 3401369 h 4677719"/>
                <a:gd name="connsiteX11" fmla="*/ 3562350 w 5471037"/>
                <a:gd name="connsiteY11" fmla="*/ 4201469 h 4677719"/>
                <a:gd name="connsiteX12" fmla="*/ 3181350 w 5471037"/>
                <a:gd name="connsiteY12" fmla="*/ 3915719 h 4677719"/>
                <a:gd name="connsiteX13" fmla="*/ 3486150 w 5471037"/>
                <a:gd name="connsiteY13" fmla="*/ 3839519 h 4677719"/>
                <a:gd name="connsiteX14" fmla="*/ 4419600 w 5471037"/>
                <a:gd name="connsiteY14" fmla="*/ 4677719 h 46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1037" h="4677719">
                  <a:moveTo>
                    <a:pt x="0" y="1020119"/>
                  </a:moveTo>
                  <a:cubicBezTo>
                    <a:pt x="446087" y="550219"/>
                    <a:pt x="892175" y="80319"/>
                    <a:pt x="1238250" y="10469"/>
                  </a:cubicBezTo>
                  <a:cubicBezTo>
                    <a:pt x="1584325" y="-59381"/>
                    <a:pt x="1987550" y="229544"/>
                    <a:pt x="2076450" y="601019"/>
                  </a:cubicBezTo>
                  <a:cubicBezTo>
                    <a:pt x="2165350" y="972494"/>
                    <a:pt x="1981200" y="1877369"/>
                    <a:pt x="1771650" y="2239319"/>
                  </a:cubicBezTo>
                  <a:cubicBezTo>
                    <a:pt x="1562100" y="2601269"/>
                    <a:pt x="942975" y="2845744"/>
                    <a:pt x="819150" y="2772719"/>
                  </a:cubicBezTo>
                  <a:cubicBezTo>
                    <a:pt x="695325" y="2699694"/>
                    <a:pt x="714375" y="2118669"/>
                    <a:pt x="1028700" y="1801169"/>
                  </a:cubicBezTo>
                  <a:cubicBezTo>
                    <a:pt x="1343025" y="1483669"/>
                    <a:pt x="2171700" y="1032819"/>
                    <a:pt x="2705100" y="867719"/>
                  </a:cubicBezTo>
                  <a:cubicBezTo>
                    <a:pt x="3238500" y="702619"/>
                    <a:pt x="3810000" y="769294"/>
                    <a:pt x="4229100" y="810569"/>
                  </a:cubicBezTo>
                  <a:cubicBezTo>
                    <a:pt x="4648200" y="851844"/>
                    <a:pt x="5016500" y="902644"/>
                    <a:pt x="5219700" y="1115369"/>
                  </a:cubicBezTo>
                  <a:cubicBezTo>
                    <a:pt x="5422900" y="1328094"/>
                    <a:pt x="5518150" y="1705919"/>
                    <a:pt x="5448300" y="2086919"/>
                  </a:cubicBezTo>
                  <a:cubicBezTo>
                    <a:pt x="5378450" y="2467919"/>
                    <a:pt x="5114925" y="3048944"/>
                    <a:pt x="4800600" y="3401369"/>
                  </a:cubicBezTo>
                  <a:cubicBezTo>
                    <a:pt x="4486275" y="3753794"/>
                    <a:pt x="3832225" y="4115744"/>
                    <a:pt x="3562350" y="4201469"/>
                  </a:cubicBezTo>
                  <a:cubicBezTo>
                    <a:pt x="3292475" y="4287194"/>
                    <a:pt x="3194050" y="3976044"/>
                    <a:pt x="3181350" y="3915719"/>
                  </a:cubicBezTo>
                  <a:cubicBezTo>
                    <a:pt x="3168650" y="3855394"/>
                    <a:pt x="3279775" y="3712519"/>
                    <a:pt x="3486150" y="3839519"/>
                  </a:cubicBezTo>
                  <a:cubicBezTo>
                    <a:pt x="3692525" y="3966519"/>
                    <a:pt x="4056062" y="4322119"/>
                    <a:pt x="4419600" y="4677719"/>
                  </a:cubicBezTo>
                </a:path>
              </a:pathLst>
            </a:custGeom>
            <a:noFill/>
            <a:ln w="57150">
              <a:solidFill>
                <a:schemeClr val="bg1">
                  <a:alpha val="4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0714">
            <a:off x="12071880" y="7314425"/>
            <a:ext cx="4514704" cy="70743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07764" y="1733969"/>
            <a:ext cx="236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6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04793" y="3131947"/>
            <a:ext cx="236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6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439113" y="4744741"/>
            <a:ext cx="236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6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9346" y="1194039"/>
            <a:ext cx="116300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i="1" dirty="0" err="1">
                <a:solidFill>
                  <a:srgbClr val="14163C"/>
                </a:solidFill>
              </a:rPr>
              <a:t>Sau</a:t>
            </a:r>
            <a:r>
              <a:rPr lang="en-GB" sz="6000" b="1" i="1" dirty="0">
                <a:solidFill>
                  <a:srgbClr val="14163C"/>
                </a:solidFill>
              </a:rPr>
              <a:t> </a:t>
            </a:r>
            <a:r>
              <a:rPr lang="en-GB" sz="6000" b="1" i="1" dirty="0" err="1">
                <a:solidFill>
                  <a:srgbClr val="14163C"/>
                </a:solidFill>
              </a:rPr>
              <a:t>bài</a:t>
            </a:r>
            <a:r>
              <a:rPr lang="en-GB" sz="6000" b="1" i="1" dirty="0">
                <a:solidFill>
                  <a:srgbClr val="14163C"/>
                </a:solidFill>
              </a:rPr>
              <a:t> </a:t>
            </a:r>
            <a:r>
              <a:rPr lang="en-GB" sz="6000" b="1" i="1" dirty="0" err="1" smtClean="0">
                <a:solidFill>
                  <a:srgbClr val="14163C"/>
                </a:solidFill>
              </a:rPr>
              <a:t>học</a:t>
            </a:r>
            <a:r>
              <a:rPr lang="en-GB" sz="6000" b="1" i="1" dirty="0">
                <a:solidFill>
                  <a:srgbClr val="14163C"/>
                </a:solidFill>
              </a:rPr>
              <a:t> </a:t>
            </a:r>
            <a:r>
              <a:rPr lang="en-GB" sz="6000" b="1" i="1" dirty="0" err="1" smtClean="0">
                <a:solidFill>
                  <a:srgbClr val="14163C"/>
                </a:solidFill>
              </a:rPr>
              <a:t>các</a:t>
            </a:r>
            <a:r>
              <a:rPr lang="en-GB" sz="6000" b="1" i="1" dirty="0" smtClean="0">
                <a:solidFill>
                  <a:srgbClr val="14163C"/>
                </a:solidFill>
              </a:rPr>
              <a:t> </a:t>
            </a:r>
            <a:r>
              <a:rPr lang="en-GB" sz="6000" b="1" i="1" dirty="0" err="1" smtClean="0">
                <a:solidFill>
                  <a:srgbClr val="14163C"/>
                </a:solidFill>
              </a:rPr>
              <a:t>em</a:t>
            </a:r>
            <a:r>
              <a:rPr lang="en-GB" sz="6000" b="1" i="1" dirty="0" smtClean="0">
                <a:solidFill>
                  <a:srgbClr val="14163C"/>
                </a:solidFill>
              </a:rPr>
              <a:t> </a:t>
            </a:r>
            <a:r>
              <a:rPr lang="en-GB" sz="6000" b="1" i="1" dirty="0" err="1">
                <a:solidFill>
                  <a:srgbClr val="14163C"/>
                </a:solidFill>
              </a:rPr>
              <a:t>học</a:t>
            </a:r>
            <a:r>
              <a:rPr lang="en-GB" sz="6000" b="1" i="1" dirty="0">
                <a:solidFill>
                  <a:srgbClr val="14163C"/>
                </a:solidFill>
              </a:rPr>
              <a:t> </a:t>
            </a:r>
            <a:r>
              <a:rPr lang="en-GB" sz="6000" b="1" i="1" dirty="0" err="1">
                <a:solidFill>
                  <a:srgbClr val="14163C"/>
                </a:solidFill>
              </a:rPr>
              <a:t>sinh</a:t>
            </a:r>
            <a:r>
              <a:rPr lang="en-GB" sz="6000" b="1" i="1" dirty="0">
                <a:solidFill>
                  <a:srgbClr val="14163C"/>
                </a:solidFill>
              </a:rPr>
              <a:t> </a:t>
            </a:r>
            <a:r>
              <a:rPr lang="en-GB" sz="6000" b="1" i="1" dirty="0" err="1" smtClean="0">
                <a:solidFill>
                  <a:srgbClr val="14163C"/>
                </a:solidFill>
              </a:rPr>
              <a:t>đã</a:t>
            </a:r>
            <a:r>
              <a:rPr lang="en-GB" sz="6000" b="1" i="1" dirty="0" smtClean="0">
                <a:solidFill>
                  <a:srgbClr val="14163C"/>
                </a:solidFill>
              </a:rPr>
              <a:t> </a:t>
            </a:r>
            <a:r>
              <a:rPr lang="en-GB" sz="6000" b="1" i="1" dirty="0" err="1" smtClean="0">
                <a:solidFill>
                  <a:srgbClr val="14163C"/>
                </a:solidFill>
              </a:rPr>
              <a:t>biết</a:t>
            </a:r>
            <a:r>
              <a:rPr lang="en-GB" sz="6000" b="1" i="1" dirty="0">
                <a:solidFill>
                  <a:srgbClr val="14163C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295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15049180" y="5181165"/>
            <a:ext cx="7297793" cy="77040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4283830" y="-1028700"/>
            <a:ext cx="9576567" cy="34954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99716" y="5443"/>
            <a:ext cx="9576567" cy="3495447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-443876" y="10220325"/>
            <a:ext cx="19175750" cy="0"/>
          </a:xfrm>
          <a:prstGeom prst="line">
            <a:avLst/>
          </a:prstGeom>
          <a:ln w="590550" cap="rnd">
            <a:solidFill>
              <a:srgbClr val="14163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84504">
            <a:off x="7875347" y="2009077"/>
            <a:ext cx="2537305" cy="439360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2124570" y="1587110"/>
            <a:ext cx="14791830" cy="6550142"/>
          </a:xfrm>
          <a:prstGeom prst="ellipse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07148" y="4165056"/>
            <a:ext cx="15226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 err="1" smtClean="0"/>
              <a:t>Cảm</a:t>
            </a:r>
            <a:r>
              <a:rPr lang="en-GB" sz="9600" b="1" dirty="0" smtClean="0"/>
              <a:t> </a:t>
            </a:r>
            <a:r>
              <a:rPr lang="en-GB" sz="9600" b="1" dirty="0" err="1" smtClean="0"/>
              <a:t>ơn</a:t>
            </a:r>
            <a:r>
              <a:rPr lang="en-GB" sz="9600" b="1" dirty="0" smtClean="0"/>
              <a:t> </a:t>
            </a:r>
            <a:r>
              <a:rPr lang="en-GB" sz="9600" b="1" dirty="0" err="1" smtClean="0"/>
              <a:t>các</a:t>
            </a:r>
            <a:r>
              <a:rPr lang="en-GB" sz="9600" b="1" dirty="0" smtClean="0"/>
              <a:t> </a:t>
            </a:r>
            <a:r>
              <a:rPr lang="en-GB" sz="9600" b="1" dirty="0" err="1" smtClean="0"/>
              <a:t>em</a:t>
            </a:r>
            <a:r>
              <a:rPr lang="en-GB" sz="9600" b="1" dirty="0" smtClean="0"/>
              <a:t> </a:t>
            </a:r>
            <a:r>
              <a:rPr lang="en-GB" sz="9600" b="1" dirty="0" err="1" smtClean="0"/>
              <a:t>đã</a:t>
            </a:r>
            <a:r>
              <a:rPr lang="en-GB" sz="9600" b="1" dirty="0" smtClean="0"/>
              <a:t> </a:t>
            </a:r>
            <a:r>
              <a:rPr lang="en-GB" sz="9600" b="1" dirty="0" err="1" smtClean="0"/>
              <a:t>lắng</a:t>
            </a:r>
            <a:r>
              <a:rPr lang="en-GB" sz="9600" b="1" dirty="0" smtClean="0"/>
              <a:t> </a:t>
            </a:r>
            <a:r>
              <a:rPr lang="en-GB" sz="9600" b="1" dirty="0" err="1" smtClean="0"/>
              <a:t>nghe</a:t>
            </a:r>
            <a:r>
              <a:rPr lang="en-GB" sz="9600" b="1" dirty="0" smtClean="0"/>
              <a:t>!</a:t>
            </a:r>
            <a:endParaRPr lang="en-US" sz="9600" b="1" dirty="0"/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102757" y="7499332"/>
            <a:ext cx="8835455" cy="2429750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48714" y="5740159"/>
            <a:ext cx="5085708" cy="41148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556876">
            <a:off x="5288432" y="1797494"/>
            <a:ext cx="1339557" cy="1741741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4212992" y="5678307"/>
            <a:ext cx="164217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1605" y="-455945"/>
            <a:ext cx="18292465" cy="1028449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57800" y="4686300"/>
            <a:ext cx="11489009" cy="3206006"/>
            <a:chOff x="4038600" y="750454"/>
            <a:chExt cx="11489009" cy="3206006"/>
          </a:xfrm>
        </p:grpSpPr>
        <p:sp>
          <p:nvSpPr>
            <p:cNvPr id="5" name="TextBox 10"/>
            <p:cNvSpPr txBox="1"/>
            <p:nvPr/>
          </p:nvSpPr>
          <p:spPr>
            <a:xfrm>
              <a:off x="4038600" y="750454"/>
              <a:ext cx="11489009" cy="32060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501"/>
                </a:lnSpc>
              </a:pPr>
              <a:r>
                <a:rPr lang="en-GB" sz="13300" dirty="0" err="1" smtClean="0">
                  <a:solidFill>
                    <a:srgbClr val="14163C"/>
                  </a:solidFill>
                  <a:latin typeface="Marykate"/>
                </a:rPr>
                <a:t>Nhà</a:t>
              </a:r>
              <a:r>
                <a:rPr lang="en-GB" sz="13300" dirty="0" smtClean="0">
                  <a:solidFill>
                    <a:srgbClr val="14163C"/>
                  </a:solidFill>
                  <a:latin typeface="Marykate"/>
                </a:rPr>
                <a:t> </a:t>
              </a:r>
              <a:r>
                <a:rPr lang="en-GB" sz="13300" dirty="0" err="1" smtClean="0">
                  <a:solidFill>
                    <a:srgbClr val="14163C"/>
                  </a:solidFill>
                  <a:latin typeface="Marykate"/>
                </a:rPr>
                <a:t>máy</a:t>
              </a:r>
              <a:r>
                <a:rPr lang="en-GB" sz="13300" dirty="0" smtClean="0">
                  <a:solidFill>
                    <a:srgbClr val="14163C"/>
                  </a:solidFill>
                  <a:latin typeface="Marykate"/>
                </a:rPr>
                <a:t> </a:t>
              </a:r>
              <a:r>
                <a:rPr lang="en-GB" sz="13300" dirty="0" err="1" smtClean="0">
                  <a:solidFill>
                    <a:srgbClr val="14163C"/>
                  </a:solidFill>
                  <a:latin typeface="Marykate"/>
                </a:rPr>
                <a:t>hiên</a:t>
              </a:r>
              <a:r>
                <a:rPr lang="en-GB" sz="13300" dirty="0" smtClean="0">
                  <a:solidFill>
                    <a:srgbClr val="14163C"/>
                  </a:solidFill>
                  <a:latin typeface="Marykate"/>
                </a:rPr>
                <a:t> </a:t>
              </a:r>
              <a:r>
                <a:rPr lang="en-GB" sz="13300" dirty="0" err="1" smtClean="0">
                  <a:solidFill>
                    <a:srgbClr val="14163C"/>
                  </a:solidFill>
                  <a:latin typeface="Marykate"/>
                </a:rPr>
                <a:t>dai</a:t>
              </a:r>
              <a:r>
                <a:rPr lang="en-GB" sz="13300" dirty="0" smtClean="0">
                  <a:solidFill>
                    <a:srgbClr val="14163C"/>
                  </a:solidFill>
                  <a:latin typeface="Marykate"/>
                </a:rPr>
                <a:t> </a:t>
              </a:r>
            </a:p>
            <a:p>
              <a:pPr algn="ctr">
                <a:lnSpc>
                  <a:spcPts val="12501"/>
                </a:lnSpc>
              </a:pPr>
              <a:r>
                <a:rPr lang="en-GB" sz="13300" dirty="0" err="1" smtClean="0">
                  <a:solidFill>
                    <a:srgbClr val="14163C"/>
                  </a:solidFill>
                  <a:latin typeface="Marykate"/>
                </a:rPr>
                <a:t>dâu</a:t>
              </a:r>
              <a:r>
                <a:rPr lang="en-GB" sz="13300" dirty="0" smtClean="0">
                  <a:solidFill>
                    <a:srgbClr val="14163C"/>
                  </a:solidFill>
                  <a:latin typeface="Marykate"/>
                </a:rPr>
                <a:t> </a:t>
              </a:r>
              <a:r>
                <a:rPr lang="en-GB" sz="13300" dirty="0" err="1" smtClean="0">
                  <a:solidFill>
                    <a:srgbClr val="14163C"/>
                  </a:solidFill>
                  <a:latin typeface="Marykate"/>
                </a:rPr>
                <a:t>tiên</a:t>
              </a:r>
              <a:r>
                <a:rPr lang="en-GB" sz="13300" dirty="0" smtClean="0">
                  <a:solidFill>
                    <a:srgbClr val="14163C"/>
                  </a:solidFill>
                  <a:latin typeface="Marykate"/>
                </a:rPr>
                <a:t> </a:t>
              </a:r>
              <a:r>
                <a:rPr lang="en-GB" sz="13300" dirty="0" err="1" smtClean="0">
                  <a:solidFill>
                    <a:srgbClr val="14163C"/>
                  </a:solidFill>
                  <a:latin typeface="Marykate"/>
                </a:rPr>
                <a:t>cua</a:t>
              </a:r>
              <a:r>
                <a:rPr lang="en-GB" sz="13300" dirty="0" smtClean="0">
                  <a:solidFill>
                    <a:srgbClr val="14163C"/>
                  </a:solidFill>
                  <a:latin typeface="Marykate"/>
                </a:rPr>
                <a:t> </a:t>
              </a:r>
              <a:r>
                <a:rPr lang="en-GB" sz="13300" dirty="0" err="1" smtClean="0">
                  <a:solidFill>
                    <a:srgbClr val="14163C"/>
                  </a:solidFill>
                  <a:latin typeface="Marykate"/>
                </a:rPr>
                <a:t>nuoc</a:t>
              </a:r>
              <a:r>
                <a:rPr lang="en-GB" sz="13300" dirty="0" smtClean="0">
                  <a:solidFill>
                    <a:srgbClr val="14163C"/>
                  </a:solidFill>
                  <a:latin typeface="Marykate"/>
                </a:rPr>
                <a:t> ta</a:t>
              </a:r>
              <a:endParaRPr lang="en-US" sz="13300" dirty="0">
                <a:solidFill>
                  <a:srgbClr val="14163C"/>
                </a:solidFill>
                <a:latin typeface="Marykate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334126">
              <a:off x="5268635" y="2200910"/>
              <a:ext cx="268649" cy="129382"/>
            </a:xfrm>
            <a:prstGeom prst="rect">
              <a:avLst/>
            </a:pr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57906" y="2581587"/>
              <a:ext cx="495094" cy="123513"/>
            </a:xfrm>
            <a:prstGeom prst="rect">
              <a:avLst/>
            </a:pr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9766243" y="2393154"/>
              <a:ext cx="353004" cy="271639"/>
            </a:xfrm>
            <a:custGeom>
              <a:avLst/>
              <a:gdLst>
                <a:gd name="connsiteX0" fmla="*/ 25933 w 1400389"/>
                <a:gd name="connsiteY0" fmla="*/ 91372 h 1386393"/>
                <a:gd name="connsiteX1" fmla="*/ 503604 w 1400389"/>
                <a:gd name="connsiteY1" fmla="*/ 9486 h 1386393"/>
                <a:gd name="connsiteX2" fmla="*/ 953980 w 1400389"/>
                <a:gd name="connsiteY2" fmla="*/ 23133 h 1386393"/>
                <a:gd name="connsiteX3" fmla="*/ 1281527 w 1400389"/>
                <a:gd name="connsiteY3" fmla="*/ 200554 h 1386393"/>
                <a:gd name="connsiteX4" fmla="*/ 1390709 w 1400389"/>
                <a:gd name="connsiteY4" fmla="*/ 569044 h 1386393"/>
                <a:gd name="connsiteX5" fmla="*/ 1063162 w 1400389"/>
                <a:gd name="connsiteY5" fmla="*/ 1005772 h 1386393"/>
                <a:gd name="connsiteX6" fmla="*/ 967628 w 1400389"/>
                <a:gd name="connsiteY6" fmla="*/ 1210489 h 1386393"/>
                <a:gd name="connsiteX7" fmla="*/ 926685 w 1400389"/>
                <a:gd name="connsiteY7" fmla="*/ 1374262 h 1386393"/>
                <a:gd name="connsiteX8" fmla="*/ 326183 w 1400389"/>
                <a:gd name="connsiteY8" fmla="*/ 1374262 h 1386393"/>
                <a:gd name="connsiteX9" fmla="*/ 326183 w 1400389"/>
                <a:gd name="connsiteY9" fmla="*/ 1374262 h 1386393"/>
                <a:gd name="connsiteX10" fmla="*/ 298888 w 1400389"/>
                <a:gd name="connsiteY10" fmla="*/ 1128602 h 1386393"/>
                <a:gd name="connsiteX11" fmla="*/ 380774 w 1400389"/>
                <a:gd name="connsiteY11" fmla="*/ 910238 h 1386393"/>
                <a:gd name="connsiteX12" fmla="*/ 558195 w 1400389"/>
                <a:gd name="connsiteY12" fmla="*/ 773760 h 1386393"/>
                <a:gd name="connsiteX13" fmla="*/ 667377 w 1400389"/>
                <a:gd name="connsiteY13" fmla="*/ 596339 h 1386393"/>
                <a:gd name="connsiteX14" fmla="*/ 585491 w 1400389"/>
                <a:gd name="connsiteY14" fmla="*/ 473509 h 1386393"/>
                <a:gd name="connsiteX15" fmla="*/ 80524 w 1400389"/>
                <a:gd name="connsiteY15" fmla="*/ 528100 h 1386393"/>
                <a:gd name="connsiteX16" fmla="*/ 66876 w 1400389"/>
                <a:gd name="connsiteY16" fmla="*/ 487157 h 1386393"/>
                <a:gd name="connsiteX17" fmla="*/ 25933 w 1400389"/>
                <a:gd name="connsiteY17" fmla="*/ 91372 h 138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0389" h="1386393">
                  <a:moveTo>
                    <a:pt x="25933" y="91372"/>
                  </a:moveTo>
                  <a:cubicBezTo>
                    <a:pt x="98721" y="11760"/>
                    <a:pt x="348930" y="20859"/>
                    <a:pt x="503604" y="9486"/>
                  </a:cubicBezTo>
                  <a:cubicBezTo>
                    <a:pt x="658279" y="-1887"/>
                    <a:pt x="824326" y="-8712"/>
                    <a:pt x="953980" y="23133"/>
                  </a:cubicBezTo>
                  <a:cubicBezTo>
                    <a:pt x="1083634" y="54978"/>
                    <a:pt x="1208739" y="109569"/>
                    <a:pt x="1281527" y="200554"/>
                  </a:cubicBezTo>
                  <a:cubicBezTo>
                    <a:pt x="1354315" y="291539"/>
                    <a:pt x="1427103" y="434841"/>
                    <a:pt x="1390709" y="569044"/>
                  </a:cubicBezTo>
                  <a:cubicBezTo>
                    <a:pt x="1354315" y="703247"/>
                    <a:pt x="1133675" y="898865"/>
                    <a:pt x="1063162" y="1005772"/>
                  </a:cubicBezTo>
                  <a:cubicBezTo>
                    <a:pt x="992649" y="1112679"/>
                    <a:pt x="990374" y="1149074"/>
                    <a:pt x="967628" y="1210489"/>
                  </a:cubicBezTo>
                  <a:cubicBezTo>
                    <a:pt x="944882" y="1271904"/>
                    <a:pt x="1033592" y="1346967"/>
                    <a:pt x="926685" y="1374262"/>
                  </a:cubicBezTo>
                  <a:cubicBezTo>
                    <a:pt x="819778" y="1401557"/>
                    <a:pt x="326183" y="1374262"/>
                    <a:pt x="326183" y="1374262"/>
                  </a:cubicBezTo>
                  <a:lnTo>
                    <a:pt x="326183" y="1374262"/>
                  </a:lnTo>
                  <a:cubicBezTo>
                    <a:pt x="321634" y="1333319"/>
                    <a:pt x="289790" y="1205939"/>
                    <a:pt x="298888" y="1128602"/>
                  </a:cubicBezTo>
                  <a:cubicBezTo>
                    <a:pt x="307986" y="1051265"/>
                    <a:pt x="337556" y="969378"/>
                    <a:pt x="380774" y="910238"/>
                  </a:cubicBezTo>
                  <a:cubicBezTo>
                    <a:pt x="423992" y="851098"/>
                    <a:pt x="510428" y="826077"/>
                    <a:pt x="558195" y="773760"/>
                  </a:cubicBezTo>
                  <a:cubicBezTo>
                    <a:pt x="605962" y="721443"/>
                    <a:pt x="662828" y="646381"/>
                    <a:pt x="667377" y="596339"/>
                  </a:cubicBezTo>
                  <a:cubicBezTo>
                    <a:pt x="671926" y="546297"/>
                    <a:pt x="683300" y="484882"/>
                    <a:pt x="585491" y="473509"/>
                  </a:cubicBezTo>
                  <a:cubicBezTo>
                    <a:pt x="487682" y="462136"/>
                    <a:pt x="166960" y="525825"/>
                    <a:pt x="80524" y="528100"/>
                  </a:cubicBezTo>
                  <a:cubicBezTo>
                    <a:pt x="-5912" y="530375"/>
                    <a:pt x="78249" y="555396"/>
                    <a:pt x="66876" y="487157"/>
                  </a:cubicBezTo>
                  <a:cubicBezTo>
                    <a:pt x="55503" y="418918"/>
                    <a:pt x="-46855" y="170984"/>
                    <a:pt x="25933" y="91372"/>
                  </a:cubicBezTo>
                  <a:close/>
                </a:path>
              </a:pathLst>
            </a:cu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2026547">
              <a:off x="12357765" y="2678279"/>
              <a:ext cx="220025" cy="310753"/>
            </a:xfrm>
            <a:custGeom>
              <a:avLst/>
              <a:gdLst>
                <a:gd name="connsiteX0" fmla="*/ 25933 w 1400389"/>
                <a:gd name="connsiteY0" fmla="*/ 91372 h 1386393"/>
                <a:gd name="connsiteX1" fmla="*/ 503604 w 1400389"/>
                <a:gd name="connsiteY1" fmla="*/ 9486 h 1386393"/>
                <a:gd name="connsiteX2" fmla="*/ 953980 w 1400389"/>
                <a:gd name="connsiteY2" fmla="*/ 23133 h 1386393"/>
                <a:gd name="connsiteX3" fmla="*/ 1281527 w 1400389"/>
                <a:gd name="connsiteY3" fmla="*/ 200554 h 1386393"/>
                <a:gd name="connsiteX4" fmla="*/ 1390709 w 1400389"/>
                <a:gd name="connsiteY4" fmla="*/ 569044 h 1386393"/>
                <a:gd name="connsiteX5" fmla="*/ 1063162 w 1400389"/>
                <a:gd name="connsiteY5" fmla="*/ 1005772 h 1386393"/>
                <a:gd name="connsiteX6" fmla="*/ 967628 w 1400389"/>
                <a:gd name="connsiteY6" fmla="*/ 1210489 h 1386393"/>
                <a:gd name="connsiteX7" fmla="*/ 926685 w 1400389"/>
                <a:gd name="connsiteY7" fmla="*/ 1374262 h 1386393"/>
                <a:gd name="connsiteX8" fmla="*/ 326183 w 1400389"/>
                <a:gd name="connsiteY8" fmla="*/ 1374262 h 1386393"/>
                <a:gd name="connsiteX9" fmla="*/ 326183 w 1400389"/>
                <a:gd name="connsiteY9" fmla="*/ 1374262 h 1386393"/>
                <a:gd name="connsiteX10" fmla="*/ 298888 w 1400389"/>
                <a:gd name="connsiteY10" fmla="*/ 1128602 h 1386393"/>
                <a:gd name="connsiteX11" fmla="*/ 380774 w 1400389"/>
                <a:gd name="connsiteY11" fmla="*/ 910238 h 1386393"/>
                <a:gd name="connsiteX12" fmla="*/ 558195 w 1400389"/>
                <a:gd name="connsiteY12" fmla="*/ 773760 h 1386393"/>
                <a:gd name="connsiteX13" fmla="*/ 667377 w 1400389"/>
                <a:gd name="connsiteY13" fmla="*/ 596339 h 1386393"/>
                <a:gd name="connsiteX14" fmla="*/ 585491 w 1400389"/>
                <a:gd name="connsiteY14" fmla="*/ 473509 h 1386393"/>
                <a:gd name="connsiteX15" fmla="*/ 80524 w 1400389"/>
                <a:gd name="connsiteY15" fmla="*/ 528100 h 1386393"/>
                <a:gd name="connsiteX16" fmla="*/ 66876 w 1400389"/>
                <a:gd name="connsiteY16" fmla="*/ 487157 h 1386393"/>
                <a:gd name="connsiteX17" fmla="*/ 25933 w 1400389"/>
                <a:gd name="connsiteY17" fmla="*/ 91372 h 138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0389" h="1386393">
                  <a:moveTo>
                    <a:pt x="25933" y="91372"/>
                  </a:moveTo>
                  <a:cubicBezTo>
                    <a:pt x="98721" y="11760"/>
                    <a:pt x="348930" y="20859"/>
                    <a:pt x="503604" y="9486"/>
                  </a:cubicBezTo>
                  <a:cubicBezTo>
                    <a:pt x="658279" y="-1887"/>
                    <a:pt x="824326" y="-8712"/>
                    <a:pt x="953980" y="23133"/>
                  </a:cubicBezTo>
                  <a:cubicBezTo>
                    <a:pt x="1083634" y="54978"/>
                    <a:pt x="1208739" y="109569"/>
                    <a:pt x="1281527" y="200554"/>
                  </a:cubicBezTo>
                  <a:cubicBezTo>
                    <a:pt x="1354315" y="291539"/>
                    <a:pt x="1427103" y="434841"/>
                    <a:pt x="1390709" y="569044"/>
                  </a:cubicBezTo>
                  <a:cubicBezTo>
                    <a:pt x="1354315" y="703247"/>
                    <a:pt x="1133675" y="898865"/>
                    <a:pt x="1063162" y="1005772"/>
                  </a:cubicBezTo>
                  <a:cubicBezTo>
                    <a:pt x="992649" y="1112679"/>
                    <a:pt x="990374" y="1149074"/>
                    <a:pt x="967628" y="1210489"/>
                  </a:cubicBezTo>
                  <a:cubicBezTo>
                    <a:pt x="944882" y="1271904"/>
                    <a:pt x="1033592" y="1346967"/>
                    <a:pt x="926685" y="1374262"/>
                  </a:cubicBezTo>
                  <a:cubicBezTo>
                    <a:pt x="819778" y="1401557"/>
                    <a:pt x="326183" y="1374262"/>
                    <a:pt x="326183" y="1374262"/>
                  </a:cubicBezTo>
                  <a:lnTo>
                    <a:pt x="326183" y="1374262"/>
                  </a:lnTo>
                  <a:cubicBezTo>
                    <a:pt x="321634" y="1333319"/>
                    <a:pt x="289790" y="1205939"/>
                    <a:pt x="298888" y="1128602"/>
                  </a:cubicBezTo>
                  <a:cubicBezTo>
                    <a:pt x="307986" y="1051265"/>
                    <a:pt x="337556" y="969378"/>
                    <a:pt x="380774" y="910238"/>
                  </a:cubicBezTo>
                  <a:cubicBezTo>
                    <a:pt x="423992" y="851098"/>
                    <a:pt x="510428" y="826077"/>
                    <a:pt x="558195" y="773760"/>
                  </a:cubicBezTo>
                  <a:cubicBezTo>
                    <a:pt x="605962" y="721443"/>
                    <a:pt x="662828" y="646381"/>
                    <a:pt x="667377" y="596339"/>
                  </a:cubicBezTo>
                  <a:cubicBezTo>
                    <a:pt x="671926" y="546297"/>
                    <a:pt x="683300" y="484882"/>
                    <a:pt x="585491" y="473509"/>
                  </a:cubicBezTo>
                  <a:cubicBezTo>
                    <a:pt x="487682" y="462136"/>
                    <a:pt x="166960" y="525825"/>
                    <a:pt x="80524" y="528100"/>
                  </a:cubicBezTo>
                  <a:cubicBezTo>
                    <a:pt x="-5912" y="530375"/>
                    <a:pt x="78249" y="555396"/>
                    <a:pt x="66876" y="487157"/>
                  </a:cubicBezTo>
                  <a:cubicBezTo>
                    <a:pt x="55503" y="418918"/>
                    <a:pt x="-46855" y="170984"/>
                    <a:pt x="25933" y="91372"/>
                  </a:cubicBezTo>
                  <a:close/>
                </a:path>
              </a:pathLst>
            </a:cu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026547">
              <a:off x="12953250" y="2622538"/>
              <a:ext cx="220025" cy="310753"/>
            </a:xfrm>
            <a:custGeom>
              <a:avLst/>
              <a:gdLst>
                <a:gd name="connsiteX0" fmla="*/ 25933 w 1400389"/>
                <a:gd name="connsiteY0" fmla="*/ 91372 h 1386393"/>
                <a:gd name="connsiteX1" fmla="*/ 503604 w 1400389"/>
                <a:gd name="connsiteY1" fmla="*/ 9486 h 1386393"/>
                <a:gd name="connsiteX2" fmla="*/ 953980 w 1400389"/>
                <a:gd name="connsiteY2" fmla="*/ 23133 h 1386393"/>
                <a:gd name="connsiteX3" fmla="*/ 1281527 w 1400389"/>
                <a:gd name="connsiteY3" fmla="*/ 200554 h 1386393"/>
                <a:gd name="connsiteX4" fmla="*/ 1390709 w 1400389"/>
                <a:gd name="connsiteY4" fmla="*/ 569044 h 1386393"/>
                <a:gd name="connsiteX5" fmla="*/ 1063162 w 1400389"/>
                <a:gd name="connsiteY5" fmla="*/ 1005772 h 1386393"/>
                <a:gd name="connsiteX6" fmla="*/ 967628 w 1400389"/>
                <a:gd name="connsiteY6" fmla="*/ 1210489 h 1386393"/>
                <a:gd name="connsiteX7" fmla="*/ 926685 w 1400389"/>
                <a:gd name="connsiteY7" fmla="*/ 1374262 h 1386393"/>
                <a:gd name="connsiteX8" fmla="*/ 326183 w 1400389"/>
                <a:gd name="connsiteY8" fmla="*/ 1374262 h 1386393"/>
                <a:gd name="connsiteX9" fmla="*/ 326183 w 1400389"/>
                <a:gd name="connsiteY9" fmla="*/ 1374262 h 1386393"/>
                <a:gd name="connsiteX10" fmla="*/ 298888 w 1400389"/>
                <a:gd name="connsiteY10" fmla="*/ 1128602 h 1386393"/>
                <a:gd name="connsiteX11" fmla="*/ 380774 w 1400389"/>
                <a:gd name="connsiteY11" fmla="*/ 910238 h 1386393"/>
                <a:gd name="connsiteX12" fmla="*/ 558195 w 1400389"/>
                <a:gd name="connsiteY12" fmla="*/ 773760 h 1386393"/>
                <a:gd name="connsiteX13" fmla="*/ 667377 w 1400389"/>
                <a:gd name="connsiteY13" fmla="*/ 596339 h 1386393"/>
                <a:gd name="connsiteX14" fmla="*/ 585491 w 1400389"/>
                <a:gd name="connsiteY14" fmla="*/ 473509 h 1386393"/>
                <a:gd name="connsiteX15" fmla="*/ 80524 w 1400389"/>
                <a:gd name="connsiteY15" fmla="*/ 528100 h 1386393"/>
                <a:gd name="connsiteX16" fmla="*/ 66876 w 1400389"/>
                <a:gd name="connsiteY16" fmla="*/ 487157 h 1386393"/>
                <a:gd name="connsiteX17" fmla="*/ 25933 w 1400389"/>
                <a:gd name="connsiteY17" fmla="*/ 91372 h 138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0389" h="1386393">
                  <a:moveTo>
                    <a:pt x="25933" y="91372"/>
                  </a:moveTo>
                  <a:cubicBezTo>
                    <a:pt x="98721" y="11760"/>
                    <a:pt x="348930" y="20859"/>
                    <a:pt x="503604" y="9486"/>
                  </a:cubicBezTo>
                  <a:cubicBezTo>
                    <a:pt x="658279" y="-1887"/>
                    <a:pt x="824326" y="-8712"/>
                    <a:pt x="953980" y="23133"/>
                  </a:cubicBezTo>
                  <a:cubicBezTo>
                    <a:pt x="1083634" y="54978"/>
                    <a:pt x="1208739" y="109569"/>
                    <a:pt x="1281527" y="200554"/>
                  </a:cubicBezTo>
                  <a:cubicBezTo>
                    <a:pt x="1354315" y="291539"/>
                    <a:pt x="1427103" y="434841"/>
                    <a:pt x="1390709" y="569044"/>
                  </a:cubicBezTo>
                  <a:cubicBezTo>
                    <a:pt x="1354315" y="703247"/>
                    <a:pt x="1133675" y="898865"/>
                    <a:pt x="1063162" y="1005772"/>
                  </a:cubicBezTo>
                  <a:cubicBezTo>
                    <a:pt x="992649" y="1112679"/>
                    <a:pt x="990374" y="1149074"/>
                    <a:pt x="967628" y="1210489"/>
                  </a:cubicBezTo>
                  <a:cubicBezTo>
                    <a:pt x="944882" y="1271904"/>
                    <a:pt x="1033592" y="1346967"/>
                    <a:pt x="926685" y="1374262"/>
                  </a:cubicBezTo>
                  <a:cubicBezTo>
                    <a:pt x="819778" y="1401557"/>
                    <a:pt x="326183" y="1374262"/>
                    <a:pt x="326183" y="1374262"/>
                  </a:cubicBezTo>
                  <a:lnTo>
                    <a:pt x="326183" y="1374262"/>
                  </a:lnTo>
                  <a:cubicBezTo>
                    <a:pt x="321634" y="1333319"/>
                    <a:pt x="289790" y="1205939"/>
                    <a:pt x="298888" y="1128602"/>
                  </a:cubicBezTo>
                  <a:cubicBezTo>
                    <a:pt x="307986" y="1051265"/>
                    <a:pt x="337556" y="969378"/>
                    <a:pt x="380774" y="910238"/>
                  </a:cubicBezTo>
                  <a:cubicBezTo>
                    <a:pt x="423992" y="851098"/>
                    <a:pt x="510428" y="826077"/>
                    <a:pt x="558195" y="773760"/>
                  </a:cubicBezTo>
                  <a:cubicBezTo>
                    <a:pt x="605962" y="721443"/>
                    <a:pt x="662828" y="646381"/>
                    <a:pt x="667377" y="596339"/>
                  </a:cubicBezTo>
                  <a:cubicBezTo>
                    <a:pt x="671926" y="546297"/>
                    <a:pt x="683300" y="484882"/>
                    <a:pt x="585491" y="473509"/>
                  </a:cubicBezTo>
                  <a:cubicBezTo>
                    <a:pt x="487682" y="462136"/>
                    <a:pt x="166960" y="525825"/>
                    <a:pt x="80524" y="528100"/>
                  </a:cubicBezTo>
                  <a:cubicBezTo>
                    <a:pt x="-5912" y="530375"/>
                    <a:pt x="78249" y="555396"/>
                    <a:pt x="66876" y="487157"/>
                  </a:cubicBezTo>
                  <a:cubicBezTo>
                    <a:pt x="55503" y="418918"/>
                    <a:pt x="-46855" y="170984"/>
                    <a:pt x="25933" y="91372"/>
                  </a:cubicBezTo>
                  <a:close/>
                </a:path>
              </a:pathLst>
            </a:cu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9442540">
              <a:off x="12754790" y="2354220"/>
              <a:ext cx="304800" cy="152400"/>
            </a:xfrm>
            <a:prstGeom prst="rect">
              <a:avLst/>
            </a:pr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938458" y="1028700"/>
              <a:ext cx="495094" cy="123513"/>
            </a:xfrm>
            <a:prstGeom prst="rect">
              <a:avLst/>
            </a:pr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1277600" y="1946649"/>
              <a:ext cx="152400" cy="154174"/>
            </a:xfrm>
            <a:prstGeom prst="ellipse">
              <a:avLst/>
            </a:pr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3519039" y="1946649"/>
              <a:ext cx="152400" cy="154174"/>
            </a:xfrm>
            <a:prstGeom prst="ellipse">
              <a:avLst/>
            </a:prstGeom>
            <a:solidFill>
              <a:srgbClr val="141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876300"/>
            <a:ext cx="16002000" cy="84582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22549" y="1181100"/>
            <a:ext cx="1504290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Câu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2: </a:t>
            </a:r>
            <a:endParaRPr lang="en-US" sz="6000" b="1" dirty="0" smtClean="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6000" b="1" dirty="0" err="1" smtClean="0">
                <a:solidFill>
                  <a:srgbClr val="FF3300"/>
                </a:solidFill>
                <a:latin typeface="Arial" panose="020B0604020202020204" pitchFamily="34" charset="0"/>
              </a:rPr>
              <a:t>Nêu</a:t>
            </a:r>
            <a:r>
              <a:rPr lang="en-US" sz="6000" b="1" dirty="0" smtClean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ý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nghĩa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phong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trào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Đồng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khởi</a:t>
            </a:r>
            <a:r>
              <a:rPr lang="en-US" sz="6000" b="1" dirty="0">
                <a:solidFill>
                  <a:srgbClr val="FF3300"/>
                </a:solidFill>
                <a:latin typeface="Arial" panose="020B0604020202020204" pitchFamily="34" charset="0"/>
              </a:rPr>
              <a:t> ?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41001" flipV="1">
            <a:off x="14230889" y="-4777713"/>
            <a:ext cx="7297793" cy="7704005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92043" y="313246"/>
            <a:ext cx="942814" cy="14527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180904"/>
            <a:ext cx="15984077" cy="5153596"/>
          </a:xfrm>
          <a:prstGeom prst="rect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10"/>
          <p:cNvSpPr>
            <a:spLocks noChangeArrowheads="1"/>
          </p:cNvSpPr>
          <p:nvPr/>
        </p:nvSpPr>
        <p:spPr bwMode="auto">
          <a:xfrm>
            <a:off x="1905000" y="4180904"/>
            <a:ext cx="13922251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685800" indent="-685800"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800" b="1" dirty="0" smtClean="0">
                <a:latin typeface="Arial" panose="020B0604020202020204" pitchFamily="34" charset="0"/>
              </a:rPr>
              <a:t>Nhân </a:t>
            </a:r>
            <a:r>
              <a:rPr lang="vi-VN" sz="4800" b="1" dirty="0">
                <a:latin typeface="Arial" panose="020B0604020202020204" pitchFamily="34" charset="0"/>
              </a:rPr>
              <a:t>dân miền Nam cầm vũ khí chiến </a:t>
            </a:r>
            <a:r>
              <a:rPr lang="vi-VN" sz="4800" b="1" dirty="0" smtClean="0">
                <a:latin typeface="Arial" panose="020B0604020202020204" pitchFamily="34" charset="0"/>
              </a:rPr>
              <a:t>đấu</a:t>
            </a:r>
            <a:r>
              <a:rPr lang="en-GB" sz="4800" b="1" dirty="0" smtClean="0">
                <a:latin typeface="Arial" panose="020B0604020202020204" pitchFamily="34" charset="0"/>
              </a:rPr>
              <a:t> </a:t>
            </a:r>
            <a:r>
              <a:rPr lang="vi-VN" sz="4800" b="1" dirty="0" smtClean="0">
                <a:latin typeface="Arial" panose="020B0604020202020204" pitchFamily="34" charset="0"/>
              </a:rPr>
              <a:t>chống </a:t>
            </a:r>
            <a:r>
              <a:rPr lang="vi-VN" sz="4800" b="1" dirty="0">
                <a:latin typeface="Arial" panose="020B0604020202020204" pitchFamily="34" charset="0"/>
              </a:rPr>
              <a:t>quân thù, đẩy</a:t>
            </a:r>
            <a:r>
              <a:rPr lang="en-US" sz="4800" b="1" dirty="0">
                <a:latin typeface="Arial" panose="020B0604020202020204" pitchFamily="34" charset="0"/>
              </a:rPr>
              <a:t> </a:t>
            </a:r>
            <a:r>
              <a:rPr lang="vi-VN" sz="4800" b="1" dirty="0">
                <a:latin typeface="Arial" panose="020B0604020202020204" pitchFamily="34" charset="0"/>
              </a:rPr>
              <a:t>Mĩ  Diệm rơi vào thế </a:t>
            </a:r>
            <a:r>
              <a:rPr lang="vi-VN" sz="4800" b="1" dirty="0" smtClean="0">
                <a:latin typeface="Arial" panose="020B0604020202020204" pitchFamily="34" charset="0"/>
              </a:rPr>
              <a:t>bị</a:t>
            </a:r>
            <a:r>
              <a:rPr lang="en-GB" sz="4800" b="1" dirty="0" smtClean="0">
                <a:latin typeface="Arial" panose="020B0604020202020204" pitchFamily="34" charset="0"/>
              </a:rPr>
              <a:t> </a:t>
            </a:r>
            <a:r>
              <a:rPr lang="vi-VN" sz="4800" b="1" dirty="0" smtClean="0">
                <a:latin typeface="Arial" panose="020B0604020202020204" pitchFamily="34" charset="0"/>
              </a:rPr>
              <a:t>động</a:t>
            </a:r>
            <a:r>
              <a:rPr lang="vi-VN" sz="4800" b="1" dirty="0">
                <a:latin typeface="Arial" panose="020B0604020202020204" pitchFamily="34" charset="0"/>
              </a:rPr>
              <a:t>, lúng </a:t>
            </a:r>
            <a:r>
              <a:rPr lang="vi-VN" sz="4800" b="1" dirty="0" smtClean="0">
                <a:latin typeface="Arial" panose="020B0604020202020204" pitchFamily="34" charset="0"/>
              </a:rPr>
              <a:t>túng</a:t>
            </a:r>
            <a:r>
              <a:rPr lang="en-GB" sz="4800" b="1" dirty="0" smtClean="0">
                <a:latin typeface="Arial" panose="020B0604020202020204" pitchFamily="34" charset="0"/>
              </a:rPr>
              <a:t>.</a:t>
            </a:r>
            <a:r>
              <a:rPr lang="vi-VN" sz="4800" b="1" dirty="0" smtClean="0">
                <a:latin typeface="Arial" panose="020B0604020202020204" pitchFamily="34" charset="0"/>
              </a:rPr>
              <a:t> </a:t>
            </a:r>
            <a:endParaRPr lang="vi-VN" sz="4800" b="1" dirty="0">
              <a:latin typeface="Arial" panose="020B0604020202020204" pitchFamily="34" charset="0"/>
            </a:endParaRPr>
          </a:p>
        </p:txBody>
      </p:sp>
      <p:sp>
        <p:nvSpPr>
          <p:cNvPr id="4" name="Hình Chữ nhật 9"/>
          <p:cNvSpPr>
            <a:spLocks noChangeArrowheads="1"/>
          </p:cNvSpPr>
          <p:nvPr/>
        </p:nvSpPr>
        <p:spPr bwMode="auto">
          <a:xfrm>
            <a:off x="1905000" y="7241648"/>
            <a:ext cx="15042901" cy="17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marL="685800" indent="-6858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800" b="1" dirty="0" smtClean="0">
                <a:latin typeface="Arial" panose="020B0604020202020204" pitchFamily="34" charset="0"/>
              </a:rPr>
              <a:t>Mở </a:t>
            </a:r>
            <a:r>
              <a:rPr lang="vi-VN" sz="4800" b="1" dirty="0">
                <a:latin typeface="Arial" panose="020B0604020202020204" pitchFamily="34" charset="0"/>
              </a:rPr>
              <a:t>ra thời kì mới cho đấu tranh của nhân dân miền Nam.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62114" y="8253739"/>
            <a:ext cx="5725886" cy="21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1283854">
            <a:off x="-1717523" y="3705035"/>
            <a:ext cx="15539111" cy="13076322"/>
          </a:xfrm>
          <a:custGeom>
            <a:avLst/>
            <a:gdLst>
              <a:gd name="connsiteX0" fmla="*/ 0 w 12365010"/>
              <a:gd name="connsiteY0" fmla="*/ 5789430 h 11578859"/>
              <a:gd name="connsiteX1" fmla="*/ 6182505 w 12365010"/>
              <a:gd name="connsiteY1" fmla="*/ 0 h 11578859"/>
              <a:gd name="connsiteX2" fmla="*/ 12365010 w 12365010"/>
              <a:gd name="connsiteY2" fmla="*/ 5789430 h 11578859"/>
              <a:gd name="connsiteX3" fmla="*/ 6182505 w 12365010"/>
              <a:gd name="connsiteY3" fmla="*/ 11578860 h 11578859"/>
              <a:gd name="connsiteX4" fmla="*/ 0 w 12365010"/>
              <a:gd name="connsiteY4" fmla="*/ 5789430 h 11578859"/>
              <a:gd name="connsiteX0" fmla="*/ 0 w 14867578"/>
              <a:gd name="connsiteY0" fmla="*/ 5597237 h 11579464"/>
              <a:gd name="connsiteX1" fmla="*/ 8685073 w 14867578"/>
              <a:gd name="connsiteY1" fmla="*/ 313 h 11579464"/>
              <a:gd name="connsiteX2" fmla="*/ 14867578 w 14867578"/>
              <a:gd name="connsiteY2" fmla="*/ 5789743 h 11579464"/>
              <a:gd name="connsiteX3" fmla="*/ 8685073 w 14867578"/>
              <a:gd name="connsiteY3" fmla="*/ 11579173 h 11579464"/>
              <a:gd name="connsiteX4" fmla="*/ 0 w 14867578"/>
              <a:gd name="connsiteY4" fmla="*/ 5597237 h 11579464"/>
              <a:gd name="connsiteX0" fmla="*/ 5344 w 14872922"/>
              <a:gd name="connsiteY0" fmla="*/ 5597140 h 12397446"/>
              <a:gd name="connsiteX1" fmla="*/ 8690417 w 14872922"/>
              <a:gd name="connsiteY1" fmla="*/ 216 h 12397446"/>
              <a:gd name="connsiteX2" fmla="*/ 14872922 w 14872922"/>
              <a:gd name="connsiteY2" fmla="*/ 5789646 h 12397446"/>
              <a:gd name="connsiteX3" fmla="*/ 9989828 w 14872922"/>
              <a:gd name="connsiteY3" fmla="*/ 12397224 h 12397446"/>
              <a:gd name="connsiteX4" fmla="*/ 5344 w 14872922"/>
              <a:gd name="connsiteY4" fmla="*/ 5597140 h 12397446"/>
              <a:gd name="connsiteX0" fmla="*/ 5344 w 14873357"/>
              <a:gd name="connsiteY0" fmla="*/ 5597140 h 12774946"/>
              <a:gd name="connsiteX1" fmla="*/ 8690417 w 14873357"/>
              <a:gd name="connsiteY1" fmla="*/ 216 h 12774946"/>
              <a:gd name="connsiteX2" fmla="*/ 14872922 w 14873357"/>
              <a:gd name="connsiteY2" fmla="*/ 5789646 h 12774946"/>
              <a:gd name="connsiteX3" fmla="*/ 9989828 w 14873357"/>
              <a:gd name="connsiteY3" fmla="*/ 12397224 h 12774946"/>
              <a:gd name="connsiteX4" fmla="*/ 5344 w 14873357"/>
              <a:gd name="connsiteY4" fmla="*/ 5597140 h 12774946"/>
              <a:gd name="connsiteX0" fmla="*/ 7088 w 14875101"/>
              <a:gd name="connsiteY0" fmla="*/ 5684856 h 12862662"/>
              <a:gd name="connsiteX1" fmla="*/ 8692161 w 14875101"/>
              <a:gd name="connsiteY1" fmla="*/ 87932 h 12862662"/>
              <a:gd name="connsiteX2" fmla="*/ 14874666 w 14875101"/>
              <a:gd name="connsiteY2" fmla="*/ 5877362 h 12862662"/>
              <a:gd name="connsiteX3" fmla="*/ 9991572 w 14875101"/>
              <a:gd name="connsiteY3" fmla="*/ 12484940 h 12862662"/>
              <a:gd name="connsiteX4" fmla="*/ 7088 w 14875101"/>
              <a:gd name="connsiteY4" fmla="*/ 5684856 h 12862662"/>
              <a:gd name="connsiteX0" fmla="*/ 90564 w 14958577"/>
              <a:gd name="connsiteY0" fmla="*/ 5684856 h 12862662"/>
              <a:gd name="connsiteX1" fmla="*/ 8775637 w 14958577"/>
              <a:gd name="connsiteY1" fmla="*/ 87932 h 12862662"/>
              <a:gd name="connsiteX2" fmla="*/ 14958142 w 14958577"/>
              <a:gd name="connsiteY2" fmla="*/ 5877362 h 12862662"/>
              <a:gd name="connsiteX3" fmla="*/ 10075048 w 14958577"/>
              <a:gd name="connsiteY3" fmla="*/ 12484940 h 12862662"/>
              <a:gd name="connsiteX4" fmla="*/ 90564 w 14958577"/>
              <a:gd name="connsiteY4" fmla="*/ 5684856 h 12862662"/>
              <a:gd name="connsiteX0" fmla="*/ 73624 w 13786170"/>
              <a:gd name="connsiteY0" fmla="*/ 2705449 h 12586976"/>
              <a:gd name="connsiteX1" fmla="*/ 7603665 w 13786170"/>
              <a:gd name="connsiteY1" fmla="*/ 140483 h 12586976"/>
              <a:gd name="connsiteX2" fmla="*/ 13786170 w 13786170"/>
              <a:gd name="connsiteY2" fmla="*/ 5929913 h 12586976"/>
              <a:gd name="connsiteX3" fmla="*/ 8903076 w 13786170"/>
              <a:gd name="connsiteY3" fmla="*/ 12537491 h 12586976"/>
              <a:gd name="connsiteX4" fmla="*/ 73624 w 13786170"/>
              <a:gd name="connsiteY4" fmla="*/ 2705449 h 12586976"/>
              <a:gd name="connsiteX0" fmla="*/ 4230 w 13716776"/>
              <a:gd name="connsiteY0" fmla="*/ 2709219 h 12876487"/>
              <a:gd name="connsiteX1" fmla="*/ 7534271 w 13716776"/>
              <a:gd name="connsiteY1" fmla="*/ 144253 h 12876487"/>
              <a:gd name="connsiteX2" fmla="*/ 13716776 w 13716776"/>
              <a:gd name="connsiteY2" fmla="*/ 5933683 h 12876487"/>
              <a:gd name="connsiteX3" fmla="*/ 6571746 w 13716776"/>
              <a:gd name="connsiteY3" fmla="*/ 12830019 h 12876487"/>
              <a:gd name="connsiteX4" fmla="*/ 4230 w 13716776"/>
              <a:gd name="connsiteY4" fmla="*/ 2709219 h 12876487"/>
              <a:gd name="connsiteX0" fmla="*/ 25968 w 13738514"/>
              <a:gd name="connsiteY0" fmla="*/ 2709219 h 12845539"/>
              <a:gd name="connsiteX1" fmla="*/ 7556009 w 13738514"/>
              <a:gd name="connsiteY1" fmla="*/ 144253 h 12845539"/>
              <a:gd name="connsiteX2" fmla="*/ 13738514 w 13738514"/>
              <a:gd name="connsiteY2" fmla="*/ 5933683 h 12845539"/>
              <a:gd name="connsiteX3" fmla="*/ 6593484 w 13738514"/>
              <a:gd name="connsiteY3" fmla="*/ 12830019 h 12845539"/>
              <a:gd name="connsiteX4" fmla="*/ 25968 w 13738514"/>
              <a:gd name="connsiteY4" fmla="*/ 2709219 h 12845539"/>
              <a:gd name="connsiteX0" fmla="*/ 1048306 w 14760852"/>
              <a:gd name="connsiteY0" fmla="*/ 2647217 h 12781607"/>
              <a:gd name="connsiteX1" fmla="*/ 8578347 w 14760852"/>
              <a:gd name="connsiteY1" fmla="*/ 82251 h 12781607"/>
              <a:gd name="connsiteX2" fmla="*/ 14760852 w 14760852"/>
              <a:gd name="connsiteY2" fmla="*/ 5871681 h 12781607"/>
              <a:gd name="connsiteX3" fmla="*/ 7615822 w 14760852"/>
              <a:gd name="connsiteY3" fmla="*/ 12768017 h 12781607"/>
              <a:gd name="connsiteX4" fmla="*/ 1048306 w 14760852"/>
              <a:gd name="connsiteY4" fmla="*/ 2647217 h 12781607"/>
              <a:gd name="connsiteX0" fmla="*/ 1048306 w 14760852"/>
              <a:gd name="connsiteY0" fmla="*/ 2743471 h 12877861"/>
              <a:gd name="connsiteX1" fmla="*/ 8578347 w 14760852"/>
              <a:gd name="connsiteY1" fmla="*/ 178505 h 12877861"/>
              <a:gd name="connsiteX2" fmla="*/ 14760852 w 14760852"/>
              <a:gd name="connsiteY2" fmla="*/ 5967935 h 12877861"/>
              <a:gd name="connsiteX3" fmla="*/ 7615822 w 14760852"/>
              <a:gd name="connsiteY3" fmla="*/ 12864271 h 12877861"/>
              <a:gd name="connsiteX4" fmla="*/ 1048306 w 14760852"/>
              <a:gd name="connsiteY4" fmla="*/ 2743471 h 12877861"/>
              <a:gd name="connsiteX0" fmla="*/ 1048306 w 14760852"/>
              <a:gd name="connsiteY0" fmla="*/ 2806023 h 12940413"/>
              <a:gd name="connsiteX1" fmla="*/ 8578347 w 14760852"/>
              <a:gd name="connsiteY1" fmla="*/ 241057 h 12940413"/>
              <a:gd name="connsiteX2" fmla="*/ 14760852 w 14760852"/>
              <a:gd name="connsiteY2" fmla="*/ 6030487 h 12940413"/>
              <a:gd name="connsiteX3" fmla="*/ 7615822 w 14760852"/>
              <a:gd name="connsiteY3" fmla="*/ 12926823 h 12940413"/>
              <a:gd name="connsiteX4" fmla="*/ 1048306 w 14760852"/>
              <a:gd name="connsiteY4" fmla="*/ 2806023 h 12940413"/>
              <a:gd name="connsiteX0" fmla="*/ 685281 w 14397827"/>
              <a:gd name="connsiteY0" fmla="*/ 2873879 h 13009550"/>
              <a:gd name="connsiteX1" fmla="*/ 8215322 w 14397827"/>
              <a:gd name="connsiteY1" fmla="*/ 308913 h 13009550"/>
              <a:gd name="connsiteX2" fmla="*/ 14397827 w 14397827"/>
              <a:gd name="connsiteY2" fmla="*/ 6098343 h 13009550"/>
              <a:gd name="connsiteX3" fmla="*/ 7252797 w 14397827"/>
              <a:gd name="connsiteY3" fmla="*/ 12994679 h 13009550"/>
              <a:gd name="connsiteX4" fmla="*/ 685281 w 14397827"/>
              <a:gd name="connsiteY4" fmla="*/ 2873879 h 130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7827" h="13009550">
                <a:moveTo>
                  <a:pt x="685281" y="2873879"/>
                </a:moveTo>
                <a:cubicBezTo>
                  <a:pt x="2626375" y="1144595"/>
                  <a:pt x="4149224" y="-757888"/>
                  <a:pt x="8215322" y="308913"/>
                </a:cubicBezTo>
                <a:cubicBezTo>
                  <a:pt x="12281420" y="1375714"/>
                  <a:pt x="14397827" y="2900929"/>
                  <a:pt x="14397827" y="6098343"/>
                </a:cubicBezTo>
                <a:cubicBezTo>
                  <a:pt x="14397827" y="9295757"/>
                  <a:pt x="13580832" y="12569564"/>
                  <a:pt x="7252797" y="12994679"/>
                </a:cubicBezTo>
                <a:cubicBezTo>
                  <a:pt x="924762" y="13419794"/>
                  <a:pt x="-1255813" y="4603163"/>
                  <a:pt x="685281" y="2873879"/>
                </a:cubicBezTo>
                <a:close/>
              </a:path>
            </a:pathLst>
          </a:custGeom>
          <a:solidFill>
            <a:srgbClr val="6AB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0396" r="50345" b="30620"/>
          <a:stretch>
            <a:fillRect/>
          </a:stretch>
        </p:blipFill>
        <p:spPr>
          <a:xfrm rot="-1001153">
            <a:off x="3891646" y="2413541"/>
            <a:ext cx="931032" cy="14345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99536">
            <a:off x="14881319" y="-1925663"/>
            <a:ext cx="2481522" cy="60158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9191" b="35612"/>
          <a:stretch>
            <a:fillRect/>
          </a:stretch>
        </p:blipFill>
        <p:spPr>
          <a:xfrm rot="101328">
            <a:off x="435122" y="2747360"/>
            <a:ext cx="1461348" cy="26494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63797">
            <a:off x="-2293958" y="-2169256"/>
            <a:ext cx="4514704" cy="707437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026575" y="645683"/>
            <a:ext cx="12896137" cy="15753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024"/>
              </a:lnSpc>
            </a:pPr>
            <a:r>
              <a:rPr lang="en-US" sz="9600" b="1" dirty="0" err="1" smtClean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Mục</a:t>
            </a:r>
            <a:r>
              <a:rPr lang="en-US" sz="9600" b="1" dirty="0" smtClean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 </a:t>
            </a:r>
            <a:r>
              <a:rPr lang="en-US" sz="9600" b="1" dirty="0" err="1" smtClean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tiêu</a:t>
            </a:r>
            <a:r>
              <a:rPr lang="en-US" sz="9600" b="1" dirty="0" smtClean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 </a:t>
            </a:r>
            <a:r>
              <a:rPr lang="en-US" sz="9600" b="1" dirty="0" err="1" smtClean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bài</a:t>
            </a:r>
            <a:r>
              <a:rPr lang="en-US" sz="9600" b="1" dirty="0" smtClean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 </a:t>
            </a:r>
            <a:r>
              <a:rPr lang="en-US" sz="9600" b="1" dirty="0" err="1" smtClean="0">
                <a:solidFill>
                  <a:srgbClr val="141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  <a:cs typeface="Arial" panose="020B0604020202020204" pitchFamily="34" charset="0"/>
              </a:rPr>
              <a:t>học</a:t>
            </a:r>
            <a:endParaRPr lang="en-US" sz="9600" b="1" dirty="0">
              <a:solidFill>
                <a:srgbClr val="1416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-38703">
            <a:off x="76980" y="5413939"/>
            <a:ext cx="13719420" cy="3957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Sự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ra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đời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vai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trò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của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khí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Nội</a:t>
            </a:r>
            <a:r>
              <a:rPr lang="en-GB" sz="4400" b="1" dirty="0">
                <a:latin typeface="+mj-lt"/>
              </a:rPr>
              <a:t>.</a:t>
            </a:r>
          </a:p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Quá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trình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xây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dựng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.</a:t>
            </a:r>
          </a:p>
          <a:p>
            <a:pPr marL="888377" lvl="1" indent="-444189">
              <a:lnSpc>
                <a:spcPct val="150000"/>
              </a:lnSpc>
              <a:buFont typeface="Arial"/>
              <a:buChar char="•"/>
            </a:pPr>
            <a:r>
              <a:rPr lang="en-GB" sz="4400" b="1" dirty="0" err="1">
                <a:latin typeface="+mj-lt"/>
              </a:rPr>
              <a:t>Những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đóng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góp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của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máy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Cơ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khí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Hà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Nội</a:t>
            </a:r>
            <a:r>
              <a:rPr lang="en-GB" sz="4400" b="1" dirty="0">
                <a:latin typeface="+mj-lt"/>
              </a:rPr>
              <a:t> </a:t>
            </a:r>
            <a:endParaRPr lang="en-GB" sz="4400" b="1" dirty="0" smtClean="0">
              <a:latin typeface="+mj-lt"/>
            </a:endParaRPr>
          </a:p>
          <a:p>
            <a:pPr marL="444188" lvl="1">
              <a:lnSpc>
                <a:spcPct val="150000"/>
              </a:lnSpc>
            </a:pPr>
            <a:r>
              <a:rPr lang="en-GB" sz="4400" b="1" dirty="0">
                <a:latin typeface="+mj-lt"/>
              </a:rPr>
              <a:t> </a:t>
            </a:r>
            <a:r>
              <a:rPr lang="en-GB" sz="4400" b="1" dirty="0" smtClean="0">
                <a:latin typeface="+mj-lt"/>
              </a:rPr>
              <a:t>   </a:t>
            </a:r>
            <a:r>
              <a:rPr lang="en-GB" sz="4400" b="1" dirty="0" err="1" smtClean="0">
                <a:latin typeface="+mj-lt"/>
              </a:rPr>
              <a:t>cho</a:t>
            </a:r>
            <a:r>
              <a:rPr lang="en-GB" sz="4400" b="1" dirty="0" smtClean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công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cuộc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xây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dựng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và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bảo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vệ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đất</a:t>
            </a:r>
            <a:r>
              <a:rPr lang="en-GB" sz="4400" b="1" dirty="0">
                <a:latin typeface="+mj-lt"/>
              </a:rPr>
              <a:t> </a:t>
            </a:r>
            <a:r>
              <a:rPr lang="en-GB" sz="4400" b="1" dirty="0" err="1">
                <a:latin typeface="+mj-lt"/>
              </a:rPr>
              <a:t>nước</a:t>
            </a:r>
            <a:r>
              <a:rPr lang="en-GB" sz="4400" b="1" dirty="0" smtClean="0">
                <a:latin typeface="+mj-lt"/>
              </a:rPr>
              <a:t>.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0436" y="2655262"/>
            <a:ext cx="6096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i="1" dirty="0" err="1">
                <a:latin typeface="+mj-lt"/>
              </a:rPr>
              <a:t>Sau</a:t>
            </a:r>
            <a:r>
              <a:rPr lang="en-GB" sz="4400" i="1" dirty="0">
                <a:latin typeface="+mj-lt"/>
              </a:rPr>
              <a:t> </a:t>
            </a:r>
            <a:r>
              <a:rPr lang="en-GB" sz="4400" i="1" dirty="0" err="1">
                <a:latin typeface="+mj-lt"/>
              </a:rPr>
              <a:t>bài</a:t>
            </a:r>
            <a:r>
              <a:rPr lang="en-GB" sz="4400" i="1" dirty="0">
                <a:latin typeface="+mj-lt"/>
              </a:rPr>
              <a:t> </a:t>
            </a:r>
            <a:r>
              <a:rPr lang="en-GB" sz="4400" i="1" dirty="0" err="1">
                <a:latin typeface="+mj-lt"/>
              </a:rPr>
              <a:t>học</a:t>
            </a:r>
            <a:r>
              <a:rPr lang="en-GB" sz="4400" i="1" dirty="0">
                <a:latin typeface="+mj-lt"/>
              </a:rPr>
              <a:t>, </a:t>
            </a:r>
            <a:r>
              <a:rPr lang="en-GB" sz="4400" i="1" dirty="0" err="1">
                <a:latin typeface="+mj-lt"/>
              </a:rPr>
              <a:t>học</a:t>
            </a:r>
            <a:r>
              <a:rPr lang="en-GB" sz="4400" i="1" dirty="0">
                <a:latin typeface="+mj-lt"/>
              </a:rPr>
              <a:t> </a:t>
            </a:r>
            <a:r>
              <a:rPr lang="en-GB" sz="4400" i="1" dirty="0" err="1">
                <a:latin typeface="+mj-lt"/>
              </a:rPr>
              <a:t>sinh</a:t>
            </a:r>
            <a:r>
              <a:rPr lang="en-GB" sz="4400" i="1" dirty="0">
                <a:latin typeface="+mj-lt"/>
              </a:rPr>
              <a:t> </a:t>
            </a:r>
            <a:r>
              <a:rPr lang="en-GB" sz="4400" i="1" dirty="0" err="1">
                <a:latin typeface="+mj-lt"/>
              </a:rPr>
              <a:t>biết</a:t>
            </a:r>
            <a:r>
              <a:rPr lang="en-GB" sz="4400" i="1" dirty="0">
                <a:latin typeface="+mj-lt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 rot="6813847" flipH="1" flipV="1">
            <a:off x="15585710" y="5051400"/>
            <a:ext cx="5478983" cy="4702402"/>
            <a:chOff x="-213237" y="3285181"/>
            <a:chExt cx="5478983" cy="4702402"/>
          </a:xfrm>
        </p:grpSpPr>
        <p:sp>
          <p:nvSpPr>
            <p:cNvPr id="16" name="Freeform 15"/>
            <p:cNvSpPr/>
            <p:nvPr/>
          </p:nvSpPr>
          <p:spPr>
            <a:xfrm>
              <a:off x="-205291" y="3309864"/>
              <a:ext cx="5471037" cy="4677719"/>
            </a:xfrm>
            <a:custGeom>
              <a:avLst/>
              <a:gdLst>
                <a:gd name="connsiteX0" fmla="*/ 0 w 5471037"/>
                <a:gd name="connsiteY0" fmla="*/ 1020119 h 4677719"/>
                <a:gd name="connsiteX1" fmla="*/ 1238250 w 5471037"/>
                <a:gd name="connsiteY1" fmla="*/ 10469 h 4677719"/>
                <a:gd name="connsiteX2" fmla="*/ 2076450 w 5471037"/>
                <a:gd name="connsiteY2" fmla="*/ 601019 h 4677719"/>
                <a:gd name="connsiteX3" fmla="*/ 1771650 w 5471037"/>
                <a:gd name="connsiteY3" fmla="*/ 2239319 h 4677719"/>
                <a:gd name="connsiteX4" fmla="*/ 819150 w 5471037"/>
                <a:gd name="connsiteY4" fmla="*/ 2772719 h 4677719"/>
                <a:gd name="connsiteX5" fmla="*/ 1028700 w 5471037"/>
                <a:gd name="connsiteY5" fmla="*/ 1801169 h 4677719"/>
                <a:gd name="connsiteX6" fmla="*/ 2705100 w 5471037"/>
                <a:gd name="connsiteY6" fmla="*/ 867719 h 4677719"/>
                <a:gd name="connsiteX7" fmla="*/ 4229100 w 5471037"/>
                <a:gd name="connsiteY7" fmla="*/ 810569 h 4677719"/>
                <a:gd name="connsiteX8" fmla="*/ 5219700 w 5471037"/>
                <a:gd name="connsiteY8" fmla="*/ 1115369 h 4677719"/>
                <a:gd name="connsiteX9" fmla="*/ 5448300 w 5471037"/>
                <a:gd name="connsiteY9" fmla="*/ 2086919 h 4677719"/>
                <a:gd name="connsiteX10" fmla="*/ 4800600 w 5471037"/>
                <a:gd name="connsiteY10" fmla="*/ 3401369 h 4677719"/>
                <a:gd name="connsiteX11" fmla="*/ 3562350 w 5471037"/>
                <a:gd name="connsiteY11" fmla="*/ 4201469 h 4677719"/>
                <a:gd name="connsiteX12" fmla="*/ 3181350 w 5471037"/>
                <a:gd name="connsiteY12" fmla="*/ 3915719 h 4677719"/>
                <a:gd name="connsiteX13" fmla="*/ 3486150 w 5471037"/>
                <a:gd name="connsiteY13" fmla="*/ 3839519 h 4677719"/>
                <a:gd name="connsiteX14" fmla="*/ 4419600 w 5471037"/>
                <a:gd name="connsiteY14" fmla="*/ 4677719 h 46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1037" h="4677719">
                  <a:moveTo>
                    <a:pt x="0" y="1020119"/>
                  </a:moveTo>
                  <a:cubicBezTo>
                    <a:pt x="446087" y="550219"/>
                    <a:pt x="892175" y="80319"/>
                    <a:pt x="1238250" y="10469"/>
                  </a:cubicBezTo>
                  <a:cubicBezTo>
                    <a:pt x="1584325" y="-59381"/>
                    <a:pt x="1987550" y="229544"/>
                    <a:pt x="2076450" y="601019"/>
                  </a:cubicBezTo>
                  <a:cubicBezTo>
                    <a:pt x="2165350" y="972494"/>
                    <a:pt x="1981200" y="1877369"/>
                    <a:pt x="1771650" y="2239319"/>
                  </a:cubicBezTo>
                  <a:cubicBezTo>
                    <a:pt x="1562100" y="2601269"/>
                    <a:pt x="942975" y="2845744"/>
                    <a:pt x="819150" y="2772719"/>
                  </a:cubicBezTo>
                  <a:cubicBezTo>
                    <a:pt x="695325" y="2699694"/>
                    <a:pt x="714375" y="2118669"/>
                    <a:pt x="1028700" y="1801169"/>
                  </a:cubicBezTo>
                  <a:cubicBezTo>
                    <a:pt x="1343025" y="1483669"/>
                    <a:pt x="2171700" y="1032819"/>
                    <a:pt x="2705100" y="867719"/>
                  </a:cubicBezTo>
                  <a:cubicBezTo>
                    <a:pt x="3238500" y="702619"/>
                    <a:pt x="3810000" y="769294"/>
                    <a:pt x="4229100" y="810569"/>
                  </a:cubicBezTo>
                  <a:cubicBezTo>
                    <a:pt x="4648200" y="851844"/>
                    <a:pt x="5016500" y="902644"/>
                    <a:pt x="5219700" y="1115369"/>
                  </a:cubicBezTo>
                  <a:cubicBezTo>
                    <a:pt x="5422900" y="1328094"/>
                    <a:pt x="5518150" y="1705919"/>
                    <a:pt x="5448300" y="2086919"/>
                  </a:cubicBezTo>
                  <a:cubicBezTo>
                    <a:pt x="5378450" y="2467919"/>
                    <a:pt x="5114925" y="3048944"/>
                    <a:pt x="4800600" y="3401369"/>
                  </a:cubicBezTo>
                  <a:cubicBezTo>
                    <a:pt x="4486275" y="3753794"/>
                    <a:pt x="3832225" y="4115744"/>
                    <a:pt x="3562350" y="4201469"/>
                  </a:cubicBezTo>
                  <a:cubicBezTo>
                    <a:pt x="3292475" y="4287194"/>
                    <a:pt x="3194050" y="3976044"/>
                    <a:pt x="3181350" y="3915719"/>
                  </a:cubicBezTo>
                  <a:cubicBezTo>
                    <a:pt x="3168650" y="3855394"/>
                    <a:pt x="3279775" y="3712519"/>
                    <a:pt x="3486150" y="3839519"/>
                  </a:cubicBezTo>
                  <a:cubicBezTo>
                    <a:pt x="3692525" y="3966519"/>
                    <a:pt x="4056062" y="4322119"/>
                    <a:pt x="4419600" y="4677719"/>
                  </a:cubicBezTo>
                </a:path>
              </a:pathLst>
            </a:custGeom>
            <a:noFill/>
            <a:ln w="142875">
              <a:solidFill>
                <a:srgbClr val="515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-213237" y="3285181"/>
              <a:ext cx="5471037" cy="4677719"/>
            </a:xfrm>
            <a:custGeom>
              <a:avLst/>
              <a:gdLst>
                <a:gd name="connsiteX0" fmla="*/ 0 w 5471037"/>
                <a:gd name="connsiteY0" fmla="*/ 1020119 h 4677719"/>
                <a:gd name="connsiteX1" fmla="*/ 1238250 w 5471037"/>
                <a:gd name="connsiteY1" fmla="*/ 10469 h 4677719"/>
                <a:gd name="connsiteX2" fmla="*/ 2076450 w 5471037"/>
                <a:gd name="connsiteY2" fmla="*/ 601019 h 4677719"/>
                <a:gd name="connsiteX3" fmla="*/ 1771650 w 5471037"/>
                <a:gd name="connsiteY3" fmla="*/ 2239319 h 4677719"/>
                <a:gd name="connsiteX4" fmla="*/ 819150 w 5471037"/>
                <a:gd name="connsiteY4" fmla="*/ 2772719 h 4677719"/>
                <a:gd name="connsiteX5" fmla="*/ 1028700 w 5471037"/>
                <a:gd name="connsiteY5" fmla="*/ 1801169 h 4677719"/>
                <a:gd name="connsiteX6" fmla="*/ 2705100 w 5471037"/>
                <a:gd name="connsiteY6" fmla="*/ 867719 h 4677719"/>
                <a:gd name="connsiteX7" fmla="*/ 4229100 w 5471037"/>
                <a:gd name="connsiteY7" fmla="*/ 810569 h 4677719"/>
                <a:gd name="connsiteX8" fmla="*/ 5219700 w 5471037"/>
                <a:gd name="connsiteY8" fmla="*/ 1115369 h 4677719"/>
                <a:gd name="connsiteX9" fmla="*/ 5448300 w 5471037"/>
                <a:gd name="connsiteY9" fmla="*/ 2086919 h 4677719"/>
                <a:gd name="connsiteX10" fmla="*/ 4800600 w 5471037"/>
                <a:gd name="connsiteY10" fmla="*/ 3401369 h 4677719"/>
                <a:gd name="connsiteX11" fmla="*/ 3562350 w 5471037"/>
                <a:gd name="connsiteY11" fmla="*/ 4201469 h 4677719"/>
                <a:gd name="connsiteX12" fmla="*/ 3181350 w 5471037"/>
                <a:gd name="connsiteY12" fmla="*/ 3915719 h 4677719"/>
                <a:gd name="connsiteX13" fmla="*/ 3486150 w 5471037"/>
                <a:gd name="connsiteY13" fmla="*/ 3839519 h 4677719"/>
                <a:gd name="connsiteX14" fmla="*/ 4419600 w 5471037"/>
                <a:gd name="connsiteY14" fmla="*/ 4677719 h 46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1037" h="4677719">
                  <a:moveTo>
                    <a:pt x="0" y="1020119"/>
                  </a:moveTo>
                  <a:cubicBezTo>
                    <a:pt x="446087" y="550219"/>
                    <a:pt x="892175" y="80319"/>
                    <a:pt x="1238250" y="10469"/>
                  </a:cubicBezTo>
                  <a:cubicBezTo>
                    <a:pt x="1584325" y="-59381"/>
                    <a:pt x="1987550" y="229544"/>
                    <a:pt x="2076450" y="601019"/>
                  </a:cubicBezTo>
                  <a:cubicBezTo>
                    <a:pt x="2165350" y="972494"/>
                    <a:pt x="1981200" y="1877369"/>
                    <a:pt x="1771650" y="2239319"/>
                  </a:cubicBezTo>
                  <a:cubicBezTo>
                    <a:pt x="1562100" y="2601269"/>
                    <a:pt x="942975" y="2845744"/>
                    <a:pt x="819150" y="2772719"/>
                  </a:cubicBezTo>
                  <a:cubicBezTo>
                    <a:pt x="695325" y="2699694"/>
                    <a:pt x="714375" y="2118669"/>
                    <a:pt x="1028700" y="1801169"/>
                  </a:cubicBezTo>
                  <a:cubicBezTo>
                    <a:pt x="1343025" y="1483669"/>
                    <a:pt x="2171700" y="1032819"/>
                    <a:pt x="2705100" y="867719"/>
                  </a:cubicBezTo>
                  <a:cubicBezTo>
                    <a:pt x="3238500" y="702619"/>
                    <a:pt x="3810000" y="769294"/>
                    <a:pt x="4229100" y="810569"/>
                  </a:cubicBezTo>
                  <a:cubicBezTo>
                    <a:pt x="4648200" y="851844"/>
                    <a:pt x="5016500" y="902644"/>
                    <a:pt x="5219700" y="1115369"/>
                  </a:cubicBezTo>
                  <a:cubicBezTo>
                    <a:pt x="5422900" y="1328094"/>
                    <a:pt x="5518150" y="1705919"/>
                    <a:pt x="5448300" y="2086919"/>
                  </a:cubicBezTo>
                  <a:cubicBezTo>
                    <a:pt x="5378450" y="2467919"/>
                    <a:pt x="5114925" y="3048944"/>
                    <a:pt x="4800600" y="3401369"/>
                  </a:cubicBezTo>
                  <a:cubicBezTo>
                    <a:pt x="4486275" y="3753794"/>
                    <a:pt x="3832225" y="4115744"/>
                    <a:pt x="3562350" y="4201469"/>
                  </a:cubicBezTo>
                  <a:cubicBezTo>
                    <a:pt x="3292475" y="4287194"/>
                    <a:pt x="3194050" y="3976044"/>
                    <a:pt x="3181350" y="3915719"/>
                  </a:cubicBezTo>
                  <a:cubicBezTo>
                    <a:pt x="3168650" y="3855394"/>
                    <a:pt x="3279775" y="3712519"/>
                    <a:pt x="3486150" y="3839519"/>
                  </a:cubicBezTo>
                  <a:cubicBezTo>
                    <a:pt x="3692525" y="3966519"/>
                    <a:pt x="4056062" y="4322119"/>
                    <a:pt x="4419600" y="4677719"/>
                  </a:cubicBezTo>
                </a:path>
              </a:pathLst>
            </a:custGeom>
            <a:noFill/>
            <a:ln w="57150">
              <a:solidFill>
                <a:schemeClr val="bg1">
                  <a:alpha val="4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0714">
            <a:off x="12071880" y="7314425"/>
            <a:ext cx="4514704" cy="7074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2006">
            <a:off x="1934854" y="2189597"/>
            <a:ext cx="4123556" cy="7052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5614" y="3314700"/>
            <a:ext cx="11707534" cy="1077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74246" y="3009900"/>
            <a:ext cx="1144954" cy="17642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1045245" y="4205323"/>
            <a:ext cx="11273843" cy="41072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45120" y="535236"/>
            <a:ext cx="7499039" cy="144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59"/>
              </a:lnSpc>
            </a:pPr>
            <a:r>
              <a:rPr lang="en-GB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Nội</a:t>
            </a:r>
            <a:r>
              <a:rPr lang="en-GB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 dung</a:t>
            </a:r>
            <a:endParaRPr lang="en-US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5614" y="5790968"/>
            <a:ext cx="13473045" cy="1077135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1212001" y="6681591"/>
            <a:ext cx="12225355" cy="445391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5614" y="8097793"/>
            <a:ext cx="15842186" cy="1713429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1100685" y="9577191"/>
            <a:ext cx="12225355" cy="44539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316068" y="3478450"/>
            <a:ext cx="10382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Hoàn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cảnh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đời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16068" y="5959769"/>
            <a:ext cx="9927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Quá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xây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dựng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16068" y="8191367"/>
            <a:ext cx="1270473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góp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cuộc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xây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dựng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7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74246" y="5297627"/>
            <a:ext cx="1144954" cy="1764223"/>
          </a:xfrm>
          <a:prstGeom prst="rect">
            <a:avLst/>
          </a:prstGeom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>
            <a:off x="74246" y="7877359"/>
            <a:ext cx="1144954" cy="1764223"/>
          </a:xfrm>
          <a:prstGeom prst="rect">
            <a:avLst/>
          </a:prstGeom>
        </p:spPr>
      </p:pic>
      <p:sp>
        <p:nvSpPr>
          <p:cNvPr id="16" name="Oval 12"/>
          <p:cNvSpPr/>
          <p:nvPr/>
        </p:nvSpPr>
        <p:spPr>
          <a:xfrm rot="21283854">
            <a:off x="9788580" y="-6101287"/>
            <a:ext cx="15539111" cy="13076322"/>
          </a:xfrm>
          <a:custGeom>
            <a:avLst/>
            <a:gdLst>
              <a:gd name="connsiteX0" fmla="*/ 0 w 12365010"/>
              <a:gd name="connsiteY0" fmla="*/ 5789430 h 11578859"/>
              <a:gd name="connsiteX1" fmla="*/ 6182505 w 12365010"/>
              <a:gd name="connsiteY1" fmla="*/ 0 h 11578859"/>
              <a:gd name="connsiteX2" fmla="*/ 12365010 w 12365010"/>
              <a:gd name="connsiteY2" fmla="*/ 5789430 h 11578859"/>
              <a:gd name="connsiteX3" fmla="*/ 6182505 w 12365010"/>
              <a:gd name="connsiteY3" fmla="*/ 11578860 h 11578859"/>
              <a:gd name="connsiteX4" fmla="*/ 0 w 12365010"/>
              <a:gd name="connsiteY4" fmla="*/ 5789430 h 11578859"/>
              <a:gd name="connsiteX0" fmla="*/ 0 w 14867578"/>
              <a:gd name="connsiteY0" fmla="*/ 5597237 h 11579464"/>
              <a:gd name="connsiteX1" fmla="*/ 8685073 w 14867578"/>
              <a:gd name="connsiteY1" fmla="*/ 313 h 11579464"/>
              <a:gd name="connsiteX2" fmla="*/ 14867578 w 14867578"/>
              <a:gd name="connsiteY2" fmla="*/ 5789743 h 11579464"/>
              <a:gd name="connsiteX3" fmla="*/ 8685073 w 14867578"/>
              <a:gd name="connsiteY3" fmla="*/ 11579173 h 11579464"/>
              <a:gd name="connsiteX4" fmla="*/ 0 w 14867578"/>
              <a:gd name="connsiteY4" fmla="*/ 5597237 h 11579464"/>
              <a:gd name="connsiteX0" fmla="*/ 5344 w 14872922"/>
              <a:gd name="connsiteY0" fmla="*/ 5597140 h 12397446"/>
              <a:gd name="connsiteX1" fmla="*/ 8690417 w 14872922"/>
              <a:gd name="connsiteY1" fmla="*/ 216 h 12397446"/>
              <a:gd name="connsiteX2" fmla="*/ 14872922 w 14872922"/>
              <a:gd name="connsiteY2" fmla="*/ 5789646 h 12397446"/>
              <a:gd name="connsiteX3" fmla="*/ 9989828 w 14872922"/>
              <a:gd name="connsiteY3" fmla="*/ 12397224 h 12397446"/>
              <a:gd name="connsiteX4" fmla="*/ 5344 w 14872922"/>
              <a:gd name="connsiteY4" fmla="*/ 5597140 h 12397446"/>
              <a:gd name="connsiteX0" fmla="*/ 5344 w 14873357"/>
              <a:gd name="connsiteY0" fmla="*/ 5597140 h 12774946"/>
              <a:gd name="connsiteX1" fmla="*/ 8690417 w 14873357"/>
              <a:gd name="connsiteY1" fmla="*/ 216 h 12774946"/>
              <a:gd name="connsiteX2" fmla="*/ 14872922 w 14873357"/>
              <a:gd name="connsiteY2" fmla="*/ 5789646 h 12774946"/>
              <a:gd name="connsiteX3" fmla="*/ 9989828 w 14873357"/>
              <a:gd name="connsiteY3" fmla="*/ 12397224 h 12774946"/>
              <a:gd name="connsiteX4" fmla="*/ 5344 w 14873357"/>
              <a:gd name="connsiteY4" fmla="*/ 5597140 h 12774946"/>
              <a:gd name="connsiteX0" fmla="*/ 7088 w 14875101"/>
              <a:gd name="connsiteY0" fmla="*/ 5684856 h 12862662"/>
              <a:gd name="connsiteX1" fmla="*/ 8692161 w 14875101"/>
              <a:gd name="connsiteY1" fmla="*/ 87932 h 12862662"/>
              <a:gd name="connsiteX2" fmla="*/ 14874666 w 14875101"/>
              <a:gd name="connsiteY2" fmla="*/ 5877362 h 12862662"/>
              <a:gd name="connsiteX3" fmla="*/ 9991572 w 14875101"/>
              <a:gd name="connsiteY3" fmla="*/ 12484940 h 12862662"/>
              <a:gd name="connsiteX4" fmla="*/ 7088 w 14875101"/>
              <a:gd name="connsiteY4" fmla="*/ 5684856 h 12862662"/>
              <a:gd name="connsiteX0" fmla="*/ 90564 w 14958577"/>
              <a:gd name="connsiteY0" fmla="*/ 5684856 h 12862662"/>
              <a:gd name="connsiteX1" fmla="*/ 8775637 w 14958577"/>
              <a:gd name="connsiteY1" fmla="*/ 87932 h 12862662"/>
              <a:gd name="connsiteX2" fmla="*/ 14958142 w 14958577"/>
              <a:gd name="connsiteY2" fmla="*/ 5877362 h 12862662"/>
              <a:gd name="connsiteX3" fmla="*/ 10075048 w 14958577"/>
              <a:gd name="connsiteY3" fmla="*/ 12484940 h 12862662"/>
              <a:gd name="connsiteX4" fmla="*/ 90564 w 14958577"/>
              <a:gd name="connsiteY4" fmla="*/ 5684856 h 12862662"/>
              <a:gd name="connsiteX0" fmla="*/ 73624 w 13786170"/>
              <a:gd name="connsiteY0" fmla="*/ 2705449 h 12586976"/>
              <a:gd name="connsiteX1" fmla="*/ 7603665 w 13786170"/>
              <a:gd name="connsiteY1" fmla="*/ 140483 h 12586976"/>
              <a:gd name="connsiteX2" fmla="*/ 13786170 w 13786170"/>
              <a:gd name="connsiteY2" fmla="*/ 5929913 h 12586976"/>
              <a:gd name="connsiteX3" fmla="*/ 8903076 w 13786170"/>
              <a:gd name="connsiteY3" fmla="*/ 12537491 h 12586976"/>
              <a:gd name="connsiteX4" fmla="*/ 73624 w 13786170"/>
              <a:gd name="connsiteY4" fmla="*/ 2705449 h 12586976"/>
              <a:gd name="connsiteX0" fmla="*/ 4230 w 13716776"/>
              <a:gd name="connsiteY0" fmla="*/ 2709219 h 12876487"/>
              <a:gd name="connsiteX1" fmla="*/ 7534271 w 13716776"/>
              <a:gd name="connsiteY1" fmla="*/ 144253 h 12876487"/>
              <a:gd name="connsiteX2" fmla="*/ 13716776 w 13716776"/>
              <a:gd name="connsiteY2" fmla="*/ 5933683 h 12876487"/>
              <a:gd name="connsiteX3" fmla="*/ 6571746 w 13716776"/>
              <a:gd name="connsiteY3" fmla="*/ 12830019 h 12876487"/>
              <a:gd name="connsiteX4" fmla="*/ 4230 w 13716776"/>
              <a:gd name="connsiteY4" fmla="*/ 2709219 h 12876487"/>
              <a:gd name="connsiteX0" fmla="*/ 25968 w 13738514"/>
              <a:gd name="connsiteY0" fmla="*/ 2709219 h 12845539"/>
              <a:gd name="connsiteX1" fmla="*/ 7556009 w 13738514"/>
              <a:gd name="connsiteY1" fmla="*/ 144253 h 12845539"/>
              <a:gd name="connsiteX2" fmla="*/ 13738514 w 13738514"/>
              <a:gd name="connsiteY2" fmla="*/ 5933683 h 12845539"/>
              <a:gd name="connsiteX3" fmla="*/ 6593484 w 13738514"/>
              <a:gd name="connsiteY3" fmla="*/ 12830019 h 12845539"/>
              <a:gd name="connsiteX4" fmla="*/ 25968 w 13738514"/>
              <a:gd name="connsiteY4" fmla="*/ 2709219 h 12845539"/>
              <a:gd name="connsiteX0" fmla="*/ 1048306 w 14760852"/>
              <a:gd name="connsiteY0" fmla="*/ 2647217 h 12781607"/>
              <a:gd name="connsiteX1" fmla="*/ 8578347 w 14760852"/>
              <a:gd name="connsiteY1" fmla="*/ 82251 h 12781607"/>
              <a:gd name="connsiteX2" fmla="*/ 14760852 w 14760852"/>
              <a:gd name="connsiteY2" fmla="*/ 5871681 h 12781607"/>
              <a:gd name="connsiteX3" fmla="*/ 7615822 w 14760852"/>
              <a:gd name="connsiteY3" fmla="*/ 12768017 h 12781607"/>
              <a:gd name="connsiteX4" fmla="*/ 1048306 w 14760852"/>
              <a:gd name="connsiteY4" fmla="*/ 2647217 h 12781607"/>
              <a:gd name="connsiteX0" fmla="*/ 1048306 w 14760852"/>
              <a:gd name="connsiteY0" fmla="*/ 2743471 h 12877861"/>
              <a:gd name="connsiteX1" fmla="*/ 8578347 w 14760852"/>
              <a:gd name="connsiteY1" fmla="*/ 178505 h 12877861"/>
              <a:gd name="connsiteX2" fmla="*/ 14760852 w 14760852"/>
              <a:gd name="connsiteY2" fmla="*/ 5967935 h 12877861"/>
              <a:gd name="connsiteX3" fmla="*/ 7615822 w 14760852"/>
              <a:gd name="connsiteY3" fmla="*/ 12864271 h 12877861"/>
              <a:gd name="connsiteX4" fmla="*/ 1048306 w 14760852"/>
              <a:gd name="connsiteY4" fmla="*/ 2743471 h 12877861"/>
              <a:gd name="connsiteX0" fmla="*/ 1048306 w 14760852"/>
              <a:gd name="connsiteY0" fmla="*/ 2806023 h 12940413"/>
              <a:gd name="connsiteX1" fmla="*/ 8578347 w 14760852"/>
              <a:gd name="connsiteY1" fmla="*/ 241057 h 12940413"/>
              <a:gd name="connsiteX2" fmla="*/ 14760852 w 14760852"/>
              <a:gd name="connsiteY2" fmla="*/ 6030487 h 12940413"/>
              <a:gd name="connsiteX3" fmla="*/ 7615822 w 14760852"/>
              <a:gd name="connsiteY3" fmla="*/ 12926823 h 12940413"/>
              <a:gd name="connsiteX4" fmla="*/ 1048306 w 14760852"/>
              <a:gd name="connsiteY4" fmla="*/ 2806023 h 12940413"/>
              <a:gd name="connsiteX0" fmla="*/ 685281 w 14397827"/>
              <a:gd name="connsiteY0" fmla="*/ 2873879 h 13009550"/>
              <a:gd name="connsiteX1" fmla="*/ 8215322 w 14397827"/>
              <a:gd name="connsiteY1" fmla="*/ 308913 h 13009550"/>
              <a:gd name="connsiteX2" fmla="*/ 14397827 w 14397827"/>
              <a:gd name="connsiteY2" fmla="*/ 6098343 h 13009550"/>
              <a:gd name="connsiteX3" fmla="*/ 7252797 w 14397827"/>
              <a:gd name="connsiteY3" fmla="*/ 12994679 h 13009550"/>
              <a:gd name="connsiteX4" fmla="*/ 685281 w 14397827"/>
              <a:gd name="connsiteY4" fmla="*/ 2873879 h 130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7827" h="13009550">
                <a:moveTo>
                  <a:pt x="685281" y="2873879"/>
                </a:moveTo>
                <a:cubicBezTo>
                  <a:pt x="2626375" y="1144595"/>
                  <a:pt x="4149224" y="-757888"/>
                  <a:pt x="8215322" y="308913"/>
                </a:cubicBezTo>
                <a:cubicBezTo>
                  <a:pt x="12281420" y="1375714"/>
                  <a:pt x="14397827" y="2900929"/>
                  <a:pt x="14397827" y="6098343"/>
                </a:cubicBezTo>
                <a:cubicBezTo>
                  <a:pt x="14397827" y="9295757"/>
                  <a:pt x="13580832" y="12569564"/>
                  <a:pt x="7252797" y="12994679"/>
                </a:cubicBezTo>
                <a:cubicBezTo>
                  <a:pt x="924762" y="13419794"/>
                  <a:pt x="-1255813" y="4603163"/>
                  <a:pt x="685281" y="2873879"/>
                </a:cubicBezTo>
                <a:close/>
              </a:path>
            </a:pathLst>
          </a:custGeom>
          <a:solidFill>
            <a:srgbClr val="6AB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912586">
            <a:off x="10927147" y="-3070648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6319">
            <a:off x="15764911" y="6767673"/>
            <a:ext cx="4456067" cy="40671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89207" y="4186774"/>
            <a:ext cx="2492835" cy="26813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3236" y="3238500"/>
            <a:ext cx="759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/>
              <a:t>1</a:t>
            </a:r>
            <a:endParaRPr lang="en-US" sz="6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83236" y="5621328"/>
            <a:ext cx="759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2</a:t>
            </a:r>
            <a:endParaRPr lang="en-US" sz="6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83236" y="8219771"/>
            <a:ext cx="759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3</a:t>
            </a:r>
            <a:endParaRPr lang="en-US" sz="6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 rot="9456779" flipH="1" flipV="1">
            <a:off x="10121625" y="1841721"/>
            <a:ext cx="8502852" cy="6069399"/>
            <a:chOff x="-213237" y="3285181"/>
            <a:chExt cx="5478983" cy="4702402"/>
          </a:xfrm>
        </p:grpSpPr>
        <p:sp>
          <p:nvSpPr>
            <p:cNvPr id="17" name="Freeform 16"/>
            <p:cNvSpPr/>
            <p:nvPr/>
          </p:nvSpPr>
          <p:spPr>
            <a:xfrm>
              <a:off x="-205291" y="3309864"/>
              <a:ext cx="5471037" cy="4677719"/>
            </a:xfrm>
            <a:custGeom>
              <a:avLst/>
              <a:gdLst>
                <a:gd name="connsiteX0" fmla="*/ 0 w 5471037"/>
                <a:gd name="connsiteY0" fmla="*/ 1020119 h 4677719"/>
                <a:gd name="connsiteX1" fmla="*/ 1238250 w 5471037"/>
                <a:gd name="connsiteY1" fmla="*/ 10469 h 4677719"/>
                <a:gd name="connsiteX2" fmla="*/ 2076450 w 5471037"/>
                <a:gd name="connsiteY2" fmla="*/ 601019 h 4677719"/>
                <a:gd name="connsiteX3" fmla="*/ 1771650 w 5471037"/>
                <a:gd name="connsiteY3" fmla="*/ 2239319 h 4677719"/>
                <a:gd name="connsiteX4" fmla="*/ 819150 w 5471037"/>
                <a:gd name="connsiteY4" fmla="*/ 2772719 h 4677719"/>
                <a:gd name="connsiteX5" fmla="*/ 1028700 w 5471037"/>
                <a:gd name="connsiteY5" fmla="*/ 1801169 h 4677719"/>
                <a:gd name="connsiteX6" fmla="*/ 2705100 w 5471037"/>
                <a:gd name="connsiteY6" fmla="*/ 867719 h 4677719"/>
                <a:gd name="connsiteX7" fmla="*/ 4229100 w 5471037"/>
                <a:gd name="connsiteY7" fmla="*/ 810569 h 4677719"/>
                <a:gd name="connsiteX8" fmla="*/ 5219700 w 5471037"/>
                <a:gd name="connsiteY8" fmla="*/ 1115369 h 4677719"/>
                <a:gd name="connsiteX9" fmla="*/ 5448300 w 5471037"/>
                <a:gd name="connsiteY9" fmla="*/ 2086919 h 4677719"/>
                <a:gd name="connsiteX10" fmla="*/ 4800600 w 5471037"/>
                <a:gd name="connsiteY10" fmla="*/ 3401369 h 4677719"/>
                <a:gd name="connsiteX11" fmla="*/ 3562350 w 5471037"/>
                <a:gd name="connsiteY11" fmla="*/ 4201469 h 4677719"/>
                <a:gd name="connsiteX12" fmla="*/ 3181350 w 5471037"/>
                <a:gd name="connsiteY12" fmla="*/ 3915719 h 4677719"/>
                <a:gd name="connsiteX13" fmla="*/ 3486150 w 5471037"/>
                <a:gd name="connsiteY13" fmla="*/ 3839519 h 4677719"/>
                <a:gd name="connsiteX14" fmla="*/ 4419600 w 5471037"/>
                <a:gd name="connsiteY14" fmla="*/ 4677719 h 46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1037" h="4677719">
                  <a:moveTo>
                    <a:pt x="0" y="1020119"/>
                  </a:moveTo>
                  <a:cubicBezTo>
                    <a:pt x="446087" y="550219"/>
                    <a:pt x="892175" y="80319"/>
                    <a:pt x="1238250" y="10469"/>
                  </a:cubicBezTo>
                  <a:cubicBezTo>
                    <a:pt x="1584325" y="-59381"/>
                    <a:pt x="1987550" y="229544"/>
                    <a:pt x="2076450" y="601019"/>
                  </a:cubicBezTo>
                  <a:cubicBezTo>
                    <a:pt x="2165350" y="972494"/>
                    <a:pt x="1981200" y="1877369"/>
                    <a:pt x="1771650" y="2239319"/>
                  </a:cubicBezTo>
                  <a:cubicBezTo>
                    <a:pt x="1562100" y="2601269"/>
                    <a:pt x="942975" y="2845744"/>
                    <a:pt x="819150" y="2772719"/>
                  </a:cubicBezTo>
                  <a:cubicBezTo>
                    <a:pt x="695325" y="2699694"/>
                    <a:pt x="714375" y="2118669"/>
                    <a:pt x="1028700" y="1801169"/>
                  </a:cubicBezTo>
                  <a:cubicBezTo>
                    <a:pt x="1343025" y="1483669"/>
                    <a:pt x="2171700" y="1032819"/>
                    <a:pt x="2705100" y="867719"/>
                  </a:cubicBezTo>
                  <a:cubicBezTo>
                    <a:pt x="3238500" y="702619"/>
                    <a:pt x="3810000" y="769294"/>
                    <a:pt x="4229100" y="810569"/>
                  </a:cubicBezTo>
                  <a:cubicBezTo>
                    <a:pt x="4648200" y="851844"/>
                    <a:pt x="5016500" y="902644"/>
                    <a:pt x="5219700" y="1115369"/>
                  </a:cubicBezTo>
                  <a:cubicBezTo>
                    <a:pt x="5422900" y="1328094"/>
                    <a:pt x="5518150" y="1705919"/>
                    <a:pt x="5448300" y="2086919"/>
                  </a:cubicBezTo>
                  <a:cubicBezTo>
                    <a:pt x="5378450" y="2467919"/>
                    <a:pt x="5114925" y="3048944"/>
                    <a:pt x="4800600" y="3401369"/>
                  </a:cubicBezTo>
                  <a:cubicBezTo>
                    <a:pt x="4486275" y="3753794"/>
                    <a:pt x="3832225" y="4115744"/>
                    <a:pt x="3562350" y="4201469"/>
                  </a:cubicBezTo>
                  <a:cubicBezTo>
                    <a:pt x="3292475" y="4287194"/>
                    <a:pt x="3194050" y="3976044"/>
                    <a:pt x="3181350" y="3915719"/>
                  </a:cubicBezTo>
                  <a:cubicBezTo>
                    <a:pt x="3168650" y="3855394"/>
                    <a:pt x="3279775" y="3712519"/>
                    <a:pt x="3486150" y="3839519"/>
                  </a:cubicBezTo>
                  <a:cubicBezTo>
                    <a:pt x="3692525" y="3966519"/>
                    <a:pt x="4056062" y="4322119"/>
                    <a:pt x="4419600" y="4677719"/>
                  </a:cubicBezTo>
                </a:path>
              </a:pathLst>
            </a:custGeom>
            <a:noFill/>
            <a:ln w="142875">
              <a:solidFill>
                <a:srgbClr val="515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-213237" y="3285181"/>
              <a:ext cx="5471037" cy="4677719"/>
            </a:xfrm>
            <a:custGeom>
              <a:avLst/>
              <a:gdLst>
                <a:gd name="connsiteX0" fmla="*/ 0 w 5471037"/>
                <a:gd name="connsiteY0" fmla="*/ 1020119 h 4677719"/>
                <a:gd name="connsiteX1" fmla="*/ 1238250 w 5471037"/>
                <a:gd name="connsiteY1" fmla="*/ 10469 h 4677719"/>
                <a:gd name="connsiteX2" fmla="*/ 2076450 w 5471037"/>
                <a:gd name="connsiteY2" fmla="*/ 601019 h 4677719"/>
                <a:gd name="connsiteX3" fmla="*/ 1771650 w 5471037"/>
                <a:gd name="connsiteY3" fmla="*/ 2239319 h 4677719"/>
                <a:gd name="connsiteX4" fmla="*/ 819150 w 5471037"/>
                <a:gd name="connsiteY4" fmla="*/ 2772719 h 4677719"/>
                <a:gd name="connsiteX5" fmla="*/ 1028700 w 5471037"/>
                <a:gd name="connsiteY5" fmla="*/ 1801169 h 4677719"/>
                <a:gd name="connsiteX6" fmla="*/ 2705100 w 5471037"/>
                <a:gd name="connsiteY6" fmla="*/ 867719 h 4677719"/>
                <a:gd name="connsiteX7" fmla="*/ 4229100 w 5471037"/>
                <a:gd name="connsiteY7" fmla="*/ 810569 h 4677719"/>
                <a:gd name="connsiteX8" fmla="*/ 5219700 w 5471037"/>
                <a:gd name="connsiteY8" fmla="*/ 1115369 h 4677719"/>
                <a:gd name="connsiteX9" fmla="*/ 5448300 w 5471037"/>
                <a:gd name="connsiteY9" fmla="*/ 2086919 h 4677719"/>
                <a:gd name="connsiteX10" fmla="*/ 4800600 w 5471037"/>
                <a:gd name="connsiteY10" fmla="*/ 3401369 h 4677719"/>
                <a:gd name="connsiteX11" fmla="*/ 3562350 w 5471037"/>
                <a:gd name="connsiteY11" fmla="*/ 4201469 h 4677719"/>
                <a:gd name="connsiteX12" fmla="*/ 3181350 w 5471037"/>
                <a:gd name="connsiteY12" fmla="*/ 3915719 h 4677719"/>
                <a:gd name="connsiteX13" fmla="*/ 3486150 w 5471037"/>
                <a:gd name="connsiteY13" fmla="*/ 3839519 h 4677719"/>
                <a:gd name="connsiteX14" fmla="*/ 4419600 w 5471037"/>
                <a:gd name="connsiteY14" fmla="*/ 4677719 h 46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1037" h="4677719">
                  <a:moveTo>
                    <a:pt x="0" y="1020119"/>
                  </a:moveTo>
                  <a:cubicBezTo>
                    <a:pt x="446087" y="550219"/>
                    <a:pt x="892175" y="80319"/>
                    <a:pt x="1238250" y="10469"/>
                  </a:cubicBezTo>
                  <a:cubicBezTo>
                    <a:pt x="1584325" y="-59381"/>
                    <a:pt x="1987550" y="229544"/>
                    <a:pt x="2076450" y="601019"/>
                  </a:cubicBezTo>
                  <a:cubicBezTo>
                    <a:pt x="2165350" y="972494"/>
                    <a:pt x="1981200" y="1877369"/>
                    <a:pt x="1771650" y="2239319"/>
                  </a:cubicBezTo>
                  <a:cubicBezTo>
                    <a:pt x="1562100" y="2601269"/>
                    <a:pt x="942975" y="2845744"/>
                    <a:pt x="819150" y="2772719"/>
                  </a:cubicBezTo>
                  <a:cubicBezTo>
                    <a:pt x="695325" y="2699694"/>
                    <a:pt x="714375" y="2118669"/>
                    <a:pt x="1028700" y="1801169"/>
                  </a:cubicBezTo>
                  <a:cubicBezTo>
                    <a:pt x="1343025" y="1483669"/>
                    <a:pt x="2171700" y="1032819"/>
                    <a:pt x="2705100" y="867719"/>
                  </a:cubicBezTo>
                  <a:cubicBezTo>
                    <a:pt x="3238500" y="702619"/>
                    <a:pt x="3810000" y="769294"/>
                    <a:pt x="4229100" y="810569"/>
                  </a:cubicBezTo>
                  <a:cubicBezTo>
                    <a:pt x="4648200" y="851844"/>
                    <a:pt x="5016500" y="902644"/>
                    <a:pt x="5219700" y="1115369"/>
                  </a:cubicBezTo>
                  <a:cubicBezTo>
                    <a:pt x="5422900" y="1328094"/>
                    <a:pt x="5518150" y="1705919"/>
                    <a:pt x="5448300" y="2086919"/>
                  </a:cubicBezTo>
                  <a:cubicBezTo>
                    <a:pt x="5378450" y="2467919"/>
                    <a:pt x="5114925" y="3048944"/>
                    <a:pt x="4800600" y="3401369"/>
                  </a:cubicBezTo>
                  <a:cubicBezTo>
                    <a:pt x="4486275" y="3753794"/>
                    <a:pt x="3832225" y="4115744"/>
                    <a:pt x="3562350" y="4201469"/>
                  </a:cubicBezTo>
                  <a:cubicBezTo>
                    <a:pt x="3292475" y="4287194"/>
                    <a:pt x="3194050" y="3976044"/>
                    <a:pt x="3181350" y="3915719"/>
                  </a:cubicBezTo>
                  <a:cubicBezTo>
                    <a:pt x="3168650" y="3855394"/>
                    <a:pt x="3279775" y="3712519"/>
                    <a:pt x="3486150" y="3839519"/>
                  </a:cubicBezTo>
                  <a:cubicBezTo>
                    <a:pt x="3692525" y="3966519"/>
                    <a:pt x="4056062" y="4322119"/>
                    <a:pt x="4419600" y="4677719"/>
                  </a:cubicBezTo>
                </a:path>
              </a:pathLst>
            </a:custGeom>
            <a:noFill/>
            <a:ln w="57150">
              <a:solidFill>
                <a:schemeClr val="bg1">
                  <a:alpha val="4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203922" y="-1094889"/>
            <a:ext cx="6212144" cy="157450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8120" flipV="1">
            <a:off x="441130" y="3763501"/>
            <a:ext cx="5972225" cy="3909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15370261" y="5949223"/>
            <a:ext cx="1079246" cy="1656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985" flipH="1">
            <a:off x="9787893" y="7346763"/>
            <a:ext cx="12789273" cy="46680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1278" y="568345"/>
            <a:ext cx="162499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1.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Hoàn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cảnh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ra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đời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Nhà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máy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Cơ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khí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Hà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Nội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5827" y="4470559"/>
            <a:ext cx="14534922" cy="5011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5400" dirty="0" err="1">
                <a:latin typeface="+mj-lt"/>
              </a:rPr>
              <a:t>Sau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Hiệp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định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Giơ</a:t>
            </a:r>
            <a:r>
              <a:rPr lang="en-GB" sz="5400" dirty="0">
                <a:latin typeface="+mj-lt"/>
              </a:rPr>
              <a:t>-ne-</a:t>
            </a:r>
            <a:r>
              <a:rPr lang="en-GB" sz="5400" dirty="0" err="1">
                <a:latin typeface="+mj-lt"/>
              </a:rPr>
              <a:t>vơ</a:t>
            </a:r>
            <a:r>
              <a:rPr lang="en-GB" sz="5400" dirty="0">
                <a:latin typeface="+mj-lt"/>
              </a:rPr>
              <a:t>, </a:t>
            </a:r>
            <a:r>
              <a:rPr lang="en-GB" sz="5400" dirty="0" err="1">
                <a:latin typeface="+mj-lt"/>
              </a:rPr>
              <a:t>Đảng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và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Chính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phủ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xác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định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nhiệm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vụ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của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miền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Bắc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là</a:t>
            </a:r>
            <a:r>
              <a:rPr lang="en-GB" sz="5400" dirty="0">
                <a:latin typeface="+mj-lt"/>
              </a:rPr>
              <a:t> </a:t>
            </a:r>
            <a:r>
              <a:rPr lang="en-GB" sz="5400" dirty="0" err="1">
                <a:latin typeface="+mj-lt"/>
              </a:rPr>
              <a:t>gì</a:t>
            </a:r>
            <a:r>
              <a:rPr lang="en-GB" sz="5400" dirty="0" smtClean="0">
                <a:latin typeface="+mj-lt"/>
              </a:rPr>
              <a:t>?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5400" dirty="0" err="1" smtClean="0">
                <a:latin typeface="+mj-lt"/>
              </a:rPr>
              <a:t>Tại</a:t>
            </a:r>
            <a:r>
              <a:rPr lang="en-US" sz="5400" dirty="0" smtClean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sao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Đảng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Chính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phủ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quyết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định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xây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dựng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một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máy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cơ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khí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hiện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đại</a:t>
            </a:r>
            <a:r>
              <a:rPr lang="en-US" sz="5400" dirty="0">
                <a:latin typeface="+mj-lt"/>
              </a:rPr>
              <a:t>?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n-US" sz="5400" dirty="0" err="1" smtClean="0">
                <a:latin typeface="+mj-lt"/>
              </a:rPr>
              <a:t>Đó</a:t>
            </a:r>
            <a:r>
              <a:rPr lang="en-US" altLang="en-US" sz="5400" dirty="0" smtClean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là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nhà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máy</a:t>
            </a:r>
            <a:r>
              <a:rPr lang="en-US" altLang="en-US" sz="5400" dirty="0">
                <a:latin typeface="+mj-lt"/>
              </a:rPr>
              <a:t> </a:t>
            </a:r>
            <a:r>
              <a:rPr lang="en-US" altLang="en-US" sz="5400" dirty="0" err="1">
                <a:latin typeface="+mj-lt"/>
              </a:rPr>
              <a:t>nào</a:t>
            </a:r>
            <a:r>
              <a:rPr lang="en-US" altLang="en-US" sz="5400" dirty="0" smtClean="0">
                <a:latin typeface="+mj-lt"/>
              </a:rPr>
              <a:t>?</a:t>
            </a:r>
            <a:endParaRPr lang="en-US" altLang="en-US" sz="5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827" y="1989909"/>
            <a:ext cx="12067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 smtClean="0"/>
              <a:t>Đọc</a:t>
            </a:r>
            <a:r>
              <a:rPr lang="en-GB" sz="6000" b="1" dirty="0" smtClean="0"/>
              <a:t> SGK </a:t>
            </a:r>
            <a:r>
              <a:rPr lang="en-GB" sz="6000" b="1" dirty="0" err="1" smtClean="0"/>
              <a:t>và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trả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lời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các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câu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hỏi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sau</a:t>
            </a:r>
            <a:r>
              <a:rPr lang="en-GB" sz="6000" b="1" dirty="0" smtClean="0"/>
              <a:t> </a:t>
            </a:r>
            <a:endParaRPr lang="en-US" sz="6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81459">
            <a:off x="-3200863" y="-1398102"/>
            <a:ext cx="5729468" cy="4114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41001" flipV="1">
            <a:off x="15944902" y="-3555395"/>
            <a:ext cx="7297793" cy="7704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56706" t="38208"/>
          <a:stretch>
            <a:fillRect/>
          </a:stretch>
        </p:blipFill>
        <p:spPr>
          <a:xfrm rot="-3498124">
            <a:off x="671618" y="8580245"/>
            <a:ext cx="1079246" cy="16568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742" y="3938332"/>
            <a:ext cx="10347376" cy="19906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4056" y="6257160"/>
            <a:ext cx="16829897" cy="2257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10396" r="50345" b="30620"/>
          <a:stretch>
            <a:fillRect/>
          </a:stretch>
        </p:blipFill>
        <p:spPr>
          <a:xfrm rot="124860">
            <a:off x="15629478" y="2194770"/>
            <a:ext cx="1232011" cy="18983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616784" y="3062042"/>
            <a:ext cx="4294536" cy="4060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220200" y="2972345"/>
            <a:ext cx="4136828" cy="3911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80949" y="684195"/>
            <a:ext cx="15214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6000" b="1" dirty="0" err="1">
                <a:solidFill>
                  <a:srgbClr val="002060"/>
                </a:solidFill>
              </a:rPr>
              <a:t>Sau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Hiệp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định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Giơ</a:t>
            </a:r>
            <a:r>
              <a:rPr lang="en-GB" sz="6000" b="1" dirty="0">
                <a:solidFill>
                  <a:srgbClr val="002060"/>
                </a:solidFill>
              </a:rPr>
              <a:t>-ne-</a:t>
            </a:r>
            <a:r>
              <a:rPr lang="en-GB" sz="6000" b="1" dirty="0" err="1">
                <a:solidFill>
                  <a:srgbClr val="002060"/>
                </a:solidFill>
              </a:rPr>
              <a:t>vơ</a:t>
            </a:r>
            <a:r>
              <a:rPr lang="en-GB" sz="6000" b="1" dirty="0">
                <a:solidFill>
                  <a:srgbClr val="002060"/>
                </a:solidFill>
              </a:rPr>
              <a:t>, </a:t>
            </a:r>
            <a:r>
              <a:rPr lang="en-GB" sz="6000" b="1" dirty="0" err="1">
                <a:solidFill>
                  <a:srgbClr val="002060"/>
                </a:solidFill>
              </a:rPr>
              <a:t>Đảng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và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Chính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phủ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xác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định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nhiệm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vụ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của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miền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Bắc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là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6000" b="1" dirty="0" err="1">
                <a:solidFill>
                  <a:srgbClr val="002060"/>
                </a:solidFill>
              </a:rPr>
              <a:t>gì</a:t>
            </a:r>
            <a:r>
              <a:rPr lang="en-GB" sz="6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404" y="4522370"/>
            <a:ext cx="87572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err="1" smtClean="0"/>
              <a:t>Xây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dựng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chủ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nghĩa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xã</a:t>
            </a:r>
            <a:r>
              <a:rPr lang="en-GB" sz="6000" b="1" dirty="0" smtClean="0"/>
              <a:t> </a:t>
            </a:r>
            <a:r>
              <a:rPr lang="en-GB" sz="6000" b="1" dirty="0" err="1" smtClean="0"/>
              <a:t>hội</a:t>
            </a:r>
            <a:r>
              <a:rPr lang="en-GB" sz="6000" b="1" dirty="0" smtClean="0"/>
              <a:t>.</a:t>
            </a:r>
            <a:endParaRPr lang="en-GB" sz="6000" b="1" dirty="0"/>
          </a:p>
        </p:txBody>
      </p:sp>
      <p:sp>
        <p:nvSpPr>
          <p:cNvPr id="19" name="Rectangle 18"/>
          <p:cNvSpPr/>
          <p:nvPr/>
        </p:nvSpPr>
        <p:spPr>
          <a:xfrm>
            <a:off x="1113280" y="7116422"/>
            <a:ext cx="135447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err="1"/>
              <a:t>Là</a:t>
            </a:r>
            <a:r>
              <a:rPr lang="en-GB" sz="5400" b="1" dirty="0"/>
              <a:t> </a:t>
            </a:r>
            <a:r>
              <a:rPr lang="en-GB" sz="5400" b="1" dirty="0" err="1"/>
              <a:t>hậu</a:t>
            </a:r>
            <a:r>
              <a:rPr lang="en-GB" sz="5400" b="1" dirty="0"/>
              <a:t> </a:t>
            </a:r>
            <a:r>
              <a:rPr lang="en-GB" sz="5400" b="1" dirty="0" err="1"/>
              <a:t>phương</a:t>
            </a:r>
            <a:r>
              <a:rPr lang="en-GB" sz="5400" b="1" dirty="0"/>
              <a:t> </a:t>
            </a:r>
            <a:r>
              <a:rPr lang="en-GB" sz="5400" b="1" dirty="0" err="1"/>
              <a:t>lớn</a:t>
            </a:r>
            <a:r>
              <a:rPr lang="en-GB" sz="5400" b="1" dirty="0"/>
              <a:t> </a:t>
            </a:r>
            <a:r>
              <a:rPr lang="en-GB" sz="5400" b="1" dirty="0" err="1"/>
              <a:t>cho</a:t>
            </a:r>
            <a:r>
              <a:rPr lang="en-GB" sz="5400" b="1" dirty="0"/>
              <a:t> </a:t>
            </a:r>
            <a:r>
              <a:rPr lang="en-GB" sz="5400" b="1" dirty="0" err="1"/>
              <a:t>cách</a:t>
            </a:r>
            <a:r>
              <a:rPr lang="en-GB" sz="5400" b="1" dirty="0"/>
              <a:t> </a:t>
            </a:r>
            <a:r>
              <a:rPr lang="en-GB" sz="5400" b="1" dirty="0" err="1"/>
              <a:t>mạng</a:t>
            </a:r>
            <a:r>
              <a:rPr lang="en-GB" sz="5400" b="1" dirty="0"/>
              <a:t> </a:t>
            </a:r>
            <a:r>
              <a:rPr lang="en-GB" sz="5400" b="1" dirty="0" err="1"/>
              <a:t>miền</a:t>
            </a:r>
            <a:r>
              <a:rPr lang="en-GB" sz="5400" b="1" dirty="0"/>
              <a:t> Nam.</a:t>
            </a:r>
            <a:endParaRPr lang="en-US" sz="5400" b="1" dirty="0"/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4990" flipH="1" flipV="1">
            <a:off x="13987440" y="7061932"/>
            <a:ext cx="7315200" cy="36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19126">
            <a:off x="-4577152" y="6908894"/>
            <a:ext cx="17021641" cy="192631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7800">
            <a:off x="193436" y="-649013"/>
            <a:ext cx="3828805" cy="3355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8241">
            <a:off x="10003745" y="9364148"/>
            <a:ext cx="7315200" cy="3857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61634" t="23242" b="23268"/>
          <a:stretch>
            <a:fillRect/>
          </a:stretch>
        </p:blipFill>
        <p:spPr>
          <a:xfrm rot="-1229853">
            <a:off x="4104760" y="1336030"/>
            <a:ext cx="1412875" cy="270176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1295400" y="2794208"/>
            <a:ext cx="5478983" cy="4702402"/>
            <a:chOff x="-213237" y="3285181"/>
            <a:chExt cx="5478983" cy="4702402"/>
          </a:xfrm>
        </p:grpSpPr>
        <p:sp>
          <p:nvSpPr>
            <p:cNvPr id="21" name="Freeform 20"/>
            <p:cNvSpPr/>
            <p:nvPr/>
          </p:nvSpPr>
          <p:spPr>
            <a:xfrm>
              <a:off x="-205291" y="3309864"/>
              <a:ext cx="5471037" cy="4677719"/>
            </a:xfrm>
            <a:custGeom>
              <a:avLst/>
              <a:gdLst>
                <a:gd name="connsiteX0" fmla="*/ 0 w 5471037"/>
                <a:gd name="connsiteY0" fmla="*/ 1020119 h 4677719"/>
                <a:gd name="connsiteX1" fmla="*/ 1238250 w 5471037"/>
                <a:gd name="connsiteY1" fmla="*/ 10469 h 4677719"/>
                <a:gd name="connsiteX2" fmla="*/ 2076450 w 5471037"/>
                <a:gd name="connsiteY2" fmla="*/ 601019 h 4677719"/>
                <a:gd name="connsiteX3" fmla="*/ 1771650 w 5471037"/>
                <a:gd name="connsiteY3" fmla="*/ 2239319 h 4677719"/>
                <a:gd name="connsiteX4" fmla="*/ 819150 w 5471037"/>
                <a:gd name="connsiteY4" fmla="*/ 2772719 h 4677719"/>
                <a:gd name="connsiteX5" fmla="*/ 1028700 w 5471037"/>
                <a:gd name="connsiteY5" fmla="*/ 1801169 h 4677719"/>
                <a:gd name="connsiteX6" fmla="*/ 2705100 w 5471037"/>
                <a:gd name="connsiteY6" fmla="*/ 867719 h 4677719"/>
                <a:gd name="connsiteX7" fmla="*/ 4229100 w 5471037"/>
                <a:gd name="connsiteY7" fmla="*/ 810569 h 4677719"/>
                <a:gd name="connsiteX8" fmla="*/ 5219700 w 5471037"/>
                <a:gd name="connsiteY8" fmla="*/ 1115369 h 4677719"/>
                <a:gd name="connsiteX9" fmla="*/ 5448300 w 5471037"/>
                <a:gd name="connsiteY9" fmla="*/ 2086919 h 4677719"/>
                <a:gd name="connsiteX10" fmla="*/ 4800600 w 5471037"/>
                <a:gd name="connsiteY10" fmla="*/ 3401369 h 4677719"/>
                <a:gd name="connsiteX11" fmla="*/ 3562350 w 5471037"/>
                <a:gd name="connsiteY11" fmla="*/ 4201469 h 4677719"/>
                <a:gd name="connsiteX12" fmla="*/ 3181350 w 5471037"/>
                <a:gd name="connsiteY12" fmla="*/ 3915719 h 4677719"/>
                <a:gd name="connsiteX13" fmla="*/ 3486150 w 5471037"/>
                <a:gd name="connsiteY13" fmla="*/ 3839519 h 4677719"/>
                <a:gd name="connsiteX14" fmla="*/ 4419600 w 5471037"/>
                <a:gd name="connsiteY14" fmla="*/ 4677719 h 46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1037" h="4677719">
                  <a:moveTo>
                    <a:pt x="0" y="1020119"/>
                  </a:moveTo>
                  <a:cubicBezTo>
                    <a:pt x="446087" y="550219"/>
                    <a:pt x="892175" y="80319"/>
                    <a:pt x="1238250" y="10469"/>
                  </a:cubicBezTo>
                  <a:cubicBezTo>
                    <a:pt x="1584325" y="-59381"/>
                    <a:pt x="1987550" y="229544"/>
                    <a:pt x="2076450" y="601019"/>
                  </a:cubicBezTo>
                  <a:cubicBezTo>
                    <a:pt x="2165350" y="972494"/>
                    <a:pt x="1981200" y="1877369"/>
                    <a:pt x="1771650" y="2239319"/>
                  </a:cubicBezTo>
                  <a:cubicBezTo>
                    <a:pt x="1562100" y="2601269"/>
                    <a:pt x="942975" y="2845744"/>
                    <a:pt x="819150" y="2772719"/>
                  </a:cubicBezTo>
                  <a:cubicBezTo>
                    <a:pt x="695325" y="2699694"/>
                    <a:pt x="714375" y="2118669"/>
                    <a:pt x="1028700" y="1801169"/>
                  </a:cubicBezTo>
                  <a:cubicBezTo>
                    <a:pt x="1343025" y="1483669"/>
                    <a:pt x="2171700" y="1032819"/>
                    <a:pt x="2705100" y="867719"/>
                  </a:cubicBezTo>
                  <a:cubicBezTo>
                    <a:pt x="3238500" y="702619"/>
                    <a:pt x="3810000" y="769294"/>
                    <a:pt x="4229100" y="810569"/>
                  </a:cubicBezTo>
                  <a:cubicBezTo>
                    <a:pt x="4648200" y="851844"/>
                    <a:pt x="5016500" y="902644"/>
                    <a:pt x="5219700" y="1115369"/>
                  </a:cubicBezTo>
                  <a:cubicBezTo>
                    <a:pt x="5422900" y="1328094"/>
                    <a:pt x="5518150" y="1705919"/>
                    <a:pt x="5448300" y="2086919"/>
                  </a:cubicBezTo>
                  <a:cubicBezTo>
                    <a:pt x="5378450" y="2467919"/>
                    <a:pt x="5114925" y="3048944"/>
                    <a:pt x="4800600" y="3401369"/>
                  </a:cubicBezTo>
                  <a:cubicBezTo>
                    <a:pt x="4486275" y="3753794"/>
                    <a:pt x="3832225" y="4115744"/>
                    <a:pt x="3562350" y="4201469"/>
                  </a:cubicBezTo>
                  <a:cubicBezTo>
                    <a:pt x="3292475" y="4287194"/>
                    <a:pt x="3194050" y="3976044"/>
                    <a:pt x="3181350" y="3915719"/>
                  </a:cubicBezTo>
                  <a:cubicBezTo>
                    <a:pt x="3168650" y="3855394"/>
                    <a:pt x="3279775" y="3712519"/>
                    <a:pt x="3486150" y="3839519"/>
                  </a:cubicBezTo>
                  <a:cubicBezTo>
                    <a:pt x="3692525" y="3966519"/>
                    <a:pt x="4056062" y="4322119"/>
                    <a:pt x="4419600" y="4677719"/>
                  </a:cubicBezTo>
                </a:path>
              </a:pathLst>
            </a:custGeom>
            <a:noFill/>
            <a:ln w="142875">
              <a:solidFill>
                <a:srgbClr val="515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-213237" y="3285181"/>
              <a:ext cx="5471037" cy="4677719"/>
            </a:xfrm>
            <a:custGeom>
              <a:avLst/>
              <a:gdLst>
                <a:gd name="connsiteX0" fmla="*/ 0 w 5471037"/>
                <a:gd name="connsiteY0" fmla="*/ 1020119 h 4677719"/>
                <a:gd name="connsiteX1" fmla="*/ 1238250 w 5471037"/>
                <a:gd name="connsiteY1" fmla="*/ 10469 h 4677719"/>
                <a:gd name="connsiteX2" fmla="*/ 2076450 w 5471037"/>
                <a:gd name="connsiteY2" fmla="*/ 601019 h 4677719"/>
                <a:gd name="connsiteX3" fmla="*/ 1771650 w 5471037"/>
                <a:gd name="connsiteY3" fmla="*/ 2239319 h 4677719"/>
                <a:gd name="connsiteX4" fmla="*/ 819150 w 5471037"/>
                <a:gd name="connsiteY4" fmla="*/ 2772719 h 4677719"/>
                <a:gd name="connsiteX5" fmla="*/ 1028700 w 5471037"/>
                <a:gd name="connsiteY5" fmla="*/ 1801169 h 4677719"/>
                <a:gd name="connsiteX6" fmla="*/ 2705100 w 5471037"/>
                <a:gd name="connsiteY6" fmla="*/ 867719 h 4677719"/>
                <a:gd name="connsiteX7" fmla="*/ 4229100 w 5471037"/>
                <a:gd name="connsiteY7" fmla="*/ 810569 h 4677719"/>
                <a:gd name="connsiteX8" fmla="*/ 5219700 w 5471037"/>
                <a:gd name="connsiteY8" fmla="*/ 1115369 h 4677719"/>
                <a:gd name="connsiteX9" fmla="*/ 5448300 w 5471037"/>
                <a:gd name="connsiteY9" fmla="*/ 2086919 h 4677719"/>
                <a:gd name="connsiteX10" fmla="*/ 4800600 w 5471037"/>
                <a:gd name="connsiteY10" fmla="*/ 3401369 h 4677719"/>
                <a:gd name="connsiteX11" fmla="*/ 3562350 w 5471037"/>
                <a:gd name="connsiteY11" fmla="*/ 4201469 h 4677719"/>
                <a:gd name="connsiteX12" fmla="*/ 3181350 w 5471037"/>
                <a:gd name="connsiteY12" fmla="*/ 3915719 h 4677719"/>
                <a:gd name="connsiteX13" fmla="*/ 3486150 w 5471037"/>
                <a:gd name="connsiteY13" fmla="*/ 3839519 h 4677719"/>
                <a:gd name="connsiteX14" fmla="*/ 4419600 w 5471037"/>
                <a:gd name="connsiteY14" fmla="*/ 4677719 h 46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471037" h="4677719">
                  <a:moveTo>
                    <a:pt x="0" y="1020119"/>
                  </a:moveTo>
                  <a:cubicBezTo>
                    <a:pt x="446087" y="550219"/>
                    <a:pt x="892175" y="80319"/>
                    <a:pt x="1238250" y="10469"/>
                  </a:cubicBezTo>
                  <a:cubicBezTo>
                    <a:pt x="1584325" y="-59381"/>
                    <a:pt x="1987550" y="229544"/>
                    <a:pt x="2076450" y="601019"/>
                  </a:cubicBezTo>
                  <a:cubicBezTo>
                    <a:pt x="2165350" y="972494"/>
                    <a:pt x="1981200" y="1877369"/>
                    <a:pt x="1771650" y="2239319"/>
                  </a:cubicBezTo>
                  <a:cubicBezTo>
                    <a:pt x="1562100" y="2601269"/>
                    <a:pt x="942975" y="2845744"/>
                    <a:pt x="819150" y="2772719"/>
                  </a:cubicBezTo>
                  <a:cubicBezTo>
                    <a:pt x="695325" y="2699694"/>
                    <a:pt x="714375" y="2118669"/>
                    <a:pt x="1028700" y="1801169"/>
                  </a:cubicBezTo>
                  <a:cubicBezTo>
                    <a:pt x="1343025" y="1483669"/>
                    <a:pt x="2171700" y="1032819"/>
                    <a:pt x="2705100" y="867719"/>
                  </a:cubicBezTo>
                  <a:cubicBezTo>
                    <a:pt x="3238500" y="702619"/>
                    <a:pt x="3810000" y="769294"/>
                    <a:pt x="4229100" y="810569"/>
                  </a:cubicBezTo>
                  <a:cubicBezTo>
                    <a:pt x="4648200" y="851844"/>
                    <a:pt x="5016500" y="902644"/>
                    <a:pt x="5219700" y="1115369"/>
                  </a:cubicBezTo>
                  <a:cubicBezTo>
                    <a:pt x="5422900" y="1328094"/>
                    <a:pt x="5518150" y="1705919"/>
                    <a:pt x="5448300" y="2086919"/>
                  </a:cubicBezTo>
                  <a:cubicBezTo>
                    <a:pt x="5378450" y="2467919"/>
                    <a:pt x="5114925" y="3048944"/>
                    <a:pt x="4800600" y="3401369"/>
                  </a:cubicBezTo>
                  <a:cubicBezTo>
                    <a:pt x="4486275" y="3753794"/>
                    <a:pt x="3832225" y="4115744"/>
                    <a:pt x="3562350" y="4201469"/>
                  </a:cubicBezTo>
                  <a:cubicBezTo>
                    <a:pt x="3292475" y="4287194"/>
                    <a:pt x="3194050" y="3976044"/>
                    <a:pt x="3181350" y="3915719"/>
                  </a:cubicBezTo>
                  <a:cubicBezTo>
                    <a:pt x="3168650" y="3855394"/>
                    <a:pt x="3279775" y="3712519"/>
                    <a:pt x="3486150" y="3839519"/>
                  </a:cubicBezTo>
                  <a:cubicBezTo>
                    <a:pt x="3692525" y="3966519"/>
                    <a:pt x="4056062" y="4322119"/>
                    <a:pt x="4419600" y="4677719"/>
                  </a:cubicBezTo>
                </a:path>
              </a:pathLst>
            </a:custGeom>
            <a:noFill/>
            <a:ln w="57150">
              <a:solidFill>
                <a:schemeClr val="bg1">
                  <a:alpha val="4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gular Pentagon 18"/>
          <p:cNvSpPr/>
          <p:nvPr/>
        </p:nvSpPr>
        <p:spPr>
          <a:xfrm rot="21038008">
            <a:off x="736539" y="5842141"/>
            <a:ext cx="3657600" cy="3333389"/>
          </a:xfrm>
          <a:prstGeom prst="pentagon">
            <a:avLst/>
          </a:prstGeom>
          <a:solidFill>
            <a:srgbClr val="D16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32657">
            <a:off x="2533597" y="6145331"/>
            <a:ext cx="3867455" cy="427343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39639" y="2489533"/>
            <a:ext cx="11184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400" dirty="0" smtClean="0"/>
              <a:t>	</a:t>
            </a:r>
            <a:r>
              <a:rPr lang="en-GB" sz="4400" dirty="0" err="1" smtClean="0"/>
              <a:t>Đảng</a:t>
            </a:r>
            <a:r>
              <a:rPr lang="en-GB" sz="4400" dirty="0" smtClean="0"/>
              <a:t> </a:t>
            </a:r>
            <a:r>
              <a:rPr lang="en-GB" sz="4400" dirty="0" err="1" smtClean="0"/>
              <a:t>và</a:t>
            </a:r>
            <a:r>
              <a:rPr lang="en-GB" sz="4400" dirty="0" smtClean="0"/>
              <a:t> </a:t>
            </a:r>
            <a:r>
              <a:rPr lang="en-GB" sz="4400" dirty="0" err="1" smtClean="0"/>
              <a:t>Chính</a:t>
            </a:r>
            <a:r>
              <a:rPr lang="en-GB" sz="4400" dirty="0" smtClean="0"/>
              <a:t> </a:t>
            </a:r>
            <a:r>
              <a:rPr lang="en-GB" sz="4400" dirty="0" err="1" smtClean="0"/>
              <a:t>phủ</a:t>
            </a:r>
            <a:r>
              <a:rPr lang="en-GB" sz="4400" dirty="0" smtClean="0"/>
              <a:t> </a:t>
            </a:r>
            <a:r>
              <a:rPr lang="en-GB" sz="4400" dirty="0" err="1" smtClean="0"/>
              <a:t>quyết</a:t>
            </a:r>
            <a:r>
              <a:rPr lang="en-GB" sz="4400" dirty="0" smtClean="0"/>
              <a:t> </a:t>
            </a:r>
            <a:r>
              <a:rPr lang="en-GB" sz="4400" dirty="0" err="1" smtClean="0"/>
              <a:t>định</a:t>
            </a:r>
            <a:r>
              <a:rPr lang="en-GB" sz="4400" dirty="0" smtClean="0"/>
              <a:t> </a:t>
            </a:r>
            <a:r>
              <a:rPr lang="en-GB" sz="4400" dirty="0" err="1" smtClean="0"/>
              <a:t>xây</a:t>
            </a:r>
            <a:r>
              <a:rPr lang="en-GB" sz="4400" dirty="0" smtClean="0"/>
              <a:t> </a:t>
            </a:r>
            <a:r>
              <a:rPr lang="en-GB" sz="4400" dirty="0" err="1" smtClean="0"/>
              <a:t>dựng</a:t>
            </a:r>
            <a:r>
              <a:rPr lang="en-GB" sz="4400" dirty="0" smtClean="0"/>
              <a:t> </a:t>
            </a:r>
            <a:r>
              <a:rPr lang="en-GB" sz="4400" dirty="0" err="1" smtClean="0"/>
              <a:t>một</a:t>
            </a:r>
            <a:r>
              <a:rPr lang="en-GB" sz="4400" dirty="0" smtClean="0"/>
              <a:t> </a:t>
            </a:r>
            <a:r>
              <a:rPr lang="en-GB" sz="4400" dirty="0" err="1" smtClean="0"/>
              <a:t>nhà</a:t>
            </a:r>
            <a:r>
              <a:rPr lang="en-GB" sz="4400" dirty="0" smtClean="0"/>
              <a:t> </a:t>
            </a:r>
            <a:r>
              <a:rPr lang="en-GB" sz="4400" dirty="0" err="1" smtClean="0"/>
              <a:t>máy</a:t>
            </a:r>
            <a:r>
              <a:rPr lang="en-GB" sz="4400" dirty="0" smtClean="0"/>
              <a:t> </a:t>
            </a:r>
            <a:r>
              <a:rPr lang="en-GB" sz="4400" dirty="0" err="1" smtClean="0"/>
              <a:t>cơ</a:t>
            </a:r>
            <a:r>
              <a:rPr lang="en-GB" sz="4400" dirty="0" smtClean="0"/>
              <a:t> </a:t>
            </a:r>
            <a:r>
              <a:rPr lang="en-GB" sz="4400" dirty="0" err="1" smtClean="0"/>
              <a:t>khí</a:t>
            </a:r>
            <a:r>
              <a:rPr lang="en-GB" sz="4400" dirty="0" smtClean="0"/>
              <a:t> </a:t>
            </a:r>
            <a:r>
              <a:rPr lang="en-GB" sz="4400" dirty="0" err="1" smtClean="0"/>
              <a:t>hiện</a:t>
            </a:r>
            <a:r>
              <a:rPr lang="en-GB" sz="4400" dirty="0" smtClean="0"/>
              <a:t> </a:t>
            </a:r>
            <a:r>
              <a:rPr lang="en-GB" sz="4400" dirty="0" err="1" smtClean="0"/>
              <a:t>đại</a:t>
            </a:r>
            <a:r>
              <a:rPr lang="en-GB" sz="4400" dirty="0"/>
              <a:t> </a:t>
            </a:r>
            <a:r>
              <a:rPr lang="en-GB" sz="4400" dirty="0" err="1" smtClean="0"/>
              <a:t>trang</a:t>
            </a:r>
            <a:r>
              <a:rPr lang="en-GB" sz="4400" dirty="0" smtClean="0"/>
              <a:t> </a:t>
            </a:r>
            <a:r>
              <a:rPr lang="en-GB" sz="4400" dirty="0" err="1" smtClean="0"/>
              <a:t>bị</a:t>
            </a:r>
            <a:r>
              <a:rPr lang="en-GB" sz="4400" dirty="0" smtClean="0"/>
              <a:t> </a:t>
            </a:r>
            <a:r>
              <a:rPr lang="en-GB" sz="4400" dirty="0" err="1" smtClean="0"/>
              <a:t>máy</a:t>
            </a:r>
            <a:r>
              <a:rPr lang="en-GB" sz="4400" dirty="0" smtClean="0"/>
              <a:t> </a:t>
            </a:r>
            <a:r>
              <a:rPr lang="en-GB" sz="4400" dirty="0" err="1" smtClean="0"/>
              <a:t>móc</a:t>
            </a:r>
            <a:r>
              <a:rPr lang="en-GB" sz="4400" dirty="0" smtClean="0"/>
              <a:t> </a:t>
            </a:r>
            <a:r>
              <a:rPr lang="en-GB" sz="4400" dirty="0" err="1" smtClean="0"/>
              <a:t>cho</a:t>
            </a:r>
            <a:r>
              <a:rPr lang="en-GB" sz="4400" dirty="0" smtClean="0"/>
              <a:t> </a:t>
            </a:r>
            <a:r>
              <a:rPr lang="en-GB" sz="4400" dirty="0" err="1" smtClean="0"/>
              <a:t>sản</a:t>
            </a:r>
            <a:r>
              <a:rPr lang="en-GB" sz="4400" dirty="0" smtClean="0"/>
              <a:t> </a:t>
            </a:r>
            <a:r>
              <a:rPr lang="en-GB" sz="4400" dirty="0" err="1" smtClean="0"/>
              <a:t>xuất</a:t>
            </a:r>
            <a:r>
              <a:rPr lang="en-GB" sz="4400" dirty="0" smtClean="0"/>
              <a:t> ở </a:t>
            </a:r>
            <a:r>
              <a:rPr lang="en-GB" sz="4400" dirty="0" err="1" smtClean="0"/>
              <a:t>miền</a:t>
            </a:r>
            <a:r>
              <a:rPr lang="en-GB" sz="4400" dirty="0" smtClean="0"/>
              <a:t> </a:t>
            </a:r>
            <a:r>
              <a:rPr lang="en-GB" sz="4400" dirty="0" err="1" smtClean="0"/>
              <a:t>Bắc</a:t>
            </a:r>
            <a:r>
              <a:rPr lang="en-GB" sz="4400" dirty="0" smtClean="0"/>
              <a:t> </a:t>
            </a:r>
            <a:r>
              <a:rPr lang="en-GB" sz="4400" dirty="0" err="1" smtClean="0"/>
              <a:t>để</a:t>
            </a:r>
            <a:r>
              <a:rPr lang="en-GB" sz="4400" dirty="0" smtClean="0"/>
              <a:t>: </a:t>
            </a:r>
            <a:endParaRPr lang="en-US" sz="4400" dirty="0"/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7891918" y="5242885"/>
            <a:ext cx="926238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 b="1" i="0" dirty="0" err="1">
                <a:latin typeface="+mj-lt"/>
              </a:rPr>
              <a:t>Giúp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tăng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năng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suất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và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chất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lượng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lao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động</a:t>
            </a:r>
            <a:r>
              <a:rPr lang="en-US" altLang="en-US" sz="4400" b="1" i="0" dirty="0">
                <a:latin typeface="+mj-lt"/>
              </a:rPr>
              <a:t>.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7891918" y="7066833"/>
            <a:ext cx="9179609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 b="1" i="0" dirty="0" err="1">
                <a:latin typeface="+mj-lt"/>
              </a:rPr>
              <a:t>Làm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nòng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cốt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cho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ngành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công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nghiệp</a:t>
            </a:r>
            <a:r>
              <a:rPr lang="en-US" altLang="en-US" sz="4400" b="1" i="0" dirty="0">
                <a:latin typeface="+mj-lt"/>
              </a:rPr>
              <a:t> </a:t>
            </a:r>
            <a:r>
              <a:rPr lang="en-US" altLang="en-US" sz="4400" b="1" i="0" dirty="0" err="1">
                <a:latin typeface="+mj-lt"/>
              </a:rPr>
              <a:t>nước</a:t>
            </a:r>
            <a:r>
              <a:rPr lang="en-US" altLang="en-US" sz="4400" b="1" i="0" dirty="0">
                <a:latin typeface="+mj-lt"/>
              </a:rPr>
              <a:t> ta.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377134" y="207321"/>
            <a:ext cx="12592539" cy="1696305"/>
          </a:xfrm>
          <a:prstGeom prst="roundRect">
            <a:avLst/>
          </a:prstGeom>
          <a:solidFill>
            <a:srgbClr val="FCD3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28218" y="153037"/>
            <a:ext cx="1213511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Đảng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phủ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quyết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định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xây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dựng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cơ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khí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1212</Words>
  <Application>Microsoft Office PowerPoint</Application>
  <PresentationFormat>Custom</PresentationFormat>
  <Paragraphs>127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Marykate</vt:lpstr>
      <vt:lpstr>Times New Roman</vt:lpstr>
      <vt:lpstr>Calibri</vt:lpstr>
      <vt:lpstr>Wingdings</vt:lpstr>
      <vt:lpstr>Calibri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Nhà máy hiện đại đầu tiên của nước ta</dc:title>
  <cp:lastModifiedBy>Administrator</cp:lastModifiedBy>
  <cp:revision>47</cp:revision>
  <dcterms:created xsi:type="dcterms:W3CDTF">2006-08-16T00:00:00Z</dcterms:created>
  <dcterms:modified xsi:type="dcterms:W3CDTF">2022-01-17T14:53:45Z</dcterms:modified>
  <dc:identifier>DAE1ChulmEM</dc:identifier>
</cp:coreProperties>
</file>