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70" r:id="rId2"/>
    <p:sldId id="265" r:id="rId3"/>
    <p:sldId id="275" r:id="rId4"/>
    <p:sldId id="256" r:id="rId5"/>
    <p:sldId id="264" r:id="rId6"/>
    <p:sldId id="283" r:id="rId7"/>
    <p:sldId id="285" r:id="rId8"/>
    <p:sldId id="284" r:id="rId9"/>
    <p:sldId id="267" r:id="rId10"/>
    <p:sldId id="262" r:id="rId11"/>
    <p:sldId id="266" r:id="rId12"/>
    <p:sldId id="257" r:id="rId13"/>
    <p:sldId id="286" r:id="rId14"/>
    <p:sldId id="261" r:id="rId15"/>
    <p:sldId id="287" r:id="rId16"/>
    <p:sldId id="291" r:id="rId17"/>
    <p:sldId id="289" r:id="rId18"/>
    <p:sldId id="290" r:id="rId19"/>
    <p:sldId id="269" r:id="rId20"/>
    <p:sldId id="292" r:id="rId21"/>
    <p:sldId id="293" r:id="rId22"/>
    <p:sldId id="282" r:id="rId23"/>
  </p:sldIdLst>
  <p:sldSz cx="9144000" cy="5143500" type="screen16x9"/>
  <p:notesSz cx="6858000" cy="9144000"/>
  <p:embeddedFontLst>
    <p:embeddedFont>
      <p:font typeface="Gwendolyn" pitchFamily="2" charset="0"/>
      <p:regular r:id="rId25"/>
      <p:bold r:id="rId26"/>
    </p:embeddedFont>
    <p:embeddedFont>
      <p:font typeface="Oxygen" panose="020B060402020202020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Pattaya" panose="00000500000000000000" pitchFamily="2" charset="-34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iro" panose="020B0604020202020204" charset="-78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9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3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3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97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9facb8f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e9facb8f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5464785" y="-4191070"/>
            <a:ext cx="7056929" cy="5048364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3717110" y="-1984627"/>
            <a:ext cx="7056754" cy="5048239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8053819" y="20632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-449050" y="687254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494765">
            <a:off x="-6507120" y="-2838338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 rot="-559858">
            <a:off x="7706834" y="-1422894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8330225" y="44872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" y="435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"/>
          <p:cNvSpPr/>
          <p:nvPr/>
        </p:nvSpPr>
        <p:spPr>
          <a:xfrm rot="-8742074">
            <a:off x="-390062" y="4005049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358" name="Google Shape;358;p2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3"/>
          <p:cNvSpPr txBox="1">
            <a:spLocks noGrp="1"/>
          </p:cNvSpPr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ubTitle" idx="1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 idx="2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3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 idx="4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subTitle" idx="5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title" idx="6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 rot="-571355" flipH="1">
            <a:off x="8095858" y="-1842671"/>
            <a:ext cx="804129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 rot="326958">
            <a:off x="-7032499" y="-1460909"/>
            <a:ext cx="8041183" cy="756431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 rot="874891">
            <a:off x="8295000" y="-489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 rot="-1864249">
            <a:off x="-501982" y="-691866"/>
            <a:ext cx="2044656" cy="2158001"/>
            <a:chOff x="-5495613" y="-710869"/>
            <a:chExt cx="2750172" cy="2902627"/>
          </a:xfrm>
        </p:grpSpPr>
        <p:sp>
          <p:nvSpPr>
            <p:cNvPr id="387" name="Google Shape;387;p25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5"/>
          <p:cNvSpPr/>
          <p:nvPr/>
        </p:nvSpPr>
        <p:spPr>
          <a:xfrm>
            <a:off x="6839007" y="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5"/>
          <p:cNvSpPr/>
          <p:nvPr/>
        </p:nvSpPr>
        <p:spPr>
          <a:xfrm>
            <a:off x="7929200" y="44689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"/>
          <p:cNvSpPr/>
          <p:nvPr/>
        </p:nvSpPr>
        <p:spPr>
          <a:xfrm>
            <a:off x="-77862" y="4627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title" idx="4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ubTitle" idx="5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title" idx="6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7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title" idx="8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9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title" idx="13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4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1631590" y="15223"/>
            <a:ext cx="5880621" cy="553211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791410">
            <a:off x="7002737" y="-54767"/>
            <a:ext cx="1976590" cy="118853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4054475" y="1366025"/>
            <a:ext cx="43764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8" name="Google Shape;118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66" r:id="rId10"/>
    <p:sldLayoutId id="2147483668" r:id="rId11"/>
    <p:sldLayoutId id="2147483669" r:id="rId12"/>
    <p:sldLayoutId id="2147483671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gif"/><Relationship Id="rId10" Type="http://schemas.microsoft.com/office/2007/relationships/hdphoto" Target="../media/hdphoto2.wdp"/><Relationship Id="rId19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NULL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slide" Target="slide14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465"/>
            <a:ext cx="9144000" cy="666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93" b="91667" l="7875" r="90000">
                        <a14:foregroundMark x1="12875" y1="52851" x2="22125" y2="36184"/>
                        <a14:foregroundMark x1="81000" y1="62281" x2="81625" y2="68202"/>
                        <a14:foregroundMark x1="13375" y1="82018" x2="45000" y2="82018"/>
                        <a14:foregroundMark x1="37500" y1="85088" x2="47250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9" t="31054" r="10260" b="12634"/>
          <a:stretch/>
        </p:blipFill>
        <p:spPr>
          <a:xfrm>
            <a:off x="2529193" y="2358447"/>
            <a:ext cx="4085613" cy="1630700"/>
          </a:xfrm>
          <a:prstGeom prst="rect">
            <a:avLst/>
          </a:prstGeom>
        </p:spPr>
      </p:pic>
      <p:pic>
        <p:nvPicPr>
          <p:cNvPr id="1026" name="Picture 2" descr="Bảng giá bộ sách giáo khoa lớp 5 năm học 2017-2018 | websosanh.v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7" b="82667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7447" r="3877" b="16157"/>
          <a:stretch/>
        </p:blipFill>
        <p:spPr bwMode="auto">
          <a:xfrm>
            <a:off x="7150630" y="4198155"/>
            <a:ext cx="1243174" cy="8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Girl holding a book isolated cartoon character. elementary  school student with backpack. | School cartoon, Cartoon, Cartoon clip 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7125" l="9585" r="75080">
                        <a14:foregroundMark x1="44569" y1="77955" x2="44569" y2="83706"/>
                        <a14:foregroundMark x1="53035" y1="78275" x2="54473" y2="83866"/>
                        <a14:foregroundMark x1="41374" y1="45367" x2="38498" y2="49361"/>
                        <a14:foregroundMark x1="56869" y1="45687" x2="61981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10805" r="27825" b="12396"/>
          <a:stretch/>
        </p:blipFill>
        <p:spPr bwMode="auto">
          <a:xfrm>
            <a:off x="92467" y="2650733"/>
            <a:ext cx="1495660" cy="24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90418" y="8219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30" y="1054288"/>
            <a:ext cx="2830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các bạn, mình vừa xem tin tức thì biết được các bạn học sinh ở vùng cao vẫn còn gặp nhiều khó khăn trong học tập.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09" y="1054288"/>
            <a:ext cx="340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Do đó, mình đã chuẩn bị những món quà nhỏ để gửi đến trường của họ. Các bạn có muốn cùng mình trao những món quà yêu thương ấy không nào?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59" y="1579446"/>
            <a:ext cx="243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cùng thực hiện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30" name="Picture 6" descr="Combo Bộ đồ dùng học tập dành cho lớp 3 – 5 - BITEXSHOP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4658" r="6127" b="19295"/>
          <a:stretch/>
        </p:blipFill>
        <p:spPr bwMode="auto">
          <a:xfrm>
            <a:off x="6993382" y="2985408"/>
            <a:ext cx="1557670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90418" y="8275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364" y="1240259"/>
            <a:ext cx="3291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 là những món quà nhỏ của mình đã được gửi đến các bạn học sinh vùng cao rồi. Mình cảm ơn các bạn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122" name="Picture 2" descr="Engo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8" y="3067240"/>
            <a:ext cx="2636452" cy="1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toon Clipart Child - Kid Happy Vector - Png Download (#3870552) - Pik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38" b="99688" l="0" r="100000">
                        <a14:foregroundMark x1="47188" y1="33438" x2="46250" y2="41250"/>
                        <a14:foregroundMark x1="84063" y1="41563" x2="84688" y2="67500"/>
                        <a14:foregroundMark x1="17188" y1="45625" x2="15000" y2="74375"/>
                        <a14:foregroundMark x1="11563" y1="77813" x2="20313" y2="83438"/>
                        <a14:foregroundMark x1="66875" y1="48750" x2="75938" y2="52500"/>
                        <a14:foregroundMark x1="91563" y1="54688" x2="97188" y2="48438"/>
                        <a14:foregroundMark x1="9688" y1="55313" x2="1625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9" y="3234308"/>
            <a:ext cx="2150678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6411" y="-6096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1" y="223926"/>
            <a:ext cx="1944793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0.00339 L -0.41962 0.097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6268 -0.127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/>
      <p:bldP spid="9" grpId="1"/>
      <p:bldP spid="11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7"/>
          <p:cNvSpPr/>
          <p:nvPr/>
        </p:nvSpPr>
        <p:spPr>
          <a:xfrm>
            <a:off x="3098260" y="524673"/>
            <a:ext cx="2947481" cy="567178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Luyện viết từ khó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586" y="1757133"/>
            <a:ext cx="2327104" cy="597991"/>
            <a:chOff x="1054074" y="1675828"/>
            <a:chExt cx="2327104" cy="597991"/>
          </a:xfrm>
        </p:grpSpPr>
        <p:sp>
          <p:nvSpPr>
            <p:cNvPr id="6" name="圆角矩形 7"/>
            <p:cNvSpPr/>
            <p:nvPr/>
          </p:nvSpPr>
          <p:spPr>
            <a:xfrm>
              <a:off x="1384995" y="1675828"/>
              <a:ext cx="199618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Tam Đường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5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54074" y="1706763"/>
              <a:ext cx="478453" cy="5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62764" y="1757133"/>
            <a:ext cx="1854891" cy="597991"/>
            <a:chOff x="1027972" y="1675827"/>
            <a:chExt cx="1854891" cy="597991"/>
          </a:xfrm>
        </p:grpSpPr>
        <p:sp>
          <p:nvSpPr>
            <p:cNvPr id="10" name="圆角矩形 7"/>
            <p:cNvSpPr/>
            <p:nvPr/>
          </p:nvSpPr>
          <p:spPr>
            <a:xfrm>
              <a:off x="1384995" y="1675828"/>
              <a:ext cx="149786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tày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đình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363080" y="1712997"/>
            <a:ext cx="2860209" cy="597991"/>
            <a:chOff x="1044100" y="1675828"/>
            <a:chExt cx="2860209" cy="597991"/>
          </a:xfrm>
        </p:grpSpPr>
        <p:sp>
          <p:nvSpPr>
            <p:cNvPr id="13" name="圆角矩形 7"/>
            <p:cNvSpPr/>
            <p:nvPr/>
          </p:nvSpPr>
          <p:spPr>
            <a:xfrm>
              <a:off x="1384995" y="1675828"/>
              <a:ext cx="2519314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Hoàng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Liên Sơn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44100" y="1694941"/>
              <a:ext cx="488428" cy="578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51985" y="1711796"/>
            <a:ext cx="1868346" cy="597992"/>
            <a:chOff x="1027972" y="1675827"/>
            <a:chExt cx="1868346" cy="597992"/>
          </a:xfrm>
        </p:grpSpPr>
        <p:sp>
          <p:nvSpPr>
            <p:cNvPr id="16" name="圆角矩形 7"/>
            <p:cNvSpPr/>
            <p:nvPr/>
          </p:nvSpPr>
          <p:spPr>
            <a:xfrm>
              <a:off x="1384995" y="1675828"/>
              <a:ext cx="15113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</a:t>
              </a: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iểm trở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94484" y="2395092"/>
            <a:ext cx="2230791" cy="597990"/>
            <a:chOff x="958371" y="1675828"/>
            <a:chExt cx="2230791" cy="597990"/>
          </a:xfrm>
        </p:grpSpPr>
        <p:sp>
          <p:nvSpPr>
            <p:cNvPr id="19" name="圆角矩形 7"/>
            <p:cNvSpPr/>
            <p:nvPr/>
          </p:nvSpPr>
          <p:spPr>
            <a:xfrm>
              <a:off x="1310564" y="1675828"/>
              <a:ext cx="187859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học thủng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1" y="1692866"/>
              <a:ext cx="490178" cy="58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506035" y="2407092"/>
            <a:ext cx="1786864" cy="597990"/>
            <a:chOff x="921036" y="1675828"/>
            <a:chExt cx="1786864" cy="597990"/>
          </a:xfrm>
        </p:grpSpPr>
        <p:sp>
          <p:nvSpPr>
            <p:cNvPr id="22" name="圆角矩形 7"/>
            <p:cNvSpPr/>
            <p:nvPr/>
          </p:nvSpPr>
          <p:spPr>
            <a:xfrm>
              <a:off x="1299931" y="1675828"/>
              <a:ext cx="140796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b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uốt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óc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21036" y="1701559"/>
              <a:ext cx="482843" cy="57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573659" y="2383090"/>
            <a:ext cx="2966293" cy="597992"/>
            <a:chOff x="958370" y="1675827"/>
            <a:chExt cx="2966293" cy="597992"/>
          </a:xfrm>
        </p:grpSpPr>
        <p:sp>
          <p:nvSpPr>
            <p:cNvPr id="25" name="圆角矩形 7"/>
            <p:cNvSpPr/>
            <p:nvPr/>
          </p:nvSpPr>
          <p:spPr>
            <a:xfrm>
              <a:off x="1310564" y="1675828"/>
              <a:ext cx="261409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Phan-xi-păng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94484" y="3159678"/>
            <a:ext cx="2075548" cy="597993"/>
            <a:chOff x="958370" y="1675826"/>
            <a:chExt cx="2075548" cy="597993"/>
          </a:xfrm>
        </p:grpSpPr>
        <p:sp>
          <p:nvSpPr>
            <p:cNvPr id="34" name="圆角矩形 7"/>
            <p:cNvSpPr/>
            <p:nvPr/>
          </p:nvSpPr>
          <p:spPr>
            <a:xfrm>
              <a:off x="1384995" y="1675828"/>
              <a:ext cx="16489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Ô Quy Hồ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5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6"/>
              <a:ext cx="504556" cy="59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524504" y="3159678"/>
            <a:ext cx="1463304" cy="597992"/>
            <a:chOff x="958370" y="1675827"/>
            <a:chExt cx="1463304" cy="597992"/>
          </a:xfrm>
        </p:grpSpPr>
        <p:sp>
          <p:nvSpPr>
            <p:cNvPr id="37" name="圆角矩形 7"/>
            <p:cNvSpPr/>
            <p:nvPr/>
          </p:nvSpPr>
          <p:spPr>
            <a:xfrm>
              <a:off x="1384995" y="1675828"/>
              <a:ext cx="103667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Sa Pa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8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573659" y="3159678"/>
            <a:ext cx="1730291" cy="597992"/>
            <a:chOff x="958370" y="1675827"/>
            <a:chExt cx="1730291" cy="597992"/>
          </a:xfrm>
        </p:grpSpPr>
        <p:sp>
          <p:nvSpPr>
            <p:cNvPr id="40" name="圆角矩形 7"/>
            <p:cNvSpPr/>
            <p:nvPr/>
          </p:nvSpPr>
          <p:spPr>
            <a:xfrm>
              <a:off x="1337265" y="1675827"/>
              <a:ext cx="1351396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Lào Cai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4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114121" y="2089737"/>
            <a:ext cx="4915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Nghe viết 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936120" y="-1475170"/>
            <a:ext cx="3881744" cy="454965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434;p42"/>
          <p:cNvSpPr/>
          <p:nvPr/>
        </p:nvSpPr>
        <p:spPr>
          <a:xfrm flipH="1">
            <a:off x="3792591" y="0"/>
            <a:ext cx="2043130" cy="82193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5;p36"/>
          <p:cNvSpPr txBox="1">
            <a:spLocks noGrp="1"/>
          </p:cNvSpPr>
          <p:nvPr>
            <p:ph type="title"/>
          </p:nvPr>
        </p:nvSpPr>
        <p:spPr>
          <a:xfrm>
            <a:off x="3771447" y="299456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Lưu ý</a:t>
            </a:r>
            <a:endParaRPr sz="44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711" y="1240566"/>
            <a:ext cx="8438886" cy="616853"/>
            <a:chOff x="403711" y="1240566"/>
            <a:chExt cx="8438886" cy="616853"/>
          </a:xfrm>
        </p:grpSpPr>
        <p:sp>
          <p:nvSpPr>
            <p:cNvPr id="5" name="Rounded Rectangle 4"/>
            <p:cNvSpPr/>
            <p:nvPr/>
          </p:nvSpPr>
          <p:spPr>
            <a:xfrm>
              <a:off x="1019403" y="1299962"/>
              <a:ext cx="7823194" cy="557457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t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Ngồi viết đúng tư thế, trình bày cẩn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thận.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0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1" y="1240566"/>
              <a:ext cx="615692" cy="592579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381767" y="2126580"/>
            <a:ext cx="8456249" cy="607603"/>
            <a:chOff x="381767" y="2126580"/>
            <a:chExt cx="8456249" cy="607603"/>
          </a:xfrm>
        </p:grpSpPr>
        <p:sp>
          <p:nvSpPr>
            <p:cNvPr id="13" name="Rounded Rectangle 12"/>
            <p:cNvSpPr/>
            <p:nvPr/>
          </p:nvSpPr>
          <p:spPr>
            <a:xfrm>
              <a:off x="1023984" y="2126580"/>
              <a:ext cx="7814032" cy="559789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Viết hoa chữ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cái đầu câu,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tên riêng có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trong bài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4ABAC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171659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81767" y="2955493"/>
            <a:ext cx="8456249" cy="562524"/>
            <a:chOff x="381767" y="2955493"/>
            <a:chExt cx="8456249" cy="562524"/>
          </a:xfrm>
        </p:grpSpPr>
        <p:sp>
          <p:nvSpPr>
            <p:cNvPr id="21" name="Rounded Rectangle 20"/>
            <p:cNvSpPr/>
            <p:nvPr/>
          </p:nvSpPr>
          <p:spPr>
            <a:xfrm>
              <a:off x="1023984" y="2955530"/>
              <a:ext cx="7814032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Ghi dấu thanh đúng vị trí.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95549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379341" y="3781743"/>
            <a:ext cx="8459149" cy="562524"/>
            <a:chOff x="379341" y="3781743"/>
            <a:chExt cx="8459149" cy="562524"/>
          </a:xfrm>
        </p:grpSpPr>
        <p:sp>
          <p:nvSpPr>
            <p:cNvPr id="29" name="Rounded Rectangle 28"/>
            <p:cNvSpPr/>
            <p:nvPr/>
          </p:nvSpPr>
          <p:spPr>
            <a:xfrm>
              <a:off x="1023510" y="3784479"/>
              <a:ext cx="7814980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Đọc lại bài, kiểm tra lỗi chính tả.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" y="378174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707723" y="-1372016"/>
            <a:ext cx="3104356" cy="363850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447;p43"/>
          <p:cNvSpPr txBox="1">
            <a:spLocks noGrp="1"/>
          </p:cNvSpPr>
          <p:nvPr>
            <p:ph type="title" idx="4294967295"/>
          </p:nvPr>
        </p:nvSpPr>
        <p:spPr>
          <a:xfrm>
            <a:off x="1717585" y="2103112"/>
            <a:ext cx="570883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Luyện tập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810069" y="106326"/>
            <a:ext cx="7523863" cy="37214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Tìm các tên riêng trong đoạn thơ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309" y="512855"/>
            <a:ext cx="7878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đây,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đất Tây Nguyên ông bà mình này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Nơi mẹ đã đẻ ra ta và cắt rốn ta bằng cây nứa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Chỗ tuổi nhỏ ta nằm nước bò qua bụng đỏ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Và gió cao nguyên thổi nhột lỗ tai non.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Chính nơi đây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Xưa Đăm Săn, Y Sun, ông nội ta và lũ làng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Đã rèn dao và mài gươm dưới trăng trong suốt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Trong rừng già Mơ-nông, mặt trời không xuống đất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Vẫn thanh đoản kiếm xưa Đăm Săn đuổi giặc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 Trang Lơng, A-ma Dơ-hao, cha ta và lũ làng mài gấp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Hai mươi năm cạn nước sông Ba.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096" y="4743390"/>
            <a:ext cx="330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PRÊ KI MA LA MÁC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12848" y="1298448"/>
            <a:ext cx="1591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3355" y="3101703"/>
            <a:ext cx="128915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61070" y="3101703"/>
            <a:ext cx="8609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2042" y="3816677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39252" y="4201306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1433" y="4556906"/>
            <a:ext cx="207060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67942" y="4556906"/>
            <a:ext cx="190074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4908" y="4934278"/>
            <a:ext cx="10011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75890"/>
              </p:ext>
            </p:extLst>
          </p:nvPr>
        </p:nvGraphicFramePr>
        <p:xfrm>
          <a:off x="746119" y="1514539"/>
          <a:ext cx="7651762" cy="2100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2624">
                  <a:extLst>
                    <a:ext uri="{9D8B030D-6E8A-4147-A177-3AD203B41FA5}">
                      <a16:colId xmlns:a16="http://schemas.microsoft.com/office/drawing/2014/main" val="1259413267"/>
                    </a:ext>
                  </a:extLst>
                </a:gridCol>
                <a:gridCol w="3579138">
                  <a:extLst>
                    <a:ext uri="{9D8B030D-6E8A-4147-A177-3AD203B41FA5}">
                      <a16:colId xmlns:a16="http://schemas.microsoft.com/office/drawing/2014/main" val="2460733035"/>
                    </a:ext>
                  </a:extLst>
                </a:gridCol>
              </a:tblGrid>
              <a:tr h="502947"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người, tên dân tộc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địa lý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132031"/>
                  </a:ext>
                </a:extLst>
              </a:tr>
              <a:tr h="159723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4836"/>
                  </a:ext>
                </a:extLst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816027" y="1538514"/>
            <a:ext cx="338" cy="207620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6338" y="1992070"/>
            <a:ext cx="175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Đăm Săn,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17934" y="1971453"/>
            <a:ext cx="1203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Y Sun,</a:t>
            </a:r>
            <a:endParaRPr lang="en-US" sz="2600" dirty="0"/>
          </a:p>
        </p:txBody>
      </p:sp>
      <p:sp>
        <p:nvSpPr>
          <p:cNvPr id="33" name="TextBox 32"/>
          <p:cNvSpPr txBox="1"/>
          <p:nvPr/>
        </p:nvSpPr>
        <p:spPr>
          <a:xfrm>
            <a:off x="789661" y="2533246"/>
            <a:ext cx="16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Mơ-nông,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2308913" y="2539336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Nơ Trang Lơng,</a:t>
            </a:r>
            <a:endParaRPr lang="en-US" sz="2600" dirty="0"/>
          </a:p>
        </p:txBody>
      </p:sp>
      <p:sp>
        <p:nvSpPr>
          <p:cNvPr id="35" name="TextBox 34"/>
          <p:cNvSpPr txBox="1"/>
          <p:nvPr/>
        </p:nvSpPr>
        <p:spPr>
          <a:xfrm>
            <a:off x="812271" y="3080231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A-ma Dơ-hao.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425" y="1993400"/>
            <a:ext cx="2065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Tây Nguyên,</a:t>
            </a:r>
            <a:endParaRPr lang="en-US" sz="26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0547" y="1966199"/>
            <a:ext cx="1713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(sông) Ba.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3" grpId="1"/>
      <p:bldP spid="4" grpId="0"/>
      <p:bldP spid="4" grpId="1"/>
      <p:bldP spid="27" grpId="0"/>
      <p:bldP spid="29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6"/>
            <a:ext cx="8452883" cy="89562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222" y="1087016"/>
            <a:ext cx="72035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thảo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Chiếu dời đô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Hội thơ Tao Đàn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079" y="4380225"/>
            <a:ext cx="340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TRẦN LIÊN NGUYỄN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8;p33"/>
          <p:cNvGrpSpPr/>
          <p:nvPr/>
        </p:nvGrpSpPr>
        <p:grpSpPr>
          <a:xfrm rot="9897936">
            <a:off x="7793239" y="-89956"/>
            <a:ext cx="1826304" cy="973727"/>
            <a:chOff x="10083475" y="3839575"/>
            <a:chExt cx="1221925" cy="596225"/>
          </a:xfrm>
        </p:grpSpPr>
        <p:sp>
          <p:nvSpPr>
            <p:cNvPr id="7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22" y="980686"/>
            <a:ext cx="7203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</p:txBody>
      </p:sp>
      <p:pic>
        <p:nvPicPr>
          <p:cNvPr id="5" name="Picture 2" descr="Người hiến kế cho Ngô Quyền cắm cọc xuống sông Bạch Đằng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91" y="1870951"/>
            <a:ext cx="2940379" cy="22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296" y="4157586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Ngô Quyền đánh quân Nam Hán (năm 938)</a:t>
            </a:r>
          </a:p>
        </p:txBody>
      </p:sp>
      <p:pic>
        <p:nvPicPr>
          <p:cNvPr id="3074" name="Picture 2" descr="Ngô Quyền khởi nghĩa đánh bại quân xâm lược Nam Hán trên sông Bạch Đằng.  938 (Mậu Tuất) - Chào mừng bạn đến với website của Đoàn Thị Hồ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0" y="1880354"/>
            <a:ext cx="2887064" cy="228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ần Hưng Đạo chịu sống cảnh &amp;#39;con tin&amp;#39; thời niên thiế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7" y="1885182"/>
            <a:ext cx="2913158" cy="228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5360" y="4164447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Lê Hoàn đánh quân Tống (năm 981)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820" y="4120976"/>
            <a:ext cx="274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Trần Hưng Đạo đánh quân Nguyên </a:t>
            </a:r>
          </a:p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(năm 1288)</a:t>
            </a:r>
          </a:p>
        </p:txBody>
      </p:sp>
      <p:sp>
        <p:nvSpPr>
          <p:cNvPr id="32" name="圆角矩形 7"/>
          <p:cNvSpPr/>
          <p:nvPr/>
        </p:nvSpPr>
        <p:spPr>
          <a:xfrm>
            <a:off x="1787704" y="2037251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Ngô Quyền, Lê Hoàn, Trần Hưng Đạo.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48" name="Google Shape;301;p36"/>
          <p:cNvGrpSpPr/>
          <p:nvPr/>
        </p:nvGrpSpPr>
        <p:grpSpPr>
          <a:xfrm>
            <a:off x="7162416" y="2673933"/>
            <a:ext cx="1976938" cy="2427983"/>
            <a:chOff x="7162416" y="2673933"/>
            <a:chExt cx="1976938" cy="2427983"/>
          </a:xfrm>
        </p:grpSpPr>
        <p:sp>
          <p:nvSpPr>
            <p:cNvPr id="149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Google Shape;1890;p78"/>
          <p:cNvSpPr/>
          <p:nvPr/>
        </p:nvSpPr>
        <p:spPr>
          <a:xfrm rot="17681022">
            <a:off x="148883" y="1793915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Google Shape;2791;p98"/>
          <p:cNvSpPr/>
          <p:nvPr/>
        </p:nvSpPr>
        <p:spPr>
          <a:xfrm>
            <a:off x="690840" y="2411457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64" y="1663986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9" grpId="2"/>
      <p:bldP spid="14" grpId="0"/>
      <p:bldP spid="14" grpId="1"/>
      <p:bldP spid="14" grpId="2"/>
      <p:bldP spid="15" grpId="0"/>
      <p:bldP spid="15" grpId="1"/>
      <p:bldP spid="15" grpId="2"/>
      <p:bldP spid="32" grpId="0" animBg="1"/>
      <p:bldP spid="249" grpId="0" animBg="1"/>
      <p:bldP spid="2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162" y="980686"/>
            <a:ext cx="5919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30" y="106310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i thoại về cái chết ly kỳ của vua Quang Trung - Nguyễn Huệ và ngôi lăng  mộ chưa xác định được vị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996870"/>
            <a:ext cx="37784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g nhan gây choáng váng của vua Quang Trung qua bức vẽ họa sĩ nhà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9" y="1996870"/>
            <a:ext cx="34691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01;p36"/>
          <p:cNvGrpSpPr/>
          <p:nvPr/>
        </p:nvGrpSpPr>
        <p:grpSpPr>
          <a:xfrm>
            <a:off x="6926899" y="2606358"/>
            <a:ext cx="1976938" cy="2427983"/>
            <a:chOff x="7162416" y="2673933"/>
            <a:chExt cx="1976938" cy="2427983"/>
          </a:xfrm>
        </p:grpSpPr>
        <p:sp>
          <p:nvSpPr>
            <p:cNvPr id="8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圆角矩形 7"/>
          <p:cNvSpPr/>
          <p:nvPr/>
        </p:nvSpPr>
        <p:spPr>
          <a:xfrm>
            <a:off x="2133704" y="2110912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Quang Trung (Nguyễn Huệ).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3" name="Google Shape;1890;p78"/>
          <p:cNvSpPr/>
          <p:nvPr/>
        </p:nvSpPr>
        <p:spPr>
          <a:xfrm rot="17681022">
            <a:off x="736586" y="1760590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2791;p98"/>
          <p:cNvSpPr/>
          <p:nvPr/>
        </p:nvSpPr>
        <p:spPr>
          <a:xfrm>
            <a:off x="1278543" y="2378132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0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611" y="1097644"/>
            <a:ext cx="5160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</p:txBody>
      </p:sp>
      <p:pic>
        <p:nvPicPr>
          <p:cNvPr id="2050" name="Picture 2" descr="Đinh Bộ Lĩnh - hoàng đế đầu tiên của nước Đại Cồ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3" y="1097643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7"/>
          <p:cNvSpPr/>
          <p:nvPr/>
        </p:nvSpPr>
        <p:spPr>
          <a:xfrm>
            <a:off x="2341867" y="2219207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Đinh Tiên Hoàng (Đinh Bộ Lĩnh).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Google Shape;1890;p78"/>
          <p:cNvSpPr/>
          <p:nvPr/>
        </p:nvSpPr>
        <p:spPr>
          <a:xfrm rot="17681022">
            <a:off x="1034296" y="1865969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2791;p98"/>
          <p:cNvSpPr/>
          <p:nvPr/>
        </p:nvSpPr>
        <p:spPr>
          <a:xfrm>
            <a:off x="1576253" y="2483511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4" name="Picture 6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1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ảng trường Đinh Tiên Hoàng Đế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96" y="2082532"/>
            <a:ext cx="1757415" cy="2343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3933" y="4338853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Vua Đinh Tiên Hoàng (Đinh Bộ Lĩnh)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761" y="4345714"/>
            <a:ext cx="38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Đền thờ vua Đinh Tiên Hoàng ở Hoa Lư – tỉnh Ninh Bình</a:t>
            </a:r>
          </a:p>
        </p:txBody>
      </p:sp>
      <p:grpSp>
        <p:nvGrpSpPr>
          <p:cNvPr id="14" name="Google Shape;301;p36"/>
          <p:cNvGrpSpPr/>
          <p:nvPr/>
        </p:nvGrpSpPr>
        <p:grpSpPr>
          <a:xfrm>
            <a:off x="7020994" y="2711737"/>
            <a:ext cx="1976938" cy="2427983"/>
            <a:chOff x="7162416" y="2673933"/>
            <a:chExt cx="1976938" cy="2427983"/>
          </a:xfrm>
        </p:grpSpPr>
        <p:sp>
          <p:nvSpPr>
            <p:cNvPr id="15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611" y="1097644"/>
            <a:ext cx="516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thảo Chiếu dời đô?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74" name="Picture 2" descr="Ca dao tục ngữ về Lạc Hồng -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71" y="1590087"/>
            <a:ext cx="2217658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2371777" y="1844087"/>
            <a:ext cx="4400446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Lý Thái Tổ (Lý Công Uẩn).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557350" y="1624272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>
            <a:off x="1881962" y="2134683"/>
            <a:ext cx="470257" cy="39566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3" y="118621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4" y="0"/>
            <a:ext cx="1511939" cy="755970"/>
          </a:xfrm>
          <a:prstGeom prst="rect">
            <a:avLst/>
          </a:prstGeom>
        </p:spPr>
      </p:pic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Hãy nêu quy tắc viết hoa tên người, tên địa lý Việt Nam: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20272378">
            <a:off x="906850" y="1099561"/>
            <a:ext cx="640237" cy="2258081"/>
            <a:chOff x="174924" y="1608675"/>
            <a:chExt cx="640237" cy="2006054"/>
          </a:xfrm>
        </p:grpSpPr>
        <p:sp>
          <p:nvSpPr>
            <p:cNvPr id="6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8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" name="圆角矩形 7"/>
          <p:cNvSpPr/>
          <p:nvPr/>
        </p:nvSpPr>
        <p:spPr>
          <a:xfrm>
            <a:off x="1980518" y="2216559"/>
            <a:ext cx="6178973" cy="1441546"/>
          </a:xfrm>
          <a:prstGeom prst="roundRect">
            <a:avLst>
              <a:gd name="adj" fmla="val 2293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08" y="1097644"/>
            <a:ext cx="587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Hội thơ Tao Đàn?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2029346" y="1890443"/>
            <a:ext cx="5085309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Lê Thánh Tông (Lê Tư Thành).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016878" y="1634675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 rot="925452">
            <a:off x="1360666" y="2125382"/>
            <a:ext cx="629565" cy="436439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5" y="1251368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ua Lê Thánh Tông và thời kỳ Hồng Đức thịnh trị - Trí Thứ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5" y="1890917"/>
            <a:ext cx="4816550" cy="29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99130" y="261359"/>
            <a:ext cx="469319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10" y="1176910"/>
            <a:ext cx="8910585" cy="1146287"/>
            <a:chOff x="325510" y="942987"/>
            <a:chExt cx="8910585" cy="11462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4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46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9885" y="3603124"/>
            <a:ext cx="8616339" cy="883997"/>
            <a:chOff x="303324" y="2965164"/>
            <a:chExt cx="8616339" cy="88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51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52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pic>
        <p:nvPicPr>
          <p:cNvPr id="25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" y="1324898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9885" y="2419406"/>
            <a:ext cx="8599579" cy="883997"/>
            <a:chOff x="266645" y="2005353"/>
            <a:chExt cx="8599579" cy="8839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4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  <p:pic>
        <p:nvPicPr>
          <p:cNvPr id="27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" y="253868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" y="373036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226" y="663008"/>
            <a:ext cx="7930643" cy="4080144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00782" y="2163169"/>
            <a:ext cx="51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Chuẩn bị bài chính tả tuần </a:t>
            </a:r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25.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3" name="Google Shape;478;p45">
            <a:extLst>
              <a:ext uri="{FF2B5EF4-FFF2-40B4-BE49-F238E27FC236}">
                <a16:creationId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4655086" y="249211"/>
            <a:ext cx="2017562" cy="603159"/>
          </a:xfrm>
          <a:prstGeom prst="doubleWave">
            <a:avLst/>
          </a:prstGeom>
          <a:solidFill>
            <a:srgbClr val="FFFFFF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2271" y="2457892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9" y="2859987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0782" y="2662181"/>
            <a:ext cx="513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Giữ gìn và bảo vệ cảnh đẹp ở vùng núi cao Tây Bắc.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Trong các tên riêng dưới đây, tên riêng nào cần viết lại cho đúng?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311527" y="2163504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a)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anh hùng: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Nguyễn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Văn Trỗi</a:t>
            </a: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Vừ a Dính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Võ Thị Sáu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3" name="圆角矩形 7"/>
          <p:cNvSpPr/>
          <p:nvPr/>
        </p:nvSpPr>
        <p:spPr>
          <a:xfrm>
            <a:off x="4712237" y="2151793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địa lý: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Ba đình</a:t>
            </a:r>
            <a:endParaRPr kumimoji="0" lang="vi-VN" altLang="zh-CN" sz="2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Đèo Gió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396" y="2920600"/>
            <a:ext cx="19946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Vừ A Dính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8028" y="2541884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Ba Đình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4117" y="3304791"/>
            <a:ext cx="1451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1650365" y="181951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8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Núi</a:t>
            </a:r>
            <a:r>
              <a:rPr lang="vi-VN" sz="80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non hùng vĩ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wendolyn" pitchFamily="2" charset="0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3372499" y="306167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87" y="1230698"/>
            <a:ext cx="8910585" cy="1146287"/>
            <a:chOff x="325510" y="942987"/>
            <a:chExt cx="8910585" cy="114628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7462" y="3656912"/>
            <a:ext cx="8616339" cy="883997"/>
            <a:chOff x="303324" y="2965164"/>
            <a:chExt cx="8616339" cy="8839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57462" y="2473194"/>
            <a:ext cx="8599579" cy="883997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60"/>
            <a:ext cx="9144000" cy="48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ốn Đến Tam Đường Lai Châu? Lưu Ngay Những Địa Điểm Sa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7" y="566855"/>
            <a:ext cx="3178296" cy="19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ỚI THIỆU DÃY NÚI HOÀNG LIÊN S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 bwMode="auto">
          <a:xfrm>
            <a:off x="4620023" y="566853"/>
            <a:ext cx="3298057" cy="190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1" y="2794431"/>
            <a:ext cx="3298059" cy="19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Tour Sa Pa 3N2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9" y="2726369"/>
            <a:ext cx="3178296" cy="197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7"/>
          <p:cNvSpPr/>
          <p:nvPr/>
        </p:nvSpPr>
        <p:spPr>
          <a:xfrm>
            <a:off x="1676925" y="2399624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4909527" y="2396751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圆角矩形 7"/>
          <p:cNvSpPr/>
          <p:nvPr/>
        </p:nvSpPr>
        <p:spPr>
          <a:xfrm>
            <a:off x="4843834" y="4682117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圆角矩形 7"/>
          <p:cNvSpPr/>
          <p:nvPr/>
        </p:nvSpPr>
        <p:spPr>
          <a:xfrm>
            <a:off x="1768909" y="4682117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4" name="Picture 4" descr="Du lịch SaPa trong 1 tháng: hòa mình vào cuộc sống nơi thị trấn sương m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6" y="1350627"/>
            <a:ext cx="3571261" cy="224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圆角矩形 7"/>
          <p:cNvSpPr/>
          <p:nvPr/>
        </p:nvSpPr>
        <p:spPr>
          <a:xfrm>
            <a:off x="2402023" y="3647462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6" name="Picture 6" descr="Thành phố Lào Cai có gì chơi? | Mytour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0" y="1344792"/>
            <a:ext cx="3571261" cy="225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圆角矩形 7"/>
          <p:cNvSpPr/>
          <p:nvPr/>
        </p:nvSpPr>
        <p:spPr>
          <a:xfrm>
            <a:off x="5580319" y="3647462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3" name="圆角矩形 7"/>
          <p:cNvSpPr/>
          <p:nvPr/>
        </p:nvSpPr>
        <p:spPr>
          <a:xfrm>
            <a:off x="630744" y="1345082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圆角矩形 7"/>
          <p:cNvSpPr/>
          <p:nvPr/>
        </p:nvSpPr>
        <p:spPr>
          <a:xfrm>
            <a:off x="3366385" y="1345082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305153" y="2106651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6" name="圆角矩形 7"/>
          <p:cNvSpPr/>
          <p:nvPr/>
        </p:nvSpPr>
        <p:spPr>
          <a:xfrm>
            <a:off x="6626806" y="1339746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4257668" y="2106651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8" name="圆角矩形 7"/>
          <p:cNvSpPr/>
          <p:nvPr/>
        </p:nvSpPr>
        <p:spPr>
          <a:xfrm>
            <a:off x="6370214" y="2106651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9" name="Google Shape;1949;p49"/>
          <p:cNvGrpSpPr/>
          <p:nvPr/>
        </p:nvGrpSpPr>
        <p:grpSpPr>
          <a:xfrm rot="6490262">
            <a:off x="7710385" y="3504317"/>
            <a:ext cx="1888354" cy="2097342"/>
            <a:chOff x="-7501642" y="749515"/>
            <a:chExt cx="2431070" cy="2849374"/>
          </a:xfrm>
        </p:grpSpPr>
        <p:sp>
          <p:nvSpPr>
            <p:cNvPr id="30" name="Google Shape;1950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1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2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3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4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5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6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7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8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9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0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1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2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3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4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5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6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7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8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9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0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1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2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3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4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5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6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7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8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9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0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1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358" y="3596737"/>
            <a:ext cx="1704973" cy="1468651"/>
            <a:chOff x="-460137" y="3063714"/>
            <a:chExt cx="2280342" cy="2048241"/>
          </a:xfrm>
        </p:grpSpPr>
        <p:sp>
          <p:nvSpPr>
            <p:cNvPr id="63" name="Google Shape;1105;p36"/>
            <p:cNvSpPr/>
            <p:nvPr/>
          </p:nvSpPr>
          <p:spPr>
            <a:xfrm rot="-6334122">
              <a:off x="-854177" y="3457754"/>
              <a:ext cx="1976643" cy="1188564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106;p36"/>
            <p:cNvGrpSpPr/>
            <p:nvPr/>
          </p:nvGrpSpPr>
          <p:grpSpPr>
            <a:xfrm rot="-1382163">
              <a:off x="-40582" y="4204004"/>
              <a:ext cx="1860787" cy="907951"/>
              <a:chOff x="10083475" y="3839575"/>
              <a:chExt cx="1221925" cy="596225"/>
            </a:xfrm>
          </p:grpSpPr>
          <p:sp>
            <p:nvSpPr>
              <p:cNvPr id="65" name="Google Shape;1107;p36"/>
              <p:cNvSpPr/>
              <p:nvPr/>
            </p:nvSpPr>
            <p:spPr>
              <a:xfrm>
                <a:off x="10144250" y="3839575"/>
                <a:ext cx="1161150" cy="596225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3849" extrusionOk="0">
                    <a:moveTo>
                      <a:pt x="17876" y="1"/>
                    </a:moveTo>
                    <a:cubicBezTo>
                      <a:pt x="16386" y="1"/>
                      <a:pt x="14900" y="446"/>
                      <a:pt x="13648" y="1320"/>
                    </a:cubicBezTo>
                    <a:cubicBezTo>
                      <a:pt x="13192" y="1716"/>
                      <a:pt x="12676" y="2050"/>
                      <a:pt x="12129" y="2384"/>
                    </a:cubicBezTo>
                    <a:cubicBezTo>
                      <a:pt x="10730" y="3023"/>
                      <a:pt x="9059" y="2627"/>
                      <a:pt x="7569" y="2901"/>
                    </a:cubicBezTo>
                    <a:cubicBezTo>
                      <a:pt x="6110" y="3235"/>
                      <a:pt x="4803" y="4056"/>
                      <a:pt x="3861" y="5211"/>
                    </a:cubicBezTo>
                    <a:cubicBezTo>
                      <a:pt x="2888" y="6366"/>
                      <a:pt x="2189" y="7703"/>
                      <a:pt x="1429" y="9011"/>
                    </a:cubicBezTo>
                    <a:cubicBezTo>
                      <a:pt x="92" y="11290"/>
                      <a:pt x="1" y="13539"/>
                      <a:pt x="1247" y="15941"/>
                    </a:cubicBezTo>
                    <a:cubicBezTo>
                      <a:pt x="1976" y="17369"/>
                      <a:pt x="2736" y="18767"/>
                      <a:pt x="3861" y="19983"/>
                    </a:cubicBezTo>
                    <a:cubicBezTo>
                      <a:pt x="5016" y="21290"/>
                      <a:pt x="6597" y="22172"/>
                      <a:pt x="8329" y="22445"/>
                    </a:cubicBezTo>
                    <a:cubicBezTo>
                      <a:pt x="8723" y="22503"/>
                      <a:pt x="9119" y="22523"/>
                      <a:pt x="9514" y="22523"/>
                    </a:cubicBezTo>
                    <a:cubicBezTo>
                      <a:pt x="10431" y="22523"/>
                      <a:pt x="11348" y="22415"/>
                      <a:pt x="12246" y="22415"/>
                    </a:cubicBezTo>
                    <a:cubicBezTo>
                      <a:pt x="12813" y="22415"/>
                      <a:pt x="13373" y="22458"/>
                      <a:pt x="13922" y="22597"/>
                    </a:cubicBezTo>
                    <a:cubicBezTo>
                      <a:pt x="14651" y="22810"/>
                      <a:pt x="15351" y="23053"/>
                      <a:pt x="16019" y="23357"/>
                    </a:cubicBezTo>
                    <a:cubicBezTo>
                      <a:pt x="17005" y="23686"/>
                      <a:pt x="18022" y="23849"/>
                      <a:pt x="19033" y="23849"/>
                    </a:cubicBezTo>
                    <a:cubicBezTo>
                      <a:pt x="20830" y="23849"/>
                      <a:pt x="22610" y="23335"/>
                      <a:pt x="24165" y="22324"/>
                    </a:cubicBezTo>
                    <a:cubicBezTo>
                      <a:pt x="25290" y="21564"/>
                      <a:pt x="26202" y="20530"/>
                      <a:pt x="27387" y="19831"/>
                    </a:cubicBezTo>
                    <a:cubicBezTo>
                      <a:pt x="29120" y="18859"/>
                      <a:pt x="31248" y="18707"/>
                      <a:pt x="33162" y="18038"/>
                    </a:cubicBezTo>
                    <a:cubicBezTo>
                      <a:pt x="36536" y="16822"/>
                      <a:pt x="38968" y="14087"/>
                      <a:pt x="40853" y="11351"/>
                    </a:cubicBezTo>
                    <a:cubicBezTo>
                      <a:pt x="42768" y="8585"/>
                      <a:pt x="44530" y="5849"/>
                      <a:pt x="46445" y="3144"/>
                    </a:cubicBezTo>
                    <a:cubicBezTo>
                      <a:pt x="43071" y="3083"/>
                      <a:pt x="40275" y="2475"/>
                      <a:pt x="37357" y="1685"/>
                    </a:cubicBezTo>
                    <a:cubicBezTo>
                      <a:pt x="35161" y="1067"/>
                      <a:pt x="32913" y="467"/>
                      <a:pt x="30691" y="467"/>
                    </a:cubicBezTo>
                    <a:cubicBezTo>
                      <a:pt x="29961" y="467"/>
                      <a:pt x="29234" y="532"/>
                      <a:pt x="28512" y="682"/>
                    </a:cubicBezTo>
                    <a:cubicBezTo>
                      <a:pt x="27051" y="974"/>
                      <a:pt x="25612" y="1638"/>
                      <a:pt x="24157" y="1638"/>
                    </a:cubicBezTo>
                    <a:cubicBezTo>
                      <a:pt x="23947" y="1638"/>
                      <a:pt x="23737" y="1625"/>
                      <a:pt x="23527" y="1594"/>
                    </a:cubicBezTo>
                    <a:cubicBezTo>
                      <a:pt x="22342" y="1412"/>
                      <a:pt x="21308" y="773"/>
                      <a:pt x="20214" y="378"/>
                    </a:cubicBezTo>
                    <a:cubicBezTo>
                      <a:pt x="19456" y="126"/>
                      <a:pt x="18665" y="1"/>
                      <a:pt x="17876" y="1"/>
                    </a:cubicBezTo>
                    <a:close/>
                  </a:path>
                </a:pathLst>
              </a:custGeom>
              <a:solidFill>
                <a:srgbClr val="006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08;p36"/>
              <p:cNvSpPr/>
              <p:nvPr/>
            </p:nvSpPr>
            <p:spPr>
              <a:xfrm>
                <a:off x="10083475" y="3891625"/>
                <a:ext cx="1124650" cy="476675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19067" extrusionOk="0">
                    <a:moveTo>
                      <a:pt x="21643" y="0"/>
                    </a:moveTo>
                    <a:cubicBezTo>
                      <a:pt x="21623" y="0"/>
                      <a:pt x="21601" y="9"/>
                      <a:pt x="21581" y="29"/>
                    </a:cubicBezTo>
                    <a:cubicBezTo>
                      <a:pt x="20304" y="1214"/>
                      <a:pt x="19575" y="2825"/>
                      <a:pt x="18997" y="4527"/>
                    </a:cubicBezTo>
                    <a:cubicBezTo>
                      <a:pt x="18390" y="6351"/>
                      <a:pt x="18177" y="8570"/>
                      <a:pt x="16657" y="9938"/>
                    </a:cubicBezTo>
                    <a:cubicBezTo>
                      <a:pt x="15502" y="10029"/>
                      <a:pt x="14347" y="10090"/>
                      <a:pt x="13192" y="10150"/>
                    </a:cubicBezTo>
                    <a:cubicBezTo>
                      <a:pt x="15016" y="7932"/>
                      <a:pt x="14712" y="4649"/>
                      <a:pt x="16535" y="2460"/>
                    </a:cubicBezTo>
                    <a:cubicBezTo>
                      <a:pt x="16578" y="2396"/>
                      <a:pt x="16530" y="2331"/>
                      <a:pt x="16477" y="2331"/>
                    </a:cubicBezTo>
                    <a:cubicBezTo>
                      <a:pt x="16455" y="2331"/>
                      <a:pt x="16432" y="2342"/>
                      <a:pt x="16414" y="2369"/>
                    </a:cubicBezTo>
                    <a:cubicBezTo>
                      <a:pt x="14408" y="4527"/>
                      <a:pt x="14803" y="7992"/>
                      <a:pt x="12736" y="10150"/>
                    </a:cubicBezTo>
                    <a:cubicBezTo>
                      <a:pt x="12250" y="10150"/>
                      <a:pt x="11733" y="10181"/>
                      <a:pt x="11216" y="10211"/>
                    </a:cubicBezTo>
                    <a:lnTo>
                      <a:pt x="8663" y="10211"/>
                    </a:lnTo>
                    <a:cubicBezTo>
                      <a:pt x="9484" y="9512"/>
                      <a:pt x="9909" y="8418"/>
                      <a:pt x="10304" y="7476"/>
                    </a:cubicBezTo>
                    <a:cubicBezTo>
                      <a:pt x="10912" y="6047"/>
                      <a:pt x="11520" y="4558"/>
                      <a:pt x="12797" y="3585"/>
                    </a:cubicBezTo>
                    <a:cubicBezTo>
                      <a:pt x="12870" y="3536"/>
                      <a:pt x="12825" y="3408"/>
                      <a:pt x="12741" y="3408"/>
                    </a:cubicBezTo>
                    <a:cubicBezTo>
                      <a:pt x="12721" y="3408"/>
                      <a:pt x="12699" y="3415"/>
                      <a:pt x="12675" y="3433"/>
                    </a:cubicBezTo>
                    <a:cubicBezTo>
                      <a:pt x="11672" y="4193"/>
                      <a:pt x="10912" y="5226"/>
                      <a:pt x="10426" y="6381"/>
                    </a:cubicBezTo>
                    <a:cubicBezTo>
                      <a:pt x="9788" y="7810"/>
                      <a:pt x="9301" y="9087"/>
                      <a:pt x="8207" y="10181"/>
                    </a:cubicBezTo>
                    <a:cubicBezTo>
                      <a:pt x="7295" y="10181"/>
                      <a:pt x="6414" y="10150"/>
                      <a:pt x="5502" y="10120"/>
                    </a:cubicBezTo>
                    <a:lnTo>
                      <a:pt x="5319" y="10120"/>
                    </a:lnTo>
                    <a:cubicBezTo>
                      <a:pt x="6870" y="8479"/>
                      <a:pt x="7204" y="6047"/>
                      <a:pt x="8784" y="4466"/>
                    </a:cubicBezTo>
                    <a:cubicBezTo>
                      <a:pt x="8831" y="4420"/>
                      <a:pt x="8788" y="4355"/>
                      <a:pt x="8752" y="4355"/>
                    </a:cubicBezTo>
                    <a:cubicBezTo>
                      <a:pt x="8741" y="4355"/>
                      <a:pt x="8731" y="4361"/>
                      <a:pt x="8724" y="4375"/>
                    </a:cubicBezTo>
                    <a:cubicBezTo>
                      <a:pt x="6961" y="5895"/>
                      <a:pt x="6626" y="8448"/>
                      <a:pt x="4924" y="10059"/>
                    </a:cubicBezTo>
                    <a:cubicBezTo>
                      <a:pt x="3724" y="9987"/>
                      <a:pt x="2447" y="9801"/>
                      <a:pt x="1230" y="9801"/>
                    </a:cubicBezTo>
                    <a:cubicBezTo>
                      <a:pt x="906" y="9801"/>
                      <a:pt x="587" y="9815"/>
                      <a:pt x="274" y="9846"/>
                    </a:cubicBezTo>
                    <a:cubicBezTo>
                      <a:pt x="30" y="9907"/>
                      <a:pt x="0" y="10211"/>
                      <a:pt x="243" y="10302"/>
                    </a:cubicBezTo>
                    <a:cubicBezTo>
                      <a:pt x="1672" y="10819"/>
                      <a:pt x="3374" y="10819"/>
                      <a:pt x="4894" y="10850"/>
                    </a:cubicBezTo>
                    <a:cubicBezTo>
                      <a:pt x="6566" y="12643"/>
                      <a:pt x="6930" y="15227"/>
                      <a:pt x="8997" y="16807"/>
                    </a:cubicBezTo>
                    <a:cubicBezTo>
                      <a:pt x="9011" y="16821"/>
                      <a:pt x="9027" y="16827"/>
                      <a:pt x="9042" y="16827"/>
                    </a:cubicBezTo>
                    <a:cubicBezTo>
                      <a:pt x="9092" y="16827"/>
                      <a:pt x="9135" y="16763"/>
                      <a:pt x="9088" y="16716"/>
                    </a:cubicBezTo>
                    <a:cubicBezTo>
                      <a:pt x="7234" y="15105"/>
                      <a:pt x="6839" y="12643"/>
                      <a:pt x="5289" y="10880"/>
                    </a:cubicBezTo>
                    <a:lnTo>
                      <a:pt x="5502" y="10880"/>
                    </a:lnTo>
                    <a:cubicBezTo>
                      <a:pt x="6383" y="10910"/>
                      <a:pt x="7295" y="10941"/>
                      <a:pt x="8177" y="10971"/>
                    </a:cubicBezTo>
                    <a:cubicBezTo>
                      <a:pt x="9362" y="12096"/>
                      <a:pt x="9939" y="13372"/>
                      <a:pt x="10760" y="14771"/>
                    </a:cubicBezTo>
                    <a:cubicBezTo>
                      <a:pt x="11398" y="15956"/>
                      <a:pt x="12371" y="16959"/>
                      <a:pt x="13587" y="17597"/>
                    </a:cubicBezTo>
                    <a:cubicBezTo>
                      <a:pt x="13607" y="17607"/>
                      <a:pt x="13625" y="17611"/>
                      <a:pt x="13643" y="17611"/>
                    </a:cubicBezTo>
                    <a:cubicBezTo>
                      <a:pt x="13732" y="17611"/>
                      <a:pt x="13780" y="17496"/>
                      <a:pt x="13678" y="17445"/>
                    </a:cubicBezTo>
                    <a:cubicBezTo>
                      <a:pt x="12128" y="16594"/>
                      <a:pt x="11277" y="15105"/>
                      <a:pt x="10517" y="13676"/>
                    </a:cubicBezTo>
                    <a:cubicBezTo>
                      <a:pt x="10031" y="12734"/>
                      <a:pt x="9514" y="11640"/>
                      <a:pt x="8663" y="10971"/>
                    </a:cubicBezTo>
                    <a:lnTo>
                      <a:pt x="11247" y="10971"/>
                    </a:lnTo>
                    <a:cubicBezTo>
                      <a:pt x="11733" y="10971"/>
                      <a:pt x="12250" y="10941"/>
                      <a:pt x="12766" y="10910"/>
                    </a:cubicBezTo>
                    <a:cubicBezTo>
                      <a:pt x="15107" y="12886"/>
                      <a:pt x="15289" y="16382"/>
                      <a:pt x="18086" y="18144"/>
                    </a:cubicBezTo>
                    <a:cubicBezTo>
                      <a:pt x="18103" y="18156"/>
                      <a:pt x="18120" y="18161"/>
                      <a:pt x="18137" y="18161"/>
                    </a:cubicBezTo>
                    <a:cubicBezTo>
                      <a:pt x="18205" y="18161"/>
                      <a:pt x="18251" y="18072"/>
                      <a:pt x="18177" y="18023"/>
                    </a:cubicBezTo>
                    <a:cubicBezTo>
                      <a:pt x="15623" y="16230"/>
                      <a:pt x="15380" y="12916"/>
                      <a:pt x="13222" y="10910"/>
                    </a:cubicBezTo>
                    <a:cubicBezTo>
                      <a:pt x="14377" y="10850"/>
                      <a:pt x="15563" y="10789"/>
                      <a:pt x="16718" y="10698"/>
                    </a:cubicBezTo>
                    <a:cubicBezTo>
                      <a:pt x="18511" y="11792"/>
                      <a:pt x="19271" y="13859"/>
                      <a:pt x="20426" y="15500"/>
                    </a:cubicBezTo>
                    <a:cubicBezTo>
                      <a:pt x="21490" y="17020"/>
                      <a:pt x="22797" y="18357"/>
                      <a:pt x="24681" y="19056"/>
                    </a:cubicBezTo>
                    <a:cubicBezTo>
                      <a:pt x="24695" y="19063"/>
                      <a:pt x="24708" y="19066"/>
                      <a:pt x="24721" y="19066"/>
                    </a:cubicBezTo>
                    <a:cubicBezTo>
                      <a:pt x="24821" y="19066"/>
                      <a:pt x="24881" y="18874"/>
                      <a:pt x="24773" y="18874"/>
                    </a:cubicBezTo>
                    <a:cubicBezTo>
                      <a:pt x="22523" y="17871"/>
                      <a:pt x="21095" y="16047"/>
                      <a:pt x="19940" y="14132"/>
                    </a:cubicBezTo>
                    <a:cubicBezTo>
                      <a:pt x="19180" y="12856"/>
                      <a:pt x="18450" y="11518"/>
                      <a:pt x="17234" y="10637"/>
                    </a:cubicBezTo>
                    <a:cubicBezTo>
                      <a:pt x="18541" y="10515"/>
                      <a:pt x="19818" y="10394"/>
                      <a:pt x="21125" y="10211"/>
                    </a:cubicBezTo>
                    <a:cubicBezTo>
                      <a:pt x="22554" y="11336"/>
                      <a:pt x="23557" y="12856"/>
                      <a:pt x="24955" y="14071"/>
                    </a:cubicBezTo>
                    <a:cubicBezTo>
                      <a:pt x="26171" y="15166"/>
                      <a:pt x="27630" y="15956"/>
                      <a:pt x="29241" y="16351"/>
                    </a:cubicBezTo>
                    <a:cubicBezTo>
                      <a:pt x="29251" y="16354"/>
                      <a:pt x="29260" y="16356"/>
                      <a:pt x="29268" y="16356"/>
                    </a:cubicBezTo>
                    <a:cubicBezTo>
                      <a:pt x="29337" y="16356"/>
                      <a:pt x="29352" y="16257"/>
                      <a:pt x="29271" y="16230"/>
                    </a:cubicBezTo>
                    <a:cubicBezTo>
                      <a:pt x="27417" y="15622"/>
                      <a:pt x="25715" y="14558"/>
                      <a:pt x="24377" y="13129"/>
                    </a:cubicBezTo>
                    <a:cubicBezTo>
                      <a:pt x="23435" y="12187"/>
                      <a:pt x="22645" y="10941"/>
                      <a:pt x="21551" y="10150"/>
                    </a:cubicBezTo>
                    <a:lnTo>
                      <a:pt x="22766" y="9968"/>
                    </a:lnTo>
                    <a:cubicBezTo>
                      <a:pt x="23253" y="9877"/>
                      <a:pt x="23739" y="9816"/>
                      <a:pt x="24225" y="9725"/>
                    </a:cubicBezTo>
                    <a:cubicBezTo>
                      <a:pt x="25016" y="10059"/>
                      <a:pt x="25624" y="11002"/>
                      <a:pt x="26201" y="11609"/>
                    </a:cubicBezTo>
                    <a:cubicBezTo>
                      <a:pt x="26748" y="12187"/>
                      <a:pt x="27387" y="12704"/>
                      <a:pt x="28086" y="13160"/>
                    </a:cubicBezTo>
                    <a:cubicBezTo>
                      <a:pt x="28094" y="13164"/>
                      <a:pt x="28102" y="13166"/>
                      <a:pt x="28110" y="13166"/>
                    </a:cubicBezTo>
                    <a:cubicBezTo>
                      <a:pt x="28161" y="13166"/>
                      <a:pt x="28199" y="13091"/>
                      <a:pt x="28147" y="13038"/>
                    </a:cubicBezTo>
                    <a:cubicBezTo>
                      <a:pt x="27265" y="12339"/>
                      <a:pt x="26475" y="11549"/>
                      <a:pt x="25745" y="10667"/>
                    </a:cubicBezTo>
                    <a:cubicBezTo>
                      <a:pt x="25441" y="10272"/>
                      <a:pt x="25107" y="9938"/>
                      <a:pt x="24712" y="9634"/>
                    </a:cubicBezTo>
                    <a:cubicBezTo>
                      <a:pt x="25745" y="9451"/>
                      <a:pt x="26779" y="9239"/>
                      <a:pt x="27782" y="9026"/>
                    </a:cubicBezTo>
                    <a:cubicBezTo>
                      <a:pt x="29302" y="11549"/>
                      <a:pt x="31764" y="13342"/>
                      <a:pt x="34621" y="14071"/>
                    </a:cubicBezTo>
                    <a:cubicBezTo>
                      <a:pt x="34632" y="14074"/>
                      <a:pt x="34642" y="14075"/>
                      <a:pt x="34651" y="14075"/>
                    </a:cubicBezTo>
                    <a:cubicBezTo>
                      <a:pt x="34747" y="14075"/>
                      <a:pt x="34765" y="13947"/>
                      <a:pt x="34682" y="13919"/>
                    </a:cubicBezTo>
                    <a:cubicBezTo>
                      <a:pt x="31976" y="13068"/>
                      <a:pt x="29666" y="11305"/>
                      <a:pt x="28147" y="8935"/>
                    </a:cubicBezTo>
                    <a:cubicBezTo>
                      <a:pt x="28906" y="8783"/>
                      <a:pt x="29666" y="8600"/>
                      <a:pt x="30426" y="8387"/>
                    </a:cubicBezTo>
                    <a:cubicBezTo>
                      <a:pt x="31095" y="9451"/>
                      <a:pt x="32493" y="10242"/>
                      <a:pt x="33587" y="10758"/>
                    </a:cubicBezTo>
                    <a:cubicBezTo>
                      <a:pt x="33604" y="10767"/>
                      <a:pt x="33621" y="10771"/>
                      <a:pt x="33636" y="10771"/>
                    </a:cubicBezTo>
                    <a:cubicBezTo>
                      <a:pt x="33731" y="10771"/>
                      <a:pt x="33787" y="10628"/>
                      <a:pt x="33709" y="10576"/>
                    </a:cubicBezTo>
                    <a:cubicBezTo>
                      <a:pt x="33010" y="10242"/>
                      <a:pt x="32372" y="9816"/>
                      <a:pt x="31794" y="9330"/>
                    </a:cubicBezTo>
                    <a:cubicBezTo>
                      <a:pt x="31429" y="9026"/>
                      <a:pt x="31095" y="8631"/>
                      <a:pt x="30761" y="8296"/>
                    </a:cubicBezTo>
                    <a:cubicBezTo>
                      <a:pt x="31855" y="8023"/>
                      <a:pt x="32949" y="7719"/>
                      <a:pt x="34043" y="7384"/>
                    </a:cubicBezTo>
                    <a:lnTo>
                      <a:pt x="34651" y="7202"/>
                    </a:lnTo>
                    <a:cubicBezTo>
                      <a:pt x="36019" y="8479"/>
                      <a:pt x="37721" y="9360"/>
                      <a:pt x="39545" y="9725"/>
                    </a:cubicBezTo>
                    <a:cubicBezTo>
                      <a:pt x="39636" y="9725"/>
                      <a:pt x="39636" y="9634"/>
                      <a:pt x="39575" y="9603"/>
                    </a:cubicBezTo>
                    <a:cubicBezTo>
                      <a:pt x="37873" y="9147"/>
                      <a:pt x="36293" y="8296"/>
                      <a:pt x="35016" y="7080"/>
                    </a:cubicBezTo>
                    <a:cubicBezTo>
                      <a:pt x="36080" y="6777"/>
                      <a:pt x="37144" y="6412"/>
                      <a:pt x="38208" y="6047"/>
                    </a:cubicBezTo>
                    <a:cubicBezTo>
                      <a:pt x="39423" y="6716"/>
                      <a:pt x="41065" y="6868"/>
                      <a:pt x="42463" y="6868"/>
                    </a:cubicBezTo>
                    <a:cubicBezTo>
                      <a:pt x="42524" y="6868"/>
                      <a:pt x="42554" y="6777"/>
                      <a:pt x="42463" y="6746"/>
                    </a:cubicBezTo>
                    <a:cubicBezTo>
                      <a:pt x="41703" y="6716"/>
                      <a:pt x="40913" y="6594"/>
                      <a:pt x="40153" y="6412"/>
                    </a:cubicBezTo>
                    <a:cubicBezTo>
                      <a:pt x="39636" y="6290"/>
                      <a:pt x="39150" y="6077"/>
                      <a:pt x="38633" y="5895"/>
                    </a:cubicBezTo>
                    <a:cubicBezTo>
                      <a:pt x="39758" y="5470"/>
                      <a:pt x="40882" y="5044"/>
                      <a:pt x="41946" y="4558"/>
                    </a:cubicBezTo>
                    <a:cubicBezTo>
                      <a:pt x="42433" y="4588"/>
                      <a:pt x="42919" y="4770"/>
                      <a:pt x="43405" y="4831"/>
                    </a:cubicBezTo>
                    <a:cubicBezTo>
                      <a:pt x="43591" y="4854"/>
                      <a:pt x="43781" y="4864"/>
                      <a:pt x="43974" y="4864"/>
                    </a:cubicBezTo>
                    <a:cubicBezTo>
                      <a:pt x="44286" y="4864"/>
                      <a:pt x="44606" y="4838"/>
                      <a:pt x="44925" y="4801"/>
                    </a:cubicBezTo>
                    <a:cubicBezTo>
                      <a:pt x="44986" y="4801"/>
                      <a:pt x="44986" y="4679"/>
                      <a:pt x="44925" y="4679"/>
                    </a:cubicBezTo>
                    <a:cubicBezTo>
                      <a:pt x="44821" y="4684"/>
                      <a:pt x="44716" y="4687"/>
                      <a:pt x="44612" y="4687"/>
                    </a:cubicBezTo>
                    <a:cubicBezTo>
                      <a:pt x="44108" y="4687"/>
                      <a:pt x="43605" y="4628"/>
                      <a:pt x="43101" y="4527"/>
                    </a:cubicBezTo>
                    <a:cubicBezTo>
                      <a:pt x="42888" y="4497"/>
                      <a:pt x="42645" y="4406"/>
                      <a:pt x="42433" y="4345"/>
                    </a:cubicBezTo>
                    <a:cubicBezTo>
                      <a:pt x="43162" y="4011"/>
                      <a:pt x="43892" y="3646"/>
                      <a:pt x="44591" y="3281"/>
                    </a:cubicBezTo>
                    <a:cubicBezTo>
                      <a:pt x="44727" y="3254"/>
                      <a:pt x="44642" y="3029"/>
                      <a:pt x="44535" y="3029"/>
                    </a:cubicBezTo>
                    <a:cubicBezTo>
                      <a:pt x="44524" y="3029"/>
                      <a:pt x="44512" y="3032"/>
                      <a:pt x="44499" y="3038"/>
                    </a:cubicBezTo>
                    <a:cubicBezTo>
                      <a:pt x="43740" y="3311"/>
                      <a:pt x="42980" y="3585"/>
                      <a:pt x="42250" y="3859"/>
                    </a:cubicBezTo>
                    <a:cubicBezTo>
                      <a:pt x="42372" y="3676"/>
                      <a:pt x="42493" y="3463"/>
                      <a:pt x="42645" y="3251"/>
                    </a:cubicBezTo>
                    <a:cubicBezTo>
                      <a:pt x="42980" y="2734"/>
                      <a:pt x="43344" y="2248"/>
                      <a:pt x="43800" y="1822"/>
                    </a:cubicBezTo>
                    <a:cubicBezTo>
                      <a:pt x="43847" y="1775"/>
                      <a:pt x="43822" y="1711"/>
                      <a:pt x="43780" y="1711"/>
                    </a:cubicBezTo>
                    <a:cubicBezTo>
                      <a:pt x="43768" y="1711"/>
                      <a:pt x="43754" y="1717"/>
                      <a:pt x="43740" y="1731"/>
                    </a:cubicBezTo>
                    <a:cubicBezTo>
                      <a:pt x="43344" y="2065"/>
                      <a:pt x="42980" y="2400"/>
                      <a:pt x="42676" y="2825"/>
                    </a:cubicBezTo>
                    <a:cubicBezTo>
                      <a:pt x="42402" y="3251"/>
                      <a:pt x="42068" y="3646"/>
                      <a:pt x="41764" y="4041"/>
                    </a:cubicBezTo>
                    <a:cubicBezTo>
                      <a:pt x="40639" y="4436"/>
                      <a:pt x="39545" y="4862"/>
                      <a:pt x="38420" y="5257"/>
                    </a:cubicBezTo>
                    <a:cubicBezTo>
                      <a:pt x="38724" y="4801"/>
                      <a:pt x="38967" y="4314"/>
                      <a:pt x="39302" y="3859"/>
                    </a:cubicBezTo>
                    <a:cubicBezTo>
                      <a:pt x="39727" y="3220"/>
                      <a:pt x="40244" y="2612"/>
                      <a:pt x="40761" y="2035"/>
                    </a:cubicBezTo>
                    <a:cubicBezTo>
                      <a:pt x="40804" y="1992"/>
                      <a:pt x="40771" y="1949"/>
                      <a:pt x="40726" y="1949"/>
                    </a:cubicBezTo>
                    <a:cubicBezTo>
                      <a:pt x="40708" y="1949"/>
                      <a:pt x="40687" y="1956"/>
                      <a:pt x="40670" y="1974"/>
                    </a:cubicBezTo>
                    <a:cubicBezTo>
                      <a:pt x="39697" y="2916"/>
                      <a:pt x="38603" y="4102"/>
                      <a:pt x="38025" y="5409"/>
                    </a:cubicBezTo>
                    <a:cubicBezTo>
                      <a:pt x="36961" y="5773"/>
                      <a:pt x="35897" y="6138"/>
                      <a:pt x="34834" y="6473"/>
                    </a:cubicBezTo>
                    <a:cubicBezTo>
                      <a:pt x="35290" y="4770"/>
                      <a:pt x="36019" y="3159"/>
                      <a:pt x="37022" y="1700"/>
                    </a:cubicBezTo>
                    <a:cubicBezTo>
                      <a:pt x="37065" y="1657"/>
                      <a:pt x="37032" y="1614"/>
                      <a:pt x="36988" y="1614"/>
                    </a:cubicBezTo>
                    <a:cubicBezTo>
                      <a:pt x="36969" y="1614"/>
                      <a:pt x="36949" y="1622"/>
                      <a:pt x="36931" y="1640"/>
                    </a:cubicBezTo>
                    <a:cubicBezTo>
                      <a:pt x="35806" y="3099"/>
                      <a:pt x="34955" y="4770"/>
                      <a:pt x="34499" y="6564"/>
                    </a:cubicBezTo>
                    <a:lnTo>
                      <a:pt x="33891" y="6746"/>
                    </a:lnTo>
                    <a:cubicBezTo>
                      <a:pt x="32797" y="7080"/>
                      <a:pt x="31703" y="7354"/>
                      <a:pt x="30609" y="7628"/>
                    </a:cubicBezTo>
                    <a:cubicBezTo>
                      <a:pt x="30761" y="7172"/>
                      <a:pt x="30882" y="6685"/>
                      <a:pt x="31065" y="6260"/>
                    </a:cubicBezTo>
                    <a:cubicBezTo>
                      <a:pt x="31308" y="5530"/>
                      <a:pt x="31642" y="4862"/>
                      <a:pt x="32037" y="4193"/>
                    </a:cubicBezTo>
                    <a:cubicBezTo>
                      <a:pt x="32078" y="4112"/>
                      <a:pt x="32010" y="4044"/>
                      <a:pt x="31943" y="4044"/>
                    </a:cubicBezTo>
                    <a:cubicBezTo>
                      <a:pt x="31909" y="4044"/>
                      <a:pt x="31875" y="4061"/>
                      <a:pt x="31855" y="4102"/>
                    </a:cubicBezTo>
                    <a:cubicBezTo>
                      <a:pt x="31216" y="5105"/>
                      <a:pt x="30396" y="6473"/>
                      <a:pt x="30274" y="7719"/>
                    </a:cubicBezTo>
                    <a:cubicBezTo>
                      <a:pt x="29514" y="7901"/>
                      <a:pt x="28754" y="8084"/>
                      <a:pt x="28025" y="8236"/>
                    </a:cubicBezTo>
                    <a:cubicBezTo>
                      <a:pt x="28450" y="5530"/>
                      <a:pt x="29545" y="2977"/>
                      <a:pt x="31247" y="819"/>
                    </a:cubicBezTo>
                    <a:cubicBezTo>
                      <a:pt x="31292" y="751"/>
                      <a:pt x="31235" y="665"/>
                      <a:pt x="31178" y="665"/>
                    </a:cubicBezTo>
                    <a:cubicBezTo>
                      <a:pt x="31159" y="665"/>
                      <a:pt x="31141" y="675"/>
                      <a:pt x="31125" y="697"/>
                    </a:cubicBezTo>
                    <a:cubicBezTo>
                      <a:pt x="29241" y="2825"/>
                      <a:pt x="28025" y="5500"/>
                      <a:pt x="27660" y="8327"/>
                    </a:cubicBezTo>
                    <a:cubicBezTo>
                      <a:pt x="26657" y="8539"/>
                      <a:pt x="25624" y="8722"/>
                      <a:pt x="24590" y="8904"/>
                    </a:cubicBezTo>
                    <a:cubicBezTo>
                      <a:pt x="24864" y="8509"/>
                      <a:pt x="25046" y="8053"/>
                      <a:pt x="25198" y="7597"/>
                    </a:cubicBezTo>
                    <a:cubicBezTo>
                      <a:pt x="25532" y="6503"/>
                      <a:pt x="25928" y="5470"/>
                      <a:pt x="26414" y="4466"/>
                    </a:cubicBezTo>
                    <a:cubicBezTo>
                      <a:pt x="26435" y="4423"/>
                      <a:pt x="26396" y="4380"/>
                      <a:pt x="26361" y="4380"/>
                    </a:cubicBezTo>
                    <a:cubicBezTo>
                      <a:pt x="26346" y="4380"/>
                      <a:pt x="26332" y="4388"/>
                      <a:pt x="26323" y="4406"/>
                    </a:cubicBezTo>
                    <a:cubicBezTo>
                      <a:pt x="25897" y="5074"/>
                      <a:pt x="25532" y="5804"/>
                      <a:pt x="25259" y="6564"/>
                    </a:cubicBezTo>
                    <a:cubicBezTo>
                      <a:pt x="24955" y="7324"/>
                      <a:pt x="24742" y="8418"/>
                      <a:pt x="24104" y="8995"/>
                    </a:cubicBezTo>
                    <a:cubicBezTo>
                      <a:pt x="23648" y="9087"/>
                      <a:pt x="23162" y="9147"/>
                      <a:pt x="22675" y="9239"/>
                    </a:cubicBezTo>
                    <a:lnTo>
                      <a:pt x="21459" y="9391"/>
                    </a:lnTo>
                    <a:cubicBezTo>
                      <a:pt x="22280" y="8327"/>
                      <a:pt x="22615" y="6929"/>
                      <a:pt x="23162" y="5713"/>
                    </a:cubicBezTo>
                    <a:cubicBezTo>
                      <a:pt x="23830" y="4011"/>
                      <a:pt x="24864" y="2430"/>
                      <a:pt x="26140" y="1123"/>
                    </a:cubicBezTo>
                    <a:cubicBezTo>
                      <a:pt x="26187" y="1076"/>
                      <a:pt x="26144" y="1012"/>
                      <a:pt x="26094" y="1012"/>
                    </a:cubicBezTo>
                    <a:cubicBezTo>
                      <a:pt x="26079" y="1012"/>
                      <a:pt x="26063" y="1018"/>
                      <a:pt x="26049" y="1032"/>
                    </a:cubicBezTo>
                    <a:cubicBezTo>
                      <a:pt x="24925" y="2035"/>
                      <a:pt x="24013" y="3281"/>
                      <a:pt x="23344" y="4649"/>
                    </a:cubicBezTo>
                    <a:cubicBezTo>
                      <a:pt x="22554" y="6229"/>
                      <a:pt x="22098" y="7992"/>
                      <a:pt x="21034" y="9451"/>
                    </a:cubicBezTo>
                    <a:cubicBezTo>
                      <a:pt x="19757" y="9634"/>
                      <a:pt x="18481" y="9786"/>
                      <a:pt x="17174" y="9877"/>
                    </a:cubicBezTo>
                    <a:cubicBezTo>
                      <a:pt x="18177" y="8813"/>
                      <a:pt x="18541" y="7354"/>
                      <a:pt x="18937" y="5956"/>
                    </a:cubicBezTo>
                    <a:cubicBezTo>
                      <a:pt x="19514" y="3859"/>
                      <a:pt x="20244" y="1761"/>
                      <a:pt x="21703" y="150"/>
                    </a:cubicBezTo>
                    <a:cubicBezTo>
                      <a:pt x="21774" y="103"/>
                      <a:pt x="21716" y="0"/>
                      <a:pt x="216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8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Trong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bài, tác giả đã kể tên những địa danh, địa điểm  nào?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71" name="Graphic 11" descr="Blueberry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0272378">
            <a:off x="124526" y="406373"/>
            <a:ext cx="361252" cy="1111941"/>
            <a:chOff x="174924" y="1608675"/>
            <a:chExt cx="640237" cy="2006054"/>
          </a:xfrm>
        </p:grpSpPr>
        <p:sp>
          <p:nvSpPr>
            <p:cNvPr id="20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2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Picture 2" descr="Minh họa Dân tộc thiểu số Miao người Yi phim hoạt hình - vectơ máu png tải 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6586"/>
          <a:stretch/>
        </p:blipFill>
        <p:spPr bwMode="auto">
          <a:xfrm>
            <a:off x="-1122869" y="2548432"/>
            <a:ext cx="1219250" cy="27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9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chemeClr val="bg1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Đoạn văn đã miêu tả vùng đất nào?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10" name="Graphic 11" descr="Blueberry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53736" y="818064"/>
            <a:ext cx="8153041" cy="10487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smtClean="0">
                <a:solidFill>
                  <a:srgbClr val="002060"/>
                </a:solidFill>
              </a:rPr>
              <a:t>Đoạn văn đã miêu tả vùng biên cương Tây Bắc của Tổ quốc ta, nơi giáp giữa nước ta và Trung Quốc.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ây Bắc Bộ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9" y="2004892"/>
            <a:ext cx="4099388" cy="3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17999" y="2280863"/>
            <a:ext cx="1491664" cy="28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26077 0.003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>
          <a:xfrm>
            <a:off x="5644347" y="3838051"/>
            <a:ext cx="129147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782558" y="3343815"/>
            <a:ext cx="1012945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5593424" y="2850713"/>
            <a:ext cx="190029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2398186" y="2847308"/>
            <a:ext cx="215254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5902043" y="2364270"/>
            <a:ext cx="1010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258070" y="2364269"/>
            <a:ext cx="1602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7493714" y="1877827"/>
            <a:ext cx="1317570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4737527" y="1866319"/>
            <a:ext cx="2616924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893818" y="1866319"/>
            <a:ext cx="1391531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070" y="1372407"/>
            <a:ext cx="202727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Google Shape;1536;p44"/>
          <p:cNvSpPr/>
          <p:nvPr/>
        </p:nvSpPr>
        <p:spPr>
          <a:xfrm>
            <a:off x="5822482" y="41596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44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3117;p57"/>
          <p:cNvGrpSpPr/>
          <p:nvPr/>
        </p:nvGrpSpPr>
        <p:grpSpPr>
          <a:xfrm>
            <a:off x="0" y="4253501"/>
            <a:ext cx="965771" cy="890003"/>
            <a:chOff x="1017813" y="3493650"/>
            <a:chExt cx="385300" cy="385325"/>
          </a:xfrm>
        </p:grpSpPr>
        <p:sp>
          <p:nvSpPr>
            <p:cNvPr id="120" name="Google Shape;3118;p57"/>
            <p:cNvSpPr/>
            <p:nvPr/>
          </p:nvSpPr>
          <p:spPr>
            <a:xfrm>
              <a:off x="1017813" y="3493650"/>
              <a:ext cx="385300" cy="385325"/>
            </a:xfrm>
            <a:custGeom>
              <a:avLst/>
              <a:gdLst/>
              <a:ahLst/>
              <a:cxnLst/>
              <a:rect l="l" t="t" r="r" b="b"/>
              <a:pathLst>
                <a:path w="15412" h="15413" extrusionOk="0">
                  <a:moveTo>
                    <a:pt x="209" y="1"/>
                  </a:moveTo>
                  <a:cubicBezTo>
                    <a:pt x="93" y="1"/>
                    <a:pt x="0" y="93"/>
                    <a:pt x="0" y="186"/>
                  </a:cubicBezTo>
                  <a:lnTo>
                    <a:pt x="0" y="2898"/>
                  </a:lnTo>
                  <a:cubicBezTo>
                    <a:pt x="0" y="2898"/>
                    <a:pt x="5446" y="4821"/>
                    <a:pt x="7694" y="7092"/>
                  </a:cubicBezTo>
                  <a:cubicBezTo>
                    <a:pt x="9965" y="9363"/>
                    <a:pt x="10151" y="10615"/>
                    <a:pt x="10151" y="14068"/>
                  </a:cubicBezTo>
                  <a:cubicBezTo>
                    <a:pt x="10151" y="14114"/>
                    <a:pt x="12491" y="15412"/>
                    <a:pt x="12491" y="15412"/>
                  </a:cubicBezTo>
                  <a:lnTo>
                    <a:pt x="15203" y="15412"/>
                  </a:lnTo>
                  <a:cubicBezTo>
                    <a:pt x="15319" y="15412"/>
                    <a:pt x="15411" y="15319"/>
                    <a:pt x="15411" y="15204"/>
                  </a:cubicBezTo>
                  <a:cubicBezTo>
                    <a:pt x="15365" y="14578"/>
                    <a:pt x="15133" y="13975"/>
                    <a:pt x="14763" y="13489"/>
                  </a:cubicBezTo>
                  <a:cubicBezTo>
                    <a:pt x="14322" y="12932"/>
                    <a:pt x="14183" y="12214"/>
                    <a:pt x="14369" y="11542"/>
                  </a:cubicBezTo>
                  <a:cubicBezTo>
                    <a:pt x="14739" y="10151"/>
                    <a:pt x="14137" y="8691"/>
                    <a:pt x="12909" y="7996"/>
                  </a:cubicBezTo>
                  <a:cubicBezTo>
                    <a:pt x="12283" y="7649"/>
                    <a:pt x="11889" y="7023"/>
                    <a:pt x="11796" y="6328"/>
                  </a:cubicBezTo>
                  <a:cubicBezTo>
                    <a:pt x="11611" y="4914"/>
                    <a:pt x="10498" y="3801"/>
                    <a:pt x="9085" y="3616"/>
                  </a:cubicBezTo>
                  <a:cubicBezTo>
                    <a:pt x="8389" y="3523"/>
                    <a:pt x="7764" y="3106"/>
                    <a:pt x="7416" y="2504"/>
                  </a:cubicBezTo>
                  <a:cubicBezTo>
                    <a:pt x="6839" y="1518"/>
                    <a:pt x="5785" y="935"/>
                    <a:pt x="4685" y="935"/>
                  </a:cubicBezTo>
                  <a:cubicBezTo>
                    <a:pt x="4414" y="935"/>
                    <a:pt x="4140" y="970"/>
                    <a:pt x="3870" y="1044"/>
                  </a:cubicBezTo>
                  <a:cubicBezTo>
                    <a:pt x="3684" y="1095"/>
                    <a:pt x="3495" y="1120"/>
                    <a:pt x="3305" y="1120"/>
                  </a:cubicBezTo>
                  <a:cubicBezTo>
                    <a:pt x="2811" y="1120"/>
                    <a:pt x="2319" y="951"/>
                    <a:pt x="1900" y="650"/>
                  </a:cubicBezTo>
                  <a:cubicBezTo>
                    <a:pt x="1414" y="279"/>
                    <a:pt x="834" y="4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19;p57"/>
            <p:cNvSpPr/>
            <p:nvPr/>
          </p:nvSpPr>
          <p:spPr>
            <a:xfrm>
              <a:off x="1017813" y="3562600"/>
              <a:ext cx="316350" cy="316375"/>
            </a:xfrm>
            <a:custGeom>
              <a:avLst/>
              <a:gdLst/>
              <a:ahLst/>
              <a:cxnLst/>
              <a:rect l="l" t="t" r="r" b="b"/>
              <a:pathLst>
                <a:path w="12654" h="12655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lnTo>
                    <a:pt x="0" y="1136"/>
                  </a:lnTo>
                  <a:lnTo>
                    <a:pt x="11518" y="12654"/>
                  </a:lnTo>
                  <a:lnTo>
                    <a:pt x="12515" y="12654"/>
                  </a:lnTo>
                  <a:cubicBezTo>
                    <a:pt x="12584" y="12654"/>
                    <a:pt x="12654" y="12585"/>
                    <a:pt x="12654" y="12492"/>
                  </a:cubicBezTo>
                  <a:cubicBezTo>
                    <a:pt x="12654" y="5586"/>
                    <a:pt x="7045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20;p57"/>
            <p:cNvSpPr/>
            <p:nvPr/>
          </p:nvSpPr>
          <p:spPr>
            <a:xfrm>
              <a:off x="1017813" y="3592150"/>
              <a:ext cx="262475" cy="286825"/>
            </a:xfrm>
            <a:custGeom>
              <a:avLst/>
              <a:gdLst/>
              <a:ahLst/>
              <a:cxnLst/>
              <a:rect l="l" t="t" r="r" b="b"/>
              <a:pathLst>
                <a:path w="10499" h="11473" extrusionOk="0">
                  <a:moveTo>
                    <a:pt x="0" y="0"/>
                  </a:moveTo>
                  <a:lnTo>
                    <a:pt x="0" y="2109"/>
                  </a:lnTo>
                  <a:lnTo>
                    <a:pt x="672" y="4844"/>
                  </a:lnTo>
                  <a:lnTo>
                    <a:pt x="0" y="7417"/>
                  </a:lnTo>
                  <a:lnTo>
                    <a:pt x="0" y="11310"/>
                  </a:lnTo>
                  <a:cubicBezTo>
                    <a:pt x="0" y="11403"/>
                    <a:pt x="70" y="11472"/>
                    <a:pt x="139" y="11472"/>
                  </a:cubicBezTo>
                  <a:lnTo>
                    <a:pt x="5747" y="11472"/>
                  </a:lnTo>
                  <a:lnTo>
                    <a:pt x="10498" y="11333"/>
                  </a:lnTo>
                  <a:cubicBezTo>
                    <a:pt x="10498" y="5053"/>
                    <a:pt x="6420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21;p57"/>
            <p:cNvSpPr/>
            <p:nvPr/>
          </p:nvSpPr>
          <p:spPr>
            <a:xfrm>
              <a:off x="1017813" y="3591000"/>
              <a:ext cx="270575" cy="195700"/>
            </a:xfrm>
            <a:custGeom>
              <a:avLst/>
              <a:gdLst/>
              <a:ahLst/>
              <a:cxnLst/>
              <a:rect l="l" t="t" r="r" b="b"/>
              <a:pathLst>
                <a:path w="10823" h="7828" extrusionOk="0">
                  <a:moveTo>
                    <a:pt x="0" y="0"/>
                  </a:moveTo>
                  <a:lnTo>
                    <a:pt x="0" y="46"/>
                  </a:lnTo>
                  <a:cubicBezTo>
                    <a:pt x="4403" y="417"/>
                    <a:pt x="8181" y="3314"/>
                    <a:pt x="9687" y="7463"/>
                  </a:cubicBezTo>
                  <a:cubicBezTo>
                    <a:pt x="9965" y="7706"/>
                    <a:pt x="10232" y="7828"/>
                    <a:pt x="10438" y="7828"/>
                  </a:cubicBezTo>
                  <a:cubicBezTo>
                    <a:pt x="10643" y="7828"/>
                    <a:pt x="10788" y="7706"/>
                    <a:pt x="10823" y="7463"/>
                  </a:cubicBezTo>
                  <a:cubicBezTo>
                    <a:pt x="9177" y="2967"/>
                    <a:pt x="4913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29;p57"/>
            <p:cNvSpPr/>
            <p:nvPr/>
          </p:nvSpPr>
          <p:spPr>
            <a:xfrm>
              <a:off x="1161488" y="3777550"/>
              <a:ext cx="134450" cy="101425"/>
            </a:xfrm>
            <a:custGeom>
              <a:avLst/>
              <a:gdLst/>
              <a:ahLst/>
              <a:cxnLst/>
              <a:rect l="l" t="t" r="r" b="b"/>
              <a:pathLst>
                <a:path w="5378" h="4057" extrusionOk="0">
                  <a:moveTo>
                    <a:pt x="2689" y="1"/>
                  </a:moveTo>
                  <a:cubicBezTo>
                    <a:pt x="1553" y="1"/>
                    <a:pt x="1553" y="1692"/>
                    <a:pt x="2689" y="1692"/>
                  </a:cubicBezTo>
                  <a:lnTo>
                    <a:pt x="3060" y="1692"/>
                  </a:lnTo>
                  <a:cubicBezTo>
                    <a:pt x="3091" y="1686"/>
                    <a:pt x="3121" y="1683"/>
                    <a:pt x="3150" y="1683"/>
                  </a:cubicBezTo>
                  <a:cubicBezTo>
                    <a:pt x="3702" y="1683"/>
                    <a:pt x="3702" y="2838"/>
                    <a:pt x="3150" y="2838"/>
                  </a:cubicBezTo>
                  <a:cubicBezTo>
                    <a:pt x="3121" y="2838"/>
                    <a:pt x="3091" y="2834"/>
                    <a:pt x="3060" y="2828"/>
                  </a:cubicBezTo>
                  <a:lnTo>
                    <a:pt x="1206" y="2828"/>
                  </a:lnTo>
                  <a:cubicBezTo>
                    <a:pt x="533" y="2828"/>
                    <a:pt x="0" y="3384"/>
                    <a:pt x="0" y="4056"/>
                  </a:cubicBezTo>
                  <a:lnTo>
                    <a:pt x="4635" y="4056"/>
                  </a:lnTo>
                  <a:lnTo>
                    <a:pt x="5377" y="3477"/>
                  </a:lnTo>
                  <a:cubicBezTo>
                    <a:pt x="5377" y="2086"/>
                    <a:pt x="4705" y="487"/>
                    <a:pt x="3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30;p57"/>
            <p:cNvSpPr/>
            <p:nvPr/>
          </p:nvSpPr>
          <p:spPr>
            <a:xfrm>
              <a:off x="1259988" y="3777550"/>
              <a:ext cx="45800" cy="101425"/>
            </a:xfrm>
            <a:custGeom>
              <a:avLst/>
              <a:gdLst/>
              <a:ahLst/>
              <a:cxnLst/>
              <a:rect l="l" t="t" r="r" b="b"/>
              <a:pathLst>
                <a:path w="1832" h="4057" extrusionOk="0">
                  <a:moveTo>
                    <a:pt x="0" y="1"/>
                  </a:moveTo>
                  <a:cubicBezTo>
                    <a:pt x="464" y="1252"/>
                    <a:pt x="695" y="2573"/>
                    <a:pt x="695" y="3894"/>
                  </a:cubicBezTo>
                  <a:lnTo>
                    <a:pt x="695" y="4056"/>
                  </a:lnTo>
                  <a:lnTo>
                    <a:pt x="1831" y="4056"/>
                  </a:lnTo>
                  <a:lnTo>
                    <a:pt x="1831" y="3894"/>
                  </a:lnTo>
                  <a:cubicBezTo>
                    <a:pt x="1831" y="2573"/>
                    <a:pt x="1599" y="1252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31;p57"/>
            <p:cNvSpPr/>
            <p:nvPr/>
          </p:nvSpPr>
          <p:spPr>
            <a:xfrm>
              <a:off x="1017813" y="3644825"/>
              <a:ext cx="130975" cy="132800"/>
            </a:xfrm>
            <a:custGeom>
              <a:avLst/>
              <a:gdLst/>
              <a:ahLst/>
              <a:cxnLst/>
              <a:rect l="l" t="t" r="r" b="b"/>
              <a:pathLst>
                <a:path w="5239" h="5312" extrusionOk="0">
                  <a:moveTo>
                    <a:pt x="2430" y="1"/>
                  </a:moveTo>
                  <a:cubicBezTo>
                    <a:pt x="2408" y="1"/>
                    <a:pt x="2386" y="1"/>
                    <a:pt x="2364" y="2"/>
                  </a:cubicBezTo>
                  <a:lnTo>
                    <a:pt x="0" y="2"/>
                  </a:lnTo>
                  <a:lnTo>
                    <a:pt x="0" y="5310"/>
                  </a:lnTo>
                  <a:lnTo>
                    <a:pt x="3801" y="5310"/>
                  </a:lnTo>
                  <a:cubicBezTo>
                    <a:pt x="3823" y="5311"/>
                    <a:pt x="3845" y="5311"/>
                    <a:pt x="3867" y="5311"/>
                  </a:cubicBezTo>
                  <a:cubicBezTo>
                    <a:pt x="5239" y="5311"/>
                    <a:pt x="5239" y="3222"/>
                    <a:pt x="3867" y="3222"/>
                  </a:cubicBezTo>
                  <a:cubicBezTo>
                    <a:pt x="3845" y="3222"/>
                    <a:pt x="3823" y="3223"/>
                    <a:pt x="3801" y="3224"/>
                  </a:cubicBezTo>
                  <a:lnTo>
                    <a:pt x="1715" y="3224"/>
                  </a:lnTo>
                  <a:cubicBezTo>
                    <a:pt x="1089" y="3108"/>
                    <a:pt x="1089" y="2204"/>
                    <a:pt x="1715" y="2088"/>
                  </a:cubicBezTo>
                  <a:lnTo>
                    <a:pt x="2364" y="2088"/>
                  </a:lnTo>
                  <a:cubicBezTo>
                    <a:pt x="2386" y="2089"/>
                    <a:pt x="2408" y="2090"/>
                    <a:pt x="2430" y="2090"/>
                  </a:cubicBezTo>
                  <a:cubicBezTo>
                    <a:pt x="3802" y="2090"/>
                    <a:pt x="3802" y="1"/>
                    <a:pt x="2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圆角矩形 7"/>
          <p:cNvSpPr/>
          <p:nvPr/>
        </p:nvSpPr>
        <p:spPr>
          <a:xfrm>
            <a:off x="720629" y="149760"/>
            <a:ext cx="7702743" cy="48739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Đọc thầm đoạn văn, tìm những từ dễ viết sai chính tả 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23372" y="0"/>
            <a:ext cx="720630" cy="687482"/>
            <a:chOff x="8183970" y="0"/>
            <a:chExt cx="960032" cy="846952"/>
          </a:xfrm>
        </p:grpSpPr>
        <p:sp>
          <p:nvSpPr>
            <p:cNvPr id="139" name="Google Shape;3122;p57"/>
            <p:cNvSpPr/>
            <p:nvPr/>
          </p:nvSpPr>
          <p:spPr>
            <a:xfrm>
              <a:off x="8530292" y="0"/>
              <a:ext cx="578807" cy="550597"/>
            </a:xfrm>
            <a:custGeom>
              <a:avLst/>
              <a:gdLst/>
              <a:ahLst/>
              <a:cxnLst/>
              <a:rect l="l" t="t" r="r" b="b"/>
              <a:pathLst>
                <a:path w="5771" h="6027" extrusionOk="0">
                  <a:moveTo>
                    <a:pt x="162" y="1"/>
                  </a:moveTo>
                  <a:cubicBezTo>
                    <a:pt x="70" y="1"/>
                    <a:pt x="23" y="70"/>
                    <a:pt x="23" y="163"/>
                  </a:cubicBezTo>
                  <a:cubicBezTo>
                    <a:pt x="0" y="3060"/>
                    <a:pt x="2086" y="5540"/>
                    <a:pt x="4960" y="6026"/>
                  </a:cubicBezTo>
                  <a:cubicBezTo>
                    <a:pt x="4960" y="6026"/>
                    <a:pt x="5771" y="696"/>
                    <a:pt x="4913" y="24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23;p57"/>
            <p:cNvSpPr/>
            <p:nvPr/>
          </p:nvSpPr>
          <p:spPr>
            <a:xfrm>
              <a:off x="9013718" y="0"/>
              <a:ext cx="130284" cy="556900"/>
            </a:xfrm>
            <a:custGeom>
              <a:avLst/>
              <a:gdLst/>
              <a:ahLst/>
              <a:cxnLst/>
              <a:rect l="l" t="t" r="r" b="b"/>
              <a:pathLst>
                <a:path w="1299" h="6096" extrusionOk="0">
                  <a:moveTo>
                    <a:pt x="1" y="1"/>
                  </a:moveTo>
                  <a:cubicBezTo>
                    <a:pt x="70" y="1"/>
                    <a:pt x="140" y="70"/>
                    <a:pt x="140" y="163"/>
                  </a:cubicBezTo>
                  <a:lnTo>
                    <a:pt x="140" y="5957"/>
                  </a:lnTo>
                  <a:cubicBezTo>
                    <a:pt x="140" y="5957"/>
                    <a:pt x="140" y="5980"/>
                    <a:pt x="140" y="6003"/>
                  </a:cubicBezTo>
                  <a:cubicBezTo>
                    <a:pt x="464" y="6073"/>
                    <a:pt x="812" y="6096"/>
                    <a:pt x="1136" y="6096"/>
                  </a:cubicBezTo>
                  <a:cubicBezTo>
                    <a:pt x="1229" y="6096"/>
                    <a:pt x="1298" y="6026"/>
                    <a:pt x="1298" y="5957"/>
                  </a:cubicBezTo>
                  <a:lnTo>
                    <a:pt x="1298" y="163"/>
                  </a:lnTo>
                  <a:lnTo>
                    <a:pt x="1275" y="163"/>
                  </a:lnTo>
                  <a:cubicBezTo>
                    <a:pt x="1275" y="70"/>
                    <a:pt x="1206" y="1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24;p57"/>
            <p:cNvSpPr/>
            <p:nvPr/>
          </p:nvSpPr>
          <p:spPr>
            <a:xfrm>
              <a:off x="8462893" y="475594"/>
              <a:ext cx="168196" cy="138494"/>
            </a:xfrm>
            <a:custGeom>
              <a:avLst/>
              <a:gdLst/>
              <a:ahLst/>
              <a:cxnLst/>
              <a:rect l="l" t="t" r="r" b="b"/>
              <a:pathLst>
                <a:path w="1677" h="1516" extrusionOk="0">
                  <a:moveTo>
                    <a:pt x="1297" y="1"/>
                  </a:moveTo>
                  <a:cubicBezTo>
                    <a:pt x="1244" y="1"/>
                    <a:pt x="1188" y="17"/>
                    <a:pt x="1136" y="56"/>
                  </a:cubicBezTo>
                  <a:lnTo>
                    <a:pt x="162" y="1029"/>
                  </a:lnTo>
                  <a:cubicBezTo>
                    <a:pt x="0" y="1214"/>
                    <a:pt x="116" y="1492"/>
                    <a:pt x="348" y="1516"/>
                  </a:cubicBezTo>
                  <a:cubicBezTo>
                    <a:pt x="440" y="1516"/>
                    <a:pt x="510" y="1469"/>
                    <a:pt x="556" y="1423"/>
                  </a:cubicBezTo>
                  <a:lnTo>
                    <a:pt x="1530" y="450"/>
                  </a:lnTo>
                  <a:cubicBezTo>
                    <a:pt x="1677" y="247"/>
                    <a:pt x="1503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25;p57"/>
            <p:cNvSpPr/>
            <p:nvPr/>
          </p:nvSpPr>
          <p:spPr>
            <a:xfrm>
              <a:off x="8762677" y="627974"/>
              <a:ext cx="114738" cy="161881"/>
            </a:xfrm>
            <a:custGeom>
              <a:avLst/>
              <a:gdLst/>
              <a:ahLst/>
              <a:cxnLst/>
              <a:rect l="l" t="t" r="r" b="b"/>
              <a:pathLst>
                <a:path w="1144" h="1772" extrusionOk="0">
                  <a:moveTo>
                    <a:pt x="817" y="0"/>
                  </a:moveTo>
                  <a:cubicBezTo>
                    <a:pt x="731" y="0"/>
                    <a:pt x="643" y="39"/>
                    <a:pt x="580" y="126"/>
                  </a:cubicBezTo>
                  <a:lnTo>
                    <a:pt x="70" y="1377"/>
                  </a:lnTo>
                  <a:cubicBezTo>
                    <a:pt x="1" y="1563"/>
                    <a:pt x="140" y="1748"/>
                    <a:pt x="325" y="1771"/>
                  </a:cubicBezTo>
                  <a:cubicBezTo>
                    <a:pt x="441" y="1748"/>
                    <a:pt x="557" y="1678"/>
                    <a:pt x="603" y="1586"/>
                  </a:cubicBezTo>
                  <a:lnTo>
                    <a:pt x="1113" y="357"/>
                  </a:lnTo>
                  <a:cubicBezTo>
                    <a:pt x="1144" y="144"/>
                    <a:pt x="983" y="0"/>
                    <a:pt x="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26;p57"/>
            <p:cNvSpPr/>
            <p:nvPr/>
          </p:nvSpPr>
          <p:spPr>
            <a:xfrm>
              <a:off x="9076503" y="678037"/>
              <a:ext cx="58172" cy="168915"/>
            </a:xfrm>
            <a:custGeom>
              <a:avLst/>
              <a:gdLst/>
              <a:ahLst/>
              <a:cxnLst/>
              <a:rect l="l" t="t" r="r" b="b"/>
              <a:pathLst>
                <a:path w="580" h="1849" extrusionOk="0">
                  <a:moveTo>
                    <a:pt x="290" y="1"/>
                  </a:moveTo>
                  <a:cubicBezTo>
                    <a:pt x="145" y="1"/>
                    <a:pt x="0" y="99"/>
                    <a:pt x="0" y="296"/>
                  </a:cubicBezTo>
                  <a:lnTo>
                    <a:pt x="0" y="1571"/>
                  </a:lnTo>
                  <a:cubicBezTo>
                    <a:pt x="0" y="1710"/>
                    <a:pt x="116" y="1849"/>
                    <a:pt x="278" y="1849"/>
                  </a:cubicBezTo>
                  <a:cubicBezTo>
                    <a:pt x="441" y="1849"/>
                    <a:pt x="580" y="1733"/>
                    <a:pt x="580" y="1571"/>
                  </a:cubicBezTo>
                  <a:lnTo>
                    <a:pt x="580" y="296"/>
                  </a:lnTo>
                  <a:cubicBezTo>
                    <a:pt x="580" y="99"/>
                    <a:pt x="435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27;p57"/>
            <p:cNvSpPr/>
            <p:nvPr/>
          </p:nvSpPr>
          <p:spPr>
            <a:xfrm>
              <a:off x="8265310" y="242547"/>
              <a:ext cx="204904" cy="100582"/>
            </a:xfrm>
            <a:custGeom>
              <a:avLst/>
              <a:gdLst/>
              <a:ahLst/>
              <a:cxnLst/>
              <a:rect l="l" t="t" r="r" b="b"/>
              <a:pathLst>
                <a:path w="2043" h="1101" extrusionOk="0">
                  <a:moveTo>
                    <a:pt x="1632" y="1"/>
                  </a:moveTo>
                  <a:cubicBezTo>
                    <a:pt x="1599" y="1"/>
                    <a:pt x="1564" y="11"/>
                    <a:pt x="1530" y="34"/>
                  </a:cubicBezTo>
                  <a:lnTo>
                    <a:pt x="255" y="567"/>
                  </a:lnTo>
                  <a:cubicBezTo>
                    <a:pt x="0" y="683"/>
                    <a:pt x="70" y="1077"/>
                    <a:pt x="371" y="1100"/>
                  </a:cubicBezTo>
                  <a:cubicBezTo>
                    <a:pt x="417" y="1100"/>
                    <a:pt x="441" y="1100"/>
                    <a:pt x="487" y="1077"/>
                  </a:cubicBezTo>
                  <a:lnTo>
                    <a:pt x="1738" y="567"/>
                  </a:lnTo>
                  <a:cubicBezTo>
                    <a:pt x="2043" y="506"/>
                    <a:pt x="1867" y="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28;p57"/>
            <p:cNvSpPr/>
            <p:nvPr/>
          </p:nvSpPr>
          <p:spPr>
            <a:xfrm>
              <a:off x="8183970" y="8496"/>
              <a:ext cx="225565" cy="52986"/>
            </a:xfrm>
            <a:custGeom>
              <a:avLst/>
              <a:gdLst/>
              <a:ahLst/>
              <a:cxnLst/>
              <a:rect l="l" t="t" r="r" b="b"/>
              <a:pathLst>
                <a:path w="2249" h="580" extrusionOk="0">
                  <a:moveTo>
                    <a:pt x="394" y="1"/>
                  </a:moveTo>
                  <a:cubicBezTo>
                    <a:pt x="0" y="1"/>
                    <a:pt x="0" y="580"/>
                    <a:pt x="394" y="580"/>
                  </a:cubicBezTo>
                  <a:lnTo>
                    <a:pt x="1854" y="580"/>
                  </a:lnTo>
                  <a:cubicBezTo>
                    <a:pt x="2248" y="580"/>
                    <a:pt x="2248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" y="857674"/>
            <a:ext cx="9004572" cy="43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6" grpId="0" animBg="1"/>
      <p:bldP spid="150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921</Words>
  <Application>Microsoft Office PowerPoint</Application>
  <PresentationFormat>On-screen Show (16:9)</PresentationFormat>
  <Paragraphs>123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Gwendolyn</vt:lpstr>
      <vt:lpstr>Arial</vt:lpstr>
      <vt:lpstr>隶书</vt:lpstr>
      <vt:lpstr>黑体</vt:lpstr>
      <vt:lpstr>Oxygen</vt:lpstr>
      <vt:lpstr>宋体</vt:lpstr>
      <vt:lpstr>Lato</vt:lpstr>
      <vt:lpstr>Pattaya</vt:lpstr>
      <vt:lpstr>Wingdings</vt:lpstr>
      <vt:lpstr>Calibri</vt:lpstr>
      <vt:lpstr>Cairo</vt:lpstr>
      <vt:lpstr>Social Issues Thesis: Climate Change by Slidesgo</vt:lpstr>
      <vt:lpstr>PowerPoint Presentation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viết </vt:lpstr>
      <vt:lpstr>Lưu ý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THAO</cp:lastModifiedBy>
  <cp:revision>105</cp:revision>
  <dcterms:modified xsi:type="dcterms:W3CDTF">2022-01-28T09:11:44Z</dcterms:modified>
</cp:coreProperties>
</file>