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97" r:id="rId3"/>
    <p:sldId id="29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9259"/>
    <a:srgbClr val="BD9347"/>
    <a:srgbClr val="E1DEC9"/>
    <a:srgbClr val="ECF577"/>
    <a:srgbClr val="A21250"/>
    <a:srgbClr val="C0165F"/>
    <a:srgbClr val="4ACFFF"/>
    <a:srgbClr val="FABC00"/>
    <a:srgbClr val="EE6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70" autoAdjust="0"/>
  </p:normalViewPr>
  <p:slideViewPr>
    <p:cSldViewPr>
      <p:cViewPr>
        <p:scale>
          <a:sx n="66" d="100"/>
          <a:sy n="66" d="100"/>
        </p:scale>
        <p:origin x="-1506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EC9047-05F1-4E22-BA56-28CCBE570CDB}" type="datetimeFigureOut">
              <a:rPr lang="en-US"/>
              <a:pPr>
                <a:defRPr/>
              </a:pPr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B1CA2F-DFD6-469F-9491-E00AE0462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6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4E65FE-AF93-405F-91C4-BE70399C8979}" type="datetimeFigureOut">
              <a:rPr lang="en-US"/>
              <a:pPr>
                <a:defRPr/>
              </a:pPr>
              <a:t>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99D3F9F-FE06-4AFF-8002-FA2050DA1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54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C8D72-083E-4971-B069-F68E4478BA94}" type="datetimeFigureOut">
              <a:rPr lang="en-US"/>
              <a:pPr>
                <a:defRPr/>
              </a:pPr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2341-2575-4C0B-9660-7689B85A7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A8842-6E1F-4848-A11F-9F588A96FD06}" type="datetimeFigureOut">
              <a:rPr lang="en-US"/>
              <a:pPr>
                <a:defRPr/>
              </a:pPr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AEFE4-7741-4DD9-9352-5EEF31EBC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A12FB-E317-4F06-85E7-09D7BB945641}" type="datetimeFigureOut">
              <a:rPr lang="en-US"/>
              <a:pPr>
                <a:defRPr/>
              </a:pPr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C98B3-ADA7-43F2-9AEA-DA6CD356C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E97B4-0420-4531-8F30-5B0A629F9876}" type="datetimeFigureOut">
              <a:rPr lang="en-US"/>
              <a:pPr>
                <a:defRPr/>
              </a:pPr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416AC-E240-4800-92AF-1BFF34FCE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B69F6-B7AE-432D-A30E-216B839E2FDA}" type="datetimeFigureOut">
              <a:rPr lang="en-US"/>
              <a:pPr>
                <a:defRPr/>
              </a:pPr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6B058-99DF-434D-B803-502282E5C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8374B-2174-4444-AE10-C391F2597F8E}" type="datetimeFigureOut">
              <a:rPr lang="en-US"/>
              <a:pPr>
                <a:defRPr/>
              </a:pPr>
              <a:t>2/17/2021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313B4-C65C-4C27-9322-545B349E0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3C995-E678-4E08-BB59-D9F4C752EF4A}" type="datetimeFigureOut">
              <a:rPr lang="en-US"/>
              <a:pPr>
                <a:defRPr/>
              </a:pPr>
              <a:t>2/17/2021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487CF-9D23-4B63-8D3D-2EBC8D438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6D663-D67E-4FD3-9EFE-17DA0845FFCF}" type="datetimeFigureOut">
              <a:rPr lang="en-US"/>
              <a:pPr>
                <a:defRPr/>
              </a:pPr>
              <a:t>2/17/2021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6323-5262-41DD-939D-A1CBC5473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554C5-34DE-4F14-ABAB-5083210A6F3B}" type="datetimeFigureOut">
              <a:rPr lang="en-US"/>
              <a:pPr>
                <a:defRPr/>
              </a:pPr>
              <a:t>2/17/2021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2FF48-C083-47A8-A863-703C25FA4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66D23-3F3D-4179-9695-CA0CCB714B89}" type="datetimeFigureOut">
              <a:rPr lang="en-US"/>
              <a:pPr>
                <a:defRPr/>
              </a:pPr>
              <a:t>2/17/2021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A9C69-D932-458F-84C0-3F60E3DA1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3B6B-57DB-4729-919C-29BBC127E662}" type="datetimeFigureOut">
              <a:rPr lang="en-US"/>
              <a:pPr>
                <a:defRPr/>
              </a:pPr>
              <a:t>2/17/2021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608B7-5F74-4D5A-9B04-2DC85F3D8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4320" y="274320"/>
            <a:ext cx="8595360" cy="630936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50800">
            <a:solidFill>
              <a:srgbClr val="946933"/>
            </a:solidFill>
            <a:miter lim="800000"/>
          </a:ln>
          <a:effectLst>
            <a:innerShdw blurRad="3810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52400" y="253378"/>
            <a:ext cx="8839200" cy="6351244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3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CBC69D-0093-4D89-9003-0C7FB4D386E5}" type="datetimeFigureOut">
              <a:rPr lang="en-US"/>
              <a:pPr>
                <a:defRPr/>
              </a:pPr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F37A41-C0C2-4E31-AD8F-112E9EADF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646112"/>
          </a:xfrm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5A2 - HỌC ONLINE</a:t>
            </a:r>
            <a:endParaRPr lang="en-US" sz="360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9"/>
          <p:cNvSpPr/>
          <p:nvPr/>
        </p:nvSpPr>
        <p:spPr>
          <a:xfrm rot="21420000">
            <a:off x="711386" y="2699309"/>
            <a:ext cx="1096963" cy="100647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21000">
                <a:srgbClr val="FEF99C"/>
              </a:gs>
              <a:gs pos="0">
                <a:srgbClr val="F6E7A6"/>
              </a:gs>
              <a:gs pos="100000">
                <a:srgbClr val="FEF99C"/>
              </a:gs>
            </a:gsLst>
            <a:lin ang="5400000" scaled="1"/>
            <a:tileRect/>
          </a:gra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radley Hand ITC" pitchFamily="66" charset="0"/>
                <a:cs typeface="Arial" pitchFamily="34" charset="0"/>
              </a:rPr>
              <a:t>S</a:t>
            </a:r>
          </a:p>
        </p:txBody>
      </p:sp>
      <p:sp>
        <p:nvSpPr>
          <p:cNvPr id="44" name="Rectangle 19"/>
          <p:cNvSpPr/>
          <p:nvPr/>
        </p:nvSpPr>
        <p:spPr>
          <a:xfrm rot="286156">
            <a:off x="2402076" y="2380249"/>
            <a:ext cx="1096962" cy="1004888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DB6AEA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M</a:t>
            </a:r>
          </a:p>
        </p:txBody>
      </p:sp>
      <p:sp>
        <p:nvSpPr>
          <p:cNvPr id="45" name="Rectangle 19"/>
          <p:cNvSpPr/>
          <p:nvPr/>
        </p:nvSpPr>
        <p:spPr>
          <a:xfrm rot="20401604">
            <a:off x="3720259" y="2824354"/>
            <a:ext cx="1098550" cy="100647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A</a:t>
            </a:r>
          </a:p>
        </p:txBody>
      </p:sp>
      <p:sp>
        <p:nvSpPr>
          <p:cNvPr id="47" name="Rectangle 19"/>
          <p:cNvSpPr/>
          <p:nvPr/>
        </p:nvSpPr>
        <p:spPr>
          <a:xfrm rot="21540000">
            <a:off x="5190285" y="2329765"/>
            <a:ext cx="1098550" cy="1004887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R</a:t>
            </a:r>
          </a:p>
        </p:txBody>
      </p:sp>
      <p:sp>
        <p:nvSpPr>
          <p:cNvPr id="49" name="Rectangle 19"/>
          <p:cNvSpPr/>
          <p:nvPr/>
        </p:nvSpPr>
        <p:spPr>
          <a:xfrm rot="352731">
            <a:off x="7058975" y="3485740"/>
            <a:ext cx="1098550" cy="1004887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317500" dist="38100" dir="8100000" sx="101000" sy="101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radley Hand ITC" pitchFamily="66" charset="0"/>
                <a:cs typeface="Arial" pitchFamily="34" charset="0"/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8534400" cy="75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Thứ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sáu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ngày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17 – 4 -  2020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ĐỊA LÍ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  BÀI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20: CHÂU ÂU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321713"/>
            <a:ext cx="838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Oval 6"/>
          <p:cNvSpPr/>
          <p:nvPr/>
        </p:nvSpPr>
        <p:spPr>
          <a:xfrm>
            <a:off x="4437743" y="2819400"/>
            <a:ext cx="1353457" cy="6858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CHÂU ÂU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>
            <a:stCxn id="7" idx="6"/>
          </p:cNvCxnSpPr>
          <p:nvPr/>
        </p:nvCxnSpPr>
        <p:spPr>
          <a:xfrm>
            <a:off x="5791200" y="31623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0"/>
          </p:cNvCxnSpPr>
          <p:nvPr/>
        </p:nvCxnSpPr>
        <p:spPr>
          <a:xfrm flipH="1" flipV="1">
            <a:off x="5114471" y="2514600"/>
            <a:ext cx="1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2"/>
          </p:cNvCxnSpPr>
          <p:nvPr/>
        </p:nvCxnSpPr>
        <p:spPr>
          <a:xfrm flipH="1">
            <a:off x="4114800" y="3162300"/>
            <a:ext cx="3229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4"/>
          </p:cNvCxnSpPr>
          <p:nvPr/>
        </p:nvCxnSpPr>
        <p:spPr>
          <a:xfrm>
            <a:off x="5114472" y="35052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91000" y="21336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Băng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67200" y="379089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43200" y="2819400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48400" y="295269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Châu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Á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62000" y="4369713"/>
            <a:ext cx="838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10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km2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62000" y="1828800"/>
            <a:ext cx="838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49297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8534400" cy="75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Thứ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ngày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18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–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2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- 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2021</a:t>
            </a:r>
            <a:endParaRPr kumimoji="0" lang="en-US" sz="2000" b="1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ĐỊA LÍ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  BÀI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20: CHÂU ÂU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321713"/>
            <a:ext cx="838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62000" y="1828800"/>
            <a:ext cx="838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2/3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2000" y="2312313"/>
            <a:ext cx="838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1/3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đồi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5800" y="2921913"/>
            <a:ext cx="838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tuyết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Châu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Âu</a:t>
            </a:r>
            <a:endParaRPr lang="en-US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3400" y="3379113"/>
            <a:ext cx="838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Châu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5800" y="3836313"/>
            <a:ext cx="838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85800" y="4293513"/>
            <a:ext cx="838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bay, ô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len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dược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endParaRPr lang="en-US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05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1" grpId="0"/>
      <p:bldP spid="15" grpId="0"/>
      <p:bldP spid="16" grpId="0"/>
      <p:bldP spid="17" grpId="0"/>
      <p:bldP spid="18" grpId="0"/>
      <p:bldP spid="20" grpId="0"/>
    </p:bldLst>
  </p:timing>
</p:sld>
</file>

<file path=ppt/theme/theme1.xml><?xml version="1.0" encoding="utf-8"?>
<a:theme xmlns:a="http://schemas.openxmlformats.org/drawingml/2006/main" name="1106-goal-setting-powerpoint-template-with-sticky-no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1106-goal-setting-powerpoint-template-with-sticky-notes</Template>
  <TotalTime>957</TotalTime>
  <Words>198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1106-goal-setting-powerpoint-template-with-sticky-notes</vt:lpstr>
      <vt:lpstr>5A2 - HỌC ONLINE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THIẾT LẬP MỤC TIÊU</dc:title>
  <dc:creator>Carcassonno</dc:creator>
  <cp:lastModifiedBy>Administrator</cp:lastModifiedBy>
  <cp:revision>152</cp:revision>
  <dcterms:created xsi:type="dcterms:W3CDTF">2013-08-18T17:13:30Z</dcterms:created>
  <dcterms:modified xsi:type="dcterms:W3CDTF">2021-02-17T03:05:37Z</dcterms:modified>
</cp:coreProperties>
</file>