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0" r:id="rId2"/>
    <p:sldId id="303" r:id="rId3"/>
    <p:sldId id="373" r:id="rId4"/>
    <p:sldId id="376" r:id="rId5"/>
    <p:sldId id="357" r:id="rId6"/>
    <p:sldId id="374" r:id="rId7"/>
    <p:sldId id="377" r:id="rId8"/>
    <p:sldId id="358" r:id="rId9"/>
    <p:sldId id="367" r:id="rId10"/>
    <p:sldId id="307" r:id="rId11"/>
    <p:sldId id="368" r:id="rId12"/>
    <p:sldId id="336" r:id="rId13"/>
    <p:sldId id="317" r:id="rId14"/>
    <p:sldId id="353" r:id="rId15"/>
    <p:sldId id="343" r:id="rId16"/>
    <p:sldId id="346" r:id="rId17"/>
    <p:sldId id="344" r:id="rId18"/>
    <p:sldId id="342" r:id="rId19"/>
    <p:sldId id="345" r:id="rId20"/>
    <p:sldId id="318" r:id="rId21"/>
    <p:sldId id="334" r:id="rId22"/>
    <p:sldId id="348" r:id="rId23"/>
    <p:sldId id="349" r:id="rId24"/>
    <p:sldId id="354" r:id="rId25"/>
    <p:sldId id="337" r:id="rId26"/>
    <p:sldId id="341" r:id="rId27"/>
    <p:sldId id="295"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B0A07FE-DF37-4D9C-ADD9-0180344877B4}"/>
              </a:ext>
            </a:extLst>
          </p:cNvPr>
          <p:cNvSpPr>
            <a:spLocks noGrp="1"/>
          </p:cNvSpPr>
          <p:nvPr>
            <p:ph type="dt" sz="half" idx="10"/>
          </p:nvPr>
        </p:nvSpPr>
        <p:spPr/>
        <p:txBody>
          <a:bodyPr/>
          <a:lstStyle>
            <a:lvl1pPr>
              <a:defRPr/>
            </a:lvl1pPr>
          </a:lstStyle>
          <a:p>
            <a:pPr>
              <a:defRPr/>
            </a:pPr>
            <a:r>
              <a:rPr lang="en-US"/>
              <a:t>31/10/2008</a:t>
            </a:r>
          </a:p>
        </p:txBody>
      </p:sp>
      <p:sp>
        <p:nvSpPr>
          <p:cNvPr id="5" name="Footer Placeholder 4">
            <a:extLst>
              <a:ext uri="{FF2B5EF4-FFF2-40B4-BE49-F238E27FC236}">
                <a16:creationId xmlns:a16="http://schemas.microsoft.com/office/drawing/2014/main" id="{64BBCAEE-0222-4EEB-9A38-B20F7049454D}"/>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6" name="Slide Number Placeholder 5">
            <a:extLst>
              <a:ext uri="{FF2B5EF4-FFF2-40B4-BE49-F238E27FC236}">
                <a16:creationId xmlns:a16="http://schemas.microsoft.com/office/drawing/2014/main" id="{1D7E949C-1979-4485-8D47-2BC7345A3DF2}"/>
              </a:ext>
            </a:extLst>
          </p:cNvPr>
          <p:cNvSpPr>
            <a:spLocks noGrp="1"/>
          </p:cNvSpPr>
          <p:nvPr>
            <p:ph type="sldNum" sz="quarter" idx="12"/>
          </p:nvPr>
        </p:nvSpPr>
        <p:spPr/>
        <p:txBody>
          <a:bodyPr/>
          <a:lstStyle>
            <a:lvl1pPr>
              <a:defRPr/>
            </a:lvl1pPr>
          </a:lstStyle>
          <a:p>
            <a:fld id="{3BE1E7F7-7A85-4511-A7E1-FB456055065D}" type="slidenum">
              <a:rPr lang="en-US" altLang="en-US"/>
              <a:pPr/>
              <a:t>‹#›</a:t>
            </a:fld>
            <a:endParaRPr lang="en-US" altLang="en-US"/>
          </a:p>
        </p:txBody>
      </p:sp>
    </p:spTree>
    <p:extLst>
      <p:ext uri="{BB962C8B-B14F-4D97-AF65-F5344CB8AC3E}">
        <p14:creationId xmlns:p14="http://schemas.microsoft.com/office/powerpoint/2010/main" val="328734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8C64D-D594-4104-AE18-D3E3FE32055C}"/>
              </a:ext>
            </a:extLst>
          </p:cNvPr>
          <p:cNvSpPr>
            <a:spLocks noGrp="1"/>
          </p:cNvSpPr>
          <p:nvPr>
            <p:ph type="dt" sz="half" idx="10"/>
          </p:nvPr>
        </p:nvSpPr>
        <p:spPr/>
        <p:txBody>
          <a:bodyPr/>
          <a:lstStyle>
            <a:lvl1pPr>
              <a:defRPr/>
            </a:lvl1pPr>
          </a:lstStyle>
          <a:p>
            <a:pPr>
              <a:defRPr/>
            </a:pPr>
            <a:r>
              <a:rPr lang="en-US"/>
              <a:t>31/10/2008</a:t>
            </a:r>
          </a:p>
        </p:txBody>
      </p:sp>
      <p:sp>
        <p:nvSpPr>
          <p:cNvPr id="5" name="Footer Placeholder 4">
            <a:extLst>
              <a:ext uri="{FF2B5EF4-FFF2-40B4-BE49-F238E27FC236}">
                <a16:creationId xmlns:a16="http://schemas.microsoft.com/office/drawing/2014/main" id="{39447255-DC23-47AD-9441-F1F0CA567011}"/>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6" name="Slide Number Placeholder 5">
            <a:extLst>
              <a:ext uri="{FF2B5EF4-FFF2-40B4-BE49-F238E27FC236}">
                <a16:creationId xmlns:a16="http://schemas.microsoft.com/office/drawing/2014/main" id="{8161D2FC-C105-4453-81E4-A03C014D7B0D}"/>
              </a:ext>
            </a:extLst>
          </p:cNvPr>
          <p:cNvSpPr>
            <a:spLocks noGrp="1"/>
          </p:cNvSpPr>
          <p:nvPr>
            <p:ph type="sldNum" sz="quarter" idx="12"/>
          </p:nvPr>
        </p:nvSpPr>
        <p:spPr/>
        <p:txBody>
          <a:bodyPr/>
          <a:lstStyle>
            <a:lvl1pPr>
              <a:defRPr/>
            </a:lvl1pPr>
          </a:lstStyle>
          <a:p>
            <a:fld id="{FB703BBA-2BF3-4986-A51D-DF8276A9ABA4}" type="slidenum">
              <a:rPr lang="en-US" altLang="en-US"/>
              <a:pPr/>
              <a:t>‹#›</a:t>
            </a:fld>
            <a:endParaRPr lang="en-US" altLang="en-US"/>
          </a:p>
        </p:txBody>
      </p:sp>
    </p:spTree>
    <p:extLst>
      <p:ext uri="{BB962C8B-B14F-4D97-AF65-F5344CB8AC3E}">
        <p14:creationId xmlns:p14="http://schemas.microsoft.com/office/powerpoint/2010/main" val="51688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D5311-66D9-4327-BF86-BA51DCDEF3DA}"/>
              </a:ext>
            </a:extLst>
          </p:cNvPr>
          <p:cNvSpPr>
            <a:spLocks noGrp="1"/>
          </p:cNvSpPr>
          <p:nvPr>
            <p:ph type="dt" sz="half" idx="10"/>
          </p:nvPr>
        </p:nvSpPr>
        <p:spPr/>
        <p:txBody>
          <a:bodyPr/>
          <a:lstStyle>
            <a:lvl1pPr>
              <a:defRPr/>
            </a:lvl1pPr>
          </a:lstStyle>
          <a:p>
            <a:pPr>
              <a:defRPr/>
            </a:pPr>
            <a:r>
              <a:rPr lang="en-US"/>
              <a:t>31/10/2008</a:t>
            </a:r>
          </a:p>
        </p:txBody>
      </p:sp>
      <p:sp>
        <p:nvSpPr>
          <p:cNvPr id="5" name="Footer Placeholder 4">
            <a:extLst>
              <a:ext uri="{FF2B5EF4-FFF2-40B4-BE49-F238E27FC236}">
                <a16:creationId xmlns:a16="http://schemas.microsoft.com/office/drawing/2014/main" id="{77FA0DD2-7004-4CF8-9683-86ECCA5C3A9A}"/>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6" name="Slide Number Placeholder 5">
            <a:extLst>
              <a:ext uri="{FF2B5EF4-FFF2-40B4-BE49-F238E27FC236}">
                <a16:creationId xmlns:a16="http://schemas.microsoft.com/office/drawing/2014/main" id="{C834AF52-4397-4C43-A3FE-6C47A0676752}"/>
              </a:ext>
            </a:extLst>
          </p:cNvPr>
          <p:cNvSpPr>
            <a:spLocks noGrp="1"/>
          </p:cNvSpPr>
          <p:nvPr>
            <p:ph type="sldNum" sz="quarter" idx="12"/>
          </p:nvPr>
        </p:nvSpPr>
        <p:spPr/>
        <p:txBody>
          <a:bodyPr/>
          <a:lstStyle>
            <a:lvl1pPr>
              <a:defRPr/>
            </a:lvl1pPr>
          </a:lstStyle>
          <a:p>
            <a:fld id="{C8437887-328D-43E4-81CD-436659FB74E1}" type="slidenum">
              <a:rPr lang="en-US" altLang="en-US"/>
              <a:pPr/>
              <a:t>‹#›</a:t>
            </a:fld>
            <a:endParaRPr lang="en-US" altLang="en-US"/>
          </a:p>
        </p:txBody>
      </p:sp>
    </p:spTree>
    <p:extLst>
      <p:ext uri="{BB962C8B-B14F-4D97-AF65-F5344CB8AC3E}">
        <p14:creationId xmlns:p14="http://schemas.microsoft.com/office/powerpoint/2010/main" val="90646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90BECA32-F17F-47FB-BEB9-139E9E02B8A6}"/>
              </a:ext>
            </a:extLst>
          </p:cNvPr>
          <p:cNvSpPr>
            <a:spLocks noGrp="1"/>
          </p:cNvSpPr>
          <p:nvPr>
            <p:ph type="dt" sz="half" idx="10"/>
          </p:nvPr>
        </p:nvSpPr>
        <p:spPr/>
        <p:txBody>
          <a:bodyPr/>
          <a:lstStyle>
            <a:lvl1pPr>
              <a:defRPr/>
            </a:lvl1pPr>
          </a:lstStyle>
          <a:p>
            <a:pPr>
              <a:defRPr/>
            </a:pPr>
            <a:r>
              <a:rPr lang="en-US"/>
              <a:t>31/10/2008</a:t>
            </a:r>
          </a:p>
        </p:txBody>
      </p:sp>
      <p:sp>
        <p:nvSpPr>
          <p:cNvPr id="4" name="Footer Placeholder 4">
            <a:extLst>
              <a:ext uri="{FF2B5EF4-FFF2-40B4-BE49-F238E27FC236}">
                <a16:creationId xmlns:a16="http://schemas.microsoft.com/office/drawing/2014/main" id="{4942DCEE-B337-4E97-99F8-43AF66728EA2}"/>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5" name="Slide Number Placeholder 5">
            <a:extLst>
              <a:ext uri="{FF2B5EF4-FFF2-40B4-BE49-F238E27FC236}">
                <a16:creationId xmlns:a16="http://schemas.microsoft.com/office/drawing/2014/main" id="{99EDA875-61E3-4B3D-84AB-0AB8EC3704BD}"/>
              </a:ext>
            </a:extLst>
          </p:cNvPr>
          <p:cNvSpPr>
            <a:spLocks noGrp="1"/>
          </p:cNvSpPr>
          <p:nvPr>
            <p:ph type="sldNum" sz="quarter" idx="12"/>
          </p:nvPr>
        </p:nvSpPr>
        <p:spPr/>
        <p:txBody>
          <a:bodyPr/>
          <a:lstStyle>
            <a:lvl1pPr>
              <a:defRPr/>
            </a:lvl1pPr>
          </a:lstStyle>
          <a:p>
            <a:fld id="{1BF129F6-1ADC-43B5-97E8-D2FA2B6BDC62}" type="slidenum">
              <a:rPr lang="en-US" altLang="en-US"/>
              <a:pPr/>
              <a:t>‹#›</a:t>
            </a:fld>
            <a:endParaRPr lang="en-US" altLang="en-US"/>
          </a:p>
        </p:txBody>
      </p:sp>
    </p:spTree>
    <p:extLst>
      <p:ext uri="{BB962C8B-B14F-4D97-AF65-F5344CB8AC3E}">
        <p14:creationId xmlns:p14="http://schemas.microsoft.com/office/powerpoint/2010/main" val="545941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B549D-08AA-406D-94CD-90849EC77F66}"/>
              </a:ext>
            </a:extLst>
          </p:cNvPr>
          <p:cNvSpPr>
            <a:spLocks noGrp="1"/>
          </p:cNvSpPr>
          <p:nvPr>
            <p:ph type="dt" sz="half" idx="10"/>
          </p:nvPr>
        </p:nvSpPr>
        <p:spPr/>
        <p:txBody>
          <a:bodyPr/>
          <a:lstStyle>
            <a:lvl1pPr>
              <a:defRPr/>
            </a:lvl1pPr>
          </a:lstStyle>
          <a:p>
            <a:pPr>
              <a:defRPr/>
            </a:pPr>
            <a:r>
              <a:rPr lang="en-US"/>
              <a:t>31/10/2008</a:t>
            </a:r>
          </a:p>
        </p:txBody>
      </p:sp>
      <p:sp>
        <p:nvSpPr>
          <p:cNvPr id="5" name="Footer Placeholder 4">
            <a:extLst>
              <a:ext uri="{FF2B5EF4-FFF2-40B4-BE49-F238E27FC236}">
                <a16:creationId xmlns:a16="http://schemas.microsoft.com/office/drawing/2014/main" id="{F589CB40-A8DB-4E74-9E09-29E38FC0D4C2}"/>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6" name="Slide Number Placeholder 5">
            <a:extLst>
              <a:ext uri="{FF2B5EF4-FFF2-40B4-BE49-F238E27FC236}">
                <a16:creationId xmlns:a16="http://schemas.microsoft.com/office/drawing/2014/main" id="{5A796B87-3727-4590-B95E-7AAFE228D82B}"/>
              </a:ext>
            </a:extLst>
          </p:cNvPr>
          <p:cNvSpPr>
            <a:spLocks noGrp="1"/>
          </p:cNvSpPr>
          <p:nvPr>
            <p:ph type="sldNum" sz="quarter" idx="12"/>
          </p:nvPr>
        </p:nvSpPr>
        <p:spPr/>
        <p:txBody>
          <a:bodyPr/>
          <a:lstStyle>
            <a:lvl1pPr>
              <a:defRPr/>
            </a:lvl1pPr>
          </a:lstStyle>
          <a:p>
            <a:fld id="{9543E37A-7EEC-4887-823B-892415B64DE3}" type="slidenum">
              <a:rPr lang="en-US" altLang="en-US"/>
              <a:pPr/>
              <a:t>‹#›</a:t>
            </a:fld>
            <a:endParaRPr lang="en-US" altLang="en-US"/>
          </a:p>
        </p:txBody>
      </p:sp>
    </p:spTree>
    <p:extLst>
      <p:ext uri="{BB962C8B-B14F-4D97-AF65-F5344CB8AC3E}">
        <p14:creationId xmlns:p14="http://schemas.microsoft.com/office/powerpoint/2010/main" val="32097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B105C-96EB-4E3E-AF7D-B3887990D3F5}"/>
              </a:ext>
            </a:extLst>
          </p:cNvPr>
          <p:cNvSpPr>
            <a:spLocks noGrp="1"/>
          </p:cNvSpPr>
          <p:nvPr>
            <p:ph type="dt" sz="half" idx="10"/>
          </p:nvPr>
        </p:nvSpPr>
        <p:spPr/>
        <p:txBody>
          <a:bodyPr/>
          <a:lstStyle>
            <a:lvl1pPr>
              <a:defRPr/>
            </a:lvl1pPr>
          </a:lstStyle>
          <a:p>
            <a:pPr>
              <a:defRPr/>
            </a:pPr>
            <a:r>
              <a:rPr lang="en-US"/>
              <a:t>31/10/2008</a:t>
            </a:r>
          </a:p>
        </p:txBody>
      </p:sp>
      <p:sp>
        <p:nvSpPr>
          <p:cNvPr id="5" name="Footer Placeholder 4">
            <a:extLst>
              <a:ext uri="{FF2B5EF4-FFF2-40B4-BE49-F238E27FC236}">
                <a16:creationId xmlns:a16="http://schemas.microsoft.com/office/drawing/2014/main" id="{588E1973-DC9C-4704-A37F-7DA91D201358}"/>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6" name="Slide Number Placeholder 5">
            <a:extLst>
              <a:ext uri="{FF2B5EF4-FFF2-40B4-BE49-F238E27FC236}">
                <a16:creationId xmlns:a16="http://schemas.microsoft.com/office/drawing/2014/main" id="{27A68290-6DA8-4656-BE5C-2F0724571D75}"/>
              </a:ext>
            </a:extLst>
          </p:cNvPr>
          <p:cNvSpPr>
            <a:spLocks noGrp="1"/>
          </p:cNvSpPr>
          <p:nvPr>
            <p:ph type="sldNum" sz="quarter" idx="12"/>
          </p:nvPr>
        </p:nvSpPr>
        <p:spPr/>
        <p:txBody>
          <a:bodyPr/>
          <a:lstStyle>
            <a:lvl1pPr>
              <a:defRPr/>
            </a:lvl1pPr>
          </a:lstStyle>
          <a:p>
            <a:fld id="{FED3DF7B-1103-4CC8-8397-E99B7F162D00}" type="slidenum">
              <a:rPr lang="en-US" altLang="en-US"/>
              <a:pPr/>
              <a:t>‹#›</a:t>
            </a:fld>
            <a:endParaRPr lang="en-US" altLang="en-US"/>
          </a:p>
        </p:txBody>
      </p:sp>
    </p:spTree>
    <p:extLst>
      <p:ext uri="{BB962C8B-B14F-4D97-AF65-F5344CB8AC3E}">
        <p14:creationId xmlns:p14="http://schemas.microsoft.com/office/powerpoint/2010/main" val="391787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E704E1D-C223-4FF4-B16A-99085C5AAD64}"/>
              </a:ext>
            </a:extLst>
          </p:cNvPr>
          <p:cNvSpPr>
            <a:spLocks noGrp="1"/>
          </p:cNvSpPr>
          <p:nvPr>
            <p:ph type="dt" sz="half" idx="10"/>
          </p:nvPr>
        </p:nvSpPr>
        <p:spPr/>
        <p:txBody>
          <a:bodyPr/>
          <a:lstStyle>
            <a:lvl1pPr>
              <a:defRPr/>
            </a:lvl1pPr>
          </a:lstStyle>
          <a:p>
            <a:pPr>
              <a:defRPr/>
            </a:pPr>
            <a:r>
              <a:rPr lang="en-US"/>
              <a:t>31/10/2008</a:t>
            </a:r>
          </a:p>
        </p:txBody>
      </p:sp>
      <p:sp>
        <p:nvSpPr>
          <p:cNvPr id="6" name="Footer Placeholder 4">
            <a:extLst>
              <a:ext uri="{FF2B5EF4-FFF2-40B4-BE49-F238E27FC236}">
                <a16:creationId xmlns:a16="http://schemas.microsoft.com/office/drawing/2014/main" id="{08B62C62-AA37-4105-84DD-F1E0001A4AE1}"/>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7" name="Slide Number Placeholder 5">
            <a:extLst>
              <a:ext uri="{FF2B5EF4-FFF2-40B4-BE49-F238E27FC236}">
                <a16:creationId xmlns:a16="http://schemas.microsoft.com/office/drawing/2014/main" id="{402F6A31-D332-4A23-8198-014C7A07DCDA}"/>
              </a:ext>
            </a:extLst>
          </p:cNvPr>
          <p:cNvSpPr>
            <a:spLocks noGrp="1"/>
          </p:cNvSpPr>
          <p:nvPr>
            <p:ph type="sldNum" sz="quarter" idx="12"/>
          </p:nvPr>
        </p:nvSpPr>
        <p:spPr/>
        <p:txBody>
          <a:bodyPr/>
          <a:lstStyle>
            <a:lvl1pPr>
              <a:defRPr/>
            </a:lvl1pPr>
          </a:lstStyle>
          <a:p>
            <a:fld id="{2182E6B3-E561-48FF-B75E-6B2989AEE985}" type="slidenum">
              <a:rPr lang="en-US" altLang="en-US"/>
              <a:pPr/>
              <a:t>‹#›</a:t>
            </a:fld>
            <a:endParaRPr lang="en-US" altLang="en-US"/>
          </a:p>
        </p:txBody>
      </p:sp>
    </p:spTree>
    <p:extLst>
      <p:ext uri="{BB962C8B-B14F-4D97-AF65-F5344CB8AC3E}">
        <p14:creationId xmlns:p14="http://schemas.microsoft.com/office/powerpoint/2010/main" val="190153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F5186B-52F1-43EE-B87C-8E3376AFD5FB}"/>
              </a:ext>
            </a:extLst>
          </p:cNvPr>
          <p:cNvSpPr>
            <a:spLocks noGrp="1"/>
          </p:cNvSpPr>
          <p:nvPr>
            <p:ph type="dt" sz="half" idx="10"/>
          </p:nvPr>
        </p:nvSpPr>
        <p:spPr/>
        <p:txBody>
          <a:bodyPr/>
          <a:lstStyle>
            <a:lvl1pPr>
              <a:defRPr/>
            </a:lvl1pPr>
          </a:lstStyle>
          <a:p>
            <a:pPr>
              <a:defRPr/>
            </a:pPr>
            <a:r>
              <a:rPr lang="en-US"/>
              <a:t>31/10/2008</a:t>
            </a:r>
          </a:p>
        </p:txBody>
      </p:sp>
      <p:sp>
        <p:nvSpPr>
          <p:cNvPr id="8" name="Footer Placeholder 4">
            <a:extLst>
              <a:ext uri="{FF2B5EF4-FFF2-40B4-BE49-F238E27FC236}">
                <a16:creationId xmlns:a16="http://schemas.microsoft.com/office/drawing/2014/main" id="{2FB9B2C6-08CA-4331-9CA9-9EE399D3B0F1}"/>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9" name="Slide Number Placeholder 5">
            <a:extLst>
              <a:ext uri="{FF2B5EF4-FFF2-40B4-BE49-F238E27FC236}">
                <a16:creationId xmlns:a16="http://schemas.microsoft.com/office/drawing/2014/main" id="{1A2D5E1B-4E28-477D-A37C-73B2F0D86A04}"/>
              </a:ext>
            </a:extLst>
          </p:cNvPr>
          <p:cNvSpPr>
            <a:spLocks noGrp="1"/>
          </p:cNvSpPr>
          <p:nvPr>
            <p:ph type="sldNum" sz="quarter" idx="12"/>
          </p:nvPr>
        </p:nvSpPr>
        <p:spPr/>
        <p:txBody>
          <a:bodyPr/>
          <a:lstStyle>
            <a:lvl1pPr>
              <a:defRPr/>
            </a:lvl1pPr>
          </a:lstStyle>
          <a:p>
            <a:fld id="{397C0E72-AE4E-4ED8-9F71-CC360C4B8D3D}" type="slidenum">
              <a:rPr lang="en-US" altLang="en-US"/>
              <a:pPr/>
              <a:t>‹#›</a:t>
            </a:fld>
            <a:endParaRPr lang="en-US" altLang="en-US"/>
          </a:p>
        </p:txBody>
      </p:sp>
    </p:spTree>
    <p:extLst>
      <p:ext uri="{BB962C8B-B14F-4D97-AF65-F5344CB8AC3E}">
        <p14:creationId xmlns:p14="http://schemas.microsoft.com/office/powerpoint/2010/main" val="46262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703047-6FAC-4107-8C9F-B51405CF0A70}"/>
              </a:ext>
            </a:extLst>
          </p:cNvPr>
          <p:cNvSpPr>
            <a:spLocks noGrp="1"/>
          </p:cNvSpPr>
          <p:nvPr>
            <p:ph type="dt" sz="half" idx="10"/>
          </p:nvPr>
        </p:nvSpPr>
        <p:spPr/>
        <p:txBody>
          <a:bodyPr/>
          <a:lstStyle>
            <a:lvl1pPr>
              <a:defRPr/>
            </a:lvl1pPr>
          </a:lstStyle>
          <a:p>
            <a:pPr>
              <a:defRPr/>
            </a:pPr>
            <a:r>
              <a:rPr lang="en-US"/>
              <a:t>31/10/2008</a:t>
            </a:r>
          </a:p>
        </p:txBody>
      </p:sp>
      <p:sp>
        <p:nvSpPr>
          <p:cNvPr id="4" name="Footer Placeholder 4">
            <a:extLst>
              <a:ext uri="{FF2B5EF4-FFF2-40B4-BE49-F238E27FC236}">
                <a16:creationId xmlns:a16="http://schemas.microsoft.com/office/drawing/2014/main" id="{E9546611-3AFD-4EF0-8968-972BF58D7694}"/>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5" name="Slide Number Placeholder 5">
            <a:extLst>
              <a:ext uri="{FF2B5EF4-FFF2-40B4-BE49-F238E27FC236}">
                <a16:creationId xmlns:a16="http://schemas.microsoft.com/office/drawing/2014/main" id="{D2F2BB28-3CC3-4523-81E2-8580FB729C8C}"/>
              </a:ext>
            </a:extLst>
          </p:cNvPr>
          <p:cNvSpPr>
            <a:spLocks noGrp="1"/>
          </p:cNvSpPr>
          <p:nvPr>
            <p:ph type="sldNum" sz="quarter" idx="12"/>
          </p:nvPr>
        </p:nvSpPr>
        <p:spPr/>
        <p:txBody>
          <a:bodyPr/>
          <a:lstStyle>
            <a:lvl1pPr>
              <a:defRPr/>
            </a:lvl1pPr>
          </a:lstStyle>
          <a:p>
            <a:fld id="{58A1FE93-67D7-4606-8F73-7DE0E65DC9E6}" type="slidenum">
              <a:rPr lang="en-US" altLang="en-US"/>
              <a:pPr/>
              <a:t>‹#›</a:t>
            </a:fld>
            <a:endParaRPr lang="en-US" altLang="en-US"/>
          </a:p>
        </p:txBody>
      </p:sp>
    </p:spTree>
    <p:extLst>
      <p:ext uri="{BB962C8B-B14F-4D97-AF65-F5344CB8AC3E}">
        <p14:creationId xmlns:p14="http://schemas.microsoft.com/office/powerpoint/2010/main" val="212962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C3BEEC-FA25-40A4-8C80-25EED13A8CF9}"/>
              </a:ext>
            </a:extLst>
          </p:cNvPr>
          <p:cNvSpPr>
            <a:spLocks noGrp="1"/>
          </p:cNvSpPr>
          <p:nvPr>
            <p:ph type="dt" sz="half" idx="10"/>
          </p:nvPr>
        </p:nvSpPr>
        <p:spPr/>
        <p:txBody>
          <a:bodyPr/>
          <a:lstStyle>
            <a:lvl1pPr>
              <a:defRPr/>
            </a:lvl1pPr>
          </a:lstStyle>
          <a:p>
            <a:pPr>
              <a:defRPr/>
            </a:pPr>
            <a:r>
              <a:rPr lang="en-US"/>
              <a:t>31/10/2008</a:t>
            </a:r>
          </a:p>
        </p:txBody>
      </p:sp>
      <p:sp>
        <p:nvSpPr>
          <p:cNvPr id="3" name="Footer Placeholder 4">
            <a:extLst>
              <a:ext uri="{FF2B5EF4-FFF2-40B4-BE49-F238E27FC236}">
                <a16:creationId xmlns:a16="http://schemas.microsoft.com/office/drawing/2014/main" id="{54026A49-8B09-4106-A564-0D6F2E7094E5}"/>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4" name="Slide Number Placeholder 5">
            <a:extLst>
              <a:ext uri="{FF2B5EF4-FFF2-40B4-BE49-F238E27FC236}">
                <a16:creationId xmlns:a16="http://schemas.microsoft.com/office/drawing/2014/main" id="{8F22C018-D495-4E4B-800A-CA6BF773A24D}"/>
              </a:ext>
            </a:extLst>
          </p:cNvPr>
          <p:cNvSpPr>
            <a:spLocks noGrp="1"/>
          </p:cNvSpPr>
          <p:nvPr>
            <p:ph type="sldNum" sz="quarter" idx="12"/>
          </p:nvPr>
        </p:nvSpPr>
        <p:spPr/>
        <p:txBody>
          <a:bodyPr/>
          <a:lstStyle>
            <a:lvl1pPr>
              <a:defRPr/>
            </a:lvl1pPr>
          </a:lstStyle>
          <a:p>
            <a:fld id="{E22D8F01-7502-4ACF-96CE-F7ABED692DE4}" type="slidenum">
              <a:rPr lang="en-US" altLang="en-US"/>
              <a:pPr/>
              <a:t>‹#›</a:t>
            </a:fld>
            <a:endParaRPr lang="en-US" altLang="en-US"/>
          </a:p>
        </p:txBody>
      </p:sp>
    </p:spTree>
    <p:extLst>
      <p:ext uri="{BB962C8B-B14F-4D97-AF65-F5344CB8AC3E}">
        <p14:creationId xmlns:p14="http://schemas.microsoft.com/office/powerpoint/2010/main" val="397446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8B3BA57-EDE7-4DE3-A6E2-9B4FB911E7D1}"/>
              </a:ext>
            </a:extLst>
          </p:cNvPr>
          <p:cNvSpPr>
            <a:spLocks noGrp="1"/>
          </p:cNvSpPr>
          <p:nvPr>
            <p:ph type="dt" sz="half" idx="10"/>
          </p:nvPr>
        </p:nvSpPr>
        <p:spPr/>
        <p:txBody>
          <a:bodyPr/>
          <a:lstStyle>
            <a:lvl1pPr>
              <a:defRPr/>
            </a:lvl1pPr>
          </a:lstStyle>
          <a:p>
            <a:pPr>
              <a:defRPr/>
            </a:pPr>
            <a:r>
              <a:rPr lang="en-US"/>
              <a:t>31/10/2008</a:t>
            </a:r>
          </a:p>
        </p:txBody>
      </p:sp>
      <p:sp>
        <p:nvSpPr>
          <p:cNvPr id="6" name="Footer Placeholder 4">
            <a:extLst>
              <a:ext uri="{FF2B5EF4-FFF2-40B4-BE49-F238E27FC236}">
                <a16:creationId xmlns:a16="http://schemas.microsoft.com/office/drawing/2014/main" id="{343A5A5C-04CA-464B-808D-DC3960486A5E}"/>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7" name="Slide Number Placeholder 5">
            <a:extLst>
              <a:ext uri="{FF2B5EF4-FFF2-40B4-BE49-F238E27FC236}">
                <a16:creationId xmlns:a16="http://schemas.microsoft.com/office/drawing/2014/main" id="{541D7204-55FF-4972-BD47-212FB83574D8}"/>
              </a:ext>
            </a:extLst>
          </p:cNvPr>
          <p:cNvSpPr>
            <a:spLocks noGrp="1"/>
          </p:cNvSpPr>
          <p:nvPr>
            <p:ph type="sldNum" sz="quarter" idx="12"/>
          </p:nvPr>
        </p:nvSpPr>
        <p:spPr/>
        <p:txBody>
          <a:bodyPr/>
          <a:lstStyle>
            <a:lvl1pPr>
              <a:defRPr/>
            </a:lvl1pPr>
          </a:lstStyle>
          <a:p>
            <a:fld id="{0A9D4237-F334-47A3-946D-46DD3ACF6D9E}" type="slidenum">
              <a:rPr lang="en-US" altLang="en-US"/>
              <a:pPr/>
              <a:t>‹#›</a:t>
            </a:fld>
            <a:endParaRPr lang="en-US" altLang="en-US"/>
          </a:p>
        </p:txBody>
      </p:sp>
    </p:spTree>
    <p:extLst>
      <p:ext uri="{BB962C8B-B14F-4D97-AF65-F5344CB8AC3E}">
        <p14:creationId xmlns:p14="http://schemas.microsoft.com/office/powerpoint/2010/main" val="271893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F1C549F-33C2-4519-B10D-BB5657BC48FF}"/>
              </a:ext>
            </a:extLst>
          </p:cNvPr>
          <p:cNvSpPr>
            <a:spLocks noGrp="1"/>
          </p:cNvSpPr>
          <p:nvPr>
            <p:ph type="dt" sz="half" idx="10"/>
          </p:nvPr>
        </p:nvSpPr>
        <p:spPr/>
        <p:txBody>
          <a:bodyPr/>
          <a:lstStyle>
            <a:lvl1pPr>
              <a:defRPr/>
            </a:lvl1pPr>
          </a:lstStyle>
          <a:p>
            <a:pPr>
              <a:defRPr/>
            </a:pPr>
            <a:r>
              <a:rPr lang="en-US"/>
              <a:t>31/10/2008</a:t>
            </a:r>
          </a:p>
        </p:txBody>
      </p:sp>
      <p:sp>
        <p:nvSpPr>
          <p:cNvPr id="6" name="Footer Placeholder 4">
            <a:extLst>
              <a:ext uri="{FF2B5EF4-FFF2-40B4-BE49-F238E27FC236}">
                <a16:creationId xmlns:a16="http://schemas.microsoft.com/office/drawing/2014/main" id="{A9FC8BDB-F46F-479C-B77B-7021BDDB13F7}"/>
              </a:ext>
            </a:extLst>
          </p:cNvPr>
          <p:cNvSpPr>
            <a:spLocks noGrp="1"/>
          </p:cNvSpPr>
          <p:nvPr>
            <p:ph type="ftr" sz="quarter" idx="11"/>
          </p:nvPr>
        </p:nvSpPr>
        <p:spPr/>
        <p:txBody>
          <a:bodyPr/>
          <a:lstStyle>
            <a:lvl1pPr>
              <a:defRPr/>
            </a:lvl1pPr>
          </a:lstStyle>
          <a:p>
            <a:pPr>
              <a:defRPr/>
            </a:pPr>
            <a:r>
              <a:rPr lang="en-US"/>
              <a:t>GV Nguyen Thi Viet Ha - Truong so 1 Nam Ly</a:t>
            </a:r>
          </a:p>
        </p:txBody>
      </p:sp>
      <p:sp>
        <p:nvSpPr>
          <p:cNvPr id="7" name="Slide Number Placeholder 5">
            <a:extLst>
              <a:ext uri="{FF2B5EF4-FFF2-40B4-BE49-F238E27FC236}">
                <a16:creationId xmlns:a16="http://schemas.microsoft.com/office/drawing/2014/main" id="{69B8937C-5ED7-4AF3-9900-AA9B812AD587}"/>
              </a:ext>
            </a:extLst>
          </p:cNvPr>
          <p:cNvSpPr>
            <a:spLocks noGrp="1"/>
          </p:cNvSpPr>
          <p:nvPr>
            <p:ph type="sldNum" sz="quarter" idx="12"/>
          </p:nvPr>
        </p:nvSpPr>
        <p:spPr/>
        <p:txBody>
          <a:bodyPr/>
          <a:lstStyle>
            <a:lvl1pPr>
              <a:defRPr/>
            </a:lvl1pPr>
          </a:lstStyle>
          <a:p>
            <a:fld id="{79A13E0A-7C1D-4988-A1AA-9F063750BA08}" type="slidenum">
              <a:rPr lang="en-US" altLang="en-US"/>
              <a:pPr/>
              <a:t>‹#›</a:t>
            </a:fld>
            <a:endParaRPr lang="en-US" altLang="en-US"/>
          </a:p>
        </p:txBody>
      </p:sp>
    </p:spTree>
    <p:extLst>
      <p:ext uri="{BB962C8B-B14F-4D97-AF65-F5344CB8AC3E}">
        <p14:creationId xmlns:p14="http://schemas.microsoft.com/office/powerpoint/2010/main" val="177567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0DE8796-4342-4BAC-944B-B195357FFB3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87F0EFF-40F4-48BA-B1B9-D30AB3A1010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9ADE848-E00F-4E22-A979-DA79CA46B81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31/10/2008</a:t>
            </a:r>
          </a:p>
        </p:txBody>
      </p:sp>
      <p:sp>
        <p:nvSpPr>
          <p:cNvPr id="5" name="Footer Placeholder 4">
            <a:extLst>
              <a:ext uri="{FF2B5EF4-FFF2-40B4-BE49-F238E27FC236}">
                <a16:creationId xmlns:a16="http://schemas.microsoft.com/office/drawing/2014/main" id="{E776729A-8934-4F04-8733-73F93222B56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GV Nguyen Thi Viet Ha - Truong so 1 Nam Ly</a:t>
            </a:r>
          </a:p>
        </p:txBody>
      </p:sp>
      <p:sp>
        <p:nvSpPr>
          <p:cNvPr id="6" name="Slide Number Placeholder 5">
            <a:extLst>
              <a:ext uri="{FF2B5EF4-FFF2-40B4-BE49-F238E27FC236}">
                <a16:creationId xmlns:a16="http://schemas.microsoft.com/office/drawing/2014/main" id="{A6F68FAA-3D34-486B-B9E6-10AA708BC6A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38884B7-EA03-4100-9D19-88712E1B7D67}" type="slidenum">
              <a:rPr lang="en-US" altLang="en-US"/>
              <a:pPr/>
              <a:t>‹#›</a:t>
            </a:fld>
            <a:endParaRPr lang="en-US" altLang="en-US"/>
          </a:p>
        </p:txBody>
      </p:sp>
    </p:spTree>
    <p:extLst>
      <p:ext uri="{BB962C8B-B14F-4D97-AF65-F5344CB8AC3E}">
        <p14:creationId xmlns:p14="http://schemas.microsoft.com/office/powerpoint/2010/main" val="1876792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Kho%20h&#7885;c%20li&#7879;u\TU&#7846;N\GADT%205%20-%20tuan%209\Ti&#7871;ng%20Vi&#7879;t\T9%20-%20Tap%20doc%20-%20Dat%20Ca%20Mau\Dat%20Ca%20Mau12.mp3" TargetMode="External"/><Relationship Id="rId1" Type="http://schemas.openxmlformats.org/officeDocument/2006/relationships/audio" Target="file:///C:\Users\Admin\Desktop\Tap%20doc%20-%20Dat%20Ca%20Mau%20-%20TT\Dat%20Ca%20Mau12.mp3"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Ca%20mau%20-%20tap%20&#273;oc%205.ppt#7. Slide 7"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file:///D:\My%20Documents\%7b--%7d%20nhacSO.net%20-%20Ve%20Dat%20Mui%20Ca%20Mau.wma"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audio" Target="file:///D:\My%20Documents\%7b--%7d%20nhacSO.net%20-%20Ve%20Dat%20Mui%20Ca%20Mau.wma" TargetMode="Externa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audio" Target="file:///D:\My%20Documents\%7b--%7d%20nhacSO.net%20-%20Ve%20Dat%20Mui%20Ca%20Mau.wma"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audio" Target="file:///D:\My%20Documents\%7b--%7d%20nhacSO.net%20-%20Ve%20Dat%20Mui%20Ca%20Mau.wma"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audio" Target="file:///D:\My%20Documents\%7b--%7d%20nhacSO.net%20-%20Ve%20Dat%20Mui%20Ca%20Mau.wma"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descr="hd2">
            <a:extLst>
              <a:ext uri="{FF2B5EF4-FFF2-40B4-BE49-F238E27FC236}">
                <a16:creationId xmlns:a16="http://schemas.microsoft.com/office/drawing/2014/main" id="{D0D6E25D-8D0C-46D6-A15A-F9EB1ECC8696}"/>
              </a:ext>
            </a:extLst>
          </p:cNvPr>
          <p:cNvSpPr>
            <a:spLocks noChangeArrowheads="1" noChangeShapeType="1" noTextEdit="1"/>
          </p:cNvSpPr>
          <p:nvPr/>
        </p:nvSpPr>
        <p:spPr bwMode="auto">
          <a:xfrm>
            <a:off x="2362200" y="914400"/>
            <a:ext cx="4114800" cy="4425950"/>
          </a:xfrm>
          <a:prstGeom prst="rect">
            <a:avLst/>
          </a:prstGeom>
        </p:spPr>
        <p:txBody>
          <a:bodyPr wrap="none" fromWordArt="1">
            <a:prstTxWarp prst="textSlantUp">
              <a:avLst>
                <a:gd name="adj" fmla="val 21542"/>
              </a:avLst>
            </a:prstTxWarp>
          </a:bodyPr>
          <a:lstStyle/>
          <a:p>
            <a:pPr algn="ctr" eaLnBrk="0" fontAlgn="base" hangingPunct="0">
              <a:spcBef>
                <a:spcPct val="0"/>
              </a:spcBef>
              <a:spcAft>
                <a:spcPct val="0"/>
              </a:spcAft>
            </a:pPr>
            <a:r>
              <a:rPr lang="en-US" sz="3600" kern="10">
                <a:ln w="12700">
                  <a:solidFill>
                    <a:srgbClr val="0000FF"/>
                  </a:solidFill>
                  <a:round/>
                  <a:headEnd/>
                  <a:tailEnd/>
                </a:ln>
                <a:blipFill dpi="0" rotWithShape="0">
                  <a:blip r:embed="rId2"/>
                  <a:srcRect/>
                  <a:stretch>
                    <a:fillRect/>
                  </a:stretch>
                </a:blip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Tiếng Việt</a:t>
            </a:r>
          </a:p>
        </p:txBody>
      </p:sp>
      <p:sp>
        <p:nvSpPr>
          <p:cNvPr id="4" name="WordArt 7" descr="lollipop[1]">
            <a:extLst>
              <a:ext uri="{FF2B5EF4-FFF2-40B4-BE49-F238E27FC236}">
                <a16:creationId xmlns:a16="http://schemas.microsoft.com/office/drawing/2014/main" id="{7817DB51-D336-427E-84D3-9978DE2D6C8F}"/>
              </a:ext>
            </a:extLst>
          </p:cNvPr>
          <p:cNvSpPr>
            <a:spLocks noChangeArrowheads="1" noChangeShapeType="1" noTextEdit="1"/>
          </p:cNvSpPr>
          <p:nvPr/>
        </p:nvSpPr>
        <p:spPr bwMode="auto">
          <a:xfrm>
            <a:off x="7115175" y="1752600"/>
            <a:ext cx="1600200" cy="2286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333399"/>
                  </a:solidFill>
                  <a:round/>
                  <a:headEnd/>
                  <a:tailEnd/>
                </a:ln>
                <a:blipFill dpi="0" rotWithShape="1">
                  <a:blip r:embed="rId3"/>
                  <a:srcRect/>
                  <a:stretch>
                    <a:fillRect/>
                  </a:stretch>
                </a:blipFill>
                <a:latin typeface="VNI-Revue"/>
              </a:rPr>
              <a:t>5</a:t>
            </a:r>
          </a:p>
        </p:txBody>
      </p:sp>
      <p:pic>
        <p:nvPicPr>
          <p:cNvPr id="5" name="Picture 10" descr="05">
            <a:extLst>
              <a:ext uri="{FF2B5EF4-FFF2-40B4-BE49-F238E27FC236}">
                <a16:creationId xmlns:a16="http://schemas.microsoft.com/office/drawing/2014/main" id="{1162E55F-D414-413A-82BE-FB831A2C5F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4838700"/>
            <a:ext cx="1695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16258966[1]">
            <a:extLst>
              <a:ext uri="{FF2B5EF4-FFF2-40B4-BE49-F238E27FC236}">
                <a16:creationId xmlns:a16="http://schemas.microsoft.com/office/drawing/2014/main" id="{B383B084-ACC9-4530-84E2-CFC9586B06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02142214[1]">
            <a:extLst>
              <a:ext uri="{FF2B5EF4-FFF2-40B4-BE49-F238E27FC236}">
                <a16:creationId xmlns:a16="http://schemas.microsoft.com/office/drawing/2014/main" id="{D095D51B-4B8B-4A7C-B517-03880369C01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514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02142214[1]">
            <a:extLst>
              <a:ext uri="{FF2B5EF4-FFF2-40B4-BE49-F238E27FC236}">
                <a16:creationId xmlns:a16="http://schemas.microsoft.com/office/drawing/2014/main" id="{1C103D25-FBE7-4A58-8B1D-C586DDFE06B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2578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02142214[1]">
            <a:extLst>
              <a:ext uri="{FF2B5EF4-FFF2-40B4-BE49-F238E27FC236}">
                <a16:creationId xmlns:a16="http://schemas.microsoft.com/office/drawing/2014/main" id="{3ABA80A5-97B6-4677-BE3E-B94779088ED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276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5" descr="16258966[1]">
            <a:extLst>
              <a:ext uri="{FF2B5EF4-FFF2-40B4-BE49-F238E27FC236}">
                <a16:creationId xmlns:a16="http://schemas.microsoft.com/office/drawing/2014/main" id="{904D71FA-68CB-4952-BE0D-B0430EAFCA3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6670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16258966[1]">
            <a:extLst>
              <a:ext uri="{FF2B5EF4-FFF2-40B4-BE49-F238E27FC236}">
                <a16:creationId xmlns:a16="http://schemas.microsoft.com/office/drawing/2014/main" id="{852B73DE-0064-4643-8F67-85D91788772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192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7" descr="16258966[1]">
            <a:extLst>
              <a:ext uri="{FF2B5EF4-FFF2-40B4-BE49-F238E27FC236}">
                <a16:creationId xmlns:a16="http://schemas.microsoft.com/office/drawing/2014/main" id="{8CFF2707-63E0-44F3-B63A-FC000A2F1E4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562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8" descr="16258966[1]">
            <a:extLst>
              <a:ext uri="{FF2B5EF4-FFF2-40B4-BE49-F238E27FC236}">
                <a16:creationId xmlns:a16="http://schemas.microsoft.com/office/drawing/2014/main" id="{7E1C5302-7ACD-41CF-9A30-E41227279AE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5181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9" descr="1STAROLL">
            <a:extLst>
              <a:ext uri="{FF2B5EF4-FFF2-40B4-BE49-F238E27FC236}">
                <a16:creationId xmlns:a16="http://schemas.microsoft.com/office/drawing/2014/main" id="{374E16C8-28CE-4933-B068-ED6AD1BC204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202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0" descr="1STAROLL">
            <a:extLst>
              <a:ext uri="{FF2B5EF4-FFF2-40B4-BE49-F238E27FC236}">
                <a16:creationId xmlns:a16="http://schemas.microsoft.com/office/drawing/2014/main" id="{947D50B8-8A5F-4492-BA0E-F0D4BCBB485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1" descr="1STAROLL">
            <a:extLst>
              <a:ext uri="{FF2B5EF4-FFF2-40B4-BE49-F238E27FC236}">
                <a16:creationId xmlns:a16="http://schemas.microsoft.com/office/drawing/2014/main" id="{E140E696-8BFA-47E5-8923-D433A3519C6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2" descr="1STAROLL">
            <a:extLst>
              <a:ext uri="{FF2B5EF4-FFF2-40B4-BE49-F238E27FC236}">
                <a16:creationId xmlns:a16="http://schemas.microsoft.com/office/drawing/2014/main" id="{FB592A25-3BD7-432A-8E79-4ED6FA63EF3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24775" y="33496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6" descr="pinksparkle6df1">
            <a:extLst>
              <a:ext uri="{FF2B5EF4-FFF2-40B4-BE49-F238E27FC236}">
                <a16:creationId xmlns:a16="http://schemas.microsoft.com/office/drawing/2014/main" id="{7DAB905C-663C-4A25-A583-B3BE6E6E0B5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429001"/>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30" descr="th_b9hsm1">
            <a:extLst>
              <a:ext uri="{FF2B5EF4-FFF2-40B4-BE49-F238E27FC236}">
                <a16:creationId xmlns:a16="http://schemas.microsoft.com/office/drawing/2014/main" id="{FBBA7D8F-BBA5-400F-8680-C3DD0F39D46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200401" y="11430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34" descr="th_b9hsm1">
            <a:extLst>
              <a:ext uri="{FF2B5EF4-FFF2-40B4-BE49-F238E27FC236}">
                <a16:creationId xmlns:a16="http://schemas.microsoft.com/office/drawing/2014/main" id="{FB6FF44A-5169-4991-B9F5-8A1022BA76B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48201" y="60198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5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55C6D5E2-EF7C-4000-9DFB-3A7F6953F2F3}"/>
              </a:ext>
            </a:extLst>
          </p:cNvPr>
          <p:cNvSpPr>
            <a:spLocks noChangeArrowheads="1"/>
          </p:cNvSpPr>
          <p:nvPr/>
        </p:nvSpPr>
        <p:spPr bwMode="auto">
          <a:xfrm>
            <a:off x="1647825" y="4572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None/>
            </a:pPr>
            <a:r>
              <a:rPr lang="en-US" altLang="en-US" sz="3400" b="1">
                <a:solidFill>
                  <a:srgbClr val="EEECE1"/>
                </a:solidFill>
                <a:latin typeface=".VnTime" panose="020B7200000000000000" pitchFamily="34" charset="0"/>
              </a:rPr>
              <a:t>	</a:t>
            </a:r>
            <a:r>
              <a:rPr lang="en-US" altLang="en-US" sz="4000" b="1">
                <a:solidFill>
                  <a:prstClr val="black"/>
                </a:solidFill>
                <a:latin typeface="Times New Roman" panose="02020603050405020304" pitchFamily="18" charset="0"/>
                <a:cs typeface="Times New Roman" panose="02020603050405020304" pitchFamily="18" charset="0"/>
              </a:rPr>
              <a:t>Sống trên cái đất mà ngày xưa, dưới sông “sấu cản mũi thuyền”, trên cạn “hổ rình xem hát” này, con người phải thông minh và giàu nghị lực. Họ thích kể, thích nghe những huyền thoại về người vật hổ, bắt cá sấu, bắt rắn hổ mây. Tinh thần thượng võ của cha ông được nung đúc và lưu truyền để khai phá giữ gìn mũi đất tận cùng này của Tổ quốc.</a:t>
            </a:r>
            <a:endParaRPr lang="en-US" altLang="en-US" sz="3600" b="1">
              <a:solidFill>
                <a:prstClr val="black"/>
              </a:solidFill>
              <a:latin typeface="Times New Roman" panose="02020603050405020304" pitchFamily="18" charset="0"/>
              <a:cs typeface="Times New Roman" panose="02020603050405020304" pitchFamily="18" charset="0"/>
            </a:endParaRPr>
          </a:p>
        </p:txBody>
      </p:sp>
      <p:sp>
        <p:nvSpPr>
          <p:cNvPr id="12291" name="Line 12">
            <a:extLst>
              <a:ext uri="{FF2B5EF4-FFF2-40B4-BE49-F238E27FC236}">
                <a16:creationId xmlns:a16="http://schemas.microsoft.com/office/drawing/2014/main" id="{E9F159F7-C731-4597-9FD8-779E6E20CE35}"/>
              </a:ext>
            </a:extLst>
          </p:cNvPr>
          <p:cNvSpPr>
            <a:spLocks noChangeShapeType="1"/>
          </p:cNvSpPr>
          <p:nvPr/>
        </p:nvSpPr>
        <p:spPr bwMode="auto">
          <a:xfrm flipH="1">
            <a:off x="3505200" y="4800600"/>
            <a:ext cx="152400" cy="533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4800">
              <a:solidFill>
                <a:prstClr val="black"/>
              </a:solidFill>
              <a:latin typeface=".VnTime" panose="020B7200000000000000" pitchFamily="34" charset="0"/>
            </a:endParaRPr>
          </a:p>
        </p:txBody>
      </p:sp>
      <p:sp>
        <p:nvSpPr>
          <p:cNvPr id="12292" name="Line 13">
            <a:extLst>
              <a:ext uri="{FF2B5EF4-FFF2-40B4-BE49-F238E27FC236}">
                <a16:creationId xmlns:a16="http://schemas.microsoft.com/office/drawing/2014/main" id="{989058B7-4FF1-40D2-9787-62C9097A0342}"/>
              </a:ext>
            </a:extLst>
          </p:cNvPr>
          <p:cNvSpPr>
            <a:spLocks noChangeShapeType="1"/>
          </p:cNvSpPr>
          <p:nvPr/>
        </p:nvSpPr>
        <p:spPr bwMode="auto">
          <a:xfrm flipH="1">
            <a:off x="4343400" y="5486400"/>
            <a:ext cx="114300" cy="457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4800">
              <a:solidFill>
                <a:prstClr val="black"/>
              </a:solidFill>
              <a:latin typeface=".VnTime" panose="020B7200000000000000" pitchFamily="34" charset="0"/>
            </a:endParaRPr>
          </a:p>
        </p:txBody>
      </p:sp>
      <p:cxnSp>
        <p:nvCxnSpPr>
          <p:cNvPr id="3" name="Straight Connector 2">
            <a:extLst>
              <a:ext uri="{FF2B5EF4-FFF2-40B4-BE49-F238E27FC236}">
                <a16:creationId xmlns:a16="http://schemas.microsoft.com/office/drawing/2014/main" id="{EC503D0C-3284-4C47-89F3-FD468B70D78A}"/>
              </a:ext>
            </a:extLst>
          </p:cNvPr>
          <p:cNvCxnSpPr/>
          <p:nvPr/>
        </p:nvCxnSpPr>
        <p:spPr>
          <a:xfrm>
            <a:off x="4343401" y="1676400"/>
            <a:ext cx="437991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90AE0D-C405-4BE2-8883-81C3E206589C}"/>
              </a:ext>
            </a:extLst>
          </p:cNvPr>
          <p:cNvCxnSpPr/>
          <p:nvPr/>
        </p:nvCxnSpPr>
        <p:spPr>
          <a:xfrm>
            <a:off x="3048000" y="2286000"/>
            <a:ext cx="3352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B8C196-058E-4049-A3B9-E1AA4CA57272}"/>
              </a:ext>
            </a:extLst>
          </p:cNvPr>
          <p:cNvCxnSpPr/>
          <p:nvPr/>
        </p:nvCxnSpPr>
        <p:spPr>
          <a:xfrm>
            <a:off x="2895601" y="2895600"/>
            <a:ext cx="2466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6DA5D8-71FE-449A-8D1D-C40CA83D7057}"/>
              </a:ext>
            </a:extLst>
          </p:cNvPr>
          <p:cNvCxnSpPr/>
          <p:nvPr/>
        </p:nvCxnSpPr>
        <p:spPr>
          <a:xfrm>
            <a:off x="6248400" y="2895600"/>
            <a:ext cx="3009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90AA7-66FB-4025-BB68-87A221236550}"/>
              </a:ext>
            </a:extLst>
          </p:cNvPr>
          <p:cNvCxnSpPr/>
          <p:nvPr/>
        </p:nvCxnSpPr>
        <p:spPr>
          <a:xfrm>
            <a:off x="8915400" y="3505200"/>
            <a:ext cx="1143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D2E2EA-66E0-4C67-AEBA-F7197BC6F6E7}"/>
              </a:ext>
            </a:extLst>
          </p:cNvPr>
          <p:cNvCxnSpPr/>
          <p:nvPr/>
        </p:nvCxnSpPr>
        <p:spPr>
          <a:xfrm>
            <a:off x="7010401" y="4724400"/>
            <a:ext cx="2162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CA55F7-28FD-4168-8579-F6020109A01E}"/>
              </a:ext>
            </a:extLst>
          </p:cNvPr>
          <p:cNvCxnSpPr/>
          <p:nvPr/>
        </p:nvCxnSpPr>
        <p:spPr>
          <a:xfrm>
            <a:off x="1662113" y="54102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895655-BCDE-4E62-AF7E-11C88ED97FE8}"/>
              </a:ext>
            </a:extLst>
          </p:cNvPr>
          <p:cNvCxnSpPr/>
          <p:nvPr/>
        </p:nvCxnSpPr>
        <p:spPr>
          <a:xfrm>
            <a:off x="4876801" y="5334000"/>
            <a:ext cx="2028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18C601-3462-4153-8817-9C17B51C5747}"/>
              </a:ext>
            </a:extLst>
          </p:cNvPr>
          <p:cNvCxnSpPr/>
          <p:nvPr/>
        </p:nvCxnSpPr>
        <p:spPr>
          <a:xfrm>
            <a:off x="7924800" y="5334000"/>
            <a:ext cx="2133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E0725C5-EBA6-4A34-988F-2E07BD3A39D3}"/>
              </a:ext>
            </a:extLst>
          </p:cNvPr>
          <p:cNvCxnSpPr/>
          <p:nvPr/>
        </p:nvCxnSpPr>
        <p:spPr>
          <a:xfrm>
            <a:off x="2438400" y="5943600"/>
            <a:ext cx="1828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303" name="Line 13">
            <a:extLst>
              <a:ext uri="{FF2B5EF4-FFF2-40B4-BE49-F238E27FC236}">
                <a16:creationId xmlns:a16="http://schemas.microsoft.com/office/drawing/2014/main" id="{ACFC057B-A6E1-416C-AFED-F70BA845181B}"/>
              </a:ext>
            </a:extLst>
          </p:cNvPr>
          <p:cNvSpPr>
            <a:spLocks noChangeShapeType="1"/>
          </p:cNvSpPr>
          <p:nvPr/>
        </p:nvSpPr>
        <p:spPr bwMode="auto">
          <a:xfrm flipH="1">
            <a:off x="10134600" y="4876800"/>
            <a:ext cx="114300" cy="457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4800">
              <a:solidFill>
                <a:prstClr val="black"/>
              </a:solidFill>
              <a:latin typeface=".VnTime" panose="020B7200000000000000" pitchFamily="34" charset="0"/>
            </a:endParaRPr>
          </a:p>
        </p:txBody>
      </p:sp>
      <p:cxnSp>
        <p:nvCxnSpPr>
          <p:cNvPr id="27" name="Straight Connector 26">
            <a:extLst>
              <a:ext uri="{FF2B5EF4-FFF2-40B4-BE49-F238E27FC236}">
                <a16:creationId xmlns:a16="http://schemas.microsoft.com/office/drawing/2014/main" id="{1FF2E19C-C8EB-411C-8031-AFCA5A853675}"/>
              </a:ext>
            </a:extLst>
          </p:cNvPr>
          <p:cNvCxnSpPr/>
          <p:nvPr/>
        </p:nvCxnSpPr>
        <p:spPr>
          <a:xfrm>
            <a:off x="1752600" y="4114800"/>
            <a:ext cx="990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B5214F-57AD-4B55-8E6B-D90C3B25095C}"/>
              </a:ext>
            </a:extLst>
          </p:cNvPr>
          <p:cNvCxnSpPr/>
          <p:nvPr/>
        </p:nvCxnSpPr>
        <p:spPr>
          <a:xfrm>
            <a:off x="4419600" y="59436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9ABC8144-8F27-4E53-9ABD-5F41C251E0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DB482174-AA56-4D72-9689-B8845874F57F}"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12</a:t>
            </a:fld>
            <a:endParaRPr lang="en-US" altLang="en-US" sz="1200">
              <a:solidFill>
                <a:srgbClr val="898989"/>
              </a:solidFill>
              <a:latin typeface=".VnTime" panose="020B7200000000000000" pitchFamily="34" charset="0"/>
            </a:endParaRPr>
          </a:p>
        </p:txBody>
      </p:sp>
      <p:pic>
        <p:nvPicPr>
          <p:cNvPr id="6" name="Dat Ca Mau12.mp3">
            <a:hlinkClick r:id="" action="ppaction://media"/>
            <a:extLst>
              <a:ext uri="{FF2B5EF4-FFF2-40B4-BE49-F238E27FC236}">
                <a16:creationId xmlns:a16="http://schemas.microsoft.com/office/drawing/2014/main" id="{D561BBAA-FDB5-46A9-9AD3-FEF2BE690A45}"/>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Dat Ca Mau12.mp3">
            <a:hlinkClick r:id="" action="ppaction://media"/>
            <a:extLst>
              <a:ext uri="{FF2B5EF4-FFF2-40B4-BE49-F238E27FC236}">
                <a16:creationId xmlns:a16="http://schemas.microsoft.com/office/drawing/2014/main" id="{7BD209B7-4CC0-47AD-8A5C-28680FE049A5}"/>
              </a:ext>
            </a:extLst>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1905000" y="60864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45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p:cTn id="7" fill="hold" display="0">
                  <p:stCondLst>
                    <p:cond delay="indefinite"/>
                  </p:stCondLst>
                  <p:endCondLst>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9C34DB4B-9064-48C8-9554-AB37C77470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B5924BAB-47F5-4AF6-8F4F-7B85DC99C3C7}"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13</a:t>
            </a:fld>
            <a:endParaRPr lang="en-US" altLang="en-US" sz="1200">
              <a:solidFill>
                <a:srgbClr val="898989"/>
              </a:solidFill>
              <a:latin typeface=".VnTime" panose="020B7200000000000000" pitchFamily="34" charset="0"/>
            </a:endParaRPr>
          </a:p>
        </p:txBody>
      </p:sp>
    </p:spTree>
  </p:cSld>
  <p:clrMapOvr>
    <a:masterClrMapping/>
  </p:clrMapOvr>
  <p:transition spd="med" advClick="0" advTm="6000">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975F8148-2A38-438D-BB60-49A12CB0A8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06B3E321-A1E4-484E-A08D-985F873C4DE3}"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14</a:t>
            </a:fld>
            <a:endParaRPr lang="en-US" altLang="en-US" sz="1200">
              <a:solidFill>
                <a:srgbClr val="898989"/>
              </a:solidFill>
              <a:latin typeface=".VnTime" panose="020B7200000000000000" pitchFamily="34" charset="0"/>
            </a:endParaRPr>
          </a:p>
        </p:txBody>
      </p:sp>
      <p:pic>
        <p:nvPicPr>
          <p:cNvPr id="15363" name="Picture 2" descr="2b113eda2f5e582e44f66f43767d1443-uminh">
            <a:extLst>
              <a:ext uri="{FF2B5EF4-FFF2-40B4-BE49-F238E27FC236}">
                <a16:creationId xmlns:a16="http://schemas.microsoft.com/office/drawing/2014/main" id="{049328D6-E4F3-4F63-8D08-A53DD4AA2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C5B04A2F-CCD3-4457-BAD4-7BC9C19564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4F13A227-712A-43DA-9677-01C2A645358F}"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15</a:t>
            </a:fld>
            <a:endParaRPr lang="en-US" altLang="en-US" sz="1200">
              <a:solidFill>
                <a:srgbClr val="898989"/>
              </a:solidFill>
              <a:latin typeface=".VnTime" panose="020B7200000000000000" pitchFamily="34" charset="0"/>
            </a:endParaRPr>
          </a:p>
        </p:txBody>
      </p:sp>
      <p:pic>
        <p:nvPicPr>
          <p:cNvPr id="16387" name="Picture 2" descr="D:\Documents\Hong Diep document\Anh tu lieu\Phong canh\Ca Mau 1- Hang rao ngan nuoc bien xam lan.jpg">
            <a:extLst>
              <a:ext uri="{FF2B5EF4-FFF2-40B4-BE49-F238E27FC236}">
                <a16:creationId xmlns:a16="http://schemas.microsoft.com/office/drawing/2014/main" id="{492768C9-D516-42F1-AE21-61AFDE0AE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0"/>
            <a:ext cx="925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45431CDF-97E3-4D34-85D8-FE19434428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DA902CC3-D3F8-4D15-9B8D-DF8A0322079F}"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16</a:t>
            </a:fld>
            <a:endParaRPr lang="en-US" altLang="en-US" sz="1200">
              <a:solidFill>
                <a:srgbClr val="898989"/>
              </a:solidFill>
              <a:latin typeface=".VnTime" panose="020B7200000000000000" pitchFamily="34" charset="0"/>
            </a:endParaRPr>
          </a:p>
        </p:txBody>
      </p:sp>
      <p:pic>
        <p:nvPicPr>
          <p:cNvPr id="17411" name="Picture 2" descr="D:\Documents\Hong Diep document\Anh tu lieu\Cây cối\cay duoc.JPG">
            <a:extLst>
              <a:ext uri="{FF2B5EF4-FFF2-40B4-BE49-F238E27FC236}">
                <a16:creationId xmlns:a16="http://schemas.microsoft.com/office/drawing/2014/main" id="{6AFD5117-398C-44F1-9DB7-14B7CE71A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59074E84-C6BE-453D-84F4-2425908E08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45D4ACB2-D040-44CB-AE9B-95E68542B885}"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17</a:t>
            </a:fld>
            <a:endParaRPr lang="en-US" altLang="en-US" sz="1200">
              <a:solidFill>
                <a:srgbClr val="898989"/>
              </a:solidFill>
              <a:latin typeface=".VnTime" panose="020B7200000000000000" pitchFamily="34" charset="0"/>
            </a:endParaRPr>
          </a:p>
        </p:txBody>
      </p:sp>
      <p:pic>
        <p:nvPicPr>
          <p:cNvPr id="18435" name="Picture 2" descr="D:\Documents\Hong Diep document\Anh tu lieu\Phong canh\Ca Mau.jpg">
            <a:extLst>
              <a:ext uri="{FF2B5EF4-FFF2-40B4-BE49-F238E27FC236}">
                <a16:creationId xmlns:a16="http://schemas.microsoft.com/office/drawing/2014/main" id="{D968B20A-7A31-4D2B-B7E2-570824BE3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6000">
    <p:wedge/>
  </p:transition>
</p:sld>
</file>

<file path=ppt/slides/slide18.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BFA154F0-AC11-4152-B5CD-39E0C6A709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1920E62E-7788-4951-BCB7-D4A18C4B0B8B}"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18</a:t>
            </a:fld>
            <a:endParaRPr lang="en-US" altLang="en-US" sz="1200">
              <a:solidFill>
                <a:srgbClr val="898989"/>
              </a:solidFill>
              <a:latin typeface=".VnTime" panose="020B7200000000000000" pitchFamily="34" charset="0"/>
            </a:endParaRPr>
          </a:p>
        </p:txBody>
      </p:sp>
      <p:pic>
        <p:nvPicPr>
          <p:cNvPr id="19459" name="Picture 6" descr="ArrowUp">
            <a:hlinkClick r:id="rId3" action="ppaction://hlinkpres?slideindex=7&amp;slidetitle=Slide 7"/>
            <a:extLst>
              <a:ext uri="{FF2B5EF4-FFF2-40B4-BE49-F238E27FC236}">
                <a16:creationId xmlns:a16="http://schemas.microsoft.com/office/drawing/2014/main" id="{D7487775-639F-47A5-8D27-524A0B60D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C28258DE-3A08-40A0-B330-C162C66AC6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909E08DF-69E3-4C8A-9744-0A298FE91654}" type="slidenum">
              <a:rPr lang="en-US" altLang="en-US" sz="1200">
                <a:solidFill>
                  <a:srgbClr val="898989"/>
                </a:solidFill>
                <a:latin typeface=".VnTime" panose="020B7200000000000000" pitchFamily="34" charset="0"/>
              </a:rPr>
              <a:pPr eaLnBrk="0" fontAlgn="base" hangingPunct="0">
                <a:spcBef>
                  <a:spcPct val="0"/>
                </a:spcBef>
                <a:spcAft>
                  <a:spcPct val="0"/>
                </a:spcAft>
                <a:buNone/>
              </a:pPr>
              <a:t>19</a:t>
            </a:fld>
            <a:endParaRPr lang="en-US" altLang="en-US" sz="1200">
              <a:solidFill>
                <a:srgbClr val="898989"/>
              </a:solidFill>
              <a:latin typeface=".VnTime" panose="020B7200000000000000" pitchFamily="34" charset="0"/>
            </a:endParaRPr>
          </a:p>
        </p:txBody>
      </p:sp>
      <p:pic>
        <p:nvPicPr>
          <p:cNvPr id="20483" name="Picture 2" descr="D:\Documents\Hong Diep document\Anh tu lieu\Phong canh\dat mui ca mau.jpg">
            <a:extLst>
              <a:ext uri="{FF2B5EF4-FFF2-40B4-BE49-F238E27FC236}">
                <a16:creationId xmlns:a16="http://schemas.microsoft.com/office/drawing/2014/main" id="{074E54F4-A91C-482C-BD9E-6708865A2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2700"/>
            <a:ext cx="912495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Box 7">
            <a:extLst>
              <a:ext uri="{FF2B5EF4-FFF2-40B4-BE49-F238E27FC236}">
                <a16:creationId xmlns:a16="http://schemas.microsoft.com/office/drawing/2014/main" id="{A27134D6-17AC-459C-BBC4-3DAE378F40D8}"/>
              </a:ext>
            </a:extLst>
          </p:cNvPr>
          <p:cNvSpPr txBox="1">
            <a:spLocks noChangeArrowheads="1"/>
          </p:cNvSpPr>
          <p:nvPr/>
        </p:nvSpPr>
        <p:spPr bwMode="auto">
          <a:xfrm>
            <a:off x="2955925" y="3632201"/>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4800">
              <a:solidFill>
                <a:prstClr val="black"/>
              </a:solidFill>
              <a:latin typeface=".VnTime" panose="020B7200000000000000" pitchFamily="34" charset="0"/>
            </a:endParaRPr>
          </a:p>
        </p:txBody>
      </p:sp>
      <p:pic>
        <p:nvPicPr>
          <p:cNvPr id="5123" name="Picture 9" descr="Copy of ban đồ vn">
            <a:extLst>
              <a:ext uri="{FF2B5EF4-FFF2-40B4-BE49-F238E27FC236}">
                <a16:creationId xmlns:a16="http://schemas.microsoft.com/office/drawing/2014/main" id="{F896BA36-0B32-4365-A9BD-3ABF11D9A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604043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2" name="Oval 20">
            <a:extLst>
              <a:ext uri="{FF2B5EF4-FFF2-40B4-BE49-F238E27FC236}">
                <a16:creationId xmlns:a16="http://schemas.microsoft.com/office/drawing/2014/main" id="{3F789AAB-716C-406E-8664-9F4625CC9475}"/>
              </a:ext>
            </a:extLst>
          </p:cNvPr>
          <p:cNvSpPr>
            <a:spLocks noChangeArrowheads="1"/>
          </p:cNvSpPr>
          <p:nvPr/>
        </p:nvSpPr>
        <p:spPr bwMode="auto">
          <a:xfrm rot="5400000">
            <a:off x="4381500" y="5753100"/>
            <a:ext cx="609600" cy="1143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en-US" altLang="en-US" sz="4800">
              <a:solidFill>
                <a:prstClr val="black"/>
              </a:solidFill>
              <a:latin typeface=".VnTime" panose="020B7200000000000000"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72"/>
                                        </p:tgtEl>
                                        <p:attrNameLst>
                                          <p:attrName>style.visibility</p:attrName>
                                        </p:attrNameLst>
                                      </p:cBhvr>
                                      <p:to>
                                        <p:strVal val="visible"/>
                                      </p:to>
                                    </p:set>
                                    <p:animEffect transition="in" filter="blinds(horizontal)">
                                      <p:cBhvr>
                                        <p:cTn id="7" dur="500"/>
                                        <p:tgtEl>
                                          <p:spTgt spid="151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26E03809-453E-4E36-85A9-D9CDA96504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29FF3DD0-4706-4460-88DE-8E3708E8E4D9}"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20</a:t>
            </a:fld>
            <a:endParaRPr lang="en-US" altLang="en-US" sz="1200">
              <a:solidFill>
                <a:srgbClr val="898989"/>
              </a:solidFill>
              <a:latin typeface=".VnTime" panose="020B7200000000000000" pitchFamily="34" charset="0"/>
            </a:endParaRPr>
          </a:p>
        </p:txBody>
      </p:sp>
    </p:spTree>
  </p:cSld>
  <p:clrMapOvr>
    <a:masterClrMapping/>
  </p:clrMapOvr>
  <p:transition spd="med" advClick="0" advTm="6000">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ADE4CFD-96D2-4777-98FF-444573974268}"/>
              </a:ext>
            </a:extLst>
          </p:cNvPr>
          <p:cNvSpPr>
            <a:spLocks noGrp="1"/>
          </p:cNvSpPr>
          <p:nvPr>
            <p:ph type="dt" sz="quarter" idx="10"/>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31/10/2008</a:t>
            </a:r>
          </a:p>
        </p:txBody>
      </p:sp>
      <p:sp>
        <p:nvSpPr>
          <p:cNvPr id="5" name="Footer Placeholder 2">
            <a:extLst>
              <a:ext uri="{FF2B5EF4-FFF2-40B4-BE49-F238E27FC236}">
                <a16:creationId xmlns:a16="http://schemas.microsoft.com/office/drawing/2014/main" id="{5CCF1E3A-0D18-4941-82D6-B3154FA8EBA5}"/>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GV Nguyen Thi Viet Ha - Truong so 1 Nam Ly</a:t>
            </a:r>
          </a:p>
        </p:txBody>
      </p:sp>
      <p:sp>
        <p:nvSpPr>
          <p:cNvPr id="22532" name="Slide Number Placeholder 3">
            <a:extLst>
              <a:ext uri="{FF2B5EF4-FFF2-40B4-BE49-F238E27FC236}">
                <a16:creationId xmlns:a16="http://schemas.microsoft.com/office/drawing/2014/main" id="{63DC795F-13AD-4737-98D5-754C88B7DD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95F781C0-6B63-44E8-929A-3DD2B5D1203E}"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21</a:t>
            </a:fld>
            <a:endParaRPr lang="en-US" altLang="en-US" sz="1200">
              <a:solidFill>
                <a:srgbClr val="898989"/>
              </a:solidFill>
              <a:latin typeface=".VnTime" panose="020B7200000000000000" pitchFamily="34" charset="0"/>
            </a:endParaRPr>
          </a:p>
        </p:txBody>
      </p:sp>
      <p:pic>
        <p:nvPicPr>
          <p:cNvPr id="22533" name="Picture 4" descr="mui_ca_mau_ANH_HUYNH_LAM">
            <a:extLst>
              <a:ext uri="{FF2B5EF4-FFF2-40B4-BE49-F238E27FC236}">
                <a16:creationId xmlns:a16="http://schemas.microsoft.com/office/drawing/2014/main" id="{8C66B696-0587-4683-845E-B990EEDBC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 nhacSO.net - Ve Dat Mui Ca Mau.wma">
            <a:hlinkClick r:id="" action="ppaction://media"/>
            <a:extLst>
              <a:ext uri="{FF2B5EF4-FFF2-40B4-BE49-F238E27FC236}">
                <a16:creationId xmlns:a16="http://schemas.microsoft.com/office/drawing/2014/main" id="{B80F0427-4A31-479A-B382-AEE474EA478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363200" y="64817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wedge/>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9354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7883E17-77AB-4977-AD35-8FAD5AB8F4AA}"/>
              </a:ext>
            </a:extLst>
          </p:cNvPr>
          <p:cNvSpPr>
            <a:spLocks noGrp="1"/>
          </p:cNvSpPr>
          <p:nvPr>
            <p:ph type="dt" sz="quarter" idx="10"/>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31/10/2008</a:t>
            </a:r>
          </a:p>
        </p:txBody>
      </p:sp>
      <p:sp>
        <p:nvSpPr>
          <p:cNvPr id="5" name="Footer Placeholder 2">
            <a:extLst>
              <a:ext uri="{FF2B5EF4-FFF2-40B4-BE49-F238E27FC236}">
                <a16:creationId xmlns:a16="http://schemas.microsoft.com/office/drawing/2014/main" id="{963E035A-20F5-4E1A-A09C-DEF98A5423D2}"/>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GV Nguyen Thi Viet Ha - Truong so 1 Nam Ly</a:t>
            </a:r>
          </a:p>
        </p:txBody>
      </p:sp>
      <p:sp>
        <p:nvSpPr>
          <p:cNvPr id="23556" name="Slide Number Placeholder 3">
            <a:extLst>
              <a:ext uri="{FF2B5EF4-FFF2-40B4-BE49-F238E27FC236}">
                <a16:creationId xmlns:a16="http://schemas.microsoft.com/office/drawing/2014/main" id="{84CBD5DB-0EDE-4BA9-BFD4-A804A60E3C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73E9F2E5-26A8-4923-A85A-AB63B5D2613D}"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22</a:t>
            </a:fld>
            <a:endParaRPr lang="en-US" altLang="en-US" sz="1200">
              <a:solidFill>
                <a:srgbClr val="898989"/>
              </a:solidFill>
              <a:latin typeface=".VnTime" panose="020B7200000000000000" pitchFamily="34" charset="0"/>
            </a:endParaRPr>
          </a:p>
        </p:txBody>
      </p:sp>
      <p:pic>
        <p:nvPicPr>
          <p:cNvPr id="193541" name="{--} nhacSO.net - Ve Dat Mui Ca Mau.wma">
            <a:hlinkClick r:id="" action="ppaction://media"/>
            <a:extLst>
              <a:ext uri="{FF2B5EF4-FFF2-40B4-BE49-F238E27FC236}">
                <a16:creationId xmlns:a16="http://schemas.microsoft.com/office/drawing/2014/main" id="{6DB83FFC-2BCF-4F97-A947-2D5C2A0FC34C}"/>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363200" y="64817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a:extLst>
              <a:ext uri="{FF2B5EF4-FFF2-40B4-BE49-F238E27FC236}">
                <a16:creationId xmlns:a16="http://schemas.microsoft.com/office/drawing/2014/main" id="{39BBBFDE-9A1C-4153-9D18-A830749F5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advClick="0" advTm="6000">
    <p:wedge/>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9354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212CE9F4-5A48-4943-AD92-766D758820A4}"/>
              </a:ext>
            </a:extLst>
          </p:cNvPr>
          <p:cNvSpPr>
            <a:spLocks noGrp="1"/>
          </p:cNvSpPr>
          <p:nvPr>
            <p:ph type="dt" sz="quarter" idx="10"/>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31/10/2008</a:t>
            </a:r>
          </a:p>
        </p:txBody>
      </p:sp>
      <p:sp>
        <p:nvSpPr>
          <p:cNvPr id="5" name="Footer Placeholder 2">
            <a:extLst>
              <a:ext uri="{FF2B5EF4-FFF2-40B4-BE49-F238E27FC236}">
                <a16:creationId xmlns:a16="http://schemas.microsoft.com/office/drawing/2014/main" id="{C18000B3-8210-4454-93AB-8CD97ED5394F}"/>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GV Nguyen Thi Viet Ha - Truong so 1 Nam Ly</a:t>
            </a:r>
          </a:p>
        </p:txBody>
      </p:sp>
      <p:sp>
        <p:nvSpPr>
          <p:cNvPr id="24580" name="Slide Number Placeholder 3">
            <a:extLst>
              <a:ext uri="{FF2B5EF4-FFF2-40B4-BE49-F238E27FC236}">
                <a16:creationId xmlns:a16="http://schemas.microsoft.com/office/drawing/2014/main" id="{548B23A4-75D3-4C15-9B7A-F8B261B29D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50AB214A-3C86-490C-90C8-E8802907E648}"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23</a:t>
            </a:fld>
            <a:endParaRPr lang="en-US" altLang="en-US" sz="1200">
              <a:solidFill>
                <a:srgbClr val="898989"/>
              </a:solidFill>
              <a:latin typeface=".VnTime" panose="020B7200000000000000" pitchFamily="34" charset="0"/>
            </a:endParaRPr>
          </a:p>
        </p:txBody>
      </p:sp>
      <p:pic>
        <p:nvPicPr>
          <p:cNvPr id="193541" name="{--} nhacSO.net - Ve Dat Mui Ca Mau.wma">
            <a:hlinkClick r:id="" action="ppaction://media"/>
            <a:extLst>
              <a:ext uri="{FF2B5EF4-FFF2-40B4-BE49-F238E27FC236}">
                <a16:creationId xmlns:a16="http://schemas.microsoft.com/office/drawing/2014/main" id="{4F0EA403-59CC-4FEE-A450-92E35B94B2EA}"/>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363200" y="64817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a:extLst>
              <a:ext uri="{FF2B5EF4-FFF2-40B4-BE49-F238E27FC236}">
                <a16:creationId xmlns:a16="http://schemas.microsoft.com/office/drawing/2014/main" id="{BBEF9E49-6A2E-4603-82CB-7AF024A9F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advClick="0" advTm="6000">
    <p:wedge/>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9354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900C753-23A8-453B-B5C8-01E6DA65F796}"/>
              </a:ext>
            </a:extLst>
          </p:cNvPr>
          <p:cNvSpPr>
            <a:spLocks noGrp="1"/>
          </p:cNvSpPr>
          <p:nvPr>
            <p:ph type="dt" sz="quarter" idx="10"/>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31/10/2008</a:t>
            </a:r>
          </a:p>
        </p:txBody>
      </p:sp>
      <p:sp>
        <p:nvSpPr>
          <p:cNvPr id="5" name="Footer Placeholder 2">
            <a:extLst>
              <a:ext uri="{FF2B5EF4-FFF2-40B4-BE49-F238E27FC236}">
                <a16:creationId xmlns:a16="http://schemas.microsoft.com/office/drawing/2014/main" id="{D77E630B-5B6F-45D2-BDE3-BB0EFF629D04}"/>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VnTime" panose="020B7200000000000000" pitchFamily="34" charset="0"/>
              </a:rPr>
              <a:t>GV Nguyen Thi Viet Ha - Truong so 1 Nam Ly</a:t>
            </a:r>
          </a:p>
        </p:txBody>
      </p:sp>
      <p:sp>
        <p:nvSpPr>
          <p:cNvPr id="25604" name="Slide Number Placeholder 3">
            <a:extLst>
              <a:ext uri="{FF2B5EF4-FFF2-40B4-BE49-F238E27FC236}">
                <a16:creationId xmlns:a16="http://schemas.microsoft.com/office/drawing/2014/main" id="{94674B88-6758-4C89-BC06-96712D8F88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F1F42E1D-0514-4E85-BE5A-6D3D3B25C8C5}"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24</a:t>
            </a:fld>
            <a:endParaRPr lang="en-US" altLang="en-US" sz="1200">
              <a:solidFill>
                <a:srgbClr val="898989"/>
              </a:solidFill>
              <a:latin typeface=".VnTime" panose="020B7200000000000000" pitchFamily="34" charset="0"/>
            </a:endParaRPr>
          </a:p>
        </p:txBody>
      </p:sp>
      <p:pic>
        <p:nvPicPr>
          <p:cNvPr id="193541" name="{--} nhacSO.net - Ve Dat Mui Ca Mau.wma">
            <a:hlinkClick r:id="" action="ppaction://media"/>
            <a:extLst>
              <a:ext uri="{FF2B5EF4-FFF2-40B4-BE49-F238E27FC236}">
                <a16:creationId xmlns:a16="http://schemas.microsoft.com/office/drawing/2014/main" id="{C0917CBE-1D43-4FB1-B989-0478580343E4}"/>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363200" y="64817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188">
            <a:extLst>
              <a:ext uri="{FF2B5EF4-FFF2-40B4-BE49-F238E27FC236}">
                <a16:creationId xmlns:a16="http://schemas.microsoft.com/office/drawing/2014/main" id="{F7F8DB18-D29B-40FB-B381-18154037F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3">
            <a:extLst>
              <a:ext uri="{FF2B5EF4-FFF2-40B4-BE49-F238E27FC236}">
                <a16:creationId xmlns:a16="http://schemas.microsoft.com/office/drawing/2014/main" id="{6970C151-9E6B-441B-BEE3-7B8290592130}"/>
              </a:ext>
            </a:extLst>
          </p:cNvPr>
          <p:cNvSpPr txBox="1">
            <a:spLocks noChangeArrowheads="1"/>
          </p:cNvSpPr>
          <p:nvPr/>
        </p:nvSpPr>
        <p:spPr bwMode="auto">
          <a:xfrm>
            <a:off x="5867400" y="6149976"/>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4000" b="1">
                <a:solidFill>
                  <a:srgbClr val="FF00FF"/>
                </a:solidFill>
                <a:latin typeface=".VnTime" panose="020B7200000000000000" pitchFamily="34" charset="0"/>
              </a:rPr>
              <a:t>Thµnh phè Cµ Mau</a:t>
            </a:r>
          </a:p>
        </p:txBody>
      </p:sp>
    </p:spTree>
  </p:cSld>
  <p:clrMapOvr>
    <a:masterClrMapping/>
  </p:clrMapOvr>
  <p:transition spd="med" advClick="0" advTm="6000">
    <p:wedge/>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93541"/>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9F141FE9-B0C8-47EC-92A7-4A91731C6D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DE1002A1-0ACD-42F8-8DAA-476C054C623E}"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25</a:t>
            </a:fld>
            <a:endParaRPr lang="en-US" altLang="en-US" sz="1200">
              <a:solidFill>
                <a:srgbClr val="898989"/>
              </a:solidFill>
              <a:latin typeface=".VnTime" panose="020B7200000000000000" pitchFamily="34" charset="0"/>
            </a:endParaRPr>
          </a:p>
        </p:txBody>
      </p:sp>
      <p:pic>
        <p:nvPicPr>
          <p:cNvPr id="196614" name="{--} nhacSO.net - Ve Dat Mui Ca Mau.wma">
            <a:hlinkClick r:id="" action="ppaction://media"/>
            <a:extLst>
              <a:ext uri="{FF2B5EF4-FFF2-40B4-BE49-F238E27FC236}">
                <a16:creationId xmlns:a16="http://schemas.microsoft.com/office/drawing/2014/main" id="{363D1CEB-594F-4591-ADD9-08DD63FD9A5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6000">
    <p:blinds/>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9661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31CCD01E-AE8B-4750-B44E-EC8EB33114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C531BE1C-0CF3-44A1-9AC0-C35F9D766E0B}"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26</a:t>
            </a:fld>
            <a:endParaRPr lang="en-US" altLang="en-US" sz="1200">
              <a:solidFill>
                <a:srgbClr val="898989"/>
              </a:solidFill>
              <a:latin typeface=".VnTime" panose="020B7200000000000000" pitchFamily="34" charset="0"/>
            </a:endParaRPr>
          </a:p>
        </p:txBody>
      </p:sp>
      <p:pic>
        <p:nvPicPr>
          <p:cNvPr id="27651" name="Picture 6">
            <a:extLst>
              <a:ext uri="{FF2B5EF4-FFF2-40B4-BE49-F238E27FC236}">
                <a16:creationId xmlns:a16="http://schemas.microsoft.com/office/drawing/2014/main" id="{21B7E836-0E7B-4E88-933B-3E50B3F42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advClick="0" advTm="6000">
    <p:wip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FA4C406C-E1D1-41A0-8F33-5187F08301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B0734071-D653-4B6F-A923-0E139912041A}"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27</a:t>
            </a:fld>
            <a:endParaRPr lang="en-US" altLang="en-US" sz="1200">
              <a:solidFill>
                <a:srgbClr val="898989"/>
              </a:solidFill>
              <a:latin typeface=".VnTime" panose="020B7200000000000000" pitchFamily="34" charset="0"/>
            </a:endParaRP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75CE92C2-2FB2-43EA-A569-D0155A870A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25EAD1F0-C9BD-4731-B2EF-F71B2B1D2AD6}" type="slidenum">
              <a:rPr lang="en-US" altLang="en-US" sz="1200">
                <a:solidFill>
                  <a:srgbClr val="898989"/>
                </a:solidFill>
                <a:latin typeface=".VnTime" panose="020B7200000000000000" pitchFamily="34" charset="0"/>
              </a:rPr>
              <a:pPr eaLnBrk="0" fontAlgn="base" hangingPunct="0">
                <a:spcBef>
                  <a:spcPct val="0"/>
                </a:spcBef>
                <a:spcAft>
                  <a:spcPct val="0"/>
                </a:spcAft>
                <a:buNone/>
              </a:pPr>
              <a:t>28</a:t>
            </a:fld>
            <a:endParaRPr lang="en-US" altLang="en-US" sz="1200">
              <a:solidFill>
                <a:srgbClr val="898989"/>
              </a:solidFill>
              <a:latin typeface=".VnTime" panose="020B7200000000000000" pitchFamily="34" charset="0"/>
            </a:endParaRPr>
          </a:p>
        </p:txBody>
      </p:sp>
      <p:pic>
        <p:nvPicPr>
          <p:cNvPr id="140301" name="Picture 13" descr="phcanh 960">
            <a:extLst>
              <a:ext uri="{FF2B5EF4-FFF2-40B4-BE49-F238E27FC236}">
                <a16:creationId xmlns:a16="http://schemas.microsoft.com/office/drawing/2014/main" id="{15B0EE72-AA95-4106-8810-31F6009AC9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505201"/>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10944024-dat-ne1">
            <a:extLst>
              <a:ext uri="{FF2B5EF4-FFF2-40B4-BE49-F238E27FC236}">
                <a16:creationId xmlns:a16="http://schemas.microsoft.com/office/drawing/2014/main" id="{5897A1C1-1528-4A74-B2B5-BBE747A3F380}"/>
              </a:ext>
            </a:extLst>
          </p:cNvPr>
          <p:cNvPicPr>
            <a:picLocks noGrp="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nodeType="withEffect">
                                  <p:stCondLst>
                                    <p:cond delay="1000"/>
                                  </p:stCondLst>
                                  <p:childTnLst>
                                    <p:animMotion origin="layout" path="M 0 0  L 0.125 0  C 0.181 0  0.25 0.09185  0.25 0.1664  L 0.25 0.33279  E" pathEditMode="relative" rAng="0" ptsTypes="">
                                      <p:cBhvr>
                                        <p:cTn id="6" dur="2000" fill="hold"/>
                                        <p:tgtEl>
                                          <p:spTgt spid="140301"/>
                                        </p:tgtEl>
                                        <p:attrNameLst>
                                          <p:attrName>ppt_x</p:attrName>
                                          <p:attrName>ppt_y</p:attrName>
                                        </p:attrNameLst>
                                      </p:cBhvr>
                                      <p:rCtr x="0" y="0"/>
                                    </p:animMotion>
                                  </p:childTnLst>
                                  <p:subTnLst>
                                    <p:audio>
                                      <p:cMediaNode>
                                        <p:cTn display="0" masterRel="sameClick">
                                          <p:stCondLst>
                                            <p:cond evt="begin" delay="0">
                                              <p:tn val="5"/>
                                            </p:cond>
                                          </p:stCondLst>
                                          <p:endCondLst>
                                            <p:cond evt="onStopAudio" delay="0">
                                              <p:tgtEl>
                                                <p:sldTgt/>
                                              </p:tgtEl>
                                            </p:cond>
                                          </p:endCondLst>
                                        </p:cTn>
                                        <p:tgtEl>
                                          <p:sndTgt r:embed="rId2" name="Windows XP Startup.wav"/>
                                        </p:tgtEl>
                                      </p:cMediaNode>
                                    </p:audio>
                                  </p:subTnLst>
                                </p:cTn>
                              </p:par>
                              <p:par>
                                <p:cTn id="7" presetID="55"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strVal val="#ppt_w*0.70"/>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6F9BCC93-4B81-4554-B2E4-FF2D46285D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D41EE1E2-FCB6-4D4A-8FCF-DBD33D643CD2}" type="slidenum">
              <a:rPr lang="en-US" altLang="en-US" sz="1200">
                <a:solidFill>
                  <a:srgbClr val="898989"/>
                </a:solidFill>
                <a:latin typeface=".VnTime" panose="020B7200000000000000" pitchFamily="34" charset="0"/>
              </a:rPr>
              <a:pPr eaLnBrk="0" fontAlgn="base" hangingPunct="0">
                <a:spcBef>
                  <a:spcPct val="0"/>
                </a:spcBef>
                <a:spcAft>
                  <a:spcPct val="0"/>
                </a:spcAft>
                <a:buNone/>
              </a:pPr>
              <a:t>3</a:t>
            </a:fld>
            <a:endParaRPr lang="en-US" altLang="en-US" sz="1200">
              <a:solidFill>
                <a:srgbClr val="898989"/>
              </a:solidFill>
              <a:latin typeface=".VnTime" panose="020B7200000000000000" pitchFamily="34" charset="0"/>
            </a:endParaRPr>
          </a:p>
        </p:txBody>
      </p:sp>
      <p:pic>
        <p:nvPicPr>
          <p:cNvPr id="6147" name="Picture 2" descr="duochinhve">
            <a:extLst>
              <a:ext uri="{FF2B5EF4-FFF2-40B4-BE49-F238E27FC236}">
                <a16:creationId xmlns:a16="http://schemas.microsoft.com/office/drawing/2014/main" id="{8BFFE1ED-8C3B-4172-9E90-974697C32B83}"/>
              </a:ext>
            </a:extLst>
          </p:cNvPr>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10668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a:extLst>
              <a:ext uri="{FF2B5EF4-FFF2-40B4-BE49-F238E27FC236}">
                <a16:creationId xmlns:a16="http://schemas.microsoft.com/office/drawing/2014/main" id="{F7099B4A-3DB1-4739-A4D2-5B248B815E06}"/>
              </a:ext>
            </a:extLst>
          </p:cNvPr>
          <p:cNvSpPr txBox="1">
            <a:spLocks noChangeArrowheads="1"/>
          </p:cNvSpPr>
          <p:nvPr/>
        </p:nvSpPr>
        <p:spPr bwMode="auto">
          <a:xfrm>
            <a:off x="2057400" y="1600200"/>
            <a:ext cx="8153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None/>
            </a:pPr>
            <a:r>
              <a:rPr lang="en-US" altLang="en-US" sz="4400">
                <a:solidFill>
                  <a:prstClr val="black"/>
                </a:solidFill>
                <a:latin typeface="Times New Roman" panose="02020603050405020304" pitchFamily="18" charset="0"/>
                <a:cs typeface="Times New Roman" panose="02020603050405020304" pitchFamily="18" charset="0"/>
              </a:rPr>
              <a:t>    Tinh thần thượng võ của cha ông được nung đúc và lưu truyền để khai phá giữ gìn mũi đất tận cùng này của Tổ quốc.</a:t>
            </a:r>
          </a:p>
        </p:txBody>
      </p:sp>
      <p:cxnSp>
        <p:nvCxnSpPr>
          <p:cNvPr id="8" name="Straight Connector 7">
            <a:extLst>
              <a:ext uri="{FF2B5EF4-FFF2-40B4-BE49-F238E27FC236}">
                <a16:creationId xmlns:a16="http://schemas.microsoft.com/office/drawing/2014/main" id="{C8928583-A2DF-46F3-B3C7-700CC01198EA}"/>
              </a:ext>
            </a:extLst>
          </p:cNvPr>
          <p:cNvCxnSpPr/>
          <p:nvPr/>
        </p:nvCxnSpPr>
        <p:spPr>
          <a:xfrm flipH="1">
            <a:off x="10134600" y="1752600"/>
            <a:ext cx="1143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823841-A439-4EBC-A786-5A8A837CD9DF}"/>
              </a:ext>
            </a:extLst>
          </p:cNvPr>
          <p:cNvCxnSpPr/>
          <p:nvPr/>
        </p:nvCxnSpPr>
        <p:spPr>
          <a:xfrm flipH="1">
            <a:off x="9448800" y="2438400"/>
            <a:ext cx="1143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907353-0DDA-49AB-916E-D280DBA42B1F}"/>
              </a:ext>
            </a:extLst>
          </p:cNvPr>
          <p:cNvCxnSpPr/>
          <p:nvPr/>
        </p:nvCxnSpPr>
        <p:spPr>
          <a:xfrm flipH="1">
            <a:off x="4114800" y="3124200"/>
            <a:ext cx="1143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rowUp">
            <a:hlinkClick r:id="rId2" action="ppaction://hlinksldjump"/>
            <a:extLst>
              <a:ext uri="{FF2B5EF4-FFF2-40B4-BE49-F238E27FC236}">
                <a16:creationId xmlns:a16="http://schemas.microsoft.com/office/drawing/2014/main" id="{48C74D63-BB70-4D6B-ADED-B6E379EBC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41F59A14-4926-4E7D-B17E-36E2F9151659}"/>
              </a:ext>
            </a:extLst>
          </p:cNvPr>
          <p:cNvSpPr txBox="1">
            <a:spLocks noChangeArrowheads="1"/>
          </p:cNvSpPr>
          <p:nvPr/>
        </p:nvSpPr>
        <p:spPr bwMode="auto">
          <a:xfrm>
            <a:off x="4114800" y="4953001"/>
            <a:ext cx="289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vi-VN" altLang="en-US" sz="4800">
              <a:solidFill>
                <a:prstClr val="black"/>
              </a:solidFill>
              <a:latin typeface=".VnTime" panose="020B7200000000000000" pitchFamily="34" charset="0"/>
            </a:endParaRPr>
          </a:p>
        </p:txBody>
      </p:sp>
      <p:pic>
        <p:nvPicPr>
          <p:cNvPr id="8196" name="Picture 4" descr="Picture1">
            <a:extLst>
              <a:ext uri="{FF2B5EF4-FFF2-40B4-BE49-F238E27FC236}">
                <a16:creationId xmlns:a16="http://schemas.microsoft.com/office/drawing/2014/main" id="{CC0F1003-2102-4219-A3D7-0D1DDB01E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7" name="Text Box 6">
            <a:extLst>
              <a:ext uri="{FF2B5EF4-FFF2-40B4-BE49-F238E27FC236}">
                <a16:creationId xmlns:a16="http://schemas.microsoft.com/office/drawing/2014/main" id="{6D92222A-C124-4FD7-BC9E-3C859444A867}"/>
              </a:ext>
            </a:extLst>
          </p:cNvPr>
          <p:cNvSpPr txBox="1">
            <a:spLocks noChangeArrowheads="1"/>
          </p:cNvSpPr>
          <p:nvPr/>
        </p:nvSpPr>
        <p:spPr bwMode="auto">
          <a:xfrm>
            <a:off x="1524000" y="6338889"/>
            <a:ext cx="3810000" cy="830997"/>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endParaRPr lang="vi-VN" altLang="en-US" sz="4800">
              <a:solidFill>
                <a:prstClr val="black"/>
              </a:solidFill>
              <a:latin typeface=".VnTime" panose="020B7200000000000000"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FB6726D6-CB73-45F0-B84E-16BB03FEA7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408CDBC6-3614-452C-B265-ED40FAA3B870}" type="slidenum">
              <a:rPr lang="en-US" altLang="en-US" sz="1200">
                <a:solidFill>
                  <a:srgbClr val="898989"/>
                </a:solidFill>
                <a:latin typeface=".VnTime" panose="020B7200000000000000" pitchFamily="34" charset="0"/>
              </a:rPr>
              <a:pPr eaLnBrk="0" fontAlgn="base" hangingPunct="0">
                <a:spcBef>
                  <a:spcPct val="0"/>
                </a:spcBef>
                <a:spcAft>
                  <a:spcPct val="0"/>
                </a:spcAft>
                <a:buNone/>
              </a:pPr>
              <a:t>7</a:t>
            </a:fld>
            <a:endParaRPr lang="en-US" altLang="en-US" sz="1200">
              <a:solidFill>
                <a:srgbClr val="898989"/>
              </a:solidFill>
              <a:latin typeface=".VnTime" panose="020B7200000000000000" pitchFamily="34" charset="0"/>
            </a:endParaRPr>
          </a:p>
        </p:txBody>
      </p:sp>
      <p:pic>
        <p:nvPicPr>
          <p:cNvPr id="9219" name="Content Placeholder 3" descr="10944024-dat-ne1">
            <a:extLst>
              <a:ext uri="{FF2B5EF4-FFF2-40B4-BE49-F238E27FC236}">
                <a16:creationId xmlns:a16="http://schemas.microsoft.com/office/drawing/2014/main" id="{DAD11017-E99F-4352-804B-0F5F1901D99D}"/>
              </a:ext>
            </a:extLst>
          </p:cNvP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7D906216-B1CD-4C09-9081-19ED659B39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fld id="{59DC2FF2-F7CF-4C0F-81C9-C4D433408902}" type="slidenum">
              <a:rPr lang="en-US" altLang="en-US" sz="1200">
                <a:solidFill>
                  <a:srgbClr val="898989"/>
                </a:solidFill>
                <a:latin typeface=".VnTime" panose="020B7200000000000000" pitchFamily="34" charset="0"/>
              </a:rPr>
              <a:pPr eaLnBrk="0" fontAlgn="base" hangingPunct="0">
                <a:spcBef>
                  <a:spcPct val="0"/>
                </a:spcBef>
                <a:spcAft>
                  <a:spcPct val="0"/>
                </a:spcAft>
                <a:buNone/>
              </a:pPr>
              <a:t>8</a:t>
            </a:fld>
            <a:endParaRPr lang="en-US" altLang="en-US" sz="1200">
              <a:solidFill>
                <a:srgbClr val="898989"/>
              </a:solidFill>
              <a:latin typeface=".VnTime" panose="020B7200000000000000" pitchFamily="34" charset="0"/>
            </a:endParaRPr>
          </a:p>
        </p:txBody>
      </p:sp>
      <p:pic>
        <p:nvPicPr>
          <p:cNvPr id="10243" name="Picture 4" descr="Rể cây đước - NT">
            <a:extLst>
              <a:ext uri="{FF2B5EF4-FFF2-40B4-BE49-F238E27FC236}">
                <a16:creationId xmlns:a16="http://schemas.microsoft.com/office/drawing/2014/main" id="{2CDEEB43-17CD-45E7-B535-6B024BEEE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a:extLst>
              <a:ext uri="{FF2B5EF4-FFF2-40B4-BE49-F238E27FC236}">
                <a16:creationId xmlns:a16="http://schemas.microsoft.com/office/drawing/2014/main" id="{B068DBD0-0DD8-4032-AA47-DAA558C1E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Words>
  <Application>Microsoft Office PowerPoint</Application>
  <PresentationFormat>Widescreen</PresentationFormat>
  <Paragraphs>33</Paragraphs>
  <Slides>28</Slides>
  <Notes>0</Notes>
  <HiddenSlides>1</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.VnTime</vt:lpstr>
      <vt:lpstr>Arial</vt:lpstr>
      <vt:lpstr>Calibri</vt:lpstr>
      <vt:lpstr>Times New Roman</vt:lpstr>
      <vt:lpstr>VNI-Revue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2020-11-03T16:52:48Z</dcterms:created>
  <dcterms:modified xsi:type="dcterms:W3CDTF">2020-11-03T16:53:12Z</dcterms:modified>
</cp:coreProperties>
</file>