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60AA-2907-42DD-9A62-888D2BCE0AA1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4AB4-E9F8-40AC-A287-3A83724B0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47EF0A-CE2F-4E24-91D5-901C36F7B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92611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1C7A-DEBE-4C00-93A8-5F9DD1F7A0DF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6200"/>
            <a:ext cx="9144000" cy="6934200"/>
            <a:chOff x="0" y="-24"/>
            <a:chExt cx="5760" cy="43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12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4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04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099" name="WordArt 17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44196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4100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ả </a:t>
            </a:r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đồ vật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101" name="Line 19"/>
          <p:cNvSpPr>
            <a:spLocks noChangeShapeType="1"/>
          </p:cNvSpPr>
          <p:nvPr/>
        </p:nvSpPr>
        <p:spPr bwMode="auto">
          <a:xfrm>
            <a:off x="2438400" y="16002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49530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KIỂM TRA VIẾT</a:t>
            </a:r>
            <a:endParaRPr lang="en-US" sz="6000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118745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*  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848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miêu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tả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gồm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ba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phần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      1/ </a:t>
            </a:r>
            <a:r>
              <a:rPr lang="en-US" sz="2400" u="sng" dirty="0" err="1">
                <a:solidFill>
                  <a:srgbClr val="00B050"/>
                </a:solidFill>
                <a:latin typeface="+mn-lt"/>
                <a:cs typeface="+mn-cs"/>
              </a:rPr>
              <a:t>Mở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+mn-lt"/>
                <a:cs typeface="+mn-cs"/>
              </a:rPr>
              <a:t>bài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Giới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thiệu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định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tả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     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2/</a:t>
            </a:r>
            <a:r>
              <a:rPr lang="en-US" sz="2400" u="sng" dirty="0" err="1">
                <a:solidFill>
                  <a:srgbClr val="00B050"/>
                </a:solidFill>
                <a:latin typeface="+mn-lt"/>
                <a:cs typeface="+mn-cs"/>
              </a:rPr>
              <a:t>Thân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+mn-lt"/>
                <a:cs typeface="+mn-cs"/>
              </a:rPr>
              <a:t>bài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 :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-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Tả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bao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quát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                           -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Tả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chi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tiết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nổi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bật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.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          *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Sử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dụng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biện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pháp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nghệ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thuật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so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sánh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, 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nhân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hoá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để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sống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động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,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gần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gũi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     3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/ </a:t>
            </a:r>
            <a:r>
              <a:rPr lang="en-US" sz="2400" u="sng" dirty="0" err="1">
                <a:solidFill>
                  <a:srgbClr val="00B050"/>
                </a:solidFill>
                <a:latin typeface="+mn-lt"/>
                <a:cs typeface="+mn-cs"/>
              </a:rPr>
              <a:t>Kết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+mn-lt"/>
                <a:cs typeface="+mn-cs"/>
              </a:rPr>
              <a:t>bài</a:t>
            </a:r>
            <a:r>
              <a:rPr lang="en-US" sz="2400" u="sng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Nêu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cảm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nghĩ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mình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đồ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cũ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718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nêu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cấu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miêu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09800"/>
            <a:ext cx="1447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, </a:t>
            </a:r>
            <a:r>
              <a:rPr lang="en-US" sz="2400" dirty="0" err="1"/>
              <a:t>phải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4419600"/>
            <a:ext cx="15240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447800"/>
            <a:ext cx="28956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62200" y="2895600"/>
            <a:ext cx="28956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………………………………..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0" y="5791200"/>
            <a:ext cx="2895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…………………………………..……….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724400"/>
            <a:ext cx="2895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…………………………...................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1524000"/>
            <a:ext cx="33528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   </a:t>
            </a:r>
            <a:r>
              <a:rPr lang="en-US" sz="2400" dirty="0" smtClean="0"/>
              <a:t>…………………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bật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791200" y="3048000"/>
            <a:ext cx="3048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 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…………………………………………..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5410200"/>
            <a:ext cx="137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543800" y="59436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543800" y="48768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2" idx="3"/>
            <a:endCxn id="4" idx="1"/>
          </p:cNvCxnSpPr>
          <p:nvPr/>
        </p:nvCxnSpPr>
        <p:spPr>
          <a:xfrm flipV="1">
            <a:off x="1828800" y="1981200"/>
            <a:ext cx="4572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5" idx="1"/>
          </p:cNvCxnSpPr>
          <p:nvPr/>
        </p:nvCxnSpPr>
        <p:spPr>
          <a:xfrm>
            <a:off x="1828800" y="2628900"/>
            <a:ext cx="5334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5257800" y="2133600"/>
            <a:ext cx="152400" cy="1219200"/>
          </a:xfrm>
          <a:prstGeom prst="rightBrace">
            <a:avLst>
              <a:gd name="adj1" fmla="val 99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cxnSp>
        <p:nvCxnSpPr>
          <p:cNvPr id="19" name="Straight Arrow Connector 18"/>
          <p:cNvCxnSpPr>
            <a:stCxn id="17" idx="1"/>
            <a:endCxn id="8" idx="1"/>
          </p:cNvCxnSpPr>
          <p:nvPr/>
        </p:nvCxnSpPr>
        <p:spPr>
          <a:xfrm rot="10800000" flipH="1">
            <a:off x="5410200" y="2019300"/>
            <a:ext cx="3810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  <a:endCxn id="9" idx="1"/>
          </p:cNvCxnSpPr>
          <p:nvPr/>
        </p:nvCxnSpPr>
        <p:spPr>
          <a:xfrm rot="10800000" flipH="1" flipV="1">
            <a:off x="5410200" y="2743200"/>
            <a:ext cx="3810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TextBox 21"/>
          <p:cNvSpPr txBox="1">
            <a:spLocks noChangeArrowheads="1"/>
          </p:cNvSpPr>
          <p:nvPr/>
        </p:nvSpPr>
        <p:spPr bwMode="auto">
          <a:xfrm>
            <a:off x="5486400" y="251460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để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5257800" y="51054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cxnSp>
        <p:nvCxnSpPr>
          <p:cNvPr id="28" name="Straight Arrow Connector 27"/>
          <p:cNvCxnSpPr>
            <a:stCxn id="26" idx="1"/>
            <a:endCxn id="10" idx="1"/>
          </p:cNvCxnSpPr>
          <p:nvPr/>
        </p:nvCxnSpPr>
        <p:spPr>
          <a:xfrm rot="10800000" flipH="1">
            <a:off x="54102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2" idx="1"/>
          </p:cNvCxnSpPr>
          <p:nvPr/>
        </p:nvCxnSpPr>
        <p:spPr>
          <a:xfrm flipV="1">
            <a:off x="7162800" y="51816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11" idx="1"/>
          </p:cNvCxnSpPr>
          <p:nvPr/>
        </p:nvCxnSpPr>
        <p:spPr>
          <a:xfrm>
            <a:off x="7162800" y="5715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  <a:endCxn id="7" idx="1"/>
          </p:cNvCxnSpPr>
          <p:nvPr/>
        </p:nvCxnSpPr>
        <p:spPr>
          <a:xfrm flipV="1">
            <a:off x="1828800" y="51054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3"/>
            <a:endCxn id="6" idx="1"/>
          </p:cNvCxnSpPr>
          <p:nvPr/>
        </p:nvCxnSpPr>
        <p:spPr>
          <a:xfrm>
            <a:off x="1828800" y="56388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95600" y="1905000"/>
            <a:ext cx="2383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trình tự hợp lý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14600" y="3263205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, tai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sờ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124200" y="4876800"/>
            <a:ext cx="1584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nhân hóa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00400" y="5943600"/>
            <a:ext cx="1306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 sánh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05600" y="168658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096000" y="3657600"/>
            <a:ext cx="220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những đồ vật khác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2000" y="228600"/>
            <a:ext cx="7391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miêu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ý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793750" y="1447800"/>
            <a:ext cx="77406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Chọn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sau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  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quyển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sách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5,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hai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2 –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cái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thức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3 -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thích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4 -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món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quà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sâu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em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5 -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viện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tàng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dịp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484" y="1229380"/>
            <a:ext cx="544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Kiểm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tra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viết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09600"/>
            <a:ext cx="1873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Tả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0"/>
            <a:ext cx="8839200" cy="6858000"/>
            <a:chOff x="0" y="0"/>
            <a:chExt cx="13920" cy="10514"/>
          </a:xfrm>
        </p:grpSpPr>
        <p:pic>
          <p:nvPicPr>
            <p:cNvPr id="27653" name="Picture 5" descr="2009%2001%2024%2011%2056%2000_himater-64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4440"/>
              <a:ext cx="7800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6" descr="luv1223086303[2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20"/>
              <a:ext cx="4560" cy="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7" descr="Copy of small_bo%20sgk%20va%20bai%20tap%20lop%205808126[2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40" y="240"/>
              <a:ext cx="3120" cy="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8" descr="jvx1218698793[2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" y="0"/>
              <a:ext cx="50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9" descr="nix1209089574[2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60" y="5760"/>
              <a:ext cx="3960" cy="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0" descr="slf122086839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6120"/>
              <a:ext cx="48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1" descr="j02341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80" y="0"/>
              <a:ext cx="3930" cy="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76200"/>
            <a:ext cx="9144000" cy="6172200"/>
            <a:chOff x="0" y="0"/>
            <a:chExt cx="14400" cy="9720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0" y="0"/>
              <a:ext cx="6600" cy="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0"/>
              <a:ext cx="6360" cy="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160"/>
              <a:ext cx="468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20" y="5160"/>
              <a:ext cx="4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560" y="0"/>
              <a:ext cx="3840" cy="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5280"/>
              <a:ext cx="4680" cy="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"/>
          <p:cNvGrpSpPr>
            <a:grpSpLocks noChangeAspect="1"/>
          </p:cNvGrpSpPr>
          <p:nvPr/>
        </p:nvGrpSpPr>
        <p:grpSpPr bwMode="auto">
          <a:xfrm>
            <a:off x="0" y="76200"/>
            <a:ext cx="9144000" cy="6781800"/>
            <a:chOff x="0" y="0"/>
            <a:chExt cx="14400" cy="1068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60"/>
              <a:ext cx="6720" cy="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guestani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40" y="0"/>
              <a:ext cx="6960" cy="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Chu de Nho nguo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00" y="5520"/>
              <a:ext cx="360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DSC0013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60" y="5520"/>
              <a:ext cx="37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-63500"/>
            <a:ext cx="9147175" cy="6921500"/>
            <a:chOff x="0" y="0"/>
            <a:chExt cx="14405" cy="10909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3" y="109"/>
              <a:ext cx="7322" cy="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869"/>
              <a:ext cx="444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" y="5869"/>
              <a:ext cx="456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0" y="5869"/>
              <a:ext cx="480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7080" cy="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935788"/>
            <a:chOff x="0" y="0"/>
            <a:chExt cx="14400" cy="10922"/>
          </a:xfrm>
        </p:grpSpPr>
        <p:pic>
          <p:nvPicPr>
            <p:cNvPr id="3379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" y="119"/>
              <a:ext cx="5280" cy="1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0" y="2"/>
              <a:ext cx="468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0" cy="1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5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05800" y="5562600"/>
            <a:ext cx="382588" cy="381000"/>
          </a:xfrm>
          <a:prstGeom prst="leftArrow">
            <a:avLst>
              <a:gd name="adj1" fmla="val 50000"/>
              <a:gd name="adj2" fmla="val 2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27050" y="0"/>
            <a:ext cx="9674225" cy="6858000"/>
            <a:chOff x="0" y="0"/>
            <a:chExt cx="15246" cy="10800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640"/>
              <a:ext cx="5138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9" y="5640"/>
              <a:ext cx="384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9" y="5640"/>
              <a:ext cx="43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6" y="960"/>
              <a:ext cx="444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6" y="2"/>
              <a:ext cx="4320" cy="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06" y="0"/>
              <a:ext cx="5640" cy="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317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X453M</dc:creator>
  <cp:lastModifiedBy>Mrs.Thu</cp:lastModifiedBy>
  <cp:revision>7</cp:revision>
  <dcterms:created xsi:type="dcterms:W3CDTF">2016-03-03T01:03:11Z</dcterms:created>
  <dcterms:modified xsi:type="dcterms:W3CDTF">2019-04-22T03:47:02Z</dcterms:modified>
</cp:coreProperties>
</file>