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47" r:id="rId2"/>
    <p:sldId id="345" r:id="rId3"/>
    <p:sldId id="341" r:id="rId4"/>
    <p:sldId id="321" r:id="rId5"/>
    <p:sldId id="330" r:id="rId6"/>
    <p:sldId id="329" r:id="rId7"/>
    <p:sldId id="342" r:id="rId8"/>
    <p:sldId id="336" r:id="rId9"/>
    <p:sldId id="337" r:id="rId10"/>
    <p:sldId id="338" r:id="rId11"/>
    <p:sldId id="339" r:id="rId12"/>
    <p:sldId id="340" r:id="rId13"/>
    <p:sldId id="323" r:id="rId14"/>
    <p:sldId id="324" r:id="rId15"/>
    <p:sldId id="325" r:id="rId16"/>
    <p:sldId id="343" r:id="rId17"/>
    <p:sldId id="326" r:id="rId18"/>
    <p:sldId id="31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C413F4-58B1-410D-9342-6F5C0004F2B7}" type="datetimeFigureOut">
              <a:rPr lang="en-US" smtClean="0"/>
              <a:t>11/3/2020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D5301D-8493-4B26-852C-440A056D40CB}" type="slidenum">
              <a:rPr lang="en-US" smtClean="0"/>
              <a:t>‹#›</a:t>
            </a:fld>
            <a:endParaRPr lang="en-US"/>
          </a:p>
        </p:txBody>
      </p:sp>
    </p:spTree>
    <p:extLst>
      <p:ext uri="{BB962C8B-B14F-4D97-AF65-F5344CB8AC3E}">
        <p14:creationId xmlns:p14="http://schemas.microsoft.com/office/powerpoint/2010/main" val="185354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AFD94848-52F0-49C5-852A-B3B60E1ECF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A3A0389-897B-4681-84C4-A9E28A9772A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123" name="Rectangle 7">
            <a:extLst>
              <a:ext uri="{FF2B5EF4-FFF2-40B4-BE49-F238E27FC236}">
                <a16:creationId xmlns:a16="http://schemas.microsoft.com/office/drawing/2014/main" id="{8376748B-DA16-41DD-906E-EA1E7F1A346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A203B76-0EBF-4B76-AF30-388F0CAAFBF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124" name="Rectangle 2">
            <a:extLst>
              <a:ext uri="{FF2B5EF4-FFF2-40B4-BE49-F238E27FC236}">
                <a16:creationId xmlns:a16="http://schemas.microsoft.com/office/drawing/2014/main" id="{0E20D22B-F43F-409E-84C1-6B0D9B87EEE0}"/>
              </a:ext>
            </a:extLst>
          </p:cNvPr>
          <p:cNvSpPr>
            <a:spLocks noRot="1" noChangeArrowheads="1" noTextEdit="1"/>
          </p:cNvSpPr>
          <p:nvPr>
            <p:ph type="sldImg"/>
          </p:nvPr>
        </p:nvSpPr>
        <p:spPr>
          <a:ln/>
        </p:spPr>
      </p:sp>
      <p:sp>
        <p:nvSpPr>
          <p:cNvPr id="5125" name="Rectangle 3">
            <a:extLst>
              <a:ext uri="{FF2B5EF4-FFF2-40B4-BE49-F238E27FC236}">
                <a16:creationId xmlns:a16="http://schemas.microsoft.com/office/drawing/2014/main" id="{B0A4C2E2-78B2-4A40-8D1A-2B69A61FF3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a:extLst>
              <a:ext uri="{FF2B5EF4-FFF2-40B4-BE49-F238E27FC236}">
                <a16:creationId xmlns:a16="http://schemas.microsoft.com/office/drawing/2014/main" id="{081CCAE6-D763-4C91-8F57-6DD1CCBFB2A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CCDB8D4-213E-4CD7-9D32-209AE266AD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3BA6788-6CC2-4DE3-AB58-F4D59DCB3856}"/>
              </a:ext>
            </a:extLst>
          </p:cNvPr>
          <p:cNvSpPr>
            <a:spLocks noGrp="1" noChangeArrowheads="1"/>
          </p:cNvSpPr>
          <p:nvPr>
            <p:ph type="sldNum" sz="quarter" idx="12"/>
          </p:nvPr>
        </p:nvSpPr>
        <p:spPr>
          <a:ln/>
        </p:spPr>
        <p:txBody>
          <a:bodyPr/>
          <a:lstStyle>
            <a:lvl1pPr>
              <a:defRPr/>
            </a:lvl1pPr>
          </a:lstStyle>
          <a:p>
            <a:fld id="{3AB6ABFC-37CD-4A49-ADB6-9E926BADA05D}" type="slidenum">
              <a:rPr lang="en-US" altLang="en-US"/>
              <a:pPr/>
              <a:t>‹#›</a:t>
            </a:fld>
            <a:endParaRPr lang="en-US" altLang="en-US"/>
          </a:p>
        </p:txBody>
      </p:sp>
    </p:spTree>
    <p:extLst>
      <p:ext uri="{BB962C8B-B14F-4D97-AF65-F5344CB8AC3E}">
        <p14:creationId xmlns:p14="http://schemas.microsoft.com/office/powerpoint/2010/main" val="2498643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74324704-1030-4670-B375-35217EC74C4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26006BA-B399-4283-9BBE-BFD13831A5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79E80F3-EE98-4635-9C3B-5049B7636DD4}"/>
              </a:ext>
            </a:extLst>
          </p:cNvPr>
          <p:cNvSpPr>
            <a:spLocks noGrp="1" noChangeArrowheads="1"/>
          </p:cNvSpPr>
          <p:nvPr>
            <p:ph type="sldNum" sz="quarter" idx="12"/>
          </p:nvPr>
        </p:nvSpPr>
        <p:spPr>
          <a:ln/>
        </p:spPr>
        <p:txBody>
          <a:bodyPr/>
          <a:lstStyle>
            <a:lvl1pPr>
              <a:defRPr/>
            </a:lvl1pPr>
          </a:lstStyle>
          <a:p>
            <a:fld id="{5D97C6D5-6385-4CAF-ABD3-A3335C24E242}" type="slidenum">
              <a:rPr lang="en-US" altLang="en-US"/>
              <a:pPr/>
              <a:t>‹#›</a:t>
            </a:fld>
            <a:endParaRPr lang="en-US" altLang="en-US"/>
          </a:p>
        </p:txBody>
      </p:sp>
    </p:spTree>
    <p:extLst>
      <p:ext uri="{BB962C8B-B14F-4D97-AF65-F5344CB8AC3E}">
        <p14:creationId xmlns:p14="http://schemas.microsoft.com/office/powerpoint/2010/main" val="664945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DEA83630-6656-4FD0-9DD6-CF6CFD52701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680A21D-C7CE-429D-B219-83D8017131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741C436-B3D9-4854-8087-39318B9370C5}"/>
              </a:ext>
            </a:extLst>
          </p:cNvPr>
          <p:cNvSpPr>
            <a:spLocks noGrp="1" noChangeArrowheads="1"/>
          </p:cNvSpPr>
          <p:nvPr>
            <p:ph type="sldNum" sz="quarter" idx="12"/>
          </p:nvPr>
        </p:nvSpPr>
        <p:spPr>
          <a:ln/>
        </p:spPr>
        <p:txBody>
          <a:bodyPr/>
          <a:lstStyle>
            <a:lvl1pPr>
              <a:defRPr/>
            </a:lvl1pPr>
          </a:lstStyle>
          <a:p>
            <a:fld id="{6349D9D5-EFD1-4F01-9B21-F121EB7D9BDA}" type="slidenum">
              <a:rPr lang="en-US" altLang="en-US"/>
              <a:pPr/>
              <a:t>‹#›</a:t>
            </a:fld>
            <a:endParaRPr lang="en-US" altLang="en-US"/>
          </a:p>
        </p:txBody>
      </p:sp>
    </p:spTree>
    <p:extLst>
      <p:ext uri="{BB962C8B-B14F-4D97-AF65-F5344CB8AC3E}">
        <p14:creationId xmlns:p14="http://schemas.microsoft.com/office/powerpoint/2010/main" val="344567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6AA15A7E-C074-4475-89D5-4C6FED0B5BC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625300E-C52F-434F-93B6-9AA2F874C7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55137AE-B41B-43E0-902A-755A64E41F4F}"/>
              </a:ext>
            </a:extLst>
          </p:cNvPr>
          <p:cNvSpPr>
            <a:spLocks noGrp="1" noChangeArrowheads="1"/>
          </p:cNvSpPr>
          <p:nvPr>
            <p:ph type="sldNum" sz="quarter" idx="12"/>
          </p:nvPr>
        </p:nvSpPr>
        <p:spPr>
          <a:ln/>
        </p:spPr>
        <p:txBody>
          <a:bodyPr/>
          <a:lstStyle>
            <a:lvl1pPr>
              <a:defRPr/>
            </a:lvl1pPr>
          </a:lstStyle>
          <a:p>
            <a:fld id="{88CE82DF-C6CE-4686-9F4A-CC08718E6B4E}" type="slidenum">
              <a:rPr lang="en-US" altLang="en-US"/>
              <a:pPr/>
              <a:t>‹#›</a:t>
            </a:fld>
            <a:endParaRPr lang="en-US" altLang="en-US"/>
          </a:p>
        </p:txBody>
      </p:sp>
    </p:spTree>
    <p:extLst>
      <p:ext uri="{BB962C8B-B14F-4D97-AF65-F5344CB8AC3E}">
        <p14:creationId xmlns:p14="http://schemas.microsoft.com/office/powerpoint/2010/main" val="3405291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334EB2F-3744-4EC3-A4DF-D17F4330054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1674C09-3127-44B8-829F-51975C306A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1EA8867-49A3-488C-918D-CC178A963D94}"/>
              </a:ext>
            </a:extLst>
          </p:cNvPr>
          <p:cNvSpPr>
            <a:spLocks noGrp="1" noChangeArrowheads="1"/>
          </p:cNvSpPr>
          <p:nvPr>
            <p:ph type="sldNum" sz="quarter" idx="12"/>
          </p:nvPr>
        </p:nvSpPr>
        <p:spPr>
          <a:ln/>
        </p:spPr>
        <p:txBody>
          <a:bodyPr/>
          <a:lstStyle>
            <a:lvl1pPr>
              <a:defRPr/>
            </a:lvl1pPr>
          </a:lstStyle>
          <a:p>
            <a:fld id="{78F48F57-1EE6-446F-9F13-B17D27A6955E}" type="slidenum">
              <a:rPr lang="en-US" altLang="en-US"/>
              <a:pPr/>
              <a:t>‹#›</a:t>
            </a:fld>
            <a:endParaRPr lang="en-US" altLang="en-US"/>
          </a:p>
        </p:txBody>
      </p:sp>
    </p:spTree>
    <p:extLst>
      <p:ext uri="{BB962C8B-B14F-4D97-AF65-F5344CB8AC3E}">
        <p14:creationId xmlns:p14="http://schemas.microsoft.com/office/powerpoint/2010/main" val="138153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a:extLst>
              <a:ext uri="{FF2B5EF4-FFF2-40B4-BE49-F238E27FC236}">
                <a16:creationId xmlns:a16="http://schemas.microsoft.com/office/drawing/2014/main" id="{3B374428-76BE-4123-A363-96C76D18708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99FCFB7-1B33-457D-BA45-77E5BE5AC6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336F30C-A46A-43B0-A32E-4117924A098D}"/>
              </a:ext>
            </a:extLst>
          </p:cNvPr>
          <p:cNvSpPr>
            <a:spLocks noGrp="1" noChangeArrowheads="1"/>
          </p:cNvSpPr>
          <p:nvPr>
            <p:ph type="sldNum" sz="quarter" idx="12"/>
          </p:nvPr>
        </p:nvSpPr>
        <p:spPr>
          <a:ln/>
        </p:spPr>
        <p:txBody>
          <a:bodyPr/>
          <a:lstStyle>
            <a:lvl1pPr>
              <a:defRPr/>
            </a:lvl1pPr>
          </a:lstStyle>
          <a:p>
            <a:fld id="{0F374205-F9B4-4490-9356-D57DA6DA7EC5}" type="slidenum">
              <a:rPr lang="en-US" altLang="en-US"/>
              <a:pPr/>
              <a:t>‹#›</a:t>
            </a:fld>
            <a:endParaRPr lang="en-US" altLang="en-US"/>
          </a:p>
        </p:txBody>
      </p:sp>
    </p:spTree>
    <p:extLst>
      <p:ext uri="{BB962C8B-B14F-4D97-AF65-F5344CB8AC3E}">
        <p14:creationId xmlns:p14="http://schemas.microsoft.com/office/powerpoint/2010/main" val="2313084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a:extLst>
              <a:ext uri="{FF2B5EF4-FFF2-40B4-BE49-F238E27FC236}">
                <a16:creationId xmlns:a16="http://schemas.microsoft.com/office/drawing/2014/main" id="{C191A352-FB9E-463F-A23C-A51CAFDBC4B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E9C5EB3-BB55-4EE1-A170-E8C754F103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790862D-BB7D-483F-9031-EA17629755DD}"/>
              </a:ext>
            </a:extLst>
          </p:cNvPr>
          <p:cNvSpPr>
            <a:spLocks noGrp="1" noChangeArrowheads="1"/>
          </p:cNvSpPr>
          <p:nvPr>
            <p:ph type="sldNum" sz="quarter" idx="12"/>
          </p:nvPr>
        </p:nvSpPr>
        <p:spPr>
          <a:ln/>
        </p:spPr>
        <p:txBody>
          <a:bodyPr/>
          <a:lstStyle>
            <a:lvl1pPr>
              <a:defRPr/>
            </a:lvl1pPr>
          </a:lstStyle>
          <a:p>
            <a:fld id="{8290500E-9FFF-4F22-91EA-5FBC99B45FA0}" type="slidenum">
              <a:rPr lang="en-US" altLang="en-US"/>
              <a:pPr/>
              <a:t>‹#›</a:t>
            </a:fld>
            <a:endParaRPr lang="en-US" altLang="en-US"/>
          </a:p>
        </p:txBody>
      </p:sp>
    </p:spTree>
    <p:extLst>
      <p:ext uri="{BB962C8B-B14F-4D97-AF65-F5344CB8AC3E}">
        <p14:creationId xmlns:p14="http://schemas.microsoft.com/office/powerpoint/2010/main" val="62502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a:extLst>
              <a:ext uri="{FF2B5EF4-FFF2-40B4-BE49-F238E27FC236}">
                <a16:creationId xmlns:a16="http://schemas.microsoft.com/office/drawing/2014/main" id="{71F51E3B-FC64-43F6-A38F-67B555A119B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BF573E5-FA00-4FB1-BC69-91AEF1D317F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8449377-7200-464B-97F0-A678F3C670C5}"/>
              </a:ext>
            </a:extLst>
          </p:cNvPr>
          <p:cNvSpPr>
            <a:spLocks noGrp="1" noChangeArrowheads="1"/>
          </p:cNvSpPr>
          <p:nvPr>
            <p:ph type="sldNum" sz="quarter" idx="12"/>
          </p:nvPr>
        </p:nvSpPr>
        <p:spPr>
          <a:ln/>
        </p:spPr>
        <p:txBody>
          <a:bodyPr/>
          <a:lstStyle>
            <a:lvl1pPr>
              <a:defRPr/>
            </a:lvl1pPr>
          </a:lstStyle>
          <a:p>
            <a:fld id="{3C5E3A96-5457-4991-B094-ED0697F4240D}" type="slidenum">
              <a:rPr lang="en-US" altLang="en-US"/>
              <a:pPr/>
              <a:t>‹#›</a:t>
            </a:fld>
            <a:endParaRPr lang="en-US" altLang="en-US"/>
          </a:p>
        </p:txBody>
      </p:sp>
    </p:spTree>
    <p:extLst>
      <p:ext uri="{BB962C8B-B14F-4D97-AF65-F5344CB8AC3E}">
        <p14:creationId xmlns:p14="http://schemas.microsoft.com/office/powerpoint/2010/main" val="903798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C1B51D8-F944-44F3-B72D-940A485C69D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F3018DD-1236-420F-8247-286BF41CEE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138E388-7104-475E-8EA6-D84A02EB6AC6}"/>
              </a:ext>
            </a:extLst>
          </p:cNvPr>
          <p:cNvSpPr>
            <a:spLocks noGrp="1" noChangeArrowheads="1"/>
          </p:cNvSpPr>
          <p:nvPr>
            <p:ph type="sldNum" sz="quarter" idx="12"/>
          </p:nvPr>
        </p:nvSpPr>
        <p:spPr>
          <a:ln/>
        </p:spPr>
        <p:txBody>
          <a:bodyPr/>
          <a:lstStyle>
            <a:lvl1pPr>
              <a:defRPr/>
            </a:lvl1pPr>
          </a:lstStyle>
          <a:p>
            <a:fld id="{F995BAD6-B21B-4404-8C37-9F322C65E7FF}" type="slidenum">
              <a:rPr lang="en-US" altLang="en-US"/>
              <a:pPr/>
              <a:t>‹#›</a:t>
            </a:fld>
            <a:endParaRPr lang="en-US" altLang="en-US"/>
          </a:p>
        </p:txBody>
      </p:sp>
    </p:spTree>
    <p:extLst>
      <p:ext uri="{BB962C8B-B14F-4D97-AF65-F5344CB8AC3E}">
        <p14:creationId xmlns:p14="http://schemas.microsoft.com/office/powerpoint/2010/main" val="853349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597BC17-C114-4E36-8AA0-F53E864B965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428C84E-268E-42D5-9D5A-68989D6127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BE045B9-07EC-4B66-B705-98254C5B201D}"/>
              </a:ext>
            </a:extLst>
          </p:cNvPr>
          <p:cNvSpPr>
            <a:spLocks noGrp="1" noChangeArrowheads="1"/>
          </p:cNvSpPr>
          <p:nvPr>
            <p:ph type="sldNum" sz="quarter" idx="12"/>
          </p:nvPr>
        </p:nvSpPr>
        <p:spPr>
          <a:ln/>
        </p:spPr>
        <p:txBody>
          <a:bodyPr/>
          <a:lstStyle>
            <a:lvl1pPr>
              <a:defRPr/>
            </a:lvl1pPr>
          </a:lstStyle>
          <a:p>
            <a:fld id="{2EB1033B-95AA-4796-BBF2-2DC707E72EAC}" type="slidenum">
              <a:rPr lang="en-US" altLang="en-US"/>
              <a:pPr/>
              <a:t>‹#›</a:t>
            </a:fld>
            <a:endParaRPr lang="en-US" altLang="en-US"/>
          </a:p>
        </p:txBody>
      </p:sp>
    </p:spTree>
    <p:extLst>
      <p:ext uri="{BB962C8B-B14F-4D97-AF65-F5344CB8AC3E}">
        <p14:creationId xmlns:p14="http://schemas.microsoft.com/office/powerpoint/2010/main" val="87274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0DCCCCE-29F8-41FF-A5C3-A1ED444E9B9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BD8F973-480E-4110-9814-292A07619C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93BC8BA-6183-49E1-9E6C-ACDB06A7BDBA}"/>
              </a:ext>
            </a:extLst>
          </p:cNvPr>
          <p:cNvSpPr>
            <a:spLocks noGrp="1" noChangeArrowheads="1"/>
          </p:cNvSpPr>
          <p:nvPr>
            <p:ph type="sldNum" sz="quarter" idx="12"/>
          </p:nvPr>
        </p:nvSpPr>
        <p:spPr>
          <a:ln/>
        </p:spPr>
        <p:txBody>
          <a:bodyPr/>
          <a:lstStyle>
            <a:lvl1pPr>
              <a:defRPr/>
            </a:lvl1pPr>
          </a:lstStyle>
          <a:p>
            <a:fld id="{1B5BA162-3B55-4AAC-BF04-D7180B196A08}" type="slidenum">
              <a:rPr lang="en-US" altLang="en-US"/>
              <a:pPr/>
              <a:t>‹#›</a:t>
            </a:fld>
            <a:endParaRPr lang="en-US" altLang="en-US"/>
          </a:p>
        </p:txBody>
      </p:sp>
    </p:spTree>
    <p:extLst>
      <p:ext uri="{BB962C8B-B14F-4D97-AF65-F5344CB8AC3E}">
        <p14:creationId xmlns:p14="http://schemas.microsoft.com/office/powerpoint/2010/main" val="347781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FDF803B-D39C-43FD-AF96-4F809E8B9665}"/>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EB979C0-2340-4011-8381-A0CBD087801A}"/>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7B2D836-BBCD-44CC-A64C-725068117790}"/>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mn-lt"/>
              </a:defRPr>
            </a:lvl1pPr>
          </a:lstStyle>
          <a:p>
            <a:pPr>
              <a:defRPr/>
            </a:pPr>
            <a:endParaRPr lang="en-US"/>
          </a:p>
        </p:txBody>
      </p:sp>
      <p:sp>
        <p:nvSpPr>
          <p:cNvPr id="1029" name="Rectangle 5">
            <a:extLst>
              <a:ext uri="{FF2B5EF4-FFF2-40B4-BE49-F238E27FC236}">
                <a16:creationId xmlns:a16="http://schemas.microsoft.com/office/drawing/2014/main" id="{321D5CC2-F69C-41A7-9A77-27C502C8FB81}"/>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1030" name="Rectangle 6">
            <a:extLst>
              <a:ext uri="{FF2B5EF4-FFF2-40B4-BE49-F238E27FC236}">
                <a16:creationId xmlns:a16="http://schemas.microsoft.com/office/drawing/2014/main" id="{2C4A01D7-CD35-454C-AB0D-366DF21836CD}"/>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3642769A-9385-47E1-A97F-80E099197214}" type="slidenum">
              <a:rPr lang="en-US" altLang="en-US"/>
              <a:pPr/>
              <a:t>‹#›</a:t>
            </a:fld>
            <a:endParaRPr lang="en-US" altLang="en-US"/>
          </a:p>
        </p:txBody>
      </p:sp>
    </p:spTree>
    <p:extLst>
      <p:ext uri="{BB962C8B-B14F-4D97-AF65-F5344CB8AC3E}">
        <p14:creationId xmlns:p14="http://schemas.microsoft.com/office/powerpoint/2010/main" val="3801328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 Id="rId9" Type="http://schemas.openxmlformats.org/officeDocument/2006/relationships/image" Target="../media/image9.gif"/></Relationships>
</file>

<file path=ppt/slides/_rels/slide10.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audio" Target="../media/audio2.wav"/><Relationship Id="rId7" Type="http://schemas.openxmlformats.org/officeDocument/2006/relationships/image" Target="../media/image15.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4.gif"/><Relationship Id="rId5" Type="http://schemas.openxmlformats.org/officeDocument/2006/relationships/image" Target="../media/image12.gif"/><Relationship Id="rId4" Type="http://schemas.openxmlformats.org/officeDocument/2006/relationships/image" Target="../media/image11.gif"/></Relationships>
</file>

<file path=ppt/slides/_rels/slide11.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audio" Target="../media/audio2.wav"/><Relationship Id="rId7" Type="http://schemas.openxmlformats.org/officeDocument/2006/relationships/image" Target="../media/image15.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4.gif"/><Relationship Id="rId5" Type="http://schemas.openxmlformats.org/officeDocument/2006/relationships/image" Target="../media/image12.gif"/><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audio" Target="../media/audio2.wav"/><Relationship Id="rId7" Type="http://schemas.openxmlformats.org/officeDocument/2006/relationships/image" Target="../media/image15.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4.gif"/><Relationship Id="rId5" Type="http://schemas.openxmlformats.org/officeDocument/2006/relationships/image" Target="../media/image12.gif"/><Relationship Id="rId4" Type="http://schemas.openxmlformats.org/officeDocument/2006/relationships/image" Target="../media/image11.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6.wmf"/><Relationship Id="rId5" Type="http://schemas.openxmlformats.org/officeDocument/2006/relationships/image" Target="../media/image24.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tieuhocvn.inf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5.gif"/><Relationship Id="rId13" Type="http://schemas.openxmlformats.org/officeDocument/2006/relationships/image" Target="../media/image20.gif"/><Relationship Id="rId3" Type="http://schemas.openxmlformats.org/officeDocument/2006/relationships/audio" Target="../media/audio2.wav"/><Relationship Id="rId7" Type="http://schemas.openxmlformats.org/officeDocument/2006/relationships/image" Target="../media/image14.gif"/><Relationship Id="rId12" Type="http://schemas.openxmlformats.org/officeDocument/2006/relationships/image" Target="../media/image19.gif"/><Relationship Id="rId2" Type="http://schemas.openxmlformats.org/officeDocument/2006/relationships/audio" Target="../media/audio1.wav"/><Relationship Id="rId16" Type="http://schemas.openxmlformats.org/officeDocument/2006/relationships/image" Target="../media/image23.wmf"/><Relationship Id="rId1" Type="http://schemas.openxmlformats.org/officeDocument/2006/relationships/slideLayout" Target="../slideLayouts/slideLayout1.xml"/><Relationship Id="rId6" Type="http://schemas.openxmlformats.org/officeDocument/2006/relationships/image" Target="../media/image13.gif"/><Relationship Id="rId11" Type="http://schemas.openxmlformats.org/officeDocument/2006/relationships/image" Target="../media/image18.gif"/><Relationship Id="rId5" Type="http://schemas.openxmlformats.org/officeDocument/2006/relationships/image" Target="../media/image12.gif"/><Relationship Id="rId15" Type="http://schemas.openxmlformats.org/officeDocument/2006/relationships/image" Target="../media/image22.gif"/><Relationship Id="rId10" Type="http://schemas.openxmlformats.org/officeDocument/2006/relationships/image" Target="../media/image17.gif"/><Relationship Id="rId4" Type="http://schemas.openxmlformats.org/officeDocument/2006/relationships/image" Target="../media/image11.gif"/><Relationship Id="rId9" Type="http://schemas.openxmlformats.org/officeDocument/2006/relationships/image" Target="../media/image16.gif"/><Relationship Id="rId14" Type="http://schemas.openxmlformats.org/officeDocument/2006/relationships/image" Target="../media/image21.gif"/></Relationships>
</file>

<file path=ppt/slides/_rels/slide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1.xml"/><Relationship Id="rId6" Type="http://schemas.openxmlformats.org/officeDocument/2006/relationships/image" Target="../media/image23.wmf"/><Relationship Id="rId5" Type="http://schemas.openxmlformats.org/officeDocument/2006/relationships/image" Target="../media/image15.gif"/><Relationship Id="rId4" Type="http://schemas.openxmlformats.org/officeDocument/2006/relationships/image" Target="../media/image14.gif"/></Relationships>
</file>

<file path=ppt/slides/_rels/slide8.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audio" Target="../media/audio2.wav"/><Relationship Id="rId7" Type="http://schemas.openxmlformats.org/officeDocument/2006/relationships/image" Target="../media/image15.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4.gif"/><Relationship Id="rId5" Type="http://schemas.openxmlformats.org/officeDocument/2006/relationships/image" Target="../media/image12.gif"/><Relationship Id="rId4" Type="http://schemas.openxmlformats.org/officeDocument/2006/relationships/image" Target="../media/image11.gif"/></Relationships>
</file>

<file path=ppt/slides/_rels/slide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1.xml"/><Relationship Id="rId6" Type="http://schemas.openxmlformats.org/officeDocument/2006/relationships/image" Target="../media/image23.wmf"/><Relationship Id="rId5" Type="http://schemas.openxmlformats.org/officeDocument/2006/relationships/image" Target="../media/image15.gif"/><Relationship Id="rId4" Type="http://schemas.openxmlformats.org/officeDocument/2006/relationships/image" Target="../media/image1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6" descr="hd2">
            <a:extLst>
              <a:ext uri="{FF2B5EF4-FFF2-40B4-BE49-F238E27FC236}">
                <a16:creationId xmlns:a16="http://schemas.microsoft.com/office/drawing/2014/main" id="{A4751805-147E-4D01-B26C-6426028ED5C7}"/>
              </a:ext>
            </a:extLst>
          </p:cNvPr>
          <p:cNvSpPr>
            <a:spLocks noChangeArrowheads="1" noChangeShapeType="1" noTextEdit="1"/>
          </p:cNvSpPr>
          <p:nvPr/>
        </p:nvSpPr>
        <p:spPr bwMode="auto">
          <a:xfrm>
            <a:off x="2362200" y="914400"/>
            <a:ext cx="4114800" cy="4425950"/>
          </a:xfrm>
          <a:prstGeom prst="rect">
            <a:avLst/>
          </a:prstGeom>
        </p:spPr>
        <p:txBody>
          <a:bodyPr wrap="none" fromWordArt="1">
            <a:prstTxWarp prst="textSlantUp">
              <a:avLst>
                <a:gd name="adj" fmla="val 21542"/>
              </a:avLst>
            </a:prstTxWarp>
          </a:bodyPr>
          <a:lstStyle/>
          <a:p>
            <a:pPr algn="ctr" eaLnBrk="0" fontAlgn="base" hangingPunct="0">
              <a:spcBef>
                <a:spcPct val="0"/>
              </a:spcBef>
              <a:spcAft>
                <a:spcPct val="0"/>
              </a:spcAft>
            </a:pPr>
            <a:r>
              <a:rPr lang="en-US" sz="3600" kern="10">
                <a:ln w="12700">
                  <a:solidFill>
                    <a:srgbClr val="0000FF"/>
                  </a:solidFill>
                  <a:round/>
                  <a:headEnd/>
                  <a:tailEnd/>
                </a:ln>
                <a:blipFill dpi="0" rotWithShape="0">
                  <a:blip r:embed="rId2"/>
                  <a:srcRect/>
                  <a:stretch>
                    <a:fillRect/>
                  </a:stretch>
                </a:blip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Tiếng Việt</a:t>
            </a:r>
          </a:p>
        </p:txBody>
      </p:sp>
      <p:sp>
        <p:nvSpPr>
          <p:cNvPr id="4" name="WordArt 7" descr="lollipop[1]">
            <a:extLst>
              <a:ext uri="{FF2B5EF4-FFF2-40B4-BE49-F238E27FC236}">
                <a16:creationId xmlns:a16="http://schemas.microsoft.com/office/drawing/2014/main" id="{E7F10157-B9EA-4646-A5CA-E1E54E7CAA71}"/>
              </a:ext>
            </a:extLst>
          </p:cNvPr>
          <p:cNvSpPr>
            <a:spLocks noChangeArrowheads="1" noChangeShapeType="1" noTextEdit="1"/>
          </p:cNvSpPr>
          <p:nvPr/>
        </p:nvSpPr>
        <p:spPr bwMode="auto">
          <a:xfrm>
            <a:off x="7115175" y="1752600"/>
            <a:ext cx="1600200" cy="22860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333399"/>
                  </a:solidFill>
                  <a:round/>
                  <a:headEnd/>
                  <a:tailEnd/>
                </a:ln>
                <a:blipFill dpi="0" rotWithShape="1">
                  <a:blip r:embed="rId3"/>
                  <a:srcRect/>
                  <a:stretch>
                    <a:fillRect/>
                  </a:stretch>
                </a:blipFill>
                <a:latin typeface="VNI-Revue"/>
              </a:rPr>
              <a:t>5</a:t>
            </a:r>
          </a:p>
        </p:txBody>
      </p:sp>
      <p:pic>
        <p:nvPicPr>
          <p:cNvPr id="5" name="Picture 10" descr="05">
            <a:extLst>
              <a:ext uri="{FF2B5EF4-FFF2-40B4-BE49-F238E27FC236}">
                <a16:creationId xmlns:a16="http://schemas.microsoft.com/office/drawing/2014/main" id="{53653BB5-3EF9-4F9E-A499-811E3228717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724775" y="4838700"/>
            <a:ext cx="16954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1" descr="16258966[1]">
            <a:extLst>
              <a:ext uri="{FF2B5EF4-FFF2-40B4-BE49-F238E27FC236}">
                <a16:creationId xmlns:a16="http://schemas.microsoft.com/office/drawing/2014/main" id="{1264D8EC-0944-4F37-8DE1-FDABA19C6D7F}"/>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533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2" descr="02142214[1]">
            <a:extLst>
              <a:ext uri="{FF2B5EF4-FFF2-40B4-BE49-F238E27FC236}">
                <a16:creationId xmlns:a16="http://schemas.microsoft.com/office/drawing/2014/main" id="{D349A1F8-9EA6-478B-9BF4-0EFD4BE19D24}"/>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6324600" y="25146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02142214[1]">
            <a:extLst>
              <a:ext uri="{FF2B5EF4-FFF2-40B4-BE49-F238E27FC236}">
                <a16:creationId xmlns:a16="http://schemas.microsoft.com/office/drawing/2014/main" id="{9B737796-D71D-4463-A804-84E22A4C076E}"/>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52578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4" descr="02142214[1]">
            <a:extLst>
              <a:ext uri="{FF2B5EF4-FFF2-40B4-BE49-F238E27FC236}">
                <a16:creationId xmlns:a16="http://schemas.microsoft.com/office/drawing/2014/main" id="{4045DA95-4402-4525-8D56-7A8DF74918E0}"/>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32766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5" descr="16258966[1]">
            <a:extLst>
              <a:ext uri="{FF2B5EF4-FFF2-40B4-BE49-F238E27FC236}">
                <a16:creationId xmlns:a16="http://schemas.microsoft.com/office/drawing/2014/main" id="{09ACE4D9-AFCF-4FB9-AE25-94A87A209941}"/>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2667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6" descr="16258966[1]">
            <a:extLst>
              <a:ext uri="{FF2B5EF4-FFF2-40B4-BE49-F238E27FC236}">
                <a16:creationId xmlns:a16="http://schemas.microsoft.com/office/drawing/2014/main" id="{B3044E58-C7F5-4E2C-A389-326001F3A32D}"/>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1219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7" descr="16258966[1]">
            <a:extLst>
              <a:ext uri="{FF2B5EF4-FFF2-40B4-BE49-F238E27FC236}">
                <a16:creationId xmlns:a16="http://schemas.microsoft.com/office/drawing/2014/main" id="{078D0070-2A90-4FD1-85E9-E9C63B869543}"/>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55626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8" descr="16258966[1]">
            <a:extLst>
              <a:ext uri="{FF2B5EF4-FFF2-40B4-BE49-F238E27FC236}">
                <a16:creationId xmlns:a16="http://schemas.microsoft.com/office/drawing/2014/main" id="{EC0B6915-0284-4437-B9FB-48A709559E60}"/>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906000" y="51816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9" descr="1STAROLL">
            <a:extLst>
              <a:ext uri="{FF2B5EF4-FFF2-40B4-BE49-F238E27FC236}">
                <a16:creationId xmlns:a16="http://schemas.microsoft.com/office/drawing/2014/main" id="{F22B9DBE-E153-48FD-9736-C131EAF55547}"/>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9220200" y="10668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20" descr="1STAROLL">
            <a:extLst>
              <a:ext uri="{FF2B5EF4-FFF2-40B4-BE49-F238E27FC236}">
                <a16:creationId xmlns:a16="http://schemas.microsoft.com/office/drawing/2014/main" id="{F9F7BFC2-B0BF-491D-8319-FF83EBCDC2AC}"/>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10668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21" descr="1STAROLL">
            <a:extLst>
              <a:ext uri="{FF2B5EF4-FFF2-40B4-BE49-F238E27FC236}">
                <a16:creationId xmlns:a16="http://schemas.microsoft.com/office/drawing/2014/main" id="{548A3003-B070-4993-B3DA-661484C6C3D2}"/>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39624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22" descr="1STAROLL">
            <a:extLst>
              <a:ext uri="{FF2B5EF4-FFF2-40B4-BE49-F238E27FC236}">
                <a16:creationId xmlns:a16="http://schemas.microsoft.com/office/drawing/2014/main" id="{0FE079CF-B5EF-4238-AF6C-D65B38E0267D}"/>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724775" y="3349625"/>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26" descr="pinksparkle6df1">
            <a:extLst>
              <a:ext uri="{FF2B5EF4-FFF2-40B4-BE49-F238E27FC236}">
                <a16:creationId xmlns:a16="http://schemas.microsoft.com/office/drawing/2014/main" id="{E12CA77F-2A8C-4F14-91C6-CBAC41BA431C}"/>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5105400" y="3429001"/>
            <a:ext cx="685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30" descr="th_b9hsm1">
            <a:extLst>
              <a:ext uri="{FF2B5EF4-FFF2-40B4-BE49-F238E27FC236}">
                <a16:creationId xmlns:a16="http://schemas.microsoft.com/office/drawing/2014/main" id="{A7157092-B7C8-4476-BE87-A63686C8754E}"/>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200401" y="1143001"/>
            <a:ext cx="2000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Picture 34" descr="th_b9hsm1">
            <a:extLst>
              <a:ext uri="{FF2B5EF4-FFF2-40B4-BE49-F238E27FC236}">
                <a16:creationId xmlns:a16="http://schemas.microsoft.com/office/drawing/2014/main" id="{F12D49D6-801E-474D-B332-283E87F0CDBA}"/>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4648201" y="6019801"/>
            <a:ext cx="2000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par>
                          <p:cTn id="8" fill="hold" nodeType="afterGroup">
                            <p:stCondLst>
                              <p:cond delay="1000"/>
                            </p:stCondLst>
                            <p:childTnLst>
                              <p:par>
                                <p:cTn id="9" presetID="22" presetClass="entr" presetSubtype="1"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par>
                          <p:cTn id="12" fill="hold" nodeType="afterGroup">
                            <p:stCondLst>
                              <p:cond delay="1500"/>
                            </p:stCondLst>
                            <p:childTnLst>
                              <p:par>
                                <p:cTn id="13" presetID="23" presetClass="entr" presetSubtype="16"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a:extLst>
              <a:ext uri="{FF2B5EF4-FFF2-40B4-BE49-F238E27FC236}">
                <a16:creationId xmlns:a16="http://schemas.microsoft.com/office/drawing/2014/main" id="{A28FF3BB-71FD-4385-9B0D-4394B714DAF3}"/>
              </a:ext>
            </a:extLst>
          </p:cNvPr>
          <p:cNvSpPr>
            <a:spLocks noChangeArrowheads="1"/>
          </p:cNvSpPr>
          <p:nvPr/>
        </p:nvSpPr>
        <p:spPr bwMode="auto">
          <a:xfrm>
            <a:off x="1524000" y="0"/>
            <a:ext cx="9144000" cy="6553200"/>
          </a:xfrm>
          <a:prstGeom prst="roundRect">
            <a:avLst>
              <a:gd name="adj" fmla="val 16667"/>
            </a:avLst>
          </a:prstGeom>
          <a:solidFill>
            <a:schemeClr val="bg1"/>
          </a:solidFill>
          <a:ln w="57150" cmpd="thinThick">
            <a:solidFill>
              <a:srgbClr val="CC00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endParaRPr>
          </a:p>
        </p:txBody>
      </p:sp>
      <p:pic>
        <p:nvPicPr>
          <p:cNvPr id="12291" name="Picture 3" descr="an30">
            <a:extLst>
              <a:ext uri="{FF2B5EF4-FFF2-40B4-BE49-F238E27FC236}">
                <a16:creationId xmlns:a16="http://schemas.microsoft.com/office/drawing/2014/main" id="{169C5766-7480-4399-AFBA-DF4F989772F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81001"/>
            <a:ext cx="1295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4" descr="33">
            <a:extLst>
              <a:ext uri="{FF2B5EF4-FFF2-40B4-BE49-F238E27FC236}">
                <a16:creationId xmlns:a16="http://schemas.microsoft.com/office/drawing/2014/main" id="{803514A1-006A-493B-AB19-D2433E3FBCF0}"/>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790700" y="1447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WordArt 5">
            <a:extLst>
              <a:ext uri="{FF2B5EF4-FFF2-40B4-BE49-F238E27FC236}">
                <a16:creationId xmlns:a16="http://schemas.microsoft.com/office/drawing/2014/main" id="{21124807-85BE-442B-A9A9-51B08E411324}"/>
              </a:ext>
            </a:extLst>
          </p:cNvPr>
          <p:cNvSpPr>
            <a:spLocks noChangeArrowheads="1" noChangeShapeType="1" noTextEdit="1"/>
          </p:cNvSpPr>
          <p:nvPr/>
        </p:nvSpPr>
        <p:spPr bwMode="auto">
          <a:xfrm>
            <a:off x="3886200" y="533400"/>
            <a:ext cx="5181600" cy="6096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BahamasBH" panose="020BE200000000000000" pitchFamily="34" charset="0"/>
              </a:rPr>
              <a:t>rung chu«ng vµng </a:t>
            </a:r>
          </a:p>
        </p:txBody>
      </p:sp>
      <p:pic>
        <p:nvPicPr>
          <p:cNvPr id="12294" name="Picture 6" descr="star_tip_md_wht">
            <a:extLst>
              <a:ext uri="{FF2B5EF4-FFF2-40B4-BE49-F238E27FC236}">
                <a16:creationId xmlns:a16="http://schemas.microsoft.com/office/drawing/2014/main" id="{0B459C4C-86F2-49C9-9471-66D2DC8CACAC}"/>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144000" y="38100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7" descr="people008">
            <a:extLst>
              <a:ext uri="{FF2B5EF4-FFF2-40B4-BE49-F238E27FC236}">
                <a16:creationId xmlns:a16="http://schemas.microsoft.com/office/drawing/2014/main" id="{F3DC1350-7F58-496D-BC5B-4D95BA035547}"/>
              </a:ext>
            </a:extLst>
          </p:cNvPr>
          <p:cNvPicPr>
            <a:picLocks noChangeAspect="1" noChangeArrowheads="1" noCrop="1"/>
          </p:cNvPicPr>
          <p:nvPr/>
        </p:nvPicPr>
        <p:blipFill>
          <a:blip r:embed="rId7">
            <a:lum contrast="12000"/>
            <a:extLst>
              <a:ext uri="{28A0092B-C50C-407E-A947-70E740481C1C}">
                <a14:useLocalDpi xmlns:a14="http://schemas.microsoft.com/office/drawing/2010/main" val="0"/>
              </a:ext>
            </a:extLst>
          </a:blip>
          <a:srcRect/>
          <a:stretch>
            <a:fillRect/>
          </a:stretch>
        </p:blipFill>
        <p:spPr bwMode="auto">
          <a:xfrm>
            <a:off x="2743200" y="32766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3544" name="Text Box 8">
            <a:extLst>
              <a:ext uri="{FF2B5EF4-FFF2-40B4-BE49-F238E27FC236}">
                <a16:creationId xmlns:a16="http://schemas.microsoft.com/office/drawing/2014/main" id="{4E32BB4E-5637-4357-AE14-167BD012417C}"/>
              </a:ext>
            </a:extLst>
          </p:cNvPr>
          <p:cNvSpPr txBox="1">
            <a:spLocks noChangeArrowheads="1"/>
          </p:cNvSpPr>
          <p:nvPr/>
        </p:nvSpPr>
        <p:spPr bwMode="auto">
          <a:xfrm>
            <a:off x="3657600" y="3048000"/>
            <a:ext cx="61722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sz="2400">
                <a:solidFill>
                  <a:srgbClr val="000000"/>
                </a:solidFill>
                <a:latin typeface="Times New Roman" panose="02020603050405020304" pitchFamily="18" charset="0"/>
              </a:rPr>
              <a:t>  </a:t>
            </a:r>
            <a:r>
              <a:rPr lang="en-US" altLang="en-US" sz="2400" b="1" u="sng">
                <a:solidFill>
                  <a:srgbClr val="000099"/>
                </a:solidFill>
                <a:latin typeface="Times New Roman" panose="02020603050405020304" pitchFamily="18" charset="0"/>
              </a:rPr>
              <a:t>Câu hỏi 4:</a:t>
            </a:r>
            <a:r>
              <a:rPr lang="en-US" altLang="en-US" sz="2400">
                <a:solidFill>
                  <a:srgbClr val="000000"/>
                </a:solidFill>
                <a:latin typeface="Times New Roman" panose="02020603050405020304" pitchFamily="18" charset="0"/>
              </a:rPr>
              <a:t> </a:t>
            </a:r>
            <a:r>
              <a:rPr lang="en-US" altLang="en-US" sz="2400" b="1">
                <a:solidFill>
                  <a:srgbClr val="000000"/>
                </a:solidFill>
                <a:latin typeface="Times New Roman" panose="02020603050405020304" pitchFamily="18" charset="0"/>
              </a:rPr>
              <a:t>Thầy giáo muốn thuyết phục 3 bạn công nhận điều gì?</a:t>
            </a:r>
          </a:p>
          <a:p>
            <a:pPr fontAlgn="base">
              <a:spcBef>
                <a:spcPct val="0"/>
              </a:spcBef>
              <a:spcAft>
                <a:spcPct val="0"/>
              </a:spcAft>
              <a:buNone/>
            </a:pPr>
            <a:endParaRPr lang="en-US" altLang="en-US" sz="2400">
              <a:solidFill>
                <a:srgbClr val="000000"/>
              </a:solidFill>
              <a:latin typeface="Times New Roman" panose="02020603050405020304" pitchFamily="18" charset="0"/>
            </a:endParaRPr>
          </a:p>
          <a:p>
            <a:pPr fontAlgn="base">
              <a:spcBef>
                <a:spcPct val="0"/>
              </a:spcBef>
              <a:spcAft>
                <a:spcPct val="0"/>
              </a:spcAft>
              <a:buNone/>
            </a:pPr>
            <a:r>
              <a:rPr lang="en-US" altLang="en-US" sz="2400">
                <a:solidFill>
                  <a:srgbClr val="000000"/>
                </a:solidFill>
                <a:latin typeface="Times New Roman" panose="02020603050405020304" pitchFamily="18" charset="0"/>
              </a:rPr>
              <a:t>A- Lúa gạo, vàng bạc, thì giờ là quý nhất.</a:t>
            </a:r>
          </a:p>
          <a:p>
            <a:pPr fontAlgn="base">
              <a:spcBef>
                <a:spcPct val="0"/>
              </a:spcBef>
              <a:spcAft>
                <a:spcPct val="0"/>
              </a:spcAft>
              <a:buNone/>
            </a:pPr>
            <a:r>
              <a:rPr lang="en-US" altLang="en-US" sz="2400">
                <a:solidFill>
                  <a:srgbClr val="000000"/>
                </a:solidFill>
                <a:latin typeface="Times New Roman" panose="02020603050405020304" pitchFamily="18" charset="0"/>
              </a:rPr>
              <a:t>B- Người lao động là quý nhất.</a:t>
            </a:r>
          </a:p>
          <a:p>
            <a:pPr fontAlgn="base">
              <a:spcBef>
                <a:spcPct val="0"/>
              </a:spcBef>
              <a:spcAft>
                <a:spcPct val="0"/>
              </a:spcAft>
              <a:buNone/>
            </a:pPr>
            <a:r>
              <a:rPr lang="en-US" altLang="en-US" sz="2400">
                <a:solidFill>
                  <a:srgbClr val="000000"/>
                </a:solidFill>
                <a:latin typeface="Times New Roman" panose="02020603050405020304" pitchFamily="18" charset="0"/>
              </a:rPr>
              <a:t>C- Cả hai đáp án trên.</a:t>
            </a:r>
            <a:endParaRPr lang="en-US" altLang="en-US" b="1" i="1">
              <a:solidFill>
                <a:srgbClr val="000099"/>
              </a:solidFill>
              <a:latin typeface="Times New Roman" panose="02020603050405020304" pitchFamily="18" charset="0"/>
            </a:endParaRPr>
          </a:p>
          <a:p>
            <a:pPr algn="ctr" fontAlgn="base">
              <a:spcBef>
                <a:spcPct val="50000"/>
              </a:spcBef>
              <a:spcAft>
                <a:spcPct val="0"/>
              </a:spcAft>
              <a:buNone/>
            </a:pPr>
            <a:endParaRPr lang="en-US" altLang="en-US" sz="2400">
              <a:solidFill>
                <a:srgbClr val="FF0000"/>
              </a:solidFill>
              <a:latin typeface="Times New Roman" panose="02020603050405020304" pitchFamily="18" charset="0"/>
            </a:endParaRPr>
          </a:p>
        </p:txBody>
      </p:sp>
      <p:sp>
        <p:nvSpPr>
          <p:cNvPr id="193545" name="AutoShape 9">
            <a:extLst>
              <a:ext uri="{FF2B5EF4-FFF2-40B4-BE49-F238E27FC236}">
                <a16:creationId xmlns:a16="http://schemas.microsoft.com/office/drawing/2014/main" id="{DF7D8CCE-48AB-4146-83F7-9D4ADF56B3C8}"/>
              </a:ext>
            </a:extLst>
          </p:cNvPr>
          <p:cNvSpPr>
            <a:spLocks noChangeArrowheads="1"/>
          </p:cNvSpPr>
          <p:nvPr/>
        </p:nvSpPr>
        <p:spPr bwMode="auto">
          <a:xfrm>
            <a:off x="8915400" y="76200"/>
            <a:ext cx="1143000" cy="1905000"/>
          </a:xfrm>
          <a:prstGeom prst="cloudCallout">
            <a:avLst>
              <a:gd name="adj1" fmla="val 248750"/>
              <a:gd name="adj2" fmla="val 75167"/>
            </a:avLst>
          </a:prstGeom>
          <a:solidFill>
            <a:srgbClr val="00CCFF"/>
          </a:solidFill>
          <a:ln w="9525">
            <a:noFill/>
            <a:round/>
            <a:headEnd/>
            <a:tailEnd/>
          </a:ln>
          <a:effectLst/>
        </p:spPr>
        <p:txBody>
          <a:bodyPr anchor="ctr"/>
          <a:lstStyle/>
          <a:p>
            <a:pPr algn="ctr" fontAlgn="base">
              <a:spcBef>
                <a:spcPct val="0"/>
              </a:spcBef>
              <a:spcAft>
                <a:spcPct val="0"/>
              </a:spcAft>
              <a:defRPr/>
            </a:pPr>
            <a:r>
              <a:rPr lang="en-US" sz="2400" b="1">
                <a:solidFill>
                  <a:srgbClr val="0000CC"/>
                </a:solidFill>
                <a:effectLst>
                  <a:outerShdw blurRad="38100" dist="38100" dir="2700000" algn="tl">
                    <a:srgbClr val="000000"/>
                  </a:outerShdw>
                </a:effectLst>
                <a:latin typeface=".VnTime" pitchFamily="34" charset="0"/>
              </a:rPr>
              <a:t>15 gi©y b¾t ®Çu</a:t>
            </a:r>
          </a:p>
        </p:txBody>
      </p:sp>
      <p:grpSp>
        <p:nvGrpSpPr>
          <p:cNvPr id="2" name="Group 10">
            <a:extLst>
              <a:ext uri="{FF2B5EF4-FFF2-40B4-BE49-F238E27FC236}">
                <a16:creationId xmlns:a16="http://schemas.microsoft.com/office/drawing/2014/main" id="{1AF41467-D074-4D07-9F12-A58EB9328041}"/>
              </a:ext>
            </a:extLst>
          </p:cNvPr>
          <p:cNvGrpSpPr>
            <a:grpSpLocks/>
          </p:cNvGrpSpPr>
          <p:nvPr/>
        </p:nvGrpSpPr>
        <p:grpSpPr bwMode="auto">
          <a:xfrm>
            <a:off x="1524001" y="1600200"/>
            <a:ext cx="1774825" cy="1371600"/>
            <a:chOff x="4450" y="0"/>
            <a:chExt cx="1118" cy="1104"/>
          </a:xfrm>
        </p:grpSpPr>
        <p:pic>
          <p:nvPicPr>
            <p:cNvPr id="12343" name="Picture 11" descr="CLOCK">
              <a:extLst>
                <a:ext uri="{FF2B5EF4-FFF2-40B4-BE49-F238E27FC236}">
                  <a16:creationId xmlns:a16="http://schemas.microsoft.com/office/drawing/2014/main" id="{810EB6D2-579D-4BD6-8F39-4A5E02F5403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44" name="AutoShape 12">
              <a:extLst>
                <a:ext uri="{FF2B5EF4-FFF2-40B4-BE49-F238E27FC236}">
                  <a16:creationId xmlns:a16="http://schemas.microsoft.com/office/drawing/2014/main" id="{5356D85C-B4B2-41E6-AA81-C7789164DEB9}"/>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01s </a:t>
              </a:r>
            </a:p>
          </p:txBody>
        </p:sp>
      </p:grpSp>
      <p:grpSp>
        <p:nvGrpSpPr>
          <p:cNvPr id="3" name="Group 13">
            <a:extLst>
              <a:ext uri="{FF2B5EF4-FFF2-40B4-BE49-F238E27FC236}">
                <a16:creationId xmlns:a16="http://schemas.microsoft.com/office/drawing/2014/main" id="{F914E295-15BC-4D5F-BF77-3AC32DE4DFCC}"/>
              </a:ext>
            </a:extLst>
          </p:cNvPr>
          <p:cNvGrpSpPr>
            <a:grpSpLocks/>
          </p:cNvGrpSpPr>
          <p:nvPr/>
        </p:nvGrpSpPr>
        <p:grpSpPr bwMode="auto">
          <a:xfrm>
            <a:off x="1524001" y="1600200"/>
            <a:ext cx="1774825" cy="1371600"/>
            <a:chOff x="4450" y="0"/>
            <a:chExt cx="1118" cy="1104"/>
          </a:xfrm>
        </p:grpSpPr>
        <p:pic>
          <p:nvPicPr>
            <p:cNvPr id="12341" name="Picture 14" descr="CLOCK">
              <a:extLst>
                <a:ext uri="{FF2B5EF4-FFF2-40B4-BE49-F238E27FC236}">
                  <a16:creationId xmlns:a16="http://schemas.microsoft.com/office/drawing/2014/main" id="{F4213A85-747E-4A23-9BC9-E49AE882BA5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42" name="AutoShape 15">
              <a:extLst>
                <a:ext uri="{FF2B5EF4-FFF2-40B4-BE49-F238E27FC236}">
                  <a16:creationId xmlns:a16="http://schemas.microsoft.com/office/drawing/2014/main" id="{16BAD4C9-D115-46BD-AC24-22781FB9DE70}"/>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02s </a:t>
              </a:r>
            </a:p>
          </p:txBody>
        </p:sp>
      </p:grpSp>
      <p:grpSp>
        <p:nvGrpSpPr>
          <p:cNvPr id="4" name="Group 16">
            <a:extLst>
              <a:ext uri="{FF2B5EF4-FFF2-40B4-BE49-F238E27FC236}">
                <a16:creationId xmlns:a16="http://schemas.microsoft.com/office/drawing/2014/main" id="{05743C90-0A42-4B52-892C-10B71EACA3A4}"/>
              </a:ext>
            </a:extLst>
          </p:cNvPr>
          <p:cNvGrpSpPr>
            <a:grpSpLocks/>
          </p:cNvGrpSpPr>
          <p:nvPr/>
        </p:nvGrpSpPr>
        <p:grpSpPr bwMode="auto">
          <a:xfrm>
            <a:off x="1524001" y="1600200"/>
            <a:ext cx="1774825" cy="1371600"/>
            <a:chOff x="4450" y="0"/>
            <a:chExt cx="1118" cy="1104"/>
          </a:xfrm>
        </p:grpSpPr>
        <p:pic>
          <p:nvPicPr>
            <p:cNvPr id="12339" name="Picture 17" descr="CLOCK">
              <a:extLst>
                <a:ext uri="{FF2B5EF4-FFF2-40B4-BE49-F238E27FC236}">
                  <a16:creationId xmlns:a16="http://schemas.microsoft.com/office/drawing/2014/main" id="{CC5AA15E-9507-469F-8D33-E684917317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40" name="AutoShape 18">
              <a:extLst>
                <a:ext uri="{FF2B5EF4-FFF2-40B4-BE49-F238E27FC236}">
                  <a16:creationId xmlns:a16="http://schemas.microsoft.com/office/drawing/2014/main" id="{CBFAD0EC-6F7B-40AF-8CFB-A503C76042F4}"/>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03s </a:t>
              </a:r>
            </a:p>
          </p:txBody>
        </p:sp>
      </p:grpSp>
      <p:grpSp>
        <p:nvGrpSpPr>
          <p:cNvPr id="5" name="Group 19">
            <a:extLst>
              <a:ext uri="{FF2B5EF4-FFF2-40B4-BE49-F238E27FC236}">
                <a16:creationId xmlns:a16="http://schemas.microsoft.com/office/drawing/2014/main" id="{8746411F-8FE6-4B23-9481-11670D0D5ACD}"/>
              </a:ext>
            </a:extLst>
          </p:cNvPr>
          <p:cNvGrpSpPr>
            <a:grpSpLocks/>
          </p:cNvGrpSpPr>
          <p:nvPr/>
        </p:nvGrpSpPr>
        <p:grpSpPr bwMode="auto">
          <a:xfrm>
            <a:off x="1524001" y="1600200"/>
            <a:ext cx="1774825" cy="1371600"/>
            <a:chOff x="4450" y="0"/>
            <a:chExt cx="1118" cy="1104"/>
          </a:xfrm>
        </p:grpSpPr>
        <p:pic>
          <p:nvPicPr>
            <p:cNvPr id="12337" name="Picture 20" descr="CLOCK">
              <a:extLst>
                <a:ext uri="{FF2B5EF4-FFF2-40B4-BE49-F238E27FC236}">
                  <a16:creationId xmlns:a16="http://schemas.microsoft.com/office/drawing/2014/main" id="{3B96FDF7-E08D-41D6-ABAB-E746266DD51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38" name="AutoShape 21">
              <a:extLst>
                <a:ext uri="{FF2B5EF4-FFF2-40B4-BE49-F238E27FC236}">
                  <a16:creationId xmlns:a16="http://schemas.microsoft.com/office/drawing/2014/main" id="{3DCA30A0-B0A9-49B0-8FE8-1E165F9E0E94}"/>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04s </a:t>
              </a:r>
            </a:p>
          </p:txBody>
        </p:sp>
      </p:grpSp>
      <p:grpSp>
        <p:nvGrpSpPr>
          <p:cNvPr id="6" name="Group 22">
            <a:extLst>
              <a:ext uri="{FF2B5EF4-FFF2-40B4-BE49-F238E27FC236}">
                <a16:creationId xmlns:a16="http://schemas.microsoft.com/office/drawing/2014/main" id="{A64A2E98-A41D-470C-B39F-43352314D5B1}"/>
              </a:ext>
            </a:extLst>
          </p:cNvPr>
          <p:cNvGrpSpPr>
            <a:grpSpLocks/>
          </p:cNvGrpSpPr>
          <p:nvPr/>
        </p:nvGrpSpPr>
        <p:grpSpPr bwMode="auto">
          <a:xfrm>
            <a:off x="1524001" y="1600200"/>
            <a:ext cx="1774825" cy="1371600"/>
            <a:chOff x="4450" y="0"/>
            <a:chExt cx="1118" cy="1104"/>
          </a:xfrm>
        </p:grpSpPr>
        <p:pic>
          <p:nvPicPr>
            <p:cNvPr id="12335" name="Picture 23" descr="CLOCK">
              <a:extLst>
                <a:ext uri="{FF2B5EF4-FFF2-40B4-BE49-F238E27FC236}">
                  <a16:creationId xmlns:a16="http://schemas.microsoft.com/office/drawing/2014/main" id="{28609F35-313F-486F-B3CC-FF37D356FE6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36" name="AutoShape 24">
              <a:extLst>
                <a:ext uri="{FF2B5EF4-FFF2-40B4-BE49-F238E27FC236}">
                  <a16:creationId xmlns:a16="http://schemas.microsoft.com/office/drawing/2014/main" id="{1939D62B-57D6-4701-AB1E-369452F3706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05s </a:t>
              </a:r>
            </a:p>
          </p:txBody>
        </p:sp>
      </p:grpSp>
      <p:grpSp>
        <p:nvGrpSpPr>
          <p:cNvPr id="7" name="Group 25">
            <a:extLst>
              <a:ext uri="{FF2B5EF4-FFF2-40B4-BE49-F238E27FC236}">
                <a16:creationId xmlns:a16="http://schemas.microsoft.com/office/drawing/2014/main" id="{A93A3CF1-B862-41D9-B24D-D1C1388DD177}"/>
              </a:ext>
            </a:extLst>
          </p:cNvPr>
          <p:cNvGrpSpPr>
            <a:grpSpLocks/>
          </p:cNvGrpSpPr>
          <p:nvPr/>
        </p:nvGrpSpPr>
        <p:grpSpPr bwMode="auto">
          <a:xfrm>
            <a:off x="1524001" y="1600200"/>
            <a:ext cx="1774825" cy="1371600"/>
            <a:chOff x="4450" y="0"/>
            <a:chExt cx="1118" cy="1104"/>
          </a:xfrm>
        </p:grpSpPr>
        <p:pic>
          <p:nvPicPr>
            <p:cNvPr id="12333" name="Picture 26" descr="CLOCK">
              <a:extLst>
                <a:ext uri="{FF2B5EF4-FFF2-40B4-BE49-F238E27FC236}">
                  <a16:creationId xmlns:a16="http://schemas.microsoft.com/office/drawing/2014/main" id="{83CAC2ED-6086-4B37-A8A3-1B89B0AA0C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34" name="AutoShape 27">
              <a:extLst>
                <a:ext uri="{FF2B5EF4-FFF2-40B4-BE49-F238E27FC236}">
                  <a16:creationId xmlns:a16="http://schemas.microsoft.com/office/drawing/2014/main" id="{060E7113-B008-438E-8BB2-2B8C6606817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06s </a:t>
              </a:r>
            </a:p>
          </p:txBody>
        </p:sp>
      </p:grpSp>
      <p:grpSp>
        <p:nvGrpSpPr>
          <p:cNvPr id="8" name="Group 28">
            <a:extLst>
              <a:ext uri="{FF2B5EF4-FFF2-40B4-BE49-F238E27FC236}">
                <a16:creationId xmlns:a16="http://schemas.microsoft.com/office/drawing/2014/main" id="{6519A16A-07B3-47B9-A37E-648F857D39E8}"/>
              </a:ext>
            </a:extLst>
          </p:cNvPr>
          <p:cNvGrpSpPr>
            <a:grpSpLocks/>
          </p:cNvGrpSpPr>
          <p:nvPr/>
        </p:nvGrpSpPr>
        <p:grpSpPr bwMode="auto">
          <a:xfrm>
            <a:off x="1524001" y="1600200"/>
            <a:ext cx="1774825" cy="1371600"/>
            <a:chOff x="4450" y="0"/>
            <a:chExt cx="1118" cy="1104"/>
          </a:xfrm>
        </p:grpSpPr>
        <p:pic>
          <p:nvPicPr>
            <p:cNvPr id="12331" name="Picture 29" descr="CLOCK">
              <a:extLst>
                <a:ext uri="{FF2B5EF4-FFF2-40B4-BE49-F238E27FC236}">
                  <a16:creationId xmlns:a16="http://schemas.microsoft.com/office/drawing/2014/main" id="{4F3AF148-A805-4927-BE8C-B3784E188A7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32" name="AutoShape 30">
              <a:extLst>
                <a:ext uri="{FF2B5EF4-FFF2-40B4-BE49-F238E27FC236}">
                  <a16:creationId xmlns:a16="http://schemas.microsoft.com/office/drawing/2014/main" id="{D0440EC7-AA48-483F-9C1D-77F60D6762C0}"/>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07s </a:t>
              </a:r>
            </a:p>
          </p:txBody>
        </p:sp>
      </p:grpSp>
      <p:grpSp>
        <p:nvGrpSpPr>
          <p:cNvPr id="9" name="Group 31">
            <a:extLst>
              <a:ext uri="{FF2B5EF4-FFF2-40B4-BE49-F238E27FC236}">
                <a16:creationId xmlns:a16="http://schemas.microsoft.com/office/drawing/2014/main" id="{087491D9-8AEF-41CE-B7AC-2818BE23DC0A}"/>
              </a:ext>
            </a:extLst>
          </p:cNvPr>
          <p:cNvGrpSpPr>
            <a:grpSpLocks/>
          </p:cNvGrpSpPr>
          <p:nvPr/>
        </p:nvGrpSpPr>
        <p:grpSpPr bwMode="auto">
          <a:xfrm>
            <a:off x="1524001" y="1600200"/>
            <a:ext cx="1774825" cy="1371600"/>
            <a:chOff x="4450" y="0"/>
            <a:chExt cx="1118" cy="1104"/>
          </a:xfrm>
        </p:grpSpPr>
        <p:pic>
          <p:nvPicPr>
            <p:cNvPr id="12329" name="Picture 32" descr="CLOCK">
              <a:extLst>
                <a:ext uri="{FF2B5EF4-FFF2-40B4-BE49-F238E27FC236}">
                  <a16:creationId xmlns:a16="http://schemas.microsoft.com/office/drawing/2014/main" id="{1D5BB293-96EB-4DDD-9C18-FF9A8A0D1FB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30" name="AutoShape 33">
              <a:extLst>
                <a:ext uri="{FF2B5EF4-FFF2-40B4-BE49-F238E27FC236}">
                  <a16:creationId xmlns:a16="http://schemas.microsoft.com/office/drawing/2014/main" id="{40676D8E-0678-46E6-8465-27216AAD5126}"/>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08s </a:t>
              </a:r>
            </a:p>
          </p:txBody>
        </p:sp>
      </p:grpSp>
      <p:grpSp>
        <p:nvGrpSpPr>
          <p:cNvPr id="10" name="Group 34">
            <a:extLst>
              <a:ext uri="{FF2B5EF4-FFF2-40B4-BE49-F238E27FC236}">
                <a16:creationId xmlns:a16="http://schemas.microsoft.com/office/drawing/2014/main" id="{D0C15C97-63B1-451E-AC54-E9366D8B84B3}"/>
              </a:ext>
            </a:extLst>
          </p:cNvPr>
          <p:cNvGrpSpPr>
            <a:grpSpLocks/>
          </p:cNvGrpSpPr>
          <p:nvPr/>
        </p:nvGrpSpPr>
        <p:grpSpPr bwMode="auto">
          <a:xfrm>
            <a:off x="1524001" y="1600200"/>
            <a:ext cx="1774825" cy="1371600"/>
            <a:chOff x="4450" y="0"/>
            <a:chExt cx="1118" cy="1104"/>
          </a:xfrm>
        </p:grpSpPr>
        <p:pic>
          <p:nvPicPr>
            <p:cNvPr id="12327" name="Picture 35" descr="CLOCK">
              <a:extLst>
                <a:ext uri="{FF2B5EF4-FFF2-40B4-BE49-F238E27FC236}">
                  <a16:creationId xmlns:a16="http://schemas.microsoft.com/office/drawing/2014/main" id="{CC2C1E29-9AC9-46E5-946C-DB0E6241DED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28" name="AutoShape 36">
              <a:extLst>
                <a:ext uri="{FF2B5EF4-FFF2-40B4-BE49-F238E27FC236}">
                  <a16:creationId xmlns:a16="http://schemas.microsoft.com/office/drawing/2014/main" id="{F67322AD-A87A-4E41-926C-4FDEE9217F0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09s </a:t>
              </a:r>
            </a:p>
          </p:txBody>
        </p:sp>
      </p:grpSp>
      <p:grpSp>
        <p:nvGrpSpPr>
          <p:cNvPr id="11" name="Group 37">
            <a:extLst>
              <a:ext uri="{FF2B5EF4-FFF2-40B4-BE49-F238E27FC236}">
                <a16:creationId xmlns:a16="http://schemas.microsoft.com/office/drawing/2014/main" id="{49D8D168-0C6A-430A-B54F-54C8383B2F64}"/>
              </a:ext>
            </a:extLst>
          </p:cNvPr>
          <p:cNvGrpSpPr>
            <a:grpSpLocks/>
          </p:cNvGrpSpPr>
          <p:nvPr/>
        </p:nvGrpSpPr>
        <p:grpSpPr bwMode="auto">
          <a:xfrm>
            <a:off x="1524001" y="1600200"/>
            <a:ext cx="1774825" cy="1371600"/>
            <a:chOff x="4450" y="0"/>
            <a:chExt cx="1118" cy="1104"/>
          </a:xfrm>
        </p:grpSpPr>
        <p:pic>
          <p:nvPicPr>
            <p:cNvPr id="12325" name="Picture 38" descr="CLOCK">
              <a:extLst>
                <a:ext uri="{FF2B5EF4-FFF2-40B4-BE49-F238E27FC236}">
                  <a16:creationId xmlns:a16="http://schemas.microsoft.com/office/drawing/2014/main" id="{D150906E-6152-496F-A0C2-9F03B86753E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26" name="AutoShape 39">
              <a:extLst>
                <a:ext uri="{FF2B5EF4-FFF2-40B4-BE49-F238E27FC236}">
                  <a16:creationId xmlns:a16="http://schemas.microsoft.com/office/drawing/2014/main" id="{C7E597D8-C6CB-4A82-B67A-0D4E30B39B7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10s </a:t>
              </a:r>
            </a:p>
          </p:txBody>
        </p:sp>
      </p:grpSp>
      <p:grpSp>
        <p:nvGrpSpPr>
          <p:cNvPr id="12" name="Group 40">
            <a:extLst>
              <a:ext uri="{FF2B5EF4-FFF2-40B4-BE49-F238E27FC236}">
                <a16:creationId xmlns:a16="http://schemas.microsoft.com/office/drawing/2014/main" id="{F880C9D8-483B-4834-90E9-FB06687B0CC2}"/>
              </a:ext>
            </a:extLst>
          </p:cNvPr>
          <p:cNvGrpSpPr>
            <a:grpSpLocks/>
          </p:cNvGrpSpPr>
          <p:nvPr/>
        </p:nvGrpSpPr>
        <p:grpSpPr bwMode="auto">
          <a:xfrm>
            <a:off x="1524001" y="1600200"/>
            <a:ext cx="1774825" cy="1371600"/>
            <a:chOff x="4450" y="0"/>
            <a:chExt cx="1118" cy="1104"/>
          </a:xfrm>
        </p:grpSpPr>
        <p:pic>
          <p:nvPicPr>
            <p:cNvPr id="12323" name="Picture 41" descr="CLOCK">
              <a:extLst>
                <a:ext uri="{FF2B5EF4-FFF2-40B4-BE49-F238E27FC236}">
                  <a16:creationId xmlns:a16="http://schemas.microsoft.com/office/drawing/2014/main" id="{844B577D-EA9B-4E84-A5F1-0F1213284B2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24" name="AutoShape 42">
              <a:extLst>
                <a:ext uri="{FF2B5EF4-FFF2-40B4-BE49-F238E27FC236}">
                  <a16:creationId xmlns:a16="http://schemas.microsoft.com/office/drawing/2014/main" id="{DDA08D74-01A7-4EDA-A888-DA6A9758C8E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11s </a:t>
              </a:r>
            </a:p>
          </p:txBody>
        </p:sp>
      </p:grpSp>
      <p:grpSp>
        <p:nvGrpSpPr>
          <p:cNvPr id="13" name="Group 43">
            <a:extLst>
              <a:ext uri="{FF2B5EF4-FFF2-40B4-BE49-F238E27FC236}">
                <a16:creationId xmlns:a16="http://schemas.microsoft.com/office/drawing/2014/main" id="{1AF2796A-3AA2-4731-B923-35F3EDE8ECF4}"/>
              </a:ext>
            </a:extLst>
          </p:cNvPr>
          <p:cNvGrpSpPr>
            <a:grpSpLocks/>
          </p:cNvGrpSpPr>
          <p:nvPr/>
        </p:nvGrpSpPr>
        <p:grpSpPr bwMode="auto">
          <a:xfrm>
            <a:off x="1524001" y="1600200"/>
            <a:ext cx="1774825" cy="1371600"/>
            <a:chOff x="4450" y="0"/>
            <a:chExt cx="1118" cy="1104"/>
          </a:xfrm>
        </p:grpSpPr>
        <p:pic>
          <p:nvPicPr>
            <p:cNvPr id="12321" name="Picture 44" descr="CLOCK">
              <a:extLst>
                <a:ext uri="{FF2B5EF4-FFF2-40B4-BE49-F238E27FC236}">
                  <a16:creationId xmlns:a16="http://schemas.microsoft.com/office/drawing/2014/main" id="{81AE0F90-1DA0-4CB6-ACA2-4FD410970AE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22" name="AutoShape 45">
              <a:extLst>
                <a:ext uri="{FF2B5EF4-FFF2-40B4-BE49-F238E27FC236}">
                  <a16:creationId xmlns:a16="http://schemas.microsoft.com/office/drawing/2014/main" id="{7D4FCB63-D460-46E0-BF16-C0A81A84133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12s </a:t>
              </a:r>
            </a:p>
          </p:txBody>
        </p:sp>
      </p:grpSp>
      <p:grpSp>
        <p:nvGrpSpPr>
          <p:cNvPr id="14" name="Group 46">
            <a:extLst>
              <a:ext uri="{FF2B5EF4-FFF2-40B4-BE49-F238E27FC236}">
                <a16:creationId xmlns:a16="http://schemas.microsoft.com/office/drawing/2014/main" id="{AF1019DA-9C79-4D5C-A962-0D26BD3EC6BC}"/>
              </a:ext>
            </a:extLst>
          </p:cNvPr>
          <p:cNvGrpSpPr>
            <a:grpSpLocks/>
          </p:cNvGrpSpPr>
          <p:nvPr/>
        </p:nvGrpSpPr>
        <p:grpSpPr bwMode="auto">
          <a:xfrm>
            <a:off x="1524001" y="1600200"/>
            <a:ext cx="1774825" cy="1371600"/>
            <a:chOff x="4450" y="0"/>
            <a:chExt cx="1118" cy="1104"/>
          </a:xfrm>
        </p:grpSpPr>
        <p:pic>
          <p:nvPicPr>
            <p:cNvPr id="12319" name="Picture 47" descr="CLOCK">
              <a:extLst>
                <a:ext uri="{FF2B5EF4-FFF2-40B4-BE49-F238E27FC236}">
                  <a16:creationId xmlns:a16="http://schemas.microsoft.com/office/drawing/2014/main" id="{01971F84-89B1-465B-85C6-9A02AFF637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20" name="AutoShape 48">
              <a:extLst>
                <a:ext uri="{FF2B5EF4-FFF2-40B4-BE49-F238E27FC236}">
                  <a16:creationId xmlns:a16="http://schemas.microsoft.com/office/drawing/2014/main" id="{68CE0AF2-AD78-447B-A1BA-EACBB06DEE9F}"/>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13s </a:t>
              </a:r>
            </a:p>
          </p:txBody>
        </p:sp>
      </p:grpSp>
      <p:grpSp>
        <p:nvGrpSpPr>
          <p:cNvPr id="15" name="Group 49">
            <a:extLst>
              <a:ext uri="{FF2B5EF4-FFF2-40B4-BE49-F238E27FC236}">
                <a16:creationId xmlns:a16="http://schemas.microsoft.com/office/drawing/2014/main" id="{48F34543-C9B3-4337-9F77-BC995C62813A}"/>
              </a:ext>
            </a:extLst>
          </p:cNvPr>
          <p:cNvGrpSpPr>
            <a:grpSpLocks/>
          </p:cNvGrpSpPr>
          <p:nvPr/>
        </p:nvGrpSpPr>
        <p:grpSpPr bwMode="auto">
          <a:xfrm>
            <a:off x="1524001" y="1600200"/>
            <a:ext cx="1774825" cy="1371600"/>
            <a:chOff x="4450" y="0"/>
            <a:chExt cx="1118" cy="1104"/>
          </a:xfrm>
        </p:grpSpPr>
        <p:pic>
          <p:nvPicPr>
            <p:cNvPr id="12317" name="Picture 50" descr="CLOCK">
              <a:extLst>
                <a:ext uri="{FF2B5EF4-FFF2-40B4-BE49-F238E27FC236}">
                  <a16:creationId xmlns:a16="http://schemas.microsoft.com/office/drawing/2014/main" id="{5BFC8661-EC1A-4AEF-A385-956488589B3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18" name="AutoShape 51">
              <a:extLst>
                <a:ext uri="{FF2B5EF4-FFF2-40B4-BE49-F238E27FC236}">
                  <a16:creationId xmlns:a16="http://schemas.microsoft.com/office/drawing/2014/main" id="{7B79E81C-0B50-4B25-BF30-D992DA647C64}"/>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14s </a:t>
              </a:r>
            </a:p>
          </p:txBody>
        </p:sp>
      </p:grpSp>
      <p:grpSp>
        <p:nvGrpSpPr>
          <p:cNvPr id="16" name="Group 52">
            <a:extLst>
              <a:ext uri="{FF2B5EF4-FFF2-40B4-BE49-F238E27FC236}">
                <a16:creationId xmlns:a16="http://schemas.microsoft.com/office/drawing/2014/main" id="{38541593-D07C-417A-9B50-5BC4DE8DC1C5}"/>
              </a:ext>
            </a:extLst>
          </p:cNvPr>
          <p:cNvGrpSpPr>
            <a:grpSpLocks/>
          </p:cNvGrpSpPr>
          <p:nvPr/>
        </p:nvGrpSpPr>
        <p:grpSpPr bwMode="auto">
          <a:xfrm>
            <a:off x="1524001" y="1600200"/>
            <a:ext cx="1774825" cy="1371600"/>
            <a:chOff x="4450" y="0"/>
            <a:chExt cx="1118" cy="1104"/>
          </a:xfrm>
        </p:grpSpPr>
        <p:pic>
          <p:nvPicPr>
            <p:cNvPr id="12315" name="Picture 53" descr="CLOCK">
              <a:extLst>
                <a:ext uri="{FF2B5EF4-FFF2-40B4-BE49-F238E27FC236}">
                  <a16:creationId xmlns:a16="http://schemas.microsoft.com/office/drawing/2014/main" id="{DB543AF0-814C-4103-A207-3131725BC8D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16" name="AutoShape 54">
              <a:extLst>
                <a:ext uri="{FF2B5EF4-FFF2-40B4-BE49-F238E27FC236}">
                  <a16:creationId xmlns:a16="http://schemas.microsoft.com/office/drawing/2014/main" id="{64D0D638-CB3A-441C-B9BD-E67AFF929CF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15s </a:t>
              </a:r>
            </a:p>
          </p:txBody>
        </p:sp>
      </p:grpSp>
      <p:sp>
        <p:nvSpPr>
          <p:cNvPr id="193591" name="AutoShape 55">
            <a:extLst>
              <a:ext uri="{FF2B5EF4-FFF2-40B4-BE49-F238E27FC236}">
                <a16:creationId xmlns:a16="http://schemas.microsoft.com/office/drawing/2014/main" id="{40BC9D43-1B97-423A-97BB-F94F3C01D182}"/>
              </a:ext>
            </a:extLst>
          </p:cNvPr>
          <p:cNvSpPr>
            <a:spLocks noChangeArrowheads="1"/>
          </p:cNvSpPr>
          <p:nvPr/>
        </p:nvSpPr>
        <p:spPr bwMode="auto">
          <a:xfrm>
            <a:off x="8991600" y="0"/>
            <a:ext cx="1295400" cy="2362200"/>
          </a:xfrm>
          <a:prstGeom prst="cloudCallout">
            <a:avLst>
              <a:gd name="adj1" fmla="val 101102"/>
              <a:gd name="adj2" fmla="val 24528"/>
            </a:avLst>
          </a:prstGeom>
          <a:solidFill>
            <a:srgbClr val="00CCFF"/>
          </a:solidFill>
          <a:ln w="9525">
            <a:noFill/>
            <a:round/>
            <a:headEnd/>
            <a:tailEnd/>
          </a:ln>
          <a:effectLst/>
        </p:spPr>
        <p:txBody>
          <a:bodyPr anchor="ctr"/>
          <a:lstStyle/>
          <a:p>
            <a:pPr algn="ctr" fontAlgn="base">
              <a:spcBef>
                <a:spcPct val="0"/>
              </a:spcBef>
              <a:spcAft>
                <a:spcPct val="0"/>
              </a:spcAft>
              <a:defRPr/>
            </a:pPr>
            <a:r>
              <a:rPr lang="en-US" sz="2800" b="1">
                <a:solidFill>
                  <a:srgbClr val="0000CC"/>
                </a:solidFill>
                <a:effectLst>
                  <a:outerShdw blurRad="38100" dist="38100" dir="2700000" algn="tl">
                    <a:srgbClr val="000000"/>
                  </a:outerShdw>
                </a:effectLst>
                <a:latin typeface=".VnTime" pitchFamily="34" charset="0"/>
              </a:rPr>
              <a:t>§· hÕt 15 gi©y</a:t>
            </a:r>
          </a:p>
        </p:txBody>
      </p:sp>
      <p:sp>
        <p:nvSpPr>
          <p:cNvPr id="193592" name="Text Box 56">
            <a:extLst>
              <a:ext uri="{FF2B5EF4-FFF2-40B4-BE49-F238E27FC236}">
                <a16:creationId xmlns:a16="http://schemas.microsoft.com/office/drawing/2014/main" id="{33E24527-6E69-4B9C-8D9E-FD65B11C37B1}"/>
              </a:ext>
            </a:extLst>
          </p:cNvPr>
          <p:cNvSpPr txBox="1">
            <a:spLocks noChangeArrowheads="1"/>
          </p:cNvSpPr>
          <p:nvPr/>
        </p:nvSpPr>
        <p:spPr bwMode="auto">
          <a:xfrm>
            <a:off x="4038600" y="5334001"/>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fontAlgn="base">
              <a:spcBef>
                <a:spcPct val="50000"/>
              </a:spcBef>
              <a:spcAft>
                <a:spcPct val="0"/>
              </a:spcAft>
              <a:buNone/>
            </a:pPr>
            <a:r>
              <a:rPr lang="en-US" altLang="en-US" b="1">
                <a:solidFill>
                  <a:srgbClr val="0000FF"/>
                </a:solidFill>
                <a:latin typeface="Times New Roman" panose="02020603050405020304" pitchFamily="18" charset="0"/>
              </a:rPr>
              <a:t> Đáp án: 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93544"/>
                                        </p:tgtEl>
                                        <p:attrNameLst>
                                          <p:attrName>style.visibility</p:attrName>
                                        </p:attrNameLst>
                                      </p:cBhvr>
                                      <p:to>
                                        <p:strVal val="visible"/>
                                      </p:to>
                                    </p:set>
                                    <p:anim calcmode="lin" valueType="num">
                                      <p:cBhvr>
                                        <p:cTn id="7" dur="1000" fill="hold"/>
                                        <p:tgtEl>
                                          <p:spTgt spid="193544"/>
                                        </p:tgtEl>
                                        <p:attrNameLst>
                                          <p:attrName>ppt_x</p:attrName>
                                        </p:attrNameLst>
                                      </p:cBhvr>
                                      <p:tavLst>
                                        <p:tav tm="0">
                                          <p:val>
                                            <p:strVal val="#ppt_x-.2"/>
                                          </p:val>
                                        </p:tav>
                                        <p:tav tm="100000">
                                          <p:val>
                                            <p:strVal val="#ppt_x"/>
                                          </p:val>
                                        </p:tav>
                                      </p:tavLst>
                                    </p:anim>
                                    <p:anim calcmode="lin" valueType="num">
                                      <p:cBhvr>
                                        <p:cTn id="8" dur="1000" fill="hold"/>
                                        <p:tgtEl>
                                          <p:spTgt spid="19354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354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193545"/>
                                        </p:tgtEl>
                                        <p:attrNameLst>
                                          <p:attrName>style.visibility</p:attrName>
                                        </p:attrNameLst>
                                      </p:cBhvr>
                                      <p:to>
                                        <p:strVal val="visible"/>
                                      </p:to>
                                    </p:set>
                                    <p:animEffect transition="in" filter="checkerboard(across)">
                                      <p:cBhvr>
                                        <p:cTn id="14" dur="1000"/>
                                        <p:tgtEl>
                                          <p:spTgt spid="193545"/>
                                        </p:tgtEl>
                                      </p:cBhvr>
                                    </p:animEffect>
                                  </p:childTnLst>
                                  <p:subTnLst>
                                    <p:audio>
                                      <p:cMediaNode vol="0">
                                        <p:cTn display="0" masterRel="sameClick">
                                          <p:stCondLst>
                                            <p:cond evt="begin" delay="0">
                                              <p:tn val="12"/>
                                            </p:cond>
                                          </p:stCondLst>
                                          <p:endCondLst>
                                            <p:cond evt="onStopAudio" delay="0">
                                              <p:tgtEl>
                                                <p:sldTgt/>
                                              </p:tgtEl>
                                            </p:cond>
                                          </p:endCondLst>
                                        </p:cTn>
                                        <p:tgtEl>
                                          <p:sndTgt r:embed="rId2" name="REC04.wav"/>
                                        </p:tgtEl>
                                      </p:cMediaNode>
                                    </p:audio>
                                  </p:subTnLst>
                                </p:cTn>
                              </p:par>
                            </p:childTnLst>
                          </p:cTn>
                        </p:par>
                        <p:par>
                          <p:cTn id="15" fill="hold" nodeType="afterGroup">
                            <p:stCondLst>
                              <p:cond delay="1000"/>
                            </p:stCondLst>
                            <p:childTnLst>
                              <p:par>
                                <p:cTn id="16" presetID="5" presetClass="exit" presetSubtype="10" fill="hold" grpId="1" nodeType="afterEffect">
                                  <p:stCondLst>
                                    <p:cond delay="500"/>
                                  </p:stCondLst>
                                  <p:childTnLst>
                                    <p:animEffect transition="out" filter="checkerboard(across)">
                                      <p:cBhvr>
                                        <p:cTn id="17" dur="500"/>
                                        <p:tgtEl>
                                          <p:spTgt spid="193545"/>
                                        </p:tgtEl>
                                      </p:cBhvr>
                                    </p:animEffect>
                                    <p:set>
                                      <p:cBhvr>
                                        <p:cTn id="18" dur="1" fill="hold">
                                          <p:stCondLst>
                                            <p:cond delay="499"/>
                                          </p:stCondLst>
                                        </p:cTn>
                                        <p:tgtEl>
                                          <p:spTgt spid="193545"/>
                                        </p:tgtEl>
                                        <p:attrNameLst>
                                          <p:attrName>style.visibility</p:attrName>
                                        </p:attrNameLst>
                                      </p:cBhvr>
                                      <p:to>
                                        <p:strVal val="hidden"/>
                                      </p:to>
                                    </p:set>
                                  </p:childTnLst>
                                  <p:subTnLst>
                                    <p:audio>
                                      <p:cMediaNode vol="7000">
                                        <p:cTn display="0" masterRel="sameClick">
                                          <p:stCondLst>
                                            <p:cond evt="begin" delay="0">
                                              <p:tn val="16"/>
                                            </p:cond>
                                          </p:stCondLst>
                                          <p:endCondLst>
                                            <p:cond evt="onStopAudio" delay="0">
                                              <p:tgtEl>
                                                <p:sldTgt/>
                                              </p:tgtEl>
                                            </p:cond>
                                          </p:endCondLst>
                                        </p:cTn>
                                        <p:tgtEl>
                                          <p:sndTgt r:embed="rId2" name="REC04.wav"/>
                                        </p:tgtEl>
                                      </p:cMediaNode>
                                    </p:audio>
                                  </p:subTnLst>
                                </p:cTn>
                              </p:par>
                            </p:childTnLst>
                          </p:cTn>
                        </p:par>
                        <p:par>
                          <p:cTn id="19" fill="hold" nodeType="afterGroup">
                            <p:stCondLst>
                              <p:cond delay="2000"/>
                            </p:stCondLst>
                            <p:childTnLst>
                              <p:par>
                                <p:cTn id="20" presetID="1" presetClass="entr" presetSubtype="0" fill="hold" nodeType="afterEffect">
                                  <p:stCondLst>
                                    <p:cond delay="1000"/>
                                  </p:stCondLst>
                                  <p:childTnLst>
                                    <p:set>
                                      <p:cBhvr>
                                        <p:cTn id="21" dur="1" fill="hold">
                                          <p:stCondLst>
                                            <p:cond delay="0"/>
                                          </p:stCondLst>
                                        </p:cTn>
                                        <p:tgtEl>
                                          <p:spTgt spid="2"/>
                                        </p:tgtEl>
                                        <p:attrNameLst>
                                          <p:attrName>style.visibility</p:attrName>
                                        </p:attrNameLst>
                                      </p:cBhvr>
                                      <p:to>
                                        <p:strVal val="visible"/>
                                      </p:to>
                                    </p:set>
                                  </p:childTnLst>
                                  <p:subTnLst>
                                    <p:audio>
                                      <p:cMediaNode vol="100000">
                                        <p:cTn display="0" masterRel="sameClick">
                                          <p:stCondLst>
                                            <p:cond evt="begin" delay="0">
                                              <p:tn val="20"/>
                                            </p:cond>
                                          </p:stCondLst>
                                          <p:endCondLst>
                                            <p:cond evt="onStopAudio" delay="0">
                                              <p:tgtEl>
                                                <p:sldTgt/>
                                              </p:tgtEl>
                                            </p:cond>
                                          </p:endCondLst>
                                        </p:cTn>
                                        <p:tgtEl>
                                          <p:sndTgt r:embed="rId3" name="DING.WAV"/>
                                        </p:tgtEl>
                                      </p:cMediaNode>
                                    </p:audio>
                                  </p:subTnLst>
                                </p:cTn>
                              </p:par>
                            </p:childTnLst>
                          </p:cTn>
                        </p:par>
                        <p:par>
                          <p:cTn id="22" fill="hold" nodeType="afterGroup">
                            <p:stCondLst>
                              <p:cond delay="3000"/>
                            </p:stCondLst>
                            <p:childTnLst>
                              <p:par>
                                <p:cTn id="23" presetID="1" presetClass="entr" presetSubtype="0" fill="hold" nodeType="afterEffect">
                                  <p:stCondLst>
                                    <p:cond delay="1000"/>
                                  </p:stCondLst>
                                  <p:childTnLst>
                                    <p:set>
                                      <p:cBhvr>
                                        <p:cTn id="24" dur="1" fill="hold">
                                          <p:stCondLst>
                                            <p:cond delay="0"/>
                                          </p:stCondLst>
                                        </p:cTn>
                                        <p:tgtEl>
                                          <p:spTgt spid="3"/>
                                        </p:tgtEl>
                                        <p:attrNameLst>
                                          <p:attrName>style.visibility</p:attrName>
                                        </p:attrNameLst>
                                      </p:cBhvr>
                                      <p:to>
                                        <p:strVal val="visible"/>
                                      </p:to>
                                    </p:set>
                                  </p:childTnLst>
                                  <p:subTnLst>
                                    <p:audio>
                                      <p:cMediaNode vol="100000">
                                        <p:cTn display="0" masterRel="sameClick">
                                          <p:stCondLst>
                                            <p:cond evt="begin" delay="0">
                                              <p:tn val="23"/>
                                            </p:cond>
                                          </p:stCondLst>
                                          <p:endCondLst>
                                            <p:cond evt="onStopAudio" delay="0">
                                              <p:tgtEl>
                                                <p:sldTgt/>
                                              </p:tgtEl>
                                            </p:cond>
                                          </p:endCondLst>
                                        </p:cTn>
                                        <p:tgtEl>
                                          <p:sndTgt r:embed="rId3" name="DING.WAV"/>
                                        </p:tgtEl>
                                      </p:cMediaNode>
                                    </p:audio>
                                  </p:subTnLst>
                                </p:cTn>
                              </p:par>
                            </p:childTnLst>
                          </p:cTn>
                        </p:par>
                        <p:par>
                          <p:cTn id="25" fill="hold" nodeType="afterGroup">
                            <p:stCondLst>
                              <p:cond delay="4000"/>
                            </p:stCondLst>
                            <p:childTnLst>
                              <p:par>
                                <p:cTn id="26" presetID="1" presetClass="entr" presetSubtype="0" fill="hold" nodeType="afterEffect">
                                  <p:stCondLst>
                                    <p:cond delay="1000"/>
                                  </p:stCondLst>
                                  <p:childTnLst>
                                    <p:set>
                                      <p:cBhvr>
                                        <p:cTn id="27" dur="1" fill="hold">
                                          <p:stCondLst>
                                            <p:cond delay="0"/>
                                          </p:stCondLst>
                                        </p:cTn>
                                        <p:tgtEl>
                                          <p:spTgt spid="4"/>
                                        </p:tgtEl>
                                        <p:attrNameLst>
                                          <p:attrName>style.visibility</p:attrName>
                                        </p:attrNameLst>
                                      </p:cBhvr>
                                      <p:to>
                                        <p:strVal val="visible"/>
                                      </p:to>
                                    </p:set>
                                  </p:childTnLst>
                                  <p:subTnLst>
                                    <p:audio>
                                      <p:cMediaNode vol="100000">
                                        <p:cTn display="0" masterRel="sameClick">
                                          <p:stCondLst>
                                            <p:cond evt="begin" delay="0">
                                              <p:tn val="26"/>
                                            </p:cond>
                                          </p:stCondLst>
                                          <p:endCondLst>
                                            <p:cond evt="onStopAudio" delay="0">
                                              <p:tgtEl>
                                                <p:sldTgt/>
                                              </p:tgtEl>
                                            </p:cond>
                                          </p:endCondLst>
                                        </p:cTn>
                                        <p:tgtEl>
                                          <p:sndTgt r:embed="rId3" name="DING.WAV"/>
                                        </p:tgtEl>
                                      </p:cMediaNode>
                                    </p:audio>
                                  </p:subTnLst>
                                </p:cTn>
                              </p:par>
                            </p:childTnLst>
                          </p:cTn>
                        </p:par>
                        <p:par>
                          <p:cTn id="28" fill="hold" nodeType="afterGroup">
                            <p:stCondLst>
                              <p:cond delay="5000"/>
                            </p:stCondLst>
                            <p:childTnLst>
                              <p:par>
                                <p:cTn id="29" presetID="1" presetClass="entr" presetSubtype="0" fill="hold" nodeType="afterEffect">
                                  <p:stCondLst>
                                    <p:cond delay="1000"/>
                                  </p:stCondLst>
                                  <p:childTnLst>
                                    <p:set>
                                      <p:cBhvr>
                                        <p:cTn id="30" dur="1" fill="hold">
                                          <p:stCondLst>
                                            <p:cond delay="0"/>
                                          </p:stCondLst>
                                        </p:cTn>
                                        <p:tgtEl>
                                          <p:spTgt spid="5"/>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DING.WAV"/>
                                        </p:tgtEl>
                                      </p:cMediaNode>
                                    </p:audio>
                                  </p:subTnLst>
                                </p:cTn>
                              </p:par>
                            </p:childTnLst>
                          </p:cTn>
                        </p:par>
                        <p:par>
                          <p:cTn id="31" fill="hold" nodeType="afterGroup">
                            <p:stCondLst>
                              <p:cond delay="6000"/>
                            </p:stCondLst>
                            <p:childTnLst>
                              <p:par>
                                <p:cTn id="32" presetID="1" presetClass="entr" presetSubtype="0" fill="hold" nodeType="afterEffect">
                                  <p:stCondLst>
                                    <p:cond delay="1000"/>
                                  </p:stCondLst>
                                  <p:childTnLst>
                                    <p:set>
                                      <p:cBhvr>
                                        <p:cTn id="33"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32"/>
                                            </p:cond>
                                          </p:stCondLst>
                                          <p:endCondLst>
                                            <p:cond evt="onStopAudio" delay="0">
                                              <p:tgtEl>
                                                <p:sldTgt/>
                                              </p:tgtEl>
                                            </p:cond>
                                          </p:endCondLst>
                                        </p:cTn>
                                        <p:tgtEl>
                                          <p:sndTgt r:embed="rId3" name="DING.WAV"/>
                                        </p:tgtEl>
                                      </p:cMediaNode>
                                    </p:audio>
                                  </p:subTnLst>
                                </p:cTn>
                              </p:par>
                            </p:childTnLst>
                          </p:cTn>
                        </p:par>
                        <p:par>
                          <p:cTn id="34" fill="hold" nodeType="afterGroup">
                            <p:stCondLst>
                              <p:cond delay="7000"/>
                            </p:stCondLst>
                            <p:childTnLst>
                              <p:par>
                                <p:cTn id="35" presetID="1" presetClass="entr" presetSubtype="0" fill="hold" nodeType="afterEffect">
                                  <p:stCondLst>
                                    <p:cond delay="1000"/>
                                  </p:stCondLst>
                                  <p:childTnLst>
                                    <p:set>
                                      <p:cBhvr>
                                        <p:cTn id="36"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3" name="DING.WAV"/>
                                        </p:tgtEl>
                                      </p:cMediaNode>
                                    </p:audio>
                                  </p:subTnLst>
                                </p:cTn>
                              </p:par>
                            </p:childTnLst>
                          </p:cTn>
                        </p:par>
                        <p:par>
                          <p:cTn id="37" fill="hold" nodeType="afterGroup">
                            <p:stCondLst>
                              <p:cond delay="8000"/>
                            </p:stCondLst>
                            <p:childTnLst>
                              <p:par>
                                <p:cTn id="38" presetID="1" presetClass="entr" presetSubtype="0" fill="hold" nodeType="afterEffect">
                                  <p:stCondLst>
                                    <p:cond delay="1000"/>
                                  </p:stCondLst>
                                  <p:childTnLst>
                                    <p:set>
                                      <p:cBhvr>
                                        <p:cTn id="39"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3" name="DING.WAV"/>
                                        </p:tgtEl>
                                      </p:cMediaNode>
                                    </p:audio>
                                  </p:subTnLst>
                                </p:cTn>
                              </p:par>
                            </p:childTnLst>
                          </p:cTn>
                        </p:par>
                        <p:par>
                          <p:cTn id="40" fill="hold" nodeType="afterGroup">
                            <p:stCondLst>
                              <p:cond delay="9000"/>
                            </p:stCondLst>
                            <p:childTnLst>
                              <p:par>
                                <p:cTn id="41" presetID="1" presetClass="entr" presetSubtype="0" fill="hold" nodeType="afterEffect">
                                  <p:stCondLst>
                                    <p:cond delay="1000"/>
                                  </p:stCondLst>
                                  <p:childTnLst>
                                    <p:set>
                                      <p:cBhvr>
                                        <p:cTn id="42" dur="1" fill="hold">
                                          <p:stCondLst>
                                            <p:cond delay="0"/>
                                          </p:stCondLst>
                                        </p:cTn>
                                        <p:tgtEl>
                                          <p:spTgt spid="9"/>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3" name="DING.WAV"/>
                                        </p:tgtEl>
                                      </p:cMediaNode>
                                    </p:audio>
                                  </p:subTnLst>
                                </p:cTn>
                              </p:par>
                            </p:childTnLst>
                          </p:cTn>
                        </p:par>
                        <p:par>
                          <p:cTn id="43" fill="hold" nodeType="afterGroup">
                            <p:stCondLst>
                              <p:cond delay="10000"/>
                            </p:stCondLst>
                            <p:childTnLst>
                              <p:par>
                                <p:cTn id="44" presetID="1" presetClass="entr" presetSubtype="0" fill="hold" nodeType="afterEffect">
                                  <p:stCondLst>
                                    <p:cond delay="1000"/>
                                  </p:stCondLst>
                                  <p:childTnLst>
                                    <p:set>
                                      <p:cBhvr>
                                        <p:cTn id="45"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3" name="DING.WAV"/>
                                        </p:tgtEl>
                                      </p:cMediaNode>
                                    </p:audio>
                                  </p:subTnLst>
                                </p:cTn>
                              </p:par>
                            </p:childTnLst>
                          </p:cTn>
                        </p:par>
                        <p:par>
                          <p:cTn id="46" fill="hold" nodeType="afterGroup">
                            <p:stCondLst>
                              <p:cond delay="11000"/>
                            </p:stCondLst>
                            <p:childTnLst>
                              <p:par>
                                <p:cTn id="47" presetID="1" presetClass="entr" presetSubtype="0" fill="hold" nodeType="afterEffect">
                                  <p:stCondLst>
                                    <p:cond delay="1000"/>
                                  </p:stCondLst>
                                  <p:childTnLst>
                                    <p:set>
                                      <p:cBhvr>
                                        <p:cTn id="48" dur="1" fill="hold">
                                          <p:stCondLst>
                                            <p:cond delay="0"/>
                                          </p:stCondLst>
                                        </p:cTn>
                                        <p:tgtEl>
                                          <p:spTgt spid="11"/>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DING.WAV"/>
                                        </p:tgtEl>
                                      </p:cMediaNode>
                                    </p:audio>
                                  </p:subTnLst>
                                </p:cTn>
                              </p:par>
                            </p:childTnLst>
                          </p:cTn>
                        </p:par>
                        <p:par>
                          <p:cTn id="49" fill="hold" nodeType="afterGroup">
                            <p:stCondLst>
                              <p:cond delay="12000"/>
                            </p:stCondLst>
                            <p:childTnLst>
                              <p:par>
                                <p:cTn id="50" presetID="1" presetClass="entr" presetSubtype="0" fill="hold" nodeType="afterEffect">
                                  <p:stCondLst>
                                    <p:cond delay="1000"/>
                                  </p:stCondLst>
                                  <p:childTnLst>
                                    <p:set>
                                      <p:cBhvr>
                                        <p:cTn id="51"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3" name="DING.WAV"/>
                                        </p:tgtEl>
                                      </p:cMediaNode>
                                    </p:audio>
                                  </p:subTnLst>
                                </p:cTn>
                              </p:par>
                            </p:childTnLst>
                          </p:cTn>
                        </p:par>
                        <p:par>
                          <p:cTn id="52" fill="hold" nodeType="afterGroup">
                            <p:stCondLst>
                              <p:cond delay="13000"/>
                            </p:stCondLst>
                            <p:childTnLst>
                              <p:par>
                                <p:cTn id="53" presetID="1" presetClass="entr" presetSubtype="0" fill="hold" nodeType="afterEffect">
                                  <p:stCondLst>
                                    <p:cond delay="1000"/>
                                  </p:stCondLst>
                                  <p:childTnLst>
                                    <p:set>
                                      <p:cBhvr>
                                        <p:cTn id="54" dur="1" fill="hold">
                                          <p:stCondLst>
                                            <p:cond delay="0"/>
                                          </p:stCondLst>
                                        </p:cTn>
                                        <p:tgtEl>
                                          <p:spTgt spid="13"/>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3" name="DING.WAV"/>
                                        </p:tgtEl>
                                      </p:cMediaNode>
                                    </p:audio>
                                  </p:subTnLst>
                                </p:cTn>
                              </p:par>
                            </p:childTnLst>
                          </p:cTn>
                        </p:par>
                        <p:par>
                          <p:cTn id="55" fill="hold" nodeType="afterGroup">
                            <p:stCondLst>
                              <p:cond delay="14000"/>
                            </p:stCondLst>
                            <p:childTnLst>
                              <p:par>
                                <p:cTn id="56" presetID="1" presetClass="entr" presetSubtype="0" fill="hold" nodeType="afterEffect">
                                  <p:stCondLst>
                                    <p:cond delay="1000"/>
                                  </p:stCondLst>
                                  <p:childTnLst>
                                    <p:set>
                                      <p:cBhvr>
                                        <p:cTn id="57" dur="1" fill="hold">
                                          <p:stCondLst>
                                            <p:cond delay="0"/>
                                          </p:stCondLst>
                                        </p:cTn>
                                        <p:tgtEl>
                                          <p:spTgt spid="14"/>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3" name="DING.WAV"/>
                                        </p:tgtEl>
                                      </p:cMediaNode>
                                    </p:audio>
                                  </p:subTnLst>
                                </p:cTn>
                              </p:par>
                            </p:childTnLst>
                          </p:cTn>
                        </p:par>
                        <p:par>
                          <p:cTn id="58" fill="hold" nodeType="afterGroup">
                            <p:stCondLst>
                              <p:cond delay="15000"/>
                            </p:stCondLst>
                            <p:childTnLst>
                              <p:par>
                                <p:cTn id="59" presetID="1" presetClass="entr" presetSubtype="0" fill="hold" nodeType="afterEffect">
                                  <p:stCondLst>
                                    <p:cond delay="1000"/>
                                  </p:stCondLst>
                                  <p:childTnLst>
                                    <p:set>
                                      <p:cBhvr>
                                        <p:cTn id="60"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3" name="DING.WAV"/>
                                        </p:tgtEl>
                                      </p:cMediaNode>
                                    </p:audio>
                                  </p:subTnLst>
                                </p:cTn>
                              </p:par>
                            </p:childTnLst>
                          </p:cTn>
                        </p:par>
                        <p:par>
                          <p:cTn id="61" fill="hold" nodeType="afterGroup">
                            <p:stCondLst>
                              <p:cond delay="16000"/>
                            </p:stCondLst>
                            <p:childTnLst>
                              <p:par>
                                <p:cTn id="62" presetID="1" presetClass="entr" presetSubtype="0" fill="hold" nodeType="afterEffect">
                                  <p:stCondLst>
                                    <p:cond delay="1000"/>
                                  </p:stCondLst>
                                  <p:childTnLst>
                                    <p:set>
                                      <p:cBhvr>
                                        <p:cTn id="63"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3" name="DING.WAV"/>
                                        </p:tgtEl>
                                      </p:cMediaNode>
                                    </p:audio>
                                  </p:subTnLst>
                                </p:cTn>
                              </p:par>
                            </p:childTnLst>
                          </p:cTn>
                        </p:par>
                        <p:par>
                          <p:cTn id="64" fill="hold" nodeType="afterGroup">
                            <p:stCondLst>
                              <p:cond delay="17000"/>
                            </p:stCondLst>
                            <p:childTnLst>
                              <p:par>
                                <p:cTn id="65" presetID="5" presetClass="entr" presetSubtype="10" fill="hold" grpId="0" nodeType="afterEffect">
                                  <p:stCondLst>
                                    <p:cond delay="0"/>
                                  </p:stCondLst>
                                  <p:childTnLst>
                                    <p:set>
                                      <p:cBhvr>
                                        <p:cTn id="66" dur="1" fill="hold">
                                          <p:stCondLst>
                                            <p:cond delay="0"/>
                                          </p:stCondLst>
                                        </p:cTn>
                                        <p:tgtEl>
                                          <p:spTgt spid="193591"/>
                                        </p:tgtEl>
                                        <p:attrNameLst>
                                          <p:attrName>style.visibility</p:attrName>
                                        </p:attrNameLst>
                                      </p:cBhvr>
                                      <p:to>
                                        <p:strVal val="visible"/>
                                      </p:to>
                                    </p:set>
                                    <p:animEffect transition="in" filter="checkerboard(across)">
                                      <p:cBhvr>
                                        <p:cTn id="67" dur="1000"/>
                                        <p:tgtEl>
                                          <p:spTgt spid="193591"/>
                                        </p:tgtEl>
                                      </p:cBhvr>
                                    </p:animEffect>
                                  </p:childTnLst>
                                  <p:subTnLst>
                                    <p:audio>
                                      <p:cMediaNode>
                                        <p:cTn display="0" masterRel="sameClick">
                                          <p:stCondLst>
                                            <p:cond evt="begin" delay="0">
                                              <p:tn val="65"/>
                                            </p:cond>
                                          </p:stCondLst>
                                          <p:endCondLst>
                                            <p:cond evt="onStopAudio" delay="0">
                                              <p:tgtEl>
                                                <p:sldTgt/>
                                              </p:tgtEl>
                                            </p:cond>
                                          </p:endCondLst>
                                        </p:cTn>
                                        <p:tgtEl>
                                          <p:sndTgt r:embed="rId2" name="REC04.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25" presetClass="entr" presetSubtype="0" fill="hold" grpId="0" nodeType="clickEffect">
                                  <p:stCondLst>
                                    <p:cond delay="0"/>
                                  </p:stCondLst>
                                  <p:childTnLst>
                                    <p:set>
                                      <p:cBhvr>
                                        <p:cTn id="71" dur="1" fill="hold">
                                          <p:stCondLst>
                                            <p:cond delay="0"/>
                                          </p:stCondLst>
                                        </p:cTn>
                                        <p:tgtEl>
                                          <p:spTgt spid="193592"/>
                                        </p:tgtEl>
                                        <p:attrNameLst>
                                          <p:attrName>style.visibility</p:attrName>
                                        </p:attrNameLst>
                                      </p:cBhvr>
                                      <p:to>
                                        <p:strVal val="visible"/>
                                      </p:to>
                                    </p:set>
                                    <p:anim calcmode="lin" valueType="num">
                                      <p:cBhvr>
                                        <p:cTn id="72" dur="500" decel="50000" fill="hold">
                                          <p:stCondLst>
                                            <p:cond delay="0"/>
                                          </p:stCondLst>
                                        </p:cTn>
                                        <p:tgtEl>
                                          <p:spTgt spid="193592"/>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193592"/>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193592"/>
                                        </p:tgtEl>
                                        <p:attrNameLst>
                                          <p:attrName>ppt_w</p:attrName>
                                        </p:attrNameLst>
                                      </p:cBhvr>
                                      <p:tavLst>
                                        <p:tav tm="0">
                                          <p:val>
                                            <p:strVal val="#ppt_w*.05"/>
                                          </p:val>
                                        </p:tav>
                                        <p:tav tm="100000">
                                          <p:val>
                                            <p:strVal val="#ppt_w"/>
                                          </p:val>
                                        </p:tav>
                                      </p:tavLst>
                                    </p:anim>
                                    <p:anim calcmode="lin" valueType="num">
                                      <p:cBhvr>
                                        <p:cTn id="75" dur="1000" fill="hold"/>
                                        <p:tgtEl>
                                          <p:spTgt spid="193592"/>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193592"/>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193592"/>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193592"/>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193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4" grpId="0"/>
      <p:bldP spid="193545" grpId="0" animBg="1"/>
      <p:bldP spid="193545" grpId="1" animBg="1"/>
      <p:bldP spid="193591" grpId="0" animBg="1"/>
      <p:bldP spid="19359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a:extLst>
              <a:ext uri="{FF2B5EF4-FFF2-40B4-BE49-F238E27FC236}">
                <a16:creationId xmlns:a16="http://schemas.microsoft.com/office/drawing/2014/main" id="{0B2CFC40-BBE1-4D28-AC08-0727127C5CE8}"/>
              </a:ext>
            </a:extLst>
          </p:cNvPr>
          <p:cNvSpPr>
            <a:spLocks noChangeArrowheads="1"/>
          </p:cNvSpPr>
          <p:nvPr/>
        </p:nvSpPr>
        <p:spPr bwMode="auto">
          <a:xfrm>
            <a:off x="1524000" y="0"/>
            <a:ext cx="9144000" cy="6553200"/>
          </a:xfrm>
          <a:prstGeom prst="roundRect">
            <a:avLst>
              <a:gd name="adj" fmla="val 16667"/>
            </a:avLst>
          </a:prstGeom>
          <a:solidFill>
            <a:schemeClr val="bg1"/>
          </a:solidFill>
          <a:ln w="57150" cmpd="thinThick">
            <a:solidFill>
              <a:srgbClr val="CC00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endParaRPr>
          </a:p>
        </p:txBody>
      </p:sp>
      <p:pic>
        <p:nvPicPr>
          <p:cNvPr id="13315" name="Picture 3" descr="an30">
            <a:extLst>
              <a:ext uri="{FF2B5EF4-FFF2-40B4-BE49-F238E27FC236}">
                <a16:creationId xmlns:a16="http://schemas.microsoft.com/office/drawing/2014/main" id="{F446331B-DE27-4945-9B96-A579D06C5962}"/>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81001"/>
            <a:ext cx="1295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4" descr="33">
            <a:extLst>
              <a:ext uri="{FF2B5EF4-FFF2-40B4-BE49-F238E27FC236}">
                <a16:creationId xmlns:a16="http://schemas.microsoft.com/office/drawing/2014/main" id="{D83EBABE-5F75-457E-886C-70ED3A452F87}"/>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790700" y="1447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WordArt 5">
            <a:extLst>
              <a:ext uri="{FF2B5EF4-FFF2-40B4-BE49-F238E27FC236}">
                <a16:creationId xmlns:a16="http://schemas.microsoft.com/office/drawing/2014/main" id="{F8F17FD4-4D68-4047-9CBA-28ADF9517525}"/>
              </a:ext>
            </a:extLst>
          </p:cNvPr>
          <p:cNvSpPr>
            <a:spLocks noChangeArrowheads="1" noChangeShapeType="1" noTextEdit="1"/>
          </p:cNvSpPr>
          <p:nvPr/>
        </p:nvSpPr>
        <p:spPr bwMode="auto">
          <a:xfrm>
            <a:off x="3886200" y="533400"/>
            <a:ext cx="5181600" cy="6096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BahamasBH" panose="020BE200000000000000" pitchFamily="34" charset="0"/>
              </a:rPr>
              <a:t>rung chu«ng vµng </a:t>
            </a:r>
          </a:p>
        </p:txBody>
      </p:sp>
      <p:pic>
        <p:nvPicPr>
          <p:cNvPr id="13318" name="Picture 6" descr="star_tip_md_wht">
            <a:extLst>
              <a:ext uri="{FF2B5EF4-FFF2-40B4-BE49-F238E27FC236}">
                <a16:creationId xmlns:a16="http://schemas.microsoft.com/office/drawing/2014/main" id="{B05AB2CD-944D-442F-AD1C-2D9FA953190F}"/>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144000" y="38100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7" descr="people008">
            <a:extLst>
              <a:ext uri="{FF2B5EF4-FFF2-40B4-BE49-F238E27FC236}">
                <a16:creationId xmlns:a16="http://schemas.microsoft.com/office/drawing/2014/main" id="{50E853AE-7ACE-44D0-848E-E92CB779D36D}"/>
              </a:ext>
            </a:extLst>
          </p:cNvPr>
          <p:cNvPicPr>
            <a:picLocks noChangeAspect="1" noChangeArrowheads="1" noCrop="1"/>
          </p:cNvPicPr>
          <p:nvPr/>
        </p:nvPicPr>
        <p:blipFill>
          <a:blip r:embed="rId7">
            <a:lum contrast="12000"/>
            <a:extLst>
              <a:ext uri="{28A0092B-C50C-407E-A947-70E740481C1C}">
                <a14:useLocalDpi xmlns:a14="http://schemas.microsoft.com/office/drawing/2010/main" val="0"/>
              </a:ext>
            </a:extLst>
          </a:blip>
          <a:srcRect/>
          <a:stretch>
            <a:fillRect/>
          </a:stretch>
        </p:blipFill>
        <p:spPr bwMode="auto">
          <a:xfrm>
            <a:off x="2133600" y="32004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8" name="Text Box 8">
            <a:extLst>
              <a:ext uri="{FF2B5EF4-FFF2-40B4-BE49-F238E27FC236}">
                <a16:creationId xmlns:a16="http://schemas.microsoft.com/office/drawing/2014/main" id="{C9DB8196-3E55-41A3-93A3-3EA42684CB7D}"/>
              </a:ext>
            </a:extLst>
          </p:cNvPr>
          <p:cNvSpPr txBox="1">
            <a:spLocks noChangeArrowheads="1"/>
          </p:cNvSpPr>
          <p:nvPr/>
        </p:nvSpPr>
        <p:spPr bwMode="auto">
          <a:xfrm>
            <a:off x="3200400" y="2595563"/>
            <a:ext cx="73152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sz="2400">
                <a:solidFill>
                  <a:srgbClr val="000000"/>
                </a:solidFill>
                <a:latin typeface="Times New Roman" panose="02020603050405020304" pitchFamily="18" charset="0"/>
              </a:rPr>
              <a:t>  </a:t>
            </a:r>
            <a:r>
              <a:rPr lang="en-US" altLang="en-US" sz="2400" b="1" u="sng">
                <a:solidFill>
                  <a:srgbClr val="000099"/>
                </a:solidFill>
                <a:latin typeface="Times New Roman" panose="02020603050405020304" pitchFamily="18" charset="0"/>
              </a:rPr>
              <a:t>Câu hỏi 5:</a:t>
            </a:r>
            <a:r>
              <a:rPr lang="en-US" altLang="en-US" sz="2400">
                <a:solidFill>
                  <a:srgbClr val="000000"/>
                </a:solidFill>
                <a:latin typeface="Times New Roman" panose="02020603050405020304" pitchFamily="18" charset="0"/>
              </a:rPr>
              <a:t> </a:t>
            </a:r>
            <a:r>
              <a:rPr lang="en-US" altLang="en-US" sz="2400" b="1">
                <a:solidFill>
                  <a:srgbClr val="000000"/>
                </a:solidFill>
                <a:latin typeface="Times New Roman" panose="02020603050405020304" pitchFamily="18" charset="0"/>
              </a:rPr>
              <a:t>Để thuyết phục ba bạn công  nhận người lao động là quý nhất. Thầy đã lập luận như thế nào?</a:t>
            </a:r>
          </a:p>
          <a:p>
            <a:pPr fontAlgn="base">
              <a:spcBef>
                <a:spcPct val="0"/>
              </a:spcBef>
              <a:spcAft>
                <a:spcPct val="0"/>
              </a:spcAft>
              <a:buNone/>
            </a:pPr>
            <a:endParaRPr lang="en-US" altLang="en-US" sz="2400">
              <a:solidFill>
                <a:srgbClr val="000000"/>
              </a:solidFill>
              <a:latin typeface="Times New Roman" panose="02020603050405020304" pitchFamily="18" charset="0"/>
            </a:endParaRPr>
          </a:p>
          <a:p>
            <a:pPr fontAlgn="base">
              <a:spcBef>
                <a:spcPct val="0"/>
              </a:spcBef>
              <a:spcAft>
                <a:spcPct val="0"/>
              </a:spcAft>
              <a:buNone/>
            </a:pPr>
            <a:r>
              <a:rPr lang="en-US" altLang="en-US" sz="2400">
                <a:solidFill>
                  <a:srgbClr val="000000"/>
                </a:solidFill>
                <a:latin typeface="Times New Roman" panose="02020603050405020304" pitchFamily="18" charset="0"/>
              </a:rPr>
              <a:t>A- Lúa gạo, vàng bạc, thì giờ đều quý nhưng chưa phái là quý nhất.</a:t>
            </a:r>
          </a:p>
          <a:p>
            <a:pPr fontAlgn="base">
              <a:spcBef>
                <a:spcPct val="0"/>
              </a:spcBef>
              <a:spcAft>
                <a:spcPct val="0"/>
              </a:spcAft>
              <a:buNone/>
            </a:pPr>
            <a:r>
              <a:rPr lang="en-US" altLang="en-US" sz="2400">
                <a:solidFill>
                  <a:srgbClr val="000000"/>
                </a:solidFill>
                <a:latin typeface="Times New Roman" panose="02020603050405020304" pitchFamily="18" charset="0"/>
              </a:rPr>
              <a:t>B- Không có người lao động thì không có lúa gạo, vàng bạc và thì giờ cũng trôi qua một cách vô vị mà thôi.</a:t>
            </a:r>
          </a:p>
          <a:p>
            <a:pPr fontAlgn="base">
              <a:spcBef>
                <a:spcPct val="0"/>
              </a:spcBef>
              <a:spcAft>
                <a:spcPct val="0"/>
              </a:spcAft>
              <a:buNone/>
            </a:pPr>
            <a:r>
              <a:rPr lang="en-US" altLang="en-US" sz="2400">
                <a:solidFill>
                  <a:srgbClr val="000000"/>
                </a:solidFill>
                <a:latin typeface="Times New Roman" panose="02020603050405020304" pitchFamily="18" charset="0"/>
              </a:rPr>
              <a:t>C- Cả hai đáp án trên.</a:t>
            </a:r>
            <a:endParaRPr lang="en-US" altLang="en-US" b="1" i="1">
              <a:solidFill>
                <a:srgbClr val="000099"/>
              </a:solidFill>
              <a:latin typeface="Times New Roman" panose="02020603050405020304" pitchFamily="18" charset="0"/>
            </a:endParaRPr>
          </a:p>
          <a:p>
            <a:pPr algn="ctr" fontAlgn="base">
              <a:spcBef>
                <a:spcPct val="50000"/>
              </a:spcBef>
              <a:spcAft>
                <a:spcPct val="0"/>
              </a:spcAft>
              <a:buNone/>
            </a:pPr>
            <a:endParaRPr lang="en-US" altLang="en-US" sz="2400">
              <a:solidFill>
                <a:srgbClr val="FF0000"/>
              </a:solidFill>
              <a:latin typeface="Times New Roman" panose="02020603050405020304" pitchFamily="18" charset="0"/>
            </a:endParaRPr>
          </a:p>
        </p:txBody>
      </p:sp>
      <p:sp>
        <p:nvSpPr>
          <p:cNvPr id="194569" name="AutoShape 9">
            <a:extLst>
              <a:ext uri="{FF2B5EF4-FFF2-40B4-BE49-F238E27FC236}">
                <a16:creationId xmlns:a16="http://schemas.microsoft.com/office/drawing/2014/main" id="{B94C0340-DF2C-4EBA-9D7F-CF47B9D5035F}"/>
              </a:ext>
            </a:extLst>
          </p:cNvPr>
          <p:cNvSpPr>
            <a:spLocks noChangeArrowheads="1"/>
          </p:cNvSpPr>
          <p:nvPr/>
        </p:nvSpPr>
        <p:spPr bwMode="auto">
          <a:xfrm>
            <a:off x="8915400" y="76200"/>
            <a:ext cx="1143000" cy="1905000"/>
          </a:xfrm>
          <a:prstGeom prst="cloudCallout">
            <a:avLst>
              <a:gd name="adj1" fmla="val 248750"/>
              <a:gd name="adj2" fmla="val 75167"/>
            </a:avLst>
          </a:prstGeom>
          <a:solidFill>
            <a:srgbClr val="00CCFF"/>
          </a:solidFill>
          <a:ln w="9525">
            <a:noFill/>
            <a:round/>
            <a:headEnd/>
            <a:tailEnd/>
          </a:ln>
          <a:effectLst/>
        </p:spPr>
        <p:txBody>
          <a:bodyPr anchor="ctr"/>
          <a:lstStyle/>
          <a:p>
            <a:pPr algn="ctr" fontAlgn="base">
              <a:spcBef>
                <a:spcPct val="0"/>
              </a:spcBef>
              <a:spcAft>
                <a:spcPct val="0"/>
              </a:spcAft>
              <a:defRPr/>
            </a:pPr>
            <a:r>
              <a:rPr lang="en-US" sz="2400" b="1">
                <a:solidFill>
                  <a:srgbClr val="0000CC"/>
                </a:solidFill>
                <a:effectLst>
                  <a:outerShdw blurRad="38100" dist="38100" dir="2700000" algn="tl">
                    <a:srgbClr val="000000"/>
                  </a:outerShdw>
                </a:effectLst>
                <a:latin typeface=".VnTime" pitchFamily="34" charset="0"/>
              </a:rPr>
              <a:t>15 gi©y b¾t ®Çu</a:t>
            </a:r>
          </a:p>
        </p:txBody>
      </p:sp>
      <p:grpSp>
        <p:nvGrpSpPr>
          <p:cNvPr id="2" name="Group 10">
            <a:extLst>
              <a:ext uri="{FF2B5EF4-FFF2-40B4-BE49-F238E27FC236}">
                <a16:creationId xmlns:a16="http://schemas.microsoft.com/office/drawing/2014/main" id="{B8491085-9DAA-49FE-B029-A23592BA120D}"/>
              </a:ext>
            </a:extLst>
          </p:cNvPr>
          <p:cNvGrpSpPr>
            <a:grpSpLocks/>
          </p:cNvGrpSpPr>
          <p:nvPr/>
        </p:nvGrpSpPr>
        <p:grpSpPr bwMode="auto">
          <a:xfrm>
            <a:off x="1524001" y="1600200"/>
            <a:ext cx="1774825" cy="1371600"/>
            <a:chOff x="4450" y="0"/>
            <a:chExt cx="1118" cy="1104"/>
          </a:xfrm>
        </p:grpSpPr>
        <p:pic>
          <p:nvPicPr>
            <p:cNvPr id="13367" name="Picture 11" descr="CLOCK">
              <a:extLst>
                <a:ext uri="{FF2B5EF4-FFF2-40B4-BE49-F238E27FC236}">
                  <a16:creationId xmlns:a16="http://schemas.microsoft.com/office/drawing/2014/main" id="{34A5526A-09BA-4089-9BB9-461DC2342F8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68" name="AutoShape 12">
              <a:extLst>
                <a:ext uri="{FF2B5EF4-FFF2-40B4-BE49-F238E27FC236}">
                  <a16:creationId xmlns:a16="http://schemas.microsoft.com/office/drawing/2014/main" id="{51F2088A-2F80-43D5-ACFE-74B9854F8B0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01s </a:t>
              </a:r>
            </a:p>
          </p:txBody>
        </p:sp>
      </p:grpSp>
      <p:grpSp>
        <p:nvGrpSpPr>
          <p:cNvPr id="3" name="Group 13">
            <a:extLst>
              <a:ext uri="{FF2B5EF4-FFF2-40B4-BE49-F238E27FC236}">
                <a16:creationId xmlns:a16="http://schemas.microsoft.com/office/drawing/2014/main" id="{3ABC4F05-FEE8-4728-909E-FB437FEE93CB}"/>
              </a:ext>
            </a:extLst>
          </p:cNvPr>
          <p:cNvGrpSpPr>
            <a:grpSpLocks/>
          </p:cNvGrpSpPr>
          <p:nvPr/>
        </p:nvGrpSpPr>
        <p:grpSpPr bwMode="auto">
          <a:xfrm>
            <a:off x="1524001" y="1600200"/>
            <a:ext cx="1774825" cy="1371600"/>
            <a:chOff x="4450" y="0"/>
            <a:chExt cx="1118" cy="1104"/>
          </a:xfrm>
        </p:grpSpPr>
        <p:pic>
          <p:nvPicPr>
            <p:cNvPr id="13365" name="Picture 14" descr="CLOCK">
              <a:extLst>
                <a:ext uri="{FF2B5EF4-FFF2-40B4-BE49-F238E27FC236}">
                  <a16:creationId xmlns:a16="http://schemas.microsoft.com/office/drawing/2014/main" id="{67F617E7-8AB0-4108-8C63-ABE4A3EC82F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66" name="AutoShape 15">
              <a:extLst>
                <a:ext uri="{FF2B5EF4-FFF2-40B4-BE49-F238E27FC236}">
                  <a16:creationId xmlns:a16="http://schemas.microsoft.com/office/drawing/2014/main" id="{7E42887B-3D0B-44A6-9AC9-F004DF78555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02s </a:t>
              </a:r>
            </a:p>
          </p:txBody>
        </p:sp>
      </p:grpSp>
      <p:grpSp>
        <p:nvGrpSpPr>
          <p:cNvPr id="4" name="Group 16">
            <a:extLst>
              <a:ext uri="{FF2B5EF4-FFF2-40B4-BE49-F238E27FC236}">
                <a16:creationId xmlns:a16="http://schemas.microsoft.com/office/drawing/2014/main" id="{489E1E96-8257-4924-92CE-4488D8855FF0}"/>
              </a:ext>
            </a:extLst>
          </p:cNvPr>
          <p:cNvGrpSpPr>
            <a:grpSpLocks/>
          </p:cNvGrpSpPr>
          <p:nvPr/>
        </p:nvGrpSpPr>
        <p:grpSpPr bwMode="auto">
          <a:xfrm>
            <a:off x="1524001" y="1600200"/>
            <a:ext cx="1774825" cy="1371600"/>
            <a:chOff x="4450" y="0"/>
            <a:chExt cx="1118" cy="1104"/>
          </a:xfrm>
        </p:grpSpPr>
        <p:pic>
          <p:nvPicPr>
            <p:cNvPr id="13363" name="Picture 17" descr="CLOCK">
              <a:extLst>
                <a:ext uri="{FF2B5EF4-FFF2-40B4-BE49-F238E27FC236}">
                  <a16:creationId xmlns:a16="http://schemas.microsoft.com/office/drawing/2014/main" id="{95BF6A8B-6ECA-4802-B48F-ADE7F34594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64" name="AutoShape 18">
              <a:extLst>
                <a:ext uri="{FF2B5EF4-FFF2-40B4-BE49-F238E27FC236}">
                  <a16:creationId xmlns:a16="http://schemas.microsoft.com/office/drawing/2014/main" id="{55775C2D-16BF-42F0-ADD2-8AE5FFC9322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03s </a:t>
              </a:r>
            </a:p>
          </p:txBody>
        </p:sp>
      </p:grpSp>
      <p:grpSp>
        <p:nvGrpSpPr>
          <p:cNvPr id="5" name="Group 19">
            <a:extLst>
              <a:ext uri="{FF2B5EF4-FFF2-40B4-BE49-F238E27FC236}">
                <a16:creationId xmlns:a16="http://schemas.microsoft.com/office/drawing/2014/main" id="{27619A44-48E6-4A7B-8779-245D909BE579}"/>
              </a:ext>
            </a:extLst>
          </p:cNvPr>
          <p:cNvGrpSpPr>
            <a:grpSpLocks/>
          </p:cNvGrpSpPr>
          <p:nvPr/>
        </p:nvGrpSpPr>
        <p:grpSpPr bwMode="auto">
          <a:xfrm>
            <a:off x="1524001" y="1600200"/>
            <a:ext cx="1774825" cy="1371600"/>
            <a:chOff x="4450" y="0"/>
            <a:chExt cx="1118" cy="1104"/>
          </a:xfrm>
        </p:grpSpPr>
        <p:pic>
          <p:nvPicPr>
            <p:cNvPr id="13361" name="Picture 20" descr="CLOCK">
              <a:extLst>
                <a:ext uri="{FF2B5EF4-FFF2-40B4-BE49-F238E27FC236}">
                  <a16:creationId xmlns:a16="http://schemas.microsoft.com/office/drawing/2014/main" id="{6B3EC30A-9848-4343-B935-C859F4CA7E3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62" name="AutoShape 21">
              <a:extLst>
                <a:ext uri="{FF2B5EF4-FFF2-40B4-BE49-F238E27FC236}">
                  <a16:creationId xmlns:a16="http://schemas.microsoft.com/office/drawing/2014/main" id="{387BF53B-FE52-4CA6-BD05-CAD7000CB8D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04s </a:t>
              </a:r>
            </a:p>
          </p:txBody>
        </p:sp>
      </p:grpSp>
      <p:grpSp>
        <p:nvGrpSpPr>
          <p:cNvPr id="6" name="Group 22">
            <a:extLst>
              <a:ext uri="{FF2B5EF4-FFF2-40B4-BE49-F238E27FC236}">
                <a16:creationId xmlns:a16="http://schemas.microsoft.com/office/drawing/2014/main" id="{DDDD0C9A-BC2C-44A4-B88F-CA5F59A61E2A}"/>
              </a:ext>
            </a:extLst>
          </p:cNvPr>
          <p:cNvGrpSpPr>
            <a:grpSpLocks/>
          </p:cNvGrpSpPr>
          <p:nvPr/>
        </p:nvGrpSpPr>
        <p:grpSpPr bwMode="auto">
          <a:xfrm>
            <a:off x="1524001" y="1600200"/>
            <a:ext cx="1774825" cy="1371600"/>
            <a:chOff x="4450" y="0"/>
            <a:chExt cx="1118" cy="1104"/>
          </a:xfrm>
        </p:grpSpPr>
        <p:pic>
          <p:nvPicPr>
            <p:cNvPr id="13359" name="Picture 23" descr="CLOCK">
              <a:extLst>
                <a:ext uri="{FF2B5EF4-FFF2-40B4-BE49-F238E27FC236}">
                  <a16:creationId xmlns:a16="http://schemas.microsoft.com/office/drawing/2014/main" id="{194F93C5-F490-4263-A7DB-1F64BE5EDD3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60" name="AutoShape 24">
              <a:extLst>
                <a:ext uri="{FF2B5EF4-FFF2-40B4-BE49-F238E27FC236}">
                  <a16:creationId xmlns:a16="http://schemas.microsoft.com/office/drawing/2014/main" id="{73808F6C-C15A-4A76-9DDB-91CFFA98C4D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05s </a:t>
              </a:r>
            </a:p>
          </p:txBody>
        </p:sp>
      </p:grpSp>
      <p:grpSp>
        <p:nvGrpSpPr>
          <p:cNvPr id="7" name="Group 25">
            <a:extLst>
              <a:ext uri="{FF2B5EF4-FFF2-40B4-BE49-F238E27FC236}">
                <a16:creationId xmlns:a16="http://schemas.microsoft.com/office/drawing/2014/main" id="{C523E9BE-BDBA-47FF-BBF7-DE08880BA368}"/>
              </a:ext>
            </a:extLst>
          </p:cNvPr>
          <p:cNvGrpSpPr>
            <a:grpSpLocks/>
          </p:cNvGrpSpPr>
          <p:nvPr/>
        </p:nvGrpSpPr>
        <p:grpSpPr bwMode="auto">
          <a:xfrm>
            <a:off x="1524001" y="1600200"/>
            <a:ext cx="1774825" cy="1371600"/>
            <a:chOff x="4450" y="0"/>
            <a:chExt cx="1118" cy="1104"/>
          </a:xfrm>
        </p:grpSpPr>
        <p:pic>
          <p:nvPicPr>
            <p:cNvPr id="13357" name="Picture 26" descr="CLOCK">
              <a:extLst>
                <a:ext uri="{FF2B5EF4-FFF2-40B4-BE49-F238E27FC236}">
                  <a16:creationId xmlns:a16="http://schemas.microsoft.com/office/drawing/2014/main" id="{6525788A-A07C-4030-AEE0-E395EF8F6EC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8" name="AutoShape 27">
              <a:extLst>
                <a:ext uri="{FF2B5EF4-FFF2-40B4-BE49-F238E27FC236}">
                  <a16:creationId xmlns:a16="http://schemas.microsoft.com/office/drawing/2014/main" id="{BEAA2039-F1CE-430A-9ADD-BD4D2D79CD34}"/>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06s </a:t>
              </a:r>
            </a:p>
          </p:txBody>
        </p:sp>
      </p:grpSp>
      <p:grpSp>
        <p:nvGrpSpPr>
          <p:cNvPr id="8" name="Group 28">
            <a:extLst>
              <a:ext uri="{FF2B5EF4-FFF2-40B4-BE49-F238E27FC236}">
                <a16:creationId xmlns:a16="http://schemas.microsoft.com/office/drawing/2014/main" id="{00301317-BC84-44F9-AD56-AAF583ABC43F}"/>
              </a:ext>
            </a:extLst>
          </p:cNvPr>
          <p:cNvGrpSpPr>
            <a:grpSpLocks/>
          </p:cNvGrpSpPr>
          <p:nvPr/>
        </p:nvGrpSpPr>
        <p:grpSpPr bwMode="auto">
          <a:xfrm>
            <a:off x="1524001" y="1600200"/>
            <a:ext cx="1774825" cy="1371600"/>
            <a:chOff x="4450" y="0"/>
            <a:chExt cx="1118" cy="1104"/>
          </a:xfrm>
        </p:grpSpPr>
        <p:pic>
          <p:nvPicPr>
            <p:cNvPr id="13355" name="Picture 29" descr="CLOCK">
              <a:extLst>
                <a:ext uri="{FF2B5EF4-FFF2-40B4-BE49-F238E27FC236}">
                  <a16:creationId xmlns:a16="http://schemas.microsoft.com/office/drawing/2014/main" id="{752EF4E7-490F-49F1-85CC-9D7A48C80A1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6" name="AutoShape 30">
              <a:extLst>
                <a:ext uri="{FF2B5EF4-FFF2-40B4-BE49-F238E27FC236}">
                  <a16:creationId xmlns:a16="http://schemas.microsoft.com/office/drawing/2014/main" id="{138A2496-D765-4768-99FB-B867DAE204F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07s </a:t>
              </a:r>
            </a:p>
          </p:txBody>
        </p:sp>
      </p:grpSp>
      <p:grpSp>
        <p:nvGrpSpPr>
          <p:cNvPr id="9" name="Group 31">
            <a:extLst>
              <a:ext uri="{FF2B5EF4-FFF2-40B4-BE49-F238E27FC236}">
                <a16:creationId xmlns:a16="http://schemas.microsoft.com/office/drawing/2014/main" id="{0E54E984-D48A-4BF9-A768-F445513BBEC8}"/>
              </a:ext>
            </a:extLst>
          </p:cNvPr>
          <p:cNvGrpSpPr>
            <a:grpSpLocks/>
          </p:cNvGrpSpPr>
          <p:nvPr/>
        </p:nvGrpSpPr>
        <p:grpSpPr bwMode="auto">
          <a:xfrm>
            <a:off x="1524001" y="1600200"/>
            <a:ext cx="1774825" cy="1371600"/>
            <a:chOff x="4450" y="0"/>
            <a:chExt cx="1118" cy="1104"/>
          </a:xfrm>
        </p:grpSpPr>
        <p:pic>
          <p:nvPicPr>
            <p:cNvPr id="13353" name="Picture 32" descr="CLOCK">
              <a:extLst>
                <a:ext uri="{FF2B5EF4-FFF2-40B4-BE49-F238E27FC236}">
                  <a16:creationId xmlns:a16="http://schemas.microsoft.com/office/drawing/2014/main" id="{FDB024B0-509D-4E1A-AD3D-14AD1B052D3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4" name="AutoShape 33">
              <a:extLst>
                <a:ext uri="{FF2B5EF4-FFF2-40B4-BE49-F238E27FC236}">
                  <a16:creationId xmlns:a16="http://schemas.microsoft.com/office/drawing/2014/main" id="{E22B2C88-5A51-41D1-92EF-6CB284EBF4FE}"/>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08s </a:t>
              </a:r>
            </a:p>
          </p:txBody>
        </p:sp>
      </p:grpSp>
      <p:grpSp>
        <p:nvGrpSpPr>
          <p:cNvPr id="10" name="Group 34">
            <a:extLst>
              <a:ext uri="{FF2B5EF4-FFF2-40B4-BE49-F238E27FC236}">
                <a16:creationId xmlns:a16="http://schemas.microsoft.com/office/drawing/2014/main" id="{715647AE-BFDE-446A-9B72-13DD8829E9C0}"/>
              </a:ext>
            </a:extLst>
          </p:cNvPr>
          <p:cNvGrpSpPr>
            <a:grpSpLocks/>
          </p:cNvGrpSpPr>
          <p:nvPr/>
        </p:nvGrpSpPr>
        <p:grpSpPr bwMode="auto">
          <a:xfrm>
            <a:off x="1524001" y="1600200"/>
            <a:ext cx="1774825" cy="1371600"/>
            <a:chOff x="4450" y="0"/>
            <a:chExt cx="1118" cy="1104"/>
          </a:xfrm>
        </p:grpSpPr>
        <p:pic>
          <p:nvPicPr>
            <p:cNvPr id="13351" name="Picture 35" descr="CLOCK">
              <a:extLst>
                <a:ext uri="{FF2B5EF4-FFF2-40B4-BE49-F238E27FC236}">
                  <a16:creationId xmlns:a16="http://schemas.microsoft.com/office/drawing/2014/main" id="{DC5F166C-912A-4C75-9512-90D9367AC2E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2" name="AutoShape 36">
              <a:extLst>
                <a:ext uri="{FF2B5EF4-FFF2-40B4-BE49-F238E27FC236}">
                  <a16:creationId xmlns:a16="http://schemas.microsoft.com/office/drawing/2014/main" id="{E54AEBD0-6A40-4F8D-8611-876A77A31689}"/>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09s </a:t>
              </a:r>
            </a:p>
          </p:txBody>
        </p:sp>
      </p:grpSp>
      <p:grpSp>
        <p:nvGrpSpPr>
          <p:cNvPr id="11" name="Group 37">
            <a:extLst>
              <a:ext uri="{FF2B5EF4-FFF2-40B4-BE49-F238E27FC236}">
                <a16:creationId xmlns:a16="http://schemas.microsoft.com/office/drawing/2014/main" id="{45664AAF-CC3D-463F-B90A-FEAD5CAB6195}"/>
              </a:ext>
            </a:extLst>
          </p:cNvPr>
          <p:cNvGrpSpPr>
            <a:grpSpLocks/>
          </p:cNvGrpSpPr>
          <p:nvPr/>
        </p:nvGrpSpPr>
        <p:grpSpPr bwMode="auto">
          <a:xfrm>
            <a:off x="1524001" y="1600200"/>
            <a:ext cx="1774825" cy="1371600"/>
            <a:chOff x="4450" y="0"/>
            <a:chExt cx="1118" cy="1104"/>
          </a:xfrm>
        </p:grpSpPr>
        <p:pic>
          <p:nvPicPr>
            <p:cNvPr id="13349" name="Picture 38" descr="CLOCK">
              <a:extLst>
                <a:ext uri="{FF2B5EF4-FFF2-40B4-BE49-F238E27FC236}">
                  <a16:creationId xmlns:a16="http://schemas.microsoft.com/office/drawing/2014/main" id="{4FBF79F7-7FBF-4364-B8B2-0939DF950F3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0" name="AutoShape 39">
              <a:extLst>
                <a:ext uri="{FF2B5EF4-FFF2-40B4-BE49-F238E27FC236}">
                  <a16:creationId xmlns:a16="http://schemas.microsoft.com/office/drawing/2014/main" id="{5B224B5D-D8E7-4CAA-8424-AA08BC4005C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10s </a:t>
              </a:r>
            </a:p>
          </p:txBody>
        </p:sp>
      </p:grpSp>
      <p:grpSp>
        <p:nvGrpSpPr>
          <p:cNvPr id="12" name="Group 40">
            <a:extLst>
              <a:ext uri="{FF2B5EF4-FFF2-40B4-BE49-F238E27FC236}">
                <a16:creationId xmlns:a16="http://schemas.microsoft.com/office/drawing/2014/main" id="{8518875A-C2FA-438C-BFBF-8CA84CA0E565}"/>
              </a:ext>
            </a:extLst>
          </p:cNvPr>
          <p:cNvGrpSpPr>
            <a:grpSpLocks/>
          </p:cNvGrpSpPr>
          <p:nvPr/>
        </p:nvGrpSpPr>
        <p:grpSpPr bwMode="auto">
          <a:xfrm>
            <a:off x="1524001" y="1600200"/>
            <a:ext cx="1774825" cy="1371600"/>
            <a:chOff x="4450" y="0"/>
            <a:chExt cx="1118" cy="1104"/>
          </a:xfrm>
        </p:grpSpPr>
        <p:pic>
          <p:nvPicPr>
            <p:cNvPr id="13347" name="Picture 41" descr="CLOCK">
              <a:extLst>
                <a:ext uri="{FF2B5EF4-FFF2-40B4-BE49-F238E27FC236}">
                  <a16:creationId xmlns:a16="http://schemas.microsoft.com/office/drawing/2014/main" id="{5CB83AB5-0057-4CCA-A58F-EE3454E3E7E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8" name="AutoShape 42">
              <a:extLst>
                <a:ext uri="{FF2B5EF4-FFF2-40B4-BE49-F238E27FC236}">
                  <a16:creationId xmlns:a16="http://schemas.microsoft.com/office/drawing/2014/main" id="{35942ADE-026F-4062-96CF-0FC5674F1B70}"/>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11s </a:t>
              </a:r>
            </a:p>
          </p:txBody>
        </p:sp>
      </p:grpSp>
      <p:grpSp>
        <p:nvGrpSpPr>
          <p:cNvPr id="13" name="Group 43">
            <a:extLst>
              <a:ext uri="{FF2B5EF4-FFF2-40B4-BE49-F238E27FC236}">
                <a16:creationId xmlns:a16="http://schemas.microsoft.com/office/drawing/2014/main" id="{88FD4623-2863-4320-8F0E-CD3B3F3F54EB}"/>
              </a:ext>
            </a:extLst>
          </p:cNvPr>
          <p:cNvGrpSpPr>
            <a:grpSpLocks/>
          </p:cNvGrpSpPr>
          <p:nvPr/>
        </p:nvGrpSpPr>
        <p:grpSpPr bwMode="auto">
          <a:xfrm>
            <a:off x="1524001" y="1600200"/>
            <a:ext cx="1774825" cy="1371600"/>
            <a:chOff x="4450" y="0"/>
            <a:chExt cx="1118" cy="1104"/>
          </a:xfrm>
        </p:grpSpPr>
        <p:pic>
          <p:nvPicPr>
            <p:cNvPr id="13345" name="Picture 44" descr="CLOCK">
              <a:extLst>
                <a:ext uri="{FF2B5EF4-FFF2-40B4-BE49-F238E27FC236}">
                  <a16:creationId xmlns:a16="http://schemas.microsoft.com/office/drawing/2014/main" id="{9FC3F88C-043B-4EC3-8C9A-DBD16199A19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6" name="AutoShape 45">
              <a:extLst>
                <a:ext uri="{FF2B5EF4-FFF2-40B4-BE49-F238E27FC236}">
                  <a16:creationId xmlns:a16="http://schemas.microsoft.com/office/drawing/2014/main" id="{F5939051-DB1F-4B10-B80F-A0FEEDBDA24D}"/>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12s </a:t>
              </a:r>
            </a:p>
          </p:txBody>
        </p:sp>
      </p:grpSp>
      <p:grpSp>
        <p:nvGrpSpPr>
          <p:cNvPr id="14" name="Group 46">
            <a:extLst>
              <a:ext uri="{FF2B5EF4-FFF2-40B4-BE49-F238E27FC236}">
                <a16:creationId xmlns:a16="http://schemas.microsoft.com/office/drawing/2014/main" id="{C65357FE-CE70-4F5A-9C69-622C0E0F39DE}"/>
              </a:ext>
            </a:extLst>
          </p:cNvPr>
          <p:cNvGrpSpPr>
            <a:grpSpLocks/>
          </p:cNvGrpSpPr>
          <p:nvPr/>
        </p:nvGrpSpPr>
        <p:grpSpPr bwMode="auto">
          <a:xfrm>
            <a:off x="1524001" y="1600200"/>
            <a:ext cx="1774825" cy="1371600"/>
            <a:chOff x="4450" y="0"/>
            <a:chExt cx="1118" cy="1104"/>
          </a:xfrm>
        </p:grpSpPr>
        <p:pic>
          <p:nvPicPr>
            <p:cNvPr id="13343" name="Picture 47" descr="CLOCK">
              <a:extLst>
                <a:ext uri="{FF2B5EF4-FFF2-40B4-BE49-F238E27FC236}">
                  <a16:creationId xmlns:a16="http://schemas.microsoft.com/office/drawing/2014/main" id="{FB197833-9A77-4BDA-BE11-543A9FA294E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4" name="AutoShape 48">
              <a:extLst>
                <a:ext uri="{FF2B5EF4-FFF2-40B4-BE49-F238E27FC236}">
                  <a16:creationId xmlns:a16="http://schemas.microsoft.com/office/drawing/2014/main" id="{8839DBC5-0951-4CDD-BBD0-23C28F868B8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13s </a:t>
              </a:r>
            </a:p>
          </p:txBody>
        </p:sp>
      </p:grpSp>
      <p:grpSp>
        <p:nvGrpSpPr>
          <p:cNvPr id="15" name="Group 49">
            <a:extLst>
              <a:ext uri="{FF2B5EF4-FFF2-40B4-BE49-F238E27FC236}">
                <a16:creationId xmlns:a16="http://schemas.microsoft.com/office/drawing/2014/main" id="{55959D08-16B7-4464-87D3-CB4D2B558DE0}"/>
              </a:ext>
            </a:extLst>
          </p:cNvPr>
          <p:cNvGrpSpPr>
            <a:grpSpLocks/>
          </p:cNvGrpSpPr>
          <p:nvPr/>
        </p:nvGrpSpPr>
        <p:grpSpPr bwMode="auto">
          <a:xfrm>
            <a:off x="1524001" y="1600200"/>
            <a:ext cx="1774825" cy="1371600"/>
            <a:chOff x="4450" y="0"/>
            <a:chExt cx="1118" cy="1104"/>
          </a:xfrm>
        </p:grpSpPr>
        <p:pic>
          <p:nvPicPr>
            <p:cNvPr id="13341" name="Picture 50" descr="CLOCK">
              <a:extLst>
                <a:ext uri="{FF2B5EF4-FFF2-40B4-BE49-F238E27FC236}">
                  <a16:creationId xmlns:a16="http://schemas.microsoft.com/office/drawing/2014/main" id="{19EA9395-568D-466E-AF67-F1053D0266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2" name="AutoShape 51">
              <a:extLst>
                <a:ext uri="{FF2B5EF4-FFF2-40B4-BE49-F238E27FC236}">
                  <a16:creationId xmlns:a16="http://schemas.microsoft.com/office/drawing/2014/main" id="{80F16B61-FFA5-4F8F-998B-18EE8CBEA6EB}"/>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14s </a:t>
              </a:r>
            </a:p>
          </p:txBody>
        </p:sp>
      </p:grpSp>
      <p:grpSp>
        <p:nvGrpSpPr>
          <p:cNvPr id="16" name="Group 52">
            <a:extLst>
              <a:ext uri="{FF2B5EF4-FFF2-40B4-BE49-F238E27FC236}">
                <a16:creationId xmlns:a16="http://schemas.microsoft.com/office/drawing/2014/main" id="{C1DFE302-B50F-456B-B98C-3B27710F916B}"/>
              </a:ext>
            </a:extLst>
          </p:cNvPr>
          <p:cNvGrpSpPr>
            <a:grpSpLocks/>
          </p:cNvGrpSpPr>
          <p:nvPr/>
        </p:nvGrpSpPr>
        <p:grpSpPr bwMode="auto">
          <a:xfrm>
            <a:off x="1524001" y="1600200"/>
            <a:ext cx="1774825" cy="1371600"/>
            <a:chOff x="4450" y="0"/>
            <a:chExt cx="1118" cy="1104"/>
          </a:xfrm>
        </p:grpSpPr>
        <p:pic>
          <p:nvPicPr>
            <p:cNvPr id="13339" name="Picture 53" descr="CLOCK">
              <a:extLst>
                <a:ext uri="{FF2B5EF4-FFF2-40B4-BE49-F238E27FC236}">
                  <a16:creationId xmlns:a16="http://schemas.microsoft.com/office/drawing/2014/main" id="{6A5ADED6-CB80-4F9E-9C41-54C4FADB0EB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0" name="AutoShape 54">
              <a:extLst>
                <a:ext uri="{FF2B5EF4-FFF2-40B4-BE49-F238E27FC236}">
                  <a16:creationId xmlns:a16="http://schemas.microsoft.com/office/drawing/2014/main" id="{BF25AC58-220E-4B1F-B6E3-FC7AB99ACC4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15s </a:t>
              </a:r>
            </a:p>
          </p:txBody>
        </p:sp>
      </p:grpSp>
      <p:sp>
        <p:nvSpPr>
          <p:cNvPr id="194615" name="AutoShape 55">
            <a:extLst>
              <a:ext uri="{FF2B5EF4-FFF2-40B4-BE49-F238E27FC236}">
                <a16:creationId xmlns:a16="http://schemas.microsoft.com/office/drawing/2014/main" id="{E48B9E36-5E84-476C-A6E6-3F63C028D4F7}"/>
              </a:ext>
            </a:extLst>
          </p:cNvPr>
          <p:cNvSpPr>
            <a:spLocks noChangeArrowheads="1"/>
          </p:cNvSpPr>
          <p:nvPr/>
        </p:nvSpPr>
        <p:spPr bwMode="auto">
          <a:xfrm>
            <a:off x="8991600" y="0"/>
            <a:ext cx="1295400" cy="2362200"/>
          </a:xfrm>
          <a:prstGeom prst="cloudCallout">
            <a:avLst>
              <a:gd name="adj1" fmla="val 101102"/>
              <a:gd name="adj2" fmla="val 24528"/>
            </a:avLst>
          </a:prstGeom>
          <a:solidFill>
            <a:srgbClr val="00CCFF"/>
          </a:solidFill>
          <a:ln w="9525">
            <a:noFill/>
            <a:round/>
            <a:headEnd/>
            <a:tailEnd/>
          </a:ln>
          <a:effectLst/>
        </p:spPr>
        <p:txBody>
          <a:bodyPr anchor="ctr"/>
          <a:lstStyle/>
          <a:p>
            <a:pPr algn="ctr" fontAlgn="base">
              <a:spcBef>
                <a:spcPct val="0"/>
              </a:spcBef>
              <a:spcAft>
                <a:spcPct val="0"/>
              </a:spcAft>
              <a:defRPr/>
            </a:pPr>
            <a:r>
              <a:rPr lang="en-US" sz="2800" b="1">
                <a:solidFill>
                  <a:srgbClr val="0000CC"/>
                </a:solidFill>
                <a:effectLst>
                  <a:outerShdw blurRad="38100" dist="38100" dir="2700000" algn="tl">
                    <a:srgbClr val="000000"/>
                  </a:outerShdw>
                </a:effectLst>
                <a:latin typeface=".VnTime" pitchFamily="34" charset="0"/>
              </a:rPr>
              <a:t>§· hÕt 15 gi©y</a:t>
            </a:r>
          </a:p>
        </p:txBody>
      </p:sp>
      <p:sp>
        <p:nvSpPr>
          <p:cNvPr id="194616" name="Text Box 56">
            <a:extLst>
              <a:ext uri="{FF2B5EF4-FFF2-40B4-BE49-F238E27FC236}">
                <a16:creationId xmlns:a16="http://schemas.microsoft.com/office/drawing/2014/main" id="{E750091E-FC6E-49DD-98B0-3E1401945D4F}"/>
              </a:ext>
            </a:extLst>
          </p:cNvPr>
          <p:cNvSpPr txBox="1">
            <a:spLocks noChangeArrowheads="1"/>
          </p:cNvSpPr>
          <p:nvPr/>
        </p:nvSpPr>
        <p:spPr bwMode="auto">
          <a:xfrm>
            <a:off x="4038600" y="5715001"/>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fontAlgn="base">
              <a:spcBef>
                <a:spcPct val="50000"/>
              </a:spcBef>
              <a:spcAft>
                <a:spcPct val="0"/>
              </a:spcAft>
              <a:buNone/>
            </a:pPr>
            <a:r>
              <a:rPr lang="en-US" altLang="en-US" b="1">
                <a:solidFill>
                  <a:srgbClr val="0000FF"/>
                </a:solidFill>
                <a:latin typeface="Times New Roman" panose="02020603050405020304" pitchFamily="18" charset="0"/>
              </a:rPr>
              <a:t> Đáp án: 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94568"/>
                                        </p:tgtEl>
                                        <p:attrNameLst>
                                          <p:attrName>style.visibility</p:attrName>
                                        </p:attrNameLst>
                                      </p:cBhvr>
                                      <p:to>
                                        <p:strVal val="visible"/>
                                      </p:to>
                                    </p:set>
                                    <p:anim calcmode="lin" valueType="num">
                                      <p:cBhvr>
                                        <p:cTn id="7" dur="1000" fill="hold"/>
                                        <p:tgtEl>
                                          <p:spTgt spid="194568"/>
                                        </p:tgtEl>
                                        <p:attrNameLst>
                                          <p:attrName>ppt_x</p:attrName>
                                        </p:attrNameLst>
                                      </p:cBhvr>
                                      <p:tavLst>
                                        <p:tav tm="0">
                                          <p:val>
                                            <p:strVal val="#ppt_x-.2"/>
                                          </p:val>
                                        </p:tav>
                                        <p:tav tm="100000">
                                          <p:val>
                                            <p:strVal val="#ppt_x"/>
                                          </p:val>
                                        </p:tav>
                                      </p:tavLst>
                                    </p:anim>
                                    <p:anim calcmode="lin" valueType="num">
                                      <p:cBhvr>
                                        <p:cTn id="8" dur="1000" fill="hold"/>
                                        <p:tgtEl>
                                          <p:spTgt spid="19456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456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194569"/>
                                        </p:tgtEl>
                                        <p:attrNameLst>
                                          <p:attrName>style.visibility</p:attrName>
                                        </p:attrNameLst>
                                      </p:cBhvr>
                                      <p:to>
                                        <p:strVal val="visible"/>
                                      </p:to>
                                    </p:set>
                                    <p:animEffect transition="in" filter="checkerboard(across)">
                                      <p:cBhvr>
                                        <p:cTn id="14" dur="1000"/>
                                        <p:tgtEl>
                                          <p:spTgt spid="194569"/>
                                        </p:tgtEl>
                                      </p:cBhvr>
                                    </p:animEffect>
                                  </p:childTnLst>
                                  <p:subTnLst>
                                    <p:audio>
                                      <p:cMediaNode vol="0">
                                        <p:cTn display="0" masterRel="sameClick">
                                          <p:stCondLst>
                                            <p:cond evt="begin" delay="0">
                                              <p:tn val="12"/>
                                            </p:cond>
                                          </p:stCondLst>
                                          <p:endCondLst>
                                            <p:cond evt="onStopAudio" delay="0">
                                              <p:tgtEl>
                                                <p:sldTgt/>
                                              </p:tgtEl>
                                            </p:cond>
                                          </p:endCondLst>
                                        </p:cTn>
                                        <p:tgtEl>
                                          <p:sndTgt r:embed="rId2" name="REC04.wav"/>
                                        </p:tgtEl>
                                      </p:cMediaNode>
                                    </p:audio>
                                  </p:subTnLst>
                                </p:cTn>
                              </p:par>
                            </p:childTnLst>
                          </p:cTn>
                        </p:par>
                        <p:par>
                          <p:cTn id="15" fill="hold" nodeType="afterGroup">
                            <p:stCondLst>
                              <p:cond delay="1000"/>
                            </p:stCondLst>
                            <p:childTnLst>
                              <p:par>
                                <p:cTn id="16" presetID="5" presetClass="exit" presetSubtype="10" fill="hold" grpId="1" nodeType="afterEffect">
                                  <p:stCondLst>
                                    <p:cond delay="500"/>
                                  </p:stCondLst>
                                  <p:childTnLst>
                                    <p:animEffect transition="out" filter="checkerboard(across)">
                                      <p:cBhvr>
                                        <p:cTn id="17" dur="500"/>
                                        <p:tgtEl>
                                          <p:spTgt spid="194569"/>
                                        </p:tgtEl>
                                      </p:cBhvr>
                                    </p:animEffect>
                                    <p:set>
                                      <p:cBhvr>
                                        <p:cTn id="18" dur="1" fill="hold">
                                          <p:stCondLst>
                                            <p:cond delay="499"/>
                                          </p:stCondLst>
                                        </p:cTn>
                                        <p:tgtEl>
                                          <p:spTgt spid="194569"/>
                                        </p:tgtEl>
                                        <p:attrNameLst>
                                          <p:attrName>style.visibility</p:attrName>
                                        </p:attrNameLst>
                                      </p:cBhvr>
                                      <p:to>
                                        <p:strVal val="hidden"/>
                                      </p:to>
                                    </p:set>
                                  </p:childTnLst>
                                  <p:subTnLst>
                                    <p:audio>
                                      <p:cMediaNode vol="7000">
                                        <p:cTn display="0" masterRel="sameClick">
                                          <p:stCondLst>
                                            <p:cond evt="begin" delay="0">
                                              <p:tn val="16"/>
                                            </p:cond>
                                          </p:stCondLst>
                                          <p:endCondLst>
                                            <p:cond evt="onStopAudio" delay="0">
                                              <p:tgtEl>
                                                <p:sldTgt/>
                                              </p:tgtEl>
                                            </p:cond>
                                          </p:endCondLst>
                                        </p:cTn>
                                        <p:tgtEl>
                                          <p:sndTgt r:embed="rId2" name="REC04.wav"/>
                                        </p:tgtEl>
                                      </p:cMediaNode>
                                    </p:audio>
                                  </p:subTnLst>
                                </p:cTn>
                              </p:par>
                            </p:childTnLst>
                          </p:cTn>
                        </p:par>
                        <p:par>
                          <p:cTn id="19" fill="hold" nodeType="afterGroup">
                            <p:stCondLst>
                              <p:cond delay="2000"/>
                            </p:stCondLst>
                            <p:childTnLst>
                              <p:par>
                                <p:cTn id="20" presetID="1" presetClass="entr" presetSubtype="0" fill="hold" nodeType="afterEffect">
                                  <p:stCondLst>
                                    <p:cond delay="1000"/>
                                  </p:stCondLst>
                                  <p:childTnLst>
                                    <p:set>
                                      <p:cBhvr>
                                        <p:cTn id="21" dur="1" fill="hold">
                                          <p:stCondLst>
                                            <p:cond delay="0"/>
                                          </p:stCondLst>
                                        </p:cTn>
                                        <p:tgtEl>
                                          <p:spTgt spid="2"/>
                                        </p:tgtEl>
                                        <p:attrNameLst>
                                          <p:attrName>style.visibility</p:attrName>
                                        </p:attrNameLst>
                                      </p:cBhvr>
                                      <p:to>
                                        <p:strVal val="visible"/>
                                      </p:to>
                                    </p:set>
                                  </p:childTnLst>
                                  <p:subTnLst>
                                    <p:audio>
                                      <p:cMediaNode vol="100000">
                                        <p:cTn display="0" masterRel="sameClick">
                                          <p:stCondLst>
                                            <p:cond evt="begin" delay="0">
                                              <p:tn val="20"/>
                                            </p:cond>
                                          </p:stCondLst>
                                          <p:endCondLst>
                                            <p:cond evt="onStopAudio" delay="0">
                                              <p:tgtEl>
                                                <p:sldTgt/>
                                              </p:tgtEl>
                                            </p:cond>
                                          </p:endCondLst>
                                        </p:cTn>
                                        <p:tgtEl>
                                          <p:sndTgt r:embed="rId3" name="DING.WAV"/>
                                        </p:tgtEl>
                                      </p:cMediaNode>
                                    </p:audio>
                                  </p:subTnLst>
                                </p:cTn>
                              </p:par>
                            </p:childTnLst>
                          </p:cTn>
                        </p:par>
                        <p:par>
                          <p:cTn id="22" fill="hold" nodeType="afterGroup">
                            <p:stCondLst>
                              <p:cond delay="3000"/>
                            </p:stCondLst>
                            <p:childTnLst>
                              <p:par>
                                <p:cTn id="23" presetID="1" presetClass="entr" presetSubtype="0" fill="hold" nodeType="afterEffect">
                                  <p:stCondLst>
                                    <p:cond delay="1000"/>
                                  </p:stCondLst>
                                  <p:childTnLst>
                                    <p:set>
                                      <p:cBhvr>
                                        <p:cTn id="24" dur="1" fill="hold">
                                          <p:stCondLst>
                                            <p:cond delay="0"/>
                                          </p:stCondLst>
                                        </p:cTn>
                                        <p:tgtEl>
                                          <p:spTgt spid="3"/>
                                        </p:tgtEl>
                                        <p:attrNameLst>
                                          <p:attrName>style.visibility</p:attrName>
                                        </p:attrNameLst>
                                      </p:cBhvr>
                                      <p:to>
                                        <p:strVal val="visible"/>
                                      </p:to>
                                    </p:set>
                                  </p:childTnLst>
                                  <p:subTnLst>
                                    <p:audio>
                                      <p:cMediaNode vol="100000">
                                        <p:cTn display="0" masterRel="sameClick">
                                          <p:stCondLst>
                                            <p:cond evt="begin" delay="0">
                                              <p:tn val="23"/>
                                            </p:cond>
                                          </p:stCondLst>
                                          <p:endCondLst>
                                            <p:cond evt="onStopAudio" delay="0">
                                              <p:tgtEl>
                                                <p:sldTgt/>
                                              </p:tgtEl>
                                            </p:cond>
                                          </p:endCondLst>
                                        </p:cTn>
                                        <p:tgtEl>
                                          <p:sndTgt r:embed="rId3" name="DING.WAV"/>
                                        </p:tgtEl>
                                      </p:cMediaNode>
                                    </p:audio>
                                  </p:subTnLst>
                                </p:cTn>
                              </p:par>
                            </p:childTnLst>
                          </p:cTn>
                        </p:par>
                        <p:par>
                          <p:cTn id="25" fill="hold" nodeType="afterGroup">
                            <p:stCondLst>
                              <p:cond delay="4000"/>
                            </p:stCondLst>
                            <p:childTnLst>
                              <p:par>
                                <p:cTn id="26" presetID="1" presetClass="entr" presetSubtype="0" fill="hold" nodeType="afterEffect">
                                  <p:stCondLst>
                                    <p:cond delay="1000"/>
                                  </p:stCondLst>
                                  <p:childTnLst>
                                    <p:set>
                                      <p:cBhvr>
                                        <p:cTn id="27" dur="1" fill="hold">
                                          <p:stCondLst>
                                            <p:cond delay="0"/>
                                          </p:stCondLst>
                                        </p:cTn>
                                        <p:tgtEl>
                                          <p:spTgt spid="4"/>
                                        </p:tgtEl>
                                        <p:attrNameLst>
                                          <p:attrName>style.visibility</p:attrName>
                                        </p:attrNameLst>
                                      </p:cBhvr>
                                      <p:to>
                                        <p:strVal val="visible"/>
                                      </p:to>
                                    </p:set>
                                  </p:childTnLst>
                                  <p:subTnLst>
                                    <p:audio>
                                      <p:cMediaNode vol="100000">
                                        <p:cTn display="0" masterRel="sameClick">
                                          <p:stCondLst>
                                            <p:cond evt="begin" delay="0">
                                              <p:tn val="26"/>
                                            </p:cond>
                                          </p:stCondLst>
                                          <p:endCondLst>
                                            <p:cond evt="onStopAudio" delay="0">
                                              <p:tgtEl>
                                                <p:sldTgt/>
                                              </p:tgtEl>
                                            </p:cond>
                                          </p:endCondLst>
                                        </p:cTn>
                                        <p:tgtEl>
                                          <p:sndTgt r:embed="rId3" name="DING.WAV"/>
                                        </p:tgtEl>
                                      </p:cMediaNode>
                                    </p:audio>
                                  </p:subTnLst>
                                </p:cTn>
                              </p:par>
                            </p:childTnLst>
                          </p:cTn>
                        </p:par>
                        <p:par>
                          <p:cTn id="28" fill="hold" nodeType="afterGroup">
                            <p:stCondLst>
                              <p:cond delay="5000"/>
                            </p:stCondLst>
                            <p:childTnLst>
                              <p:par>
                                <p:cTn id="29" presetID="1" presetClass="entr" presetSubtype="0" fill="hold" nodeType="afterEffect">
                                  <p:stCondLst>
                                    <p:cond delay="1000"/>
                                  </p:stCondLst>
                                  <p:childTnLst>
                                    <p:set>
                                      <p:cBhvr>
                                        <p:cTn id="30" dur="1" fill="hold">
                                          <p:stCondLst>
                                            <p:cond delay="0"/>
                                          </p:stCondLst>
                                        </p:cTn>
                                        <p:tgtEl>
                                          <p:spTgt spid="5"/>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DING.WAV"/>
                                        </p:tgtEl>
                                      </p:cMediaNode>
                                    </p:audio>
                                  </p:subTnLst>
                                </p:cTn>
                              </p:par>
                            </p:childTnLst>
                          </p:cTn>
                        </p:par>
                        <p:par>
                          <p:cTn id="31" fill="hold" nodeType="afterGroup">
                            <p:stCondLst>
                              <p:cond delay="6000"/>
                            </p:stCondLst>
                            <p:childTnLst>
                              <p:par>
                                <p:cTn id="32" presetID="1" presetClass="entr" presetSubtype="0" fill="hold" nodeType="afterEffect">
                                  <p:stCondLst>
                                    <p:cond delay="1000"/>
                                  </p:stCondLst>
                                  <p:childTnLst>
                                    <p:set>
                                      <p:cBhvr>
                                        <p:cTn id="33"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32"/>
                                            </p:cond>
                                          </p:stCondLst>
                                          <p:endCondLst>
                                            <p:cond evt="onStopAudio" delay="0">
                                              <p:tgtEl>
                                                <p:sldTgt/>
                                              </p:tgtEl>
                                            </p:cond>
                                          </p:endCondLst>
                                        </p:cTn>
                                        <p:tgtEl>
                                          <p:sndTgt r:embed="rId3" name="DING.WAV"/>
                                        </p:tgtEl>
                                      </p:cMediaNode>
                                    </p:audio>
                                  </p:subTnLst>
                                </p:cTn>
                              </p:par>
                            </p:childTnLst>
                          </p:cTn>
                        </p:par>
                        <p:par>
                          <p:cTn id="34" fill="hold" nodeType="afterGroup">
                            <p:stCondLst>
                              <p:cond delay="7000"/>
                            </p:stCondLst>
                            <p:childTnLst>
                              <p:par>
                                <p:cTn id="35" presetID="1" presetClass="entr" presetSubtype="0" fill="hold" nodeType="afterEffect">
                                  <p:stCondLst>
                                    <p:cond delay="1000"/>
                                  </p:stCondLst>
                                  <p:childTnLst>
                                    <p:set>
                                      <p:cBhvr>
                                        <p:cTn id="36"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3" name="DING.WAV"/>
                                        </p:tgtEl>
                                      </p:cMediaNode>
                                    </p:audio>
                                  </p:subTnLst>
                                </p:cTn>
                              </p:par>
                            </p:childTnLst>
                          </p:cTn>
                        </p:par>
                        <p:par>
                          <p:cTn id="37" fill="hold" nodeType="afterGroup">
                            <p:stCondLst>
                              <p:cond delay="8000"/>
                            </p:stCondLst>
                            <p:childTnLst>
                              <p:par>
                                <p:cTn id="38" presetID="1" presetClass="entr" presetSubtype="0" fill="hold" nodeType="afterEffect">
                                  <p:stCondLst>
                                    <p:cond delay="1000"/>
                                  </p:stCondLst>
                                  <p:childTnLst>
                                    <p:set>
                                      <p:cBhvr>
                                        <p:cTn id="39"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3" name="DING.WAV"/>
                                        </p:tgtEl>
                                      </p:cMediaNode>
                                    </p:audio>
                                  </p:subTnLst>
                                </p:cTn>
                              </p:par>
                            </p:childTnLst>
                          </p:cTn>
                        </p:par>
                        <p:par>
                          <p:cTn id="40" fill="hold" nodeType="afterGroup">
                            <p:stCondLst>
                              <p:cond delay="9000"/>
                            </p:stCondLst>
                            <p:childTnLst>
                              <p:par>
                                <p:cTn id="41" presetID="1" presetClass="entr" presetSubtype="0" fill="hold" nodeType="afterEffect">
                                  <p:stCondLst>
                                    <p:cond delay="1000"/>
                                  </p:stCondLst>
                                  <p:childTnLst>
                                    <p:set>
                                      <p:cBhvr>
                                        <p:cTn id="42" dur="1" fill="hold">
                                          <p:stCondLst>
                                            <p:cond delay="0"/>
                                          </p:stCondLst>
                                        </p:cTn>
                                        <p:tgtEl>
                                          <p:spTgt spid="9"/>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3" name="DING.WAV"/>
                                        </p:tgtEl>
                                      </p:cMediaNode>
                                    </p:audio>
                                  </p:subTnLst>
                                </p:cTn>
                              </p:par>
                            </p:childTnLst>
                          </p:cTn>
                        </p:par>
                        <p:par>
                          <p:cTn id="43" fill="hold" nodeType="afterGroup">
                            <p:stCondLst>
                              <p:cond delay="10000"/>
                            </p:stCondLst>
                            <p:childTnLst>
                              <p:par>
                                <p:cTn id="44" presetID="1" presetClass="entr" presetSubtype="0" fill="hold" nodeType="afterEffect">
                                  <p:stCondLst>
                                    <p:cond delay="1000"/>
                                  </p:stCondLst>
                                  <p:childTnLst>
                                    <p:set>
                                      <p:cBhvr>
                                        <p:cTn id="45"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3" name="DING.WAV"/>
                                        </p:tgtEl>
                                      </p:cMediaNode>
                                    </p:audio>
                                  </p:subTnLst>
                                </p:cTn>
                              </p:par>
                            </p:childTnLst>
                          </p:cTn>
                        </p:par>
                        <p:par>
                          <p:cTn id="46" fill="hold" nodeType="afterGroup">
                            <p:stCondLst>
                              <p:cond delay="11000"/>
                            </p:stCondLst>
                            <p:childTnLst>
                              <p:par>
                                <p:cTn id="47" presetID="1" presetClass="entr" presetSubtype="0" fill="hold" nodeType="afterEffect">
                                  <p:stCondLst>
                                    <p:cond delay="1000"/>
                                  </p:stCondLst>
                                  <p:childTnLst>
                                    <p:set>
                                      <p:cBhvr>
                                        <p:cTn id="48" dur="1" fill="hold">
                                          <p:stCondLst>
                                            <p:cond delay="0"/>
                                          </p:stCondLst>
                                        </p:cTn>
                                        <p:tgtEl>
                                          <p:spTgt spid="11"/>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DING.WAV"/>
                                        </p:tgtEl>
                                      </p:cMediaNode>
                                    </p:audio>
                                  </p:subTnLst>
                                </p:cTn>
                              </p:par>
                            </p:childTnLst>
                          </p:cTn>
                        </p:par>
                        <p:par>
                          <p:cTn id="49" fill="hold" nodeType="afterGroup">
                            <p:stCondLst>
                              <p:cond delay="12000"/>
                            </p:stCondLst>
                            <p:childTnLst>
                              <p:par>
                                <p:cTn id="50" presetID="1" presetClass="entr" presetSubtype="0" fill="hold" nodeType="afterEffect">
                                  <p:stCondLst>
                                    <p:cond delay="1000"/>
                                  </p:stCondLst>
                                  <p:childTnLst>
                                    <p:set>
                                      <p:cBhvr>
                                        <p:cTn id="51"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3" name="DING.WAV"/>
                                        </p:tgtEl>
                                      </p:cMediaNode>
                                    </p:audio>
                                  </p:subTnLst>
                                </p:cTn>
                              </p:par>
                            </p:childTnLst>
                          </p:cTn>
                        </p:par>
                        <p:par>
                          <p:cTn id="52" fill="hold" nodeType="afterGroup">
                            <p:stCondLst>
                              <p:cond delay="13000"/>
                            </p:stCondLst>
                            <p:childTnLst>
                              <p:par>
                                <p:cTn id="53" presetID="1" presetClass="entr" presetSubtype="0" fill="hold" nodeType="afterEffect">
                                  <p:stCondLst>
                                    <p:cond delay="1000"/>
                                  </p:stCondLst>
                                  <p:childTnLst>
                                    <p:set>
                                      <p:cBhvr>
                                        <p:cTn id="54" dur="1" fill="hold">
                                          <p:stCondLst>
                                            <p:cond delay="0"/>
                                          </p:stCondLst>
                                        </p:cTn>
                                        <p:tgtEl>
                                          <p:spTgt spid="13"/>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3" name="DING.WAV"/>
                                        </p:tgtEl>
                                      </p:cMediaNode>
                                    </p:audio>
                                  </p:subTnLst>
                                </p:cTn>
                              </p:par>
                            </p:childTnLst>
                          </p:cTn>
                        </p:par>
                        <p:par>
                          <p:cTn id="55" fill="hold" nodeType="afterGroup">
                            <p:stCondLst>
                              <p:cond delay="14000"/>
                            </p:stCondLst>
                            <p:childTnLst>
                              <p:par>
                                <p:cTn id="56" presetID="1" presetClass="entr" presetSubtype="0" fill="hold" nodeType="afterEffect">
                                  <p:stCondLst>
                                    <p:cond delay="1000"/>
                                  </p:stCondLst>
                                  <p:childTnLst>
                                    <p:set>
                                      <p:cBhvr>
                                        <p:cTn id="57" dur="1" fill="hold">
                                          <p:stCondLst>
                                            <p:cond delay="0"/>
                                          </p:stCondLst>
                                        </p:cTn>
                                        <p:tgtEl>
                                          <p:spTgt spid="14"/>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3" name="DING.WAV"/>
                                        </p:tgtEl>
                                      </p:cMediaNode>
                                    </p:audio>
                                  </p:subTnLst>
                                </p:cTn>
                              </p:par>
                            </p:childTnLst>
                          </p:cTn>
                        </p:par>
                        <p:par>
                          <p:cTn id="58" fill="hold" nodeType="afterGroup">
                            <p:stCondLst>
                              <p:cond delay="15000"/>
                            </p:stCondLst>
                            <p:childTnLst>
                              <p:par>
                                <p:cTn id="59" presetID="1" presetClass="entr" presetSubtype="0" fill="hold" nodeType="afterEffect">
                                  <p:stCondLst>
                                    <p:cond delay="1000"/>
                                  </p:stCondLst>
                                  <p:childTnLst>
                                    <p:set>
                                      <p:cBhvr>
                                        <p:cTn id="60"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3" name="DING.WAV"/>
                                        </p:tgtEl>
                                      </p:cMediaNode>
                                    </p:audio>
                                  </p:subTnLst>
                                </p:cTn>
                              </p:par>
                            </p:childTnLst>
                          </p:cTn>
                        </p:par>
                        <p:par>
                          <p:cTn id="61" fill="hold" nodeType="afterGroup">
                            <p:stCondLst>
                              <p:cond delay="16000"/>
                            </p:stCondLst>
                            <p:childTnLst>
                              <p:par>
                                <p:cTn id="62" presetID="1" presetClass="entr" presetSubtype="0" fill="hold" nodeType="afterEffect">
                                  <p:stCondLst>
                                    <p:cond delay="1000"/>
                                  </p:stCondLst>
                                  <p:childTnLst>
                                    <p:set>
                                      <p:cBhvr>
                                        <p:cTn id="63"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3" name="DING.WAV"/>
                                        </p:tgtEl>
                                      </p:cMediaNode>
                                    </p:audio>
                                  </p:subTnLst>
                                </p:cTn>
                              </p:par>
                            </p:childTnLst>
                          </p:cTn>
                        </p:par>
                        <p:par>
                          <p:cTn id="64" fill="hold" nodeType="afterGroup">
                            <p:stCondLst>
                              <p:cond delay="17000"/>
                            </p:stCondLst>
                            <p:childTnLst>
                              <p:par>
                                <p:cTn id="65" presetID="5" presetClass="entr" presetSubtype="10" fill="hold" grpId="0" nodeType="afterEffect">
                                  <p:stCondLst>
                                    <p:cond delay="0"/>
                                  </p:stCondLst>
                                  <p:childTnLst>
                                    <p:set>
                                      <p:cBhvr>
                                        <p:cTn id="66" dur="1" fill="hold">
                                          <p:stCondLst>
                                            <p:cond delay="0"/>
                                          </p:stCondLst>
                                        </p:cTn>
                                        <p:tgtEl>
                                          <p:spTgt spid="194615"/>
                                        </p:tgtEl>
                                        <p:attrNameLst>
                                          <p:attrName>style.visibility</p:attrName>
                                        </p:attrNameLst>
                                      </p:cBhvr>
                                      <p:to>
                                        <p:strVal val="visible"/>
                                      </p:to>
                                    </p:set>
                                    <p:animEffect transition="in" filter="checkerboard(across)">
                                      <p:cBhvr>
                                        <p:cTn id="67" dur="1000"/>
                                        <p:tgtEl>
                                          <p:spTgt spid="194615"/>
                                        </p:tgtEl>
                                      </p:cBhvr>
                                    </p:animEffect>
                                  </p:childTnLst>
                                  <p:subTnLst>
                                    <p:audio>
                                      <p:cMediaNode>
                                        <p:cTn display="0" masterRel="sameClick">
                                          <p:stCondLst>
                                            <p:cond evt="begin" delay="0">
                                              <p:tn val="65"/>
                                            </p:cond>
                                          </p:stCondLst>
                                          <p:endCondLst>
                                            <p:cond evt="onStopAudio" delay="0">
                                              <p:tgtEl>
                                                <p:sldTgt/>
                                              </p:tgtEl>
                                            </p:cond>
                                          </p:endCondLst>
                                        </p:cTn>
                                        <p:tgtEl>
                                          <p:sndTgt r:embed="rId2" name="REC04.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25" presetClass="entr" presetSubtype="0" fill="hold" grpId="0" nodeType="clickEffect">
                                  <p:stCondLst>
                                    <p:cond delay="0"/>
                                  </p:stCondLst>
                                  <p:childTnLst>
                                    <p:set>
                                      <p:cBhvr>
                                        <p:cTn id="71" dur="1" fill="hold">
                                          <p:stCondLst>
                                            <p:cond delay="0"/>
                                          </p:stCondLst>
                                        </p:cTn>
                                        <p:tgtEl>
                                          <p:spTgt spid="194616"/>
                                        </p:tgtEl>
                                        <p:attrNameLst>
                                          <p:attrName>style.visibility</p:attrName>
                                        </p:attrNameLst>
                                      </p:cBhvr>
                                      <p:to>
                                        <p:strVal val="visible"/>
                                      </p:to>
                                    </p:set>
                                    <p:anim calcmode="lin" valueType="num">
                                      <p:cBhvr>
                                        <p:cTn id="72" dur="500" decel="50000" fill="hold">
                                          <p:stCondLst>
                                            <p:cond delay="0"/>
                                          </p:stCondLst>
                                        </p:cTn>
                                        <p:tgtEl>
                                          <p:spTgt spid="194616"/>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194616"/>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194616"/>
                                        </p:tgtEl>
                                        <p:attrNameLst>
                                          <p:attrName>ppt_w</p:attrName>
                                        </p:attrNameLst>
                                      </p:cBhvr>
                                      <p:tavLst>
                                        <p:tav tm="0">
                                          <p:val>
                                            <p:strVal val="#ppt_w*.05"/>
                                          </p:val>
                                        </p:tav>
                                        <p:tav tm="100000">
                                          <p:val>
                                            <p:strVal val="#ppt_w"/>
                                          </p:val>
                                        </p:tav>
                                      </p:tavLst>
                                    </p:anim>
                                    <p:anim calcmode="lin" valueType="num">
                                      <p:cBhvr>
                                        <p:cTn id="75" dur="1000" fill="hold"/>
                                        <p:tgtEl>
                                          <p:spTgt spid="194616"/>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194616"/>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194616"/>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194616"/>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194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8" grpId="0"/>
      <p:bldP spid="194569" grpId="0" animBg="1"/>
      <p:bldP spid="194569" grpId="1" animBg="1"/>
      <p:bldP spid="194615" grpId="0" animBg="1"/>
      <p:bldP spid="1946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a:extLst>
              <a:ext uri="{FF2B5EF4-FFF2-40B4-BE49-F238E27FC236}">
                <a16:creationId xmlns:a16="http://schemas.microsoft.com/office/drawing/2014/main" id="{24F40F6A-C1A0-40B4-9004-9217D5CAFB74}"/>
              </a:ext>
            </a:extLst>
          </p:cNvPr>
          <p:cNvSpPr>
            <a:spLocks noChangeArrowheads="1"/>
          </p:cNvSpPr>
          <p:nvPr/>
        </p:nvSpPr>
        <p:spPr bwMode="auto">
          <a:xfrm>
            <a:off x="1524000" y="0"/>
            <a:ext cx="9144000" cy="6553200"/>
          </a:xfrm>
          <a:prstGeom prst="roundRect">
            <a:avLst>
              <a:gd name="adj" fmla="val 16667"/>
            </a:avLst>
          </a:prstGeom>
          <a:solidFill>
            <a:schemeClr val="bg1"/>
          </a:solidFill>
          <a:ln w="57150" cmpd="thinThick">
            <a:solidFill>
              <a:srgbClr val="CC00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endParaRPr>
          </a:p>
        </p:txBody>
      </p:sp>
      <p:pic>
        <p:nvPicPr>
          <p:cNvPr id="14339" name="Picture 3" descr="an30">
            <a:extLst>
              <a:ext uri="{FF2B5EF4-FFF2-40B4-BE49-F238E27FC236}">
                <a16:creationId xmlns:a16="http://schemas.microsoft.com/office/drawing/2014/main" id="{F1A82447-DB03-4241-A768-6CE8292FB121}"/>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81001"/>
            <a:ext cx="1295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4" descr="33">
            <a:extLst>
              <a:ext uri="{FF2B5EF4-FFF2-40B4-BE49-F238E27FC236}">
                <a16:creationId xmlns:a16="http://schemas.microsoft.com/office/drawing/2014/main" id="{02F3F33B-7035-49E8-9B70-2598318C2B6C}"/>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790700" y="1447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WordArt 5">
            <a:extLst>
              <a:ext uri="{FF2B5EF4-FFF2-40B4-BE49-F238E27FC236}">
                <a16:creationId xmlns:a16="http://schemas.microsoft.com/office/drawing/2014/main" id="{CD5214A8-C4FF-48E1-BC9F-3A5040520493}"/>
              </a:ext>
            </a:extLst>
          </p:cNvPr>
          <p:cNvSpPr>
            <a:spLocks noChangeArrowheads="1" noChangeShapeType="1" noTextEdit="1"/>
          </p:cNvSpPr>
          <p:nvPr/>
        </p:nvSpPr>
        <p:spPr bwMode="auto">
          <a:xfrm>
            <a:off x="3886200" y="533400"/>
            <a:ext cx="5181600" cy="6096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BahamasBH" panose="020BE200000000000000" pitchFamily="34" charset="0"/>
              </a:rPr>
              <a:t>rung chu«ng vµng </a:t>
            </a:r>
          </a:p>
        </p:txBody>
      </p:sp>
      <p:pic>
        <p:nvPicPr>
          <p:cNvPr id="14342" name="Picture 6" descr="star_tip_md_wht">
            <a:extLst>
              <a:ext uri="{FF2B5EF4-FFF2-40B4-BE49-F238E27FC236}">
                <a16:creationId xmlns:a16="http://schemas.microsoft.com/office/drawing/2014/main" id="{8EE056BF-9C35-4BE4-90C5-CEC84509C0D4}"/>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144000" y="38100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7" descr="people008">
            <a:extLst>
              <a:ext uri="{FF2B5EF4-FFF2-40B4-BE49-F238E27FC236}">
                <a16:creationId xmlns:a16="http://schemas.microsoft.com/office/drawing/2014/main" id="{D4644EC6-78B5-4389-8D28-E07B1C80CA47}"/>
              </a:ext>
            </a:extLst>
          </p:cNvPr>
          <p:cNvPicPr>
            <a:picLocks noChangeAspect="1" noChangeArrowheads="1" noCrop="1"/>
          </p:cNvPicPr>
          <p:nvPr/>
        </p:nvPicPr>
        <p:blipFill>
          <a:blip r:embed="rId7">
            <a:lum contrast="12000"/>
            <a:extLst>
              <a:ext uri="{28A0092B-C50C-407E-A947-70E740481C1C}">
                <a14:useLocalDpi xmlns:a14="http://schemas.microsoft.com/office/drawing/2010/main" val="0"/>
              </a:ext>
            </a:extLst>
          </a:blip>
          <a:srcRect/>
          <a:stretch>
            <a:fillRect/>
          </a:stretch>
        </p:blipFill>
        <p:spPr bwMode="auto">
          <a:xfrm>
            <a:off x="2438400" y="29718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5592" name="Text Box 8">
            <a:extLst>
              <a:ext uri="{FF2B5EF4-FFF2-40B4-BE49-F238E27FC236}">
                <a16:creationId xmlns:a16="http://schemas.microsoft.com/office/drawing/2014/main" id="{4388B7E3-1624-4469-92FC-6E5FB70BD39E}"/>
              </a:ext>
            </a:extLst>
          </p:cNvPr>
          <p:cNvSpPr txBox="1">
            <a:spLocks noChangeArrowheads="1"/>
          </p:cNvSpPr>
          <p:nvPr/>
        </p:nvSpPr>
        <p:spPr bwMode="auto">
          <a:xfrm>
            <a:off x="3200400" y="22860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sz="2400">
                <a:solidFill>
                  <a:srgbClr val="000000"/>
                </a:solidFill>
                <a:latin typeface="Times New Roman" panose="02020603050405020304" pitchFamily="18" charset="0"/>
              </a:rPr>
              <a:t>  </a:t>
            </a:r>
            <a:r>
              <a:rPr lang="en-US" altLang="en-US" sz="2400" b="1" u="sng">
                <a:solidFill>
                  <a:srgbClr val="000099"/>
                </a:solidFill>
                <a:latin typeface="Times New Roman" panose="02020603050405020304" pitchFamily="18" charset="0"/>
              </a:rPr>
              <a:t>Câu hỏi </a:t>
            </a:r>
            <a:r>
              <a:rPr lang="en-US" altLang="en-US" sz="2400">
                <a:solidFill>
                  <a:srgbClr val="000099"/>
                </a:solidFill>
                <a:latin typeface="Times New Roman" panose="02020603050405020304" pitchFamily="18" charset="0"/>
              </a:rPr>
              <a:t>6: </a:t>
            </a:r>
            <a:r>
              <a:rPr lang="en-US" altLang="en-US" sz="2400" b="1">
                <a:solidFill>
                  <a:srgbClr val="000099"/>
                </a:solidFill>
                <a:latin typeface="Times New Roman" panose="02020603050405020304" pitchFamily="18" charset="0"/>
              </a:rPr>
              <a:t>Khi tham gia tranh luận và thuyết phục người khác đồng tình với mình cần có những điều kiện và thái độ như thế nào?</a:t>
            </a:r>
          </a:p>
          <a:p>
            <a:pPr fontAlgn="base">
              <a:spcBef>
                <a:spcPct val="0"/>
              </a:spcBef>
              <a:spcAft>
                <a:spcPct val="0"/>
              </a:spcAft>
              <a:buNone/>
            </a:pPr>
            <a:endParaRPr lang="en-US" altLang="en-US" sz="2400">
              <a:solidFill>
                <a:srgbClr val="0000FF"/>
              </a:solidFill>
              <a:latin typeface="Times New Roman" panose="02020603050405020304" pitchFamily="18" charset="0"/>
            </a:endParaRPr>
          </a:p>
          <a:p>
            <a:pPr fontAlgn="base">
              <a:spcBef>
                <a:spcPct val="0"/>
              </a:spcBef>
              <a:spcAft>
                <a:spcPct val="0"/>
              </a:spcAft>
              <a:buNone/>
            </a:pPr>
            <a:r>
              <a:rPr lang="en-US" altLang="en-US" sz="2400">
                <a:solidFill>
                  <a:srgbClr val="0000FF"/>
                </a:solidFill>
                <a:latin typeface="Times New Roman" panose="02020603050405020304" pitchFamily="18" charset="0"/>
              </a:rPr>
              <a:t>A- Phải có ý kiến riêng về vấn đề cần tranh luận .</a:t>
            </a:r>
          </a:p>
          <a:p>
            <a:pPr fontAlgn="base">
              <a:spcBef>
                <a:spcPct val="0"/>
              </a:spcBef>
              <a:spcAft>
                <a:spcPct val="0"/>
              </a:spcAft>
              <a:buNone/>
            </a:pPr>
            <a:r>
              <a:rPr lang="en-US" altLang="en-US" sz="2400">
                <a:solidFill>
                  <a:srgbClr val="0000FF"/>
                </a:solidFill>
                <a:latin typeface="Times New Roman" panose="02020603050405020304" pitchFamily="18" charset="0"/>
              </a:rPr>
              <a:t>B- Phải nêu lý lẽ và dẫn chứng để bảo vệ ý kiến đó.</a:t>
            </a:r>
          </a:p>
          <a:p>
            <a:pPr fontAlgn="base">
              <a:spcBef>
                <a:spcPct val="0"/>
              </a:spcBef>
              <a:spcAft>
                <a:spcPct val="0"/>
              </a:spcAft>
              <a:buNone/>
            </a:pPr>
            <a:r>
              <a:rPr lang="en-US" altLang="en-US" sz="2400">
                <a:solidFill>
                  <a:srgbClr val="0000FF"/>
                </a:solidFill>
                <a:latin typeface="Times New Roman" panose="02020603050405020304" pitchFamily="18" charset="0"/>
              </a:rPr>
              <a:t>C- Phải có thái độ cởi mở lịch sự và tôn trọng người tranh luận.</a:t>
            </a:r>
          </a:p>
          <a:p>
            <a:pPr fontAlgn="base">
              <a:spcBef>
                <a:spcPct val="0"/>
              </a:spcBef>
              <a:spcAft>
                <a:spcPct val="0"/>
              </a:spcAft>
              <a:buNone/>
            </a:pPr>
            <a:r>
              <a:rPr lang="en-US" altLang="en-US" sz="2400">
                <a:solidFill>
                  <a:srgbClr val="0000FF"/>
                </a:solidFill>
                <a:latin typeface="Times New Roman" panose="02020603050405020304" pitchFamily="18" charset="0"/>
              </a:rPr>
              <a:t>D- Cả ba ý kiến trên.</a:t>
            </a:r>
            <a:r>
              <a:rPr lang="en-US" altLang="en-US" sz="2400">
                <a:solidFill>
                  <a:srgbClr val="000099"/>
                </a:solidFill>
                <a:latin typeface="Times New Roman" panose="02020603050405020304" pitchFamily="18" charset="0"/>
              </a:rPr>
              <a:t> </a:t>
            </a:r>
          </a:p>
        </p:txBody>
      </p:sp>
      <p:sp>
        <p:nvSpPr>
          <p:cNvPr id="195593" name="AutoShape 9">
            <a:extLst>
              <a:ext uri="{FF2B5EF4-FFF2-40B4-BE49-F238E27FC236}">
                <a16:creationId xmlns:a16="http://schemas.microsoft.com/office/drawing/2014/main" id="{F926CD60-D70E-4A24-9980-3C86E1FDAB16}"/>
              </a:ext>
            </a:extLst>
          </p:cNvPr>
          <p:cNvSpPr>
            <a:spLocks noChangeArrowheads="1"/>
          </p:cNvSpPr>
          <p:nvPr/>
        </p:nvSpPr>
        <p:spPr bwMode="auto">
          <a:xfrm>
            <a:off x="8915400" y="76200"/>
            <a:ext cx="1143000" cy="1905000"/>
          </a:xfrm>
          <a:prstGeom prst="cloudCallout">
            <a:avLst>
              <a:gd name="adj1" fmla="val 248750"/>
              <a:gd name="adj2" fmla="val 75167"/>
            </a:avLst>
          </a:prstGeom>
          <a:solidFill>
            <a:srgbClr val="00CCFF"/>
          </a:solidFill>
          <a:ln w="9525">
            <a:noFill/>
            <a:round/>
            <a:headEnd/>
            <a:tailEnd/>
          </a:ln>
          <a:effectLst/>
        </p:spPr>
        <p:txBody>
          <a:bodyPr anchor="ctr"/>
          <a:lstStyle/>
          <a:p>
            <a:pPr algn="ctr" fontAlgn="base">
              <a:spcBef>
                <a:spcPct val="0"/>
              </a:spcBef>
              <a:spcAft>
                <a:spcPct val="0"/>
              </a:spcAft>
              <a:defRPr/>
            </a:pPr>
            <a:r>
              <a:rPr lang="en-US" sz="2400" b="1">
                <a:solidFill>
                  <a:srgbClr val="0000CC"/>
                </a:solidFill>
                <a:effectLst>
                  <a:outerShdw blurRad="38100" dist="38100" dir="2700000" algn="tl">
                    <a:srgbClr val="000000"/>
                  </a:outerShdw>
                </a:effectLst>
                <a:latin typeface=".VnTime" pitchFamily="34" charset="0"/>
              </a:rPr>
              <a:t>15 gi©y b¾t ®Çu</a:t>
            </a:r>
          </a:p>
        </p:txBody>
      </p:sp>
      <p:grpSp>
        <p:nvGrpSpPr>
          <p:cNvPr id="2" name="Group 10">
            <a:extLst>
              <a:ext uri="{FF2B5EF4-FFF2-40B4-BE49-F238E27FC236}">
                <a16:creationId xmlns:a16="http://schemas.microsoft.com/office/drawing/2014/main" id="{AFB98F41-7FAC-4048-AE5D-9D5CFD801056}"/>
              </a:ext>
            </a:extLst>
          </p:cNvPr>
          <p:cNvGrpSpPr>
            <a:grpSpLocks/>
          </p:cNvGrpSpPr>
          <p:nvPr/>
        </p:nvGrpSpPr>
        <p:grpSpPr bwMode="auto">
          <a:xfrm>
            <a:off x="1524001" y="1600200"/>
            <a:ext cx="1774825" cy="1371600"/>
            <a:chOff x="4450" y="0"/>
            <a:chExt cx="1118" cy="1104"/>
          </a:xfrm>
        </p:grpSpPr>
        <p:pic>
          <p:nvPicPr>
            <p:cNvPr id="14391" name="Picture 11" descr="CLOCK">
              <a:extLst>
                <a:ext uri="{FF2B5EF4-FFF2-40B4-BE49-F238E27FC236}">
                  <a16:creationId xmlns:a16="http://schemas.microsoft.com/office/drawing/2014/main" id="{CB9AB3A6-C2DC-4769-BC55-9B4A169B396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92" name="AutoShape 12">
              <a:extLst>
                <a:ext uri="{FF2B5EF4-FFF2-40B4-BE49-F238E27FC236}">
                  <a16:creationId xmlns:a16="http://schemas.microsoft.com/office/drawing/2014/main" id="{7D9DDAEB-1474-480B-814A-D515E1C5955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01s </a:t>
              </a:r>
            </a:p>
          </p:txBody>
        </p:sp>
      </p:grpSp>
      <p:grpSp>
        <p:nvGrpSpPr>
          <p:cNvPr id="3" name="Group 13">
            <a:extLst>
              <a:ext uri="{FF2B5EF4-FFF2-40B4-BE49-F238E27FC236}">
                <a16:creationId xmlns:a16="http://schemas.microsoft.com/office/drawing/2014/main" id="{DAFB6BCC-DE20-4872-8DCE-18FE7C0F0C5A}"/>
              </a:ext>
            </a:extLst>
          </p:cNvPr>
          <p:cNvGrpSpPr>
            <a:grpSpLocks/>
          </p:cNvGrpSpPr>
          <p:nvPr/>
        </p:nvGrpSpPr>
        <p:grpSpPr bwMode="auto">
          <a:xfrm>
            <a:off x="1524001" y="1600200"/>
            <a:ext cx="1774825" cy="1371600"/>
            <a:chOff x="4450" y="0"/>
            <a:chExt cx="1118" cy="1104"/>
          </a:xfrm>
        </p:grpSpPr>
        <p:pic>
          <p:nvPicPr>
            <p:cNvPr id="14389" name="Picture 14" descr="CLOCK">
              <a:extLst>
                <a:ext uri="{FF2B5EF4-FFF2-40B4-BE49-F238E27FC236}">
                  <a16:creationId xmlns:a16="http://schemas.microsoft.com/office/drawing/2014/main" id="{2D02B568-C3BD-42D8-AFCD-2CFCBA14C2C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90" name="AutoShape 15">
              <a:extLst>
                <a:ext uri="{FF2B5EF4-FFF2-40B4-BE49-F238E27FC236}">
                  <a16:creationId xmlns:a16="http://schemas.microsoft.com/office/drawing/2014/main" id="{2847EF1A-9316-4A67-9E9C-F5F40F145CA4}"/>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02s </a:t>
              </a:r>
            </a:p>
          </p:txBody>
        </p:sp>
      </p:grpSp>
      <p:grpSp>
        <p:nvGrpSpPr>
          <p:cNvPr id="4" name="Group 16">
            <a:extLst>
              <a:ext uri="{FF2B5EF4-FFF2-40B4-BE49-F238E27FC236}">
                <a16:creationId xmlns:a16="http://schemas.microsoft.com/office/drawing/2014/main" id="{F6ECD730-A455-43AA-9BFB-52FF1B369229}"/>
              </a:ext>
            </a:extLst>
          </p:cNvPr>
          <p:cNvGrpSpPr>
            <a:grpSpLocks/>
          </p:cNvGrpSpPr>
          <p:nvPr/>
        </p:nvGrpSpPr>
        <p:grpSpPr bwMode="auto">
          <a:xfrm>
            <a:off x="1524001" y="1600200"/>
            <a:ext cx="1774825" cy="1371600"/>
            <a:chOff x="4450" y="0"/>
            <a:chExt cx="1118" cy="1104"/>
          </a:xfrm>
        </p:grpSpPr>
        <p:pic>
          <p:nvPicPr>
            <p:cNvPr id="14387" name="Picture 17" descr="CLOCK">
              <a:extLst>
                <a:ext uri="{FF2B5EF4-FFF2-40B4-BE49-F238E27FC236}">
                  <a16:creationId xmlns:a16="http://schemas.microsoft.com/office/drawing/2014/main" id="{EECD92A0-A251-490C-886C-31E7A13B575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8" name="AutoShape 18">
              <a:extLst>
                <a:ext uri="{FF2B5EF4-FFF2-40B4-BE49-F238E27FC236}">
                  <a16:creationId xmlns:a16="http://schemas.microsoft.com/office/drawing/2014/main" id="{6931411D-D5D7-4F3D-B6E2-673D966FFCEF}"/>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03s </a:t>
              </a:r>
            </a:p>
          </p:txBody>
        </p:sp>
      </p:grpSp>
      <p:grpSp>
        <p:nvGrpSpPr>
          <p:cNvPr id="5" name="Group 19">
            <a:extLst>
              <a:ext uri="{FF2B5EF4-FFF2-40B4-BE49-F238E27FC236}">
                <a16:creationId xmlns:a16="http://schemas.microsoft.com/office/drawing/2014/main" id="{79B89864-F5F9-44B0-B561-AE9DA31004C2}"/>
              </a:ext>
            </a:extLst>
          </p:cNvPr>
          <p:cNvGrpSpPr>
            <a:grpSpLocks/>
          </p:cNvGrpSpPr>
          <p:nvPr/>
        </p:nvGrpSpPr>
        <p:grpSpPr bwMode="auto">
          <a:xfrm>
            <a:off x="1524001" y="1600200"/>
            <a:ext cx="1774825" cy="1371600"/>
            <a:chOff x="4450" y="0"/>
            <a:chExt cx="1118" cy="1104"/>
          </a:xfrm>
        </p:grpSpPr>
        <p:pic>
          <p:nvPicPr>
            <p:cNvPr id="14385" name="Picture 20" descr="CLOCK">
              <a:extLst>
                <a:ext uri="{FF2B5EF4-FFF2-40B4-BE49-F238E27FC236}">
                  <a16:creationId xmlns:a16="http://schemas.microsoft.com/office/drawing/2014/main" id="{7F6BC792-DD4B-4366-AC58-4B590392F9F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6" name="AutoShape 21">
              <a:extLst>
                <a:ext uri="{FF2B5EF4-FFF2-40B4-BE49-F238E27FC236}">
                  <a16:creationId xmlns:a16="http://schemas.microsoft.com/office/drawing/2014/main" id="{42F94D0F-4454-42B1-8A8A-8ED2A9B65501}"/>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04s </a:t>
              </a:r>
            </a:p>
          </p:txBody>
        </p:sp>
      </p:grpSp>
      <p:grpSp>
        <p:nvGrpSpPr>
          <p:cNvPr id="6" name="Group 22">
            <a:extLst>
              <a:ext uri="{FF2B5EF4-FFF2-40B4-BE49-F238E27FC236}">
                <a16:creationId xmlns:a16="http://schemas.microsoft.com/office/drawing/2014/main" id="{2191CAE2-4F2B-4A75-A250-2213BF3BE2DE}"/>
              </a:ext>
            </a:extLst>
          </p:cNvPr>
          <p:cNvGrpSpPr>
            <a:grpSpLocks/>
          </p:cNvGrpSpPr>
          <p:nvPr/>
        </p:nvGrpSpPr>
        <p:grpSpPr bwMode="auto">
          <a:xfrm>
            <a:off x="1524001" y="1600200"/>
            <a:ext cx="1774825" cy="1371600"/>
            <a:chOff x="4450" y="0"/>
            <a:chExt cx="1118" cy="1104"/>
          </a:xfrm>
        </p:grpSpPr>
        <p:pic>
          <p:nvPicPr>
            <p:cNvPr id="14383" name="Picture 23" descr="CLOCK">
              <a:extLst>
                <a:ext uri="{FF2B5EF4-FFF2-40B4-BE49-F238E27FC236}">
                  <a16:creationId xmlns:a16="http://schemas.microsoft.com/office/drawing/2014/main" id="{7826A98C-331D-462D-BA73-778A0FCE0F9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4" name="AutoShape 24">
              <a:extLst>
                <a:ext uri="{FF2B5EF4-FFF2-40B4-BE49-F238E27FC236}">
                  <a16:creationId xmlns:a16="http://schemas.microsoft.com/office/drawing/2014/main" id="{18114209-1F3E-4B28-BCF9-F0818F930FF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05s </a:t>
              </a:r>
            </a:p>
          </p:txBody>
        </p:sp>
      </p:grpSp>
      <p:grpSp>
        <p:nvGrpSpPr>
          <p:cNvPr id="7" name="Group 25">
            <a:extLst>
              <a:ext uri="{FF2B5EF4-FFF2-40B4-BE49-F238E27FC236}">
                <a16:creationId xmlns:a16="http://schemas.microsoft.com/office/drawing/2014/main" id="{5E5DBE04-E474-4FDF-BDCC-970910DD4EA6}"/>
              </a:ext>
            </a:extLst>
          </p:cNvPr>
          <p:cNvGrpSpPr>
            <a:grpSpLocks/>
          </p:cNvGrpSpPr>
          <p:nvPr/>
        </p:nvGrpSpPr>
        <p:grpSpPr bwMode="auto">
          <a:xfrm>
            <a:off x="1524001" y="1600200"/>
            <a:ext cx="1774825" cy="1371600"/>
            <a:chOff x="4450" y="0"/>
            <a:chExt cx="1118" cy="1104"/>
          </a:xfrm>
        </p:grpSpPr>
        <p:pic>
          <p:nvPicPr>
            <p:cNvPr id="14381" name="Picture 26" descr="CLOCK">
              <a:extLst>
                <a:ext uri="{FF2B5EF4-FFF2-40B4-BE49-F238E27FC236}">
                  <a16:creationId xmlns:a16="http://schemas.microsoft.com/office/drawing/2014/main" id="{2E51D481-6D62-463E-87E3-3DEDBEA52C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2" name="AutoShape 27">
              <a:extLst>
                <a:ext uri="{FF2B5EF4-FFF2-40B4-BE49-F238E27FC236}">
                  <a16:creationId xmlns:a16="http://schemas.microsoft.com/office/drawing/2014/main" id="{0DC05031-9491-43CC-9E0B-0C4BE703A606}"/>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06s </a:t>
              </a:r>
            </a:p>
          </p:txBody>
        </p:sp>
      </p:grpSp>
      <p:grpSp>
        <p:nvGrpSpPr>
          <p:cNvPr id="8" name="Group 28">
            <a:extLst>
              <a:ext uri="{FF2B5EF4-FFF2-40B4-BE49-F238E27FC236}">
                <a16:creationId xmlns:a16="http://schemas.microsoft.com/office/drawing/2014/main" id="{3D25A7EF-C426-4CE5-B5D8-3472D676E7F0}"/>
              </a:ext>
            </a:extLst>
          </p:cNvPr>
          <p:cNvGrpSpPr>
            <a:grpSpLocks/>
          </p:cNvGrpSpPr>
          <p:nvPr/>
        </p:nvGrpSpPr>
        <p:grpSpPr bwMode="auto">
          <a:xfrm>
            <a:off x="1524001" y="1600200"/>
            <a:ext cx="1774825" cy="1371600"/>
            <a:chOff x="4450" y="0"/>
            <a:chExt cx="1118" cy="1104"/>
          </a:xfrm>
        </p:grpSpPr>
        <p:pic>
          <p:nvPicPr>
            <p:cNvPr id="14379" name="Picture 29" descr="CLOCK">
              <a:extLst>
                <a:ext uri="{FF2B5EF4-FFF2-40B4-BE49-F238E27FC236}">
                  <a16:creationId xmlns:a16="http://schemas.microsoft.com/office/drawing/2014/main" id="{8DF1F2AA-CAB8-47FA-8092-080558F4C38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0" name="AutoShape 30">
              <a:extLst>
                <a:ext uri="{FF2B5EF4-FFF2-40B4-BE49-F238E27FC236}">
                  <a16:creationId xmlns:a16="http://schemas.microsoft.com/office/drawing/2014/main" id="{42485515-1515-46F4-B889-4D38A845F6A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07s </a:t>
              </a:r>
            </a:p>
          </p:txBody>
        </p:sp>
      </p:grpSp>
      <p:grpSp>
        <p:nvGrpSpPr>
          <p:cNvPr id="9" name="Group 31">
            <a:extLst>
              <a:ext uri="{FF2B5EF4-FFF2-40B4-BE49-F238E27FC236}">
                <a16:creationId xmlns:a16="http://schemas.microsoft.com/office/drawing/2014/main" id="{B2D6619F-647D-424D-8FD1-F94A7DD637AA}"/>
              </a:ext>
            </a:extLst>
          </p:cNvPr>
          <p:cNvGrpSpPr>
            <a:grpSpLocks/>
          </p:cNvGrpSpPr>
          <p:nvPr/>
        </p:nvGrpSpPr>
        <p:grpSpPr bwMode="auto">
          <a:xfrm>
            <a:off x="1524001" y="1600200"/>
            <a:ext cx="1774825" cy="1371600"/>
            <a:chOff x="4450" y="0"/>
            <a:chExt cx="1118" cy="1104"/>
          </a:xfrm>
        </p:grpSpPr>
        <p:pic>
          <p:nvPicPr>
            <p:cNvPr id="14377" name="Picture 32" descr="CLOCK">
              <a:extLst>
                <a:ext uri="{FF2B5EF4-FFF2-40B4-BE49-F238E27FC236}">
                  <a16:creationId xmlns:a16="http://schemas.microsoft.com/office/drawing/2014/main" id="{FC0ADBE7-BEB4-4431-AC24-4CF46B88966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78" name="AutoShape 33">
              <a:extLst>
                <a:ext uri="{FF2B5EF4-FFF2-40B4-BE49-F238E27FC236}">
                  <a16:creationId xmlns:a16="http://schemas.microsoft.com/office/drawing/2014/main" id="{BF4066C3-A79E-4300-984E-71443100664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08s </a:t>
              </a:r>
            </a:p>
          </p:txBody>
        </p:sp>
      </p:grpSp>
      <p:grpSp>
        <p:nvGrpSpPr>
          <p:cNvPr id="10" name="Group 34">
            <a:extLst>
              <a:ext uri="{FF2B5EF4-FFF2-40B4-BE49-F238E27FC236}">
                <a16:creationId xmlns:a16="http://schemas.microsoft.com/office/drawing/2014/main" id="{3B639C41-4AA4-4002-880B-B91F9625A406}"/>
              </a:ext>
            </a:extLst>
          </p:cNvPr>
          <p:cNvGrpSpPr>
            <a:grpSpLocks/>
          </p:cNvGrpSpPr>
          <p:nvPr/>
        </p:nvGrpSpPr>
        <p:grpSpPr bwMode="auto">
          <a:xfrm>
            <a:off x="1524001" y="1600200"/>
            <a:ext cx="1774825" cy="1371600"/>
            <a:chOff x="4450" y="0"/>
            <a:chExt cx="1118" cy="1104"/>
          </a:xfrm>
        </p:grpSpPr>
        <p:pic>
          <p:nvPicPr>
            <p:cNvPr id="14375" name="Picture 35" descr="CLOCK">
              <a:extLst>
                <a:ext uri="{FF2B5EF4-FFF2-40B4-BE49-F238E27FC236}">
                  <a16:creationId xmlns:a16="http://schemas.microsoft.com/office/drawing/2014/main" id="{530059AE-FBFE-4DB1-808E-13D7CF4266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76" name="AutoShape 36">
              <a:extLst>
                <a:ext uri="{FF2B5EF4-FFF2-40B4-BE49-F238E27FC236}">
                  <a16:creationId xmlns:a16="http://schemas.microsoft.com/office/drawing/2014/main" id="{AC460102-C82B-4390-ABC7-770CF0C76CFB}"/>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09s </a:t>
              </a:r>
            </a:p>
          </p:txBody>
        </p:sp>
      </p:grpSp>
      <p:grpSp>
        <p:nvGrpSpPr>
          <p:cNvPr id="11" name="Group 37">
            <a:extLst>
              <a:ext uri="{FF2B5EF4-FFF2-40B4-BE49-F238E27FC236}">
                <a16:creationId xmlns:a16="http://schemas.microsoft.com/office/drawing/2014/main" id="{8DD9F37A-FBD8-423F-8FB3-8DBAD31A716D}"/>
              </a:ext>
            </a:extLst>
          </p:cNvPr>
          <p:cNvGrpSpPr>
            <a:grpSpLocks/>
          </p:cNvGrpSpPr>
          <p:nvPr/>
        </p:nvGrpSpPr>
        <p:grpSpPr bwMode="auto">
          <a:xfrm>
            <a:off x="1524001" y="1600200"/>
            <a:ext cx="1774825" cy="1371600"/>
            <a:chOff x="4450" y="0"/>
            <a:chExt cx="1118" cy="1104"/>
          </a:xfrm>
        </p:grpSpPr>
        <p:pic>
          <p:nvPicPr>
            <p:cNvPr id="14373" name="Picture 38" descr="CLOCK">
              <a:extLst>
                <a:ext uri="{FF2B5EF4-FFF2-40B4-BE49-F238E27FC236}">
                  <a16:creationId xmlns:a16="http://schemas.microsoft.com/office/drawing/2014/main" id="{1A104FAC-6B0F-496F-9F5B-45821C71A80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74" name="AutoShape 39">
              <a:extLst>
                <a:ext uri="{FF2B5EF4-FFF2-40B4-BE49-F238E27FC236}">
                  <a16:creationId xmlns:a16="http://schemas.microsoft.com/office/drawing/2014/main" id="{934B281A-288B-4321-B065-1AAC259F35B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10s </a:t>
              </a:r>
            </a:p>
          </p:txBody>
        </p:sp>
      </p:grpSp>
      <p:grpSp>
        <p:nvGrpSpPr>
          <p:cNvPr id="12" name="Group 40">
            <a:extLst>
              <a:ext uri="{FF2B5EF4-FFF2-40B4-BE49-F238E27FC236}">
                <a16:creationId xmlns:a16="http://schemas.microsoft.com/office/drawing/2014/main" id="{70105062-A613-4926-A5A7-120A4E4EFC31}"/>
              </a:ext>
            </a:extLst>
          </p:cNvPr>
          <p:cNvGrpSpPr>
            <a:grpSpLocks/>
          </p:cNvGrpSpPr>
          <p:nvPr/>
        </p:nvGrpSpPr>
        <p:grpSpPr bwMode="auto">
          <a:xfrm>
            <a:off x="1524001" y="1600200"/>
            <a:ext cx="1774825" cy="1371600"/>
            <a:chOff x="4450" y="0"/>
            <a:chExt cx="1118" cy="1104"/>
          </a:xfrm>
        </p:grpSpPr>
        <p:pic>
          <p:nvPicPr>
            <p:cNvPr id="14371" name="Picture 41" descr="CLOCK">
              <a:extLst>
                <a:ext uri="{FF2B5EF4-FFF2-40B4-BE49-F238E27FC236}">
                  <a16:creationId xmlns:a16="http://schemas.microsoft.com/office/drawing/2014/main" id="{89338AC9-C12A-49AB-B2A7-232425D434A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72" name="AutoShape 42">
              <a:extLst>
                <a:ext uri="{FF2B5EF4-FFF2-40B4-BE49-F238E27FC236}">
                  <a16:creationId xmlns:a16="http://schemas.microsoft.com/office/drawing/2014/main" id="{941DF399-AFD1-4530-AA92-7CB928DEBC3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11s </a:t>
              </a:r>
            </a:p>
          </p:txBody>
        </p:sp>
      </p:grpSp>
      <p:grpSp>
        <p:nvGrpSpPr>
          <p:cNvPr id="13" name="Group 43">
            <a:extLst>
              <a:ext uri="{FF2B5EF4-FFF2-40B4-BE49-F238E27FC236}">
                <a16:creationId xmlns:a16="http://schemas.microsoft.com/office/drawing/2014/main" id="{EA2F0C39-C180-4CAE-B5F2-A6768272B508}"/>
              </a:ext>
            </a:extLst>
          </p:cNvPr>
          <p:cNvGrpSpPr>
            <a:grpSpLocks/>
          </p:cNvGrpSpPr>
          <p:nvPr/>
        </p:nvGrpSpPr>
        <p:grpSpPr bwMode="auto">
          <a:xfrm>
            <a:off x="1524001" y="1600200"/>
            <a:ext cx="1774825" cy="1371600"/>
            <a:chOff x="4450" y="0"/>
            <a:chExt cx="1118" cy="1104"/>
          </a:xfrm>
        </p:grpSpPr>
        <p:pic>
          <p:nvPicPr>
            <p:cNvPr id="14369" name="Picture 44" descr="CLOCK">
              <a:extLst>
                <a:ext uri="{FF2B5EF4-FFF2-40B4-BE49-F238E27FC236}">
                  <a16:creationId xmlns:a16="http://schemas.microsoft.com/office/drawing/2014/main" id="{A4C24F16-BF1F-404C-B0FA-BC4294B3D5A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70" name="AutoShape 45">
              <a:extLst>
                <a:ext uri="{FF2B5EF4-FFF2-40B4-BE49-F238E27FC236}">
                  <a16:creationId xmlns:a16="http://schemas.microsoft.com/office/drawing/2014/main" id="{608244B5-1D3C-41FF-97A4-4225A12853DB}"/>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12s </a:t>
              </a:r>
            </a:p>
          </p:txBody>
        </p:sp>
      </p:grpSp>
      <p:grpSp>
        <p:nvGrpSpPr>
          <p:cNvPr id="14" name="Group 46">
            <a:extLst>
              <a:ext uri="{FF2B5EF4-FFF2-40B4-BE49-F238E27FC236}">
                <a16:creationId xmlns:a16="http://schemas.microsoft.com/office/drawing/2014/main" id="{14E8A619-A21A-47D5-861B-AA5338E2C5BB}"/>
              </a:ext>
            </a:extLst>
          </p:cNvPr>
          <p:cNvGrpSpPr>
            <a:grpSpLocks/>
          </p:cNvGrpSpPr>
          <p:nvPr/>
        </p:nvGrpSpPr>
        <p:grpSpPr bwMode="auto">
          <a:xfrm>
            <a:off x="1524001" y="1600200"/>
            <a:ext cx="1774825" cy="1371600"/>
            <a:chOff x="4450" y="0"/>
            <a:chExt cx="1118" cy="1104"/>
          </a:xfrm>
        </p:grpSpPr>
        <p:pic>
          <p:nvPicPr>
            <p:cNvPr id="14367" name="Picture 47" descr="CLOCK">
              <a:extLst>
                <a:ext uri="{FF2B5EF4-FFF2-40B4-BE49-F238E27FC236}">
                  <a16:creationId xmlns:a16="http://schemas.microsoft.com/office/drawing/2014/main" id="{8A6BE9D1-F1BA-475C-94F3-13FCA96CC86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68" name="AutoShape 48">
              <a:extLst>
                <a:ext uri="{FF2B5EF4-FFF2-40B4-BE49-F238E27FC236}">
                  <a16:creationId xmlns:a16="http://schemas.microsoft.com/office/drawing/2014/main" id="{63E5EC61-5DD6-4FED-9429-22D97AEC037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13s </a:t>
              </a:r>
            </a:p>
          </p:txBody>
        </p:sp>
      </p:grpSp>
      <p:grpSp>
        <p:nvGrpSpPr>
          <p:cNvPr id="15" name="Group 49">
            <a:extLst>
              <a:ext uri="{FF2B5EF4-FFF2-40B4-BE49-F238E27FC236}">
                <a16:creationId xmlns:a16="http://schemas.microsoft.com/office/drawing/2014/main" id="{39C2C0D4-3A68-423B-89DD-2A921252A5E9}"/>
              </a:ext>
            </a:extLst>
          </p:cNvPr>
          <p:cNvGrpSpPr>
            <a:grpSpLocks/>
          </p:cNvGrpSpPr>
          <p:nvPr/>
        </p:nvGrpSpPr>
        <p:grpSpPr bwMode="auto">
          <a:xfrm>
            <a:off x="1524001" y="1600200"/>
            <a:ext cx="1774825" cy="1371600"/>
            <a:chOff x="4450" y="0"/>
            <a:chExt cx="1118" cy="1104"/>
          </a:xfrm>
        </p:grpSpPr>
        <p:pic>
          <p:nvPicPr>
            <p:cNvPr id="14365" name="Picture 50" descr="CLOCK">
              <a:extLst>
                <a:ext uri="{FF2B5EF4-FFF2-40B4-BE49-F238E27FC236}">
                  <a16:creationId xmlns:a16="http://schemas.microsoft.com/office/drawing/2014/main" id="{ADE05629-3F72-4CB3-BD69-1F3ED51286D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66" name="AutoShape 51">
              <a:extLst>
                <a:ext uri="{FF2B5EF4-FFF2-40B4-BE49-F238E27FC236}">
                  <a16:creationId xmlns:a16="http://schemas.microsoft.com/office/drawing/2014/main" id="{33C1593B-4CBE-421E-AA65-E70B0A4258A4}"/>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14s </a:t>
              </a:r>
            </a:p>
          </p:txBody>
        </p:sp>
      </p:grpSp>
      <p:grpSp>
        <p:nvGrpSpPr>
          <p:cNvPr id="16" name="Group 52">
            <a:extLst>
              <a:ext uri="{FF2B5EF4-FFF2-40B4-BE49-F238E27FC236}">
                <a16:creationId xmlns:a16="http://schemas.microsoft.com/office/drawing/2014/main" id="{ADD8BF2F-F1BB-413C-9F8C-B8E2CE59A6AC}"/>
              </a:ext>
            </a:extLst>
          </p:cNvPr>
          <p:cNvGrpSpPr>
            <a:grpSpLocks/>
          </p:cNvGrpSpPr>
          <p:nvPr/>
        </p:nvGrpSpPr>
        <p:grpSpPr bwMode="auto">
          <a:xfrm>
            <a:off x="1524001" y="1600200"/>
            <a:ext cx="1774825" cy="1371600"/>
            <a:chOff x="4450" y="0"/>
            <a:chExt cx="1118" cy="1104"/>
          </a:xfrm>
        </p:grpSpPr>
        <p:pic>
          <p:nvPicPr>
            <p:cNvPr id="14363" name="Picture 53" descr="CLOCK">
              <a:extLst>
                <a:ext uri="{FF2B5EF4-FFF2-40B4-BE49-F238E27FC236}">
                  <a16:creationId xmlns:a16="http://schemas.microsoft.com/office/drawing/2014/main" id="{B5F29580-AB51-4FEE-88A7-6343FB85052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64" name="AutoShape 54">
              <a:extLst>
                <a:ext uri="{FF2B5EF4-FFF2-40B4-BE49-F238E27FC236}">
                  <a16:creationId xmlns:a16="http://schemas.microsoft.com/office/drawing/2014/main" id="{7798491E-8E22-471B-9BEE-8215234EEB99}"/>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15s </a:t>
              </a:r>
            </a:p>
          </p:txBody>
        </p:sp>
      </p:grpSp>
      <p:sp>
        <p:nvSpPr>
          <p:cNvPr id="195639" name="AutoShape 55">
            <a:extLst>
              <a:ext uri="{FF2B5EF4-FFF2-40B4-BE49-F238E27FC236}">
                <a16:creationId xmlns:a16="http://schemas.microsoft.com/office/drawing/2014/main" id="{3648AC0E-DB44-44A6-ADA5-1B2BD453706F}"/>
              </a:ext>
            </a:extLst>
          </p:cNvPr>
          <p:cNvSpPr>
            <a:spLocks noChangeArrowheads="1"/>
          </p:cNvSpPr>
          <p:nvPr/>
        </p:nvSpPr>
        <p:spPr bwMode="auto">
          <a:xfrm>
            <a:off x="8991600" y="0"/>
            <a:ext cx="1295400" cy="2362200"/>
          </a:xfrm>
          <a:prstGeom prst="cloudCallout">
            <a:avLst>
              <a:gd name="adj1" fmla="val 101102"/>
              <a:gd name="adj2" fmla="val 24528"/>
            </a:avLst>
          </a:prstGeom>
          <a:solidFill>
            <a:srgbClr val="00CCFF"/>
          </a:solidFill>
          <a:ln w="9525">
            <a:noFill/>
            <a:round/>
            <a:headEnd/>
            <a:tailEnd/>
          </a:ln>
          <a:effectLst/>
        </p:spPr>
        <p:txBody>
          <a:bodyPr anchor="ctr"/>
          <a:lstStyle/>
          <a:p>
            <a:pPr algn="ctr" fontAlgn="base">
              <a:spcBef>
                <a:spcPct val="0"/>
              </a:spcBef>
              <a:spcAft>
                <a:spcPct val="0"/>
              </a:spcAft>
              <a:defRPr/>
            </a:pPr>
            <a:r>
              <a:rPr lang="en-US" sz="2800" b="1">
                <a:solidFill>
                  <a:srgbClr val="0000CC"/>
                </a:solidFill>
                <a:effectLst>
                  <a:outerShdw blurRad="38100" dist="38100" dir="2700000" algn="tl">
                    <a:srgbClr val="000000"/>
                  </a:outerShdw>
                </a:effectLst>
                <a:latin typeface=".VnTime" pitchFamily="34" charset="0"/>
              </a:rPr>
              <a:t>§· hÕt 15 gi©y</a:t>
            </a:r>
          </a:p>
        </p:txBody>
      </p:sp>
      <p:sp>
        <p:nvSpPr>
          <p:cNvPr id="195640" name="Text Box 56">
            <a:extLst>
              <a:ext uri="{FF2B5EF4-FFF2-40B4-BE49-F238E27FC236}">
                <a16:creationId xmlns:a16="http://schemas.microsoft.com/office/drawing/2014/main" id="{9226C5AB-D93C-48AE-8B33-604E562B470B}"/>
              </a:ext>
            </a:extLst>
          </p:cNvPr>
          <p:cNvSpPr txBox="1">
            <a:spLocks noChangeArrowheads="1"/>
          </p:cNvSpPr>
          <p:nvPr/>
        </p:nvSpPr>
        <p:spPr bwMode="auto">
          <a:xfrm>
            <a:off x="4572000" y="5638801"/>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fontAlgn="base">
              <a:spcBef>
                <a:spcPct val="50000"/>
              </a:spcBef>
              <a:spcAft>
                <a:spcPct val="0"/>
              </a:spcAft>
              <a:buNone/>
            </a:pPr>
            <a:r>
              <a:rPr lang="en-US" altLang="en-US" b="1">
                <a:solidFill>
                  <a:srgbClr val="0000FF"/>
                </a:solidFill>
                <a:latin typeface="Times New Roman" panose="02020603050405020304" pitchFamily="18" charset="0"/>
              </a:rPr>
              <a:t> Đáp án: 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95592"/>
                                        </p:tgtEl>
                                        <p:attrNameLst>
                                          <p:attrName>style.visibility</p:attrName>
                                        </p:attrNameLst>
                                      </p:cBhvr>
                                      <p:to>
                                        <p:strVal val="visible"/>
                                      </p:to>
                                    </p:set>
                                    <p:anim calcmode="lin" valueType="num">
                                      <p:cBhvr>
                                        <p:cTn id="7" dur="1000" fill="hold"/>
                                        <p:tgtEl>
                                          <p:spTgt spid="195592"/>
                                        </p:tgtEl>
                                        <p:attrNameLst>
                                          <p:attrName>ppt_x</p:attrName>
                                        </p:attrNameLst>
                                      </p:cBhvr>
                                      <p:tavLst>
                                        <p:tav tm="0">
                                          <p:val>
                                            <p:strVal val="#ppt_x-.2"/>
                                          </p:val>
                                        </p:tav>
                                        <p:tav tm="100000">
                                          <p:val>
                                            <p:strVal val="#ppt_x"/>
                                          </p:val>
                                        </p:tav>
                                      </p:tavLst>
                                    </p:anim>
                                    <p:anim calcmode="lin" valueType="num">
                                      <p:cBhvr>
                                        <p:cTn id="8" dur="1000" fill="hold"/>
                                        <p:tgtEl>
                                          <p:spTgt spid="19559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559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195593"/>
                                        </p:tgtEl>
                                        <p:attrNameLst>
                                          <p:attrName>style.visibility</p:attrName>
                                        </p:attrNameLst>
                                      </p:cBhvr>
                                      <p:to>
                                        <p:strVal val="visible"/>
                                      </p:to>
                                    </p:set>
                                    <p:animEffect transition="in" filter="checkerboard(across)">
                                      <p:cBhvr>
                                        <p:cTn id="14" dur="1000"/>
                                        <p:tgtEl>
                                          <p:spTgt spid="195593"/>
                                        </p:tgtEl>
                                      </p:cBhvr>
                                    </p:animEffect>
                                  </p:childTnLst>
                                  <p:subTnLst>
                                    <p:audio>
                                      <p:cMediaNode vol="0">
                                        <p:cTn display="0" masterRel="sameClick">
                                          <p:stCondLst>
                                            <p:cond evt="begin" delay="0">
                                              <p:tn val="12"/>
                                            </p:cond>
                                          </p:stCondLst>
                                          <p:endCondLst>
                                            <p:cond evt="onStopAudio" delay="0">
                                              <p:tgtEl>
                                                <p:sldTgt/>
                                              </p:tgtEl>
                                            </p:cond>
                                          </p:endCondLst>
                                        </p:cTn>
                                        <p:tgtEl>
                                          <p:sndTgt r:embed="rId2" name="REC04.wav"/>
                                        </p:tgtEl>
                                      </p:cMediaNode>
                                    </p:audio>
                                  </p:subTnLst>
                                </p:cTn>
                              </p:par>
                            </p:childTnLst>
                          </p:cTn>
                        </p:par>
                        <p:par>
                          <p:cTn id="15" fill="hold" nodeType="afterGroup">
                            <p:stCondLst>
                              <p:cond delay="1000"/>
                            </p:stCondLst>
                            <p:childTnLst>
                              <p:par>
                                <p:cTn id="16" presetID="5" presetClass="exit" presetSubtype="10" fill="hold" grpId="1" nodeType="afterEffect">
                                  <p:stCondLst>
                                    <p:cond delay="500"/>
                                  </p:stCondLst>
                                  <p:childTnLst>
                                    <p:animEffect transition="out" filter="checkerboard(across)">
                                      <p:cBhvr>
                                        <p:cTn id="17" dur="500"/>
                                        <p:tgtEl>
                                          <p:spTgt spid="195593"/>
                                        </p:tgtEl>
                                      </p:cBhvr>
                                    </p:animEffect>
                                    <p:set>
                                      <p:cBhvr>
                                        <p:cTn id="18" dur="1" fill="hold">
                                          <p:stCondLst>
                                            <p:cond delay="499"/>
                                          </p:stCondLst>
                                        </p:cTn>
                                        <p:tgtEl>
                                          <p:spTgt spid="195593"/>
                                        </p:tgtEl>
                                        <p:attrNameLst>
                                          <p:attrName>style.visibility</p:attrName>
                                        </p:attrNameLst>
                                      </p:cBhvr>
                                      <p:to>
                                        <p:strVal val="hidden"/>
                                      </p:to>
                                    </p:set>
                                  </p:childTnLst>
                                  <p:subTnLst>
                                    <p:audio>
                                      <p:cMediaNode vol="7000">
                                        <p:cTn display="0" masterRel="sameClick">
                                          <p:stCondLst>
                                            <p:cond evt="begin" delay="0">
                                              <p:tn val="16"/>
                                            </p:cond>
                                          </p:stCondLst>
                                          <p:endCondLst>
                                            <p:cond evt="onStopAudio" delay="0">
                                              <p:tgtEl>
                                                <p:sldTgt/>
                                              </p:tgtEl>
                                            </p:cond>
                                          </p:endCondLst>
                                        </p:cTn>
                                        <p:tgtEl>
                                          <p:sndTgt r:embed="rId2" name="REC04.wav"/>
                                        </p:tgtEl>
                                      </p:cMediaNode>
                                    </p:audio>
                                  </p:subTnLst>
                                </p:cTn>
                              </p:par>
                            </p:childTnLst>
                          </p:cTn>
                        </p:par>
                        <p:par>
                          <p:cTn id="19" fill="hold" nodeType="afterGroup">
                            <p:stCondLst>
                              <p:cond delay="2000"/>
                            </p:stCondLst>
                            <p:childTnLst>
                              <p:par>
                                <p:cTn id="20" presetID="1" presetClass="entr" presetSubtype="0" fill="hold" nodeType="afterEffect">
                                  <p:stCondLst>
                                    <p:cond delay="1000"/>
                                  </p:stCondLst>
                                  <p:childTnLst>
                                    <p:set>
                                      <p:cBhvr>
                                        <p:cTn id="21" dur="1" fill="hold">
                                          <p:stCondLst>
                                            <p:cond delay="0"/>
                                          </p:stCondLst>
                                        </p:cTn>
                                        <p:tgtEl>
                                          <p:spTgt spid="2"/>
                                        </p:tgtEl>
                                        <p:attrNameLst>
                                          <p:attrName>style.visibility</p:attrName>
                                        </p:attrNameLst>
                                      </p:cBhvr>
                                      <p:to>
                                        <p:strVal val="visible"/>
                                      </p:to>
                                    </p:set>
                                  </p:childTnLst>
                                  <p:subTnLst>
                                    <p:audio>
                                      <p:cMediaNode vol="100000">
                                        <p:cTn display="0" masterRel="sameClick">
                                          <p:stCondLst>
                                            <p:cond evt="begin" delay="0">
                                              <p:tn val="20"/>
                                            </p:cond>
                                          </p:stCondLst>
                                          <p:endCondLst>
                                            <p:cond evt="onStopAudio" delay="0">
                                              <p:tgtEl>
                                                <p:sldTgt/>
                                              </p:tgtEl>
                                            </p:cond>
                                          </p:endCondLst>
                                        </p:cTn>
                                        <p:tgtEl>
                                          <p:sndTgt r:embed="rId3" name="DING.WAV"/>
                                        </p:tgtEl>
                                      </p:cMediaNode>
                                    </p:audio>
                                  </p:subTnLst>
                                </p:cTn>
                              </p:par>
                            </p:childTnLst>
                          </p:cTn>
                        </p:par>
                        <p:par>
                          <p:cTn id="22" fill="hold" nodeType="afterGroup">
                            <p:stCondLst>
                              <p:cond delay="3000"/>
                            </p:stCondLst>
                            <p:childTnLst>
                              <p:par>
                                <p:cTn id="23" presetID="1" presetClass="entr" presetSubtype="0" fill="hold" nodeType="afterEffect">
                                  <p:stCondLst>
                                    <p:cond delay="1000"/>
                                  </p:stCondLst>
                                  <p:childTnLst>
                                    <p:set>
                                      <p:cBhvr>
                                        <p:cTn id="24" dur="1" fill="hold">
                                          <p:stCondLst>
                                            <p:cond delay="0"/>
                                          </p:stCondLst>
                                        </p:cTn>
                                        <p:tgtEl>
                                          <p:spTgt spid="3"/>
                                        </p:tgtEl>
                                        <p:attrNameLst>
                                          <p:attrName>style.visibility</p:attrName>
                                        </p:attrNameLst>
                                      </p:cBhvr>
                                      <p:to>
                                        <p:strVal val="visible"/>
                                      </p:to>
                                    </p:set>
                                  </p:childTnLst>
                                  <p:subTnLst>
                                    <p:audio>
                                      <p:cMediaNode vol="100000">
                                        <p:cTn display="0" masterRel="sameClick">
                                          <p:stCondLst>
                                            <p:cond evt="begin" delay="0">
                                              <p:tn val="23"/>
                                            </p:cond>
                                          </p:stCondLst>
                                          <p:endCondLst>
                                            <p:cond evt="onStopAudio" delay="0">
                                              <p:tgtEl>
                                                <p:sldTgt/>
                                              </p:tgtEl>
                                            </p:cond>
                                          </p:endCondLst>
                                        </p:cTn>
                                        <p:tgtEl>
                                          <p:sndTgt r:embed="rId3" name="DING.WAV"/>
                                        </p:tgtEl>
                                      </p:cMediaNode>
                                    </p:audio>
                                  </p:subTnLst>
                                </p:cTn>
                              </p:par>
                            </p:childTnLst>
                          </p:cTn>
                        </p:par>
                        <p:par>
                          <p:cTn id="25" fill="hold" nodeType="afterGroup">
                            <p:stCondLst>
                              <p:cond delay="4000"/>
                            </p:stCondLst>
                            <p:childTnLst>
                              <p:par>
                                <p:cTn id="26" presetID="1" presetClass="entr" presetSubtype="0" fill="hold" nodeType="afterEffect">
                                  <p:stCondLst>
                                    <p:cond delay="1000"/>
                                  </p:stCondLst>
                                  <p:childTnLst>
                                    <p:set>
                                      <p:cBhvr>
                                        <p:cTn id="27" dur="1" fill="hold">
                                          <p:stCondLst>
                                            <p:cond delay="0"/>
                                          </p:stCondLst>
                                        </p:cTn>
                                        <p:tgtEl>
                                          <p:spTgt spid="4"/>
                                        </p:tgtEl>
                                        <p:attrNameLst>
                                          <p:attrName>style.visibility</p:attrName>
                                        </p:attrNameLst>
                                      </p:cBhvr>
                                      <p:to>
                                        <p:strVal val="visible"/>
                                      </p:to>
                                    </p:set>
                                  </p:childTnLst>
                                  <p:subTnLst>
                                    <p:audio>
                                      <p:cMediaNode vol="100000">
                                        <p:cTn display="0" masterRel="sameClick">
                                          <p:stCondLst>
                                            <p:cond evt="begin" delay="0">
                                              <p:tn val="26"/>
                                            </p:cond>
                                          </p:stCondLst>
                                          <p:endCondLst>
                                            <p:cond evt="onStopAudio" delay="0">
                                              <p:tgtEl>
                                                <p:sldTgt/>
                                              </p:tgtEl>
                                            </p:cond>
                                          </p:endCondLst>
                                        </p:cTn>
                                        <p:tgtEl>
                                          <p:sndTgt r:embed="rId3" name="DING.WAV"/>
                                        </p:tgtEl>
                                      </p:cMediaNode>
                                    </p:audio>
                                  </p:subTnLst>
                                </p:cTn>
                              </p:par>
                            </p:childTnLst>
                          </p:cTn>
                        </p:par>
                        <p:par>
                          <p:cTn id="28" fill="hold" nodeType="afterGroup">
                            <p:stCondLst>
                              <p:cond delay="5000"/>
                            </p:stCondLst>
                            <p:childTnLst>
                              <p:par>
                                <p:cTn id="29" presetID="1" presetClass="entr" presetSubtype="0" fill="hold" nodeType="afterEffect">
                                  <p:stCondLst>
                                    <p:cond delay="1000"/>
                                  </p:stCondLst>
                                  <p:childTnLst>
                                    <p:set>
                                      <p:cBhvr>
                                        <p:cTn id="30" dur="1" fill="hold">
                                          <p:stCondLst>
                                            <p:cond delay="0"/>
                                          </p:stCondLst>
                                        </p:cTn>
                                        <p:tgtEl>
                                          <p:spTgt spid="5"/>
                                        </p:tgtEl>
                                        <p:attrNameLst>
                                          <p:attrName>style.visibility</p:attrName>
                                        </p:attrNameLst>
                                      </p:cBhvr>
                                      <p:to>
                                        <p:strVal val="visible"/>
                                      </p:to>
                                    </p:set>
                                  </p:childTnLst>
                                  <p:subTnLst>
                                    <p:audio>
                                      <p:cMediaNode vol="100000">
                                        <p:cTn display="0" masterRel="sameClick">
                                          <p:stCondLst>
                                            <p:cond evt="begin" delay="0">
                                              <p:tn val="29"/>
                                            </p:cond>
                                          </p:stCondLst>
                                          <p:endCondLst>
                                            <p:cond evt="onStopAudio" delay="0">
                                              <p:tgtEl>
                                                <p:sldTgt/>
                                              </p:tgtEl>
                                            </p:cond>
                                          </p:endCondLst>
                                        </p:cTn>
                                        <p:tgtEl>
                                          <p:sndTgt r:embed="rId3" name="DING.WAV"/>
                                        </p:tgtEl>
                                      </p:cMediaNode>
                                    </p:audio>
                                  </p:subTnLst>
                                </p:cTn>
                              </p:par>
                            </p:childTnLst>
                          </p:cTn>
                        </p:par>
                        <p:par>
                          <p:cTn id="31" fill="hold" nodeType="afterGroup">
                            <p:stCondLst>
                              <p:cond delay="6000"/>
                            </p:stCondLst>
                            <p:childTnLst>
                              <p:par>
                                <p:cTn id="32" presetID="1" presetClass="entr" presetSubtype="0" fill="hold" nodeType="afterEffect">
                                  <p:stCondLst>
                                    <p:cond delay="1000"/>
                                  </p:stCondLst>
                                  <p:childTnLst>
                                    <p:set>
                                      <p:cBhvr>
                                        <p:cTn id="33"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32"/>
                                            </p:cond>
                                          </p:stCondLst>
                                          <p:endCondLst>
                                            <p:cond evt="onStopAudio" delay="0">
                                              <p:tgtEl>
                                                <p:sldTgt/>
                                              </p:tgtEl>
                                            </p:cond>
                                          </p:endCondLst>
                                        </p:cTn>
                                        <p:tgtEl>
                                          <p:sndTgt r:embed="rId3" name="DING.WAV"/>
                                        </p:tgtEl>
                                      </p:cMediaNode>
                                    </p:audio>
                                  </p:subTnLst>
                                </p:cTn>
                              </p:par>
                            </p:childTnLst>
                          </p:cTn>
                        </p:par>
                        <p:par>
                          <p:cTn id="34" fill="hold" nodeType="afterGroup">
                            <p:stCondLst>
                              <p:cond delay="7000"/>
                            </p:stCondLst>
                            <p:childTnLst>
                              <p:par>
                                <p:cTn id="35" presetID="1" presetClass="entr" presetSubtype="0" fill="hold" nodeType="afterEffect">
                                  <p:stCondLst>
                                    <p:cond delay="1000"/>
                                  </p:stCondLst>
                                  <p:childTnLst>
                                    <p:set>
                                      <p:cBhvr>
                                        <p:cTn id="36"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3" name="DING.WAV"/>
                                        </p:tgtEl>
                                      </p:cMediaNode>
                                    </p:audio>
                                  </p:subTnLst>
                                </p:cTn>
                              </p:par>
                            </p:childTnLst>
                          </p:cTn>
                        </p:par>
                        <p:par>
                          <p:cTn id="37" fill="hold" nodeType="afterGroup">
                            <p:stCondLst>
                              <p:cond delay="8000"/>
                            </p:stCondLst>
                            <p:childTnLst>
                              <p:par>
                                <p:cTn id="38" presetID="1" presetClass="entr" presetSubtype="0" fill="hold" nodeType="afterEffect">
                                  <p:stCondLst>
                                    <p:cond delay="1000"/>
                                  </p:stCondLst>
                                  <p:childTnLst>
                                    <p:set>
                                      <p:cBhvr>
                                        <p:cTn id="39"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3" name="DING.WAV"/>
                                        </p:tgtEl>
                                      </p:cMediaNode>
                                    </p:audio>
                                  </p:subTnLst>
                                </p:cTn>
                              </p:par>
                            </p:childTnLst>
                          </p:cTn>
                        </p:par>
                        <p:par>
                          <p:cTn id="40" fill="hold" nodeType="afterGroup">
                            <p:stCondLst>
                              <p:cond delay="9000"/>
                            </p:stCondLst>
                            <p:childTnLst>
                              <p:par>
                                <p:cTn id="41" presetID="1" presetClass="entr" presetSubtype="0" fill="hold" nodeType="afterEffect">
                                  <p:stCondLst>
                                    <p:cond delay="1000"/>
                                  </p:stCondLst>
                                  <p:childTnLst>
                                    <p:set>
                                      <p:cBhvr>
                                        <p:cTn id="42" dur="1" fill="hold">
                                          <p:stCondLst>
                                            <p:cond delay="0"/>
                                          </p:stCondLst>
                                        </p:cTn>
                                        <p:tgtEl>
                                          <p:spTgt spid="9"/>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3" name="DING.WAV"/>
                                        </p:tgtEl>
                                      </p:cMediaNode>
                                    </p:audio>
                                  </p:subTnLst>
                                </p:cTn>
                              </p:par>
                            </p:childTnLst>
                          </p:cTn>
                        </p:par>
                        <p:par>
                          <p:cTn id="43" fill="hold" nodeType="afterGroup">
                            <p:stCondLst>
                              <p:cond delay="10000"/>
                            </p:stCondLst>
                            <p:childTnLst>
                              <p:par>
                                <p:cTn id="44" presetID="1" presetClass="entr" presetSubtype="0" fill="hold" nodeType="afterEffect">
                                  <p:stCondLst>
                                    <p:cond delay="1000"/>
                                  </p:stCondLst>
                                  <p:childTnLst>
                                    <p:set>
                                      <p:cBhvr>
                                        <p:cTn id="45"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3" name="DING.WAV"/>
                                        </p:tgtEl>
                                      </p:cMediaNode>
                                    </p:audio>
                                  </p:subTnLst>
                                </p:cTn>
                              </p:par>
                            </p:childTnLst>
                          </p:cTn>
                        </p:par>
                        <p:par>
                          <p:cTn id="46" fill="hold" nodeType="afterGroup">
                            <p:stCondLst>
                              <p:cond delay="11000"/>
                            </p:stCondLst>
                            <p:childTnLst>
                              <p:par>
                                <p:cTn id="47" presetID="1" presetClass="entr" presetSubtype="0" fill="hold" nodeType="afterEffect">
                                  <p:stCondLst>
                                    <p:cond delay="1000"/>
                                  </p:stCondLst>
                                  <p:childTnLst>
                                    <p:set>
                                      <p:cBhvr>
                                        <p:cTn id="48" dur="1" fill="hold">
                                          <p:stCondLst>
                                            <p:cond delay="0"/>
                                          </p:stCondLst>
                                        </p:cTn>
                                        <p:tgtEl>
                                          <p:spTgt spid="11"/>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DING.WAV"/>
                                        </p:tgtEl>
                                      </p:cMediaNode>
                                    </p:audio>
                                  </p:subTnLst>
                                </p:cTn>
                              </p:par>
                            </p:childTnLst>
                          </p:cTn>
                        </p:par>
                        <p:par>
                          <p:cTn id="49" fill="hold" nodeType="afterGroup">
                            <p:stCondLst>
                              <p:cond delay="12000"/>
                            </p:stCondLst>
                            <p:childTnLst>
                              <p:par>
                                <p:cTn id="50" presetID="1" presetClass="entr" presetSubtype="0" fill="hold" nodeType="afterEffect">
                                  <p:stCondLst>
                                    <p:cond delay="1000"/>
                                  </p:stCondLst>
                                  <p:childTnLst>
                                    <p:set>
                                      <p:cBhvr>
                                        <p:cTn id="51"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3" name="DING.WAV"/>
                                        </p:tgtEl>
                                      </p:cMediaNode>
                                    </p:audio>
                                  </p:subTnLst>
                                </p:cTn>
                              </p:par>
                            </p:childTnLst>
                          </p:cTn>
                        </p:par>
                        <p:par>
                          <p:cTn id="52" fill="hold" nodeType="afterGroup">
                            <p:stCondLst>
                              <p:cond delay="13000"/>
                            </p:stCondLst>
                            <p:childTnLst>
                              <p:par>
                                <p:cTn id="53" presetID="1" presetClass="entr" presetSubtype="0" fill="hold" nodeType="afterEffect">
                                  <p:stCondLst>
                                    <p:cond delay="1000"/>
                                  </p:stCondLst>
                                  <p:childTnLst>
                                    <p:set>
                                      <p:cBhvr>
                                        <p:cTn id="54" dur="1" fill="hold">
                                          <p:stCondLst>
                                            <p:cond delay="0"/>
                                          </p:stCondLst>
                                        </p:cTn>
                                        <p:tgtEl>
                                          <p:spTgt spid="13"/>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3" name="DING.WAV"/>
                                        </p:tgtEl>
                                      </p:cMediaNode>
                                    </p:audio>
                                  </p:subTnLst>
                                </p:cTn>
                              </p:par>
                            </p:childTnLst>
                          </p:cTn>
                        </p:par>
                        <p:par>
                          <p:cTn id="55" fill="hold" nodeType="afterGroup">
                            <p:stCondLst>
                              <p:cond delay="14000"/>
                            </p:stCondLst>
                            <p:childTnLst>
                              <p:par>
                                <p:cTn id="56" presetID="1" presetClass="entr" presetSubtype="0" fill="hold" nodeType="afterEffect">
                                  <p:stCondLst>
                                    <p:cond delay="1000"/>
                                  </p:stCondLst>
                                  <p:childTnLst>
                                    <p:set>
                                      <p:cBhvr>
                                        <p:cTn id="57" dur="1" fill="hold">
                                          <p:stCondLst>
                                            <p:cond delay="0"/>
                                          </p:stCondLst>
                                        </p:cTn>
                                        <p:tgtEl>
                                          <p:spTgt spid="14"/>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3" name="DING.WAV"/>
                                        </p:tgtEl>
                                      </p:cMediaNode>
                                    </p:audio>
                                  </p:subTnLst>
                                </p:cTn>
                              </p:par>
                            </p:childTnLst>
                          </p:cTn>
                        </p:par>
                        <p:par>
                          <p:cTn id="58" fill="hold" nodeType="afterGroup">
                            <p:stCondLst>
                              <p:cond delay="15000"/>
                            </p:stCondLst>
                            <p:childTnLst>
                              <p:par>
                                <p:cTn id="59" presetID="1" presetClass="entr" presetSubtype="0" fill="hold" nodeType="afterEffect">
                                  <p:stCondLst>
                                    <p:cond delay="1000"/>
                                  </p:stCondLst>
                                  <p:childTnLst>
                                    <p:set>
                                      <p:cBhvr>
                                        <p:cTn id="60"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3" name="DING.WAV"/>
                                        </p:tgtEl>
                                      </p:cMediaNode>
                                    </p:audio>
                                  </p:subTnLst>
                                </p:cTn>
                              </p:par>
                            </p:childTnLst>
                          </p:cTn>
                        </p:par>
                        <p:par>
                          <p:cTn id="61" fill="hold" nodeType="afterGroup">
                            <p:stCondLst>
                              <p:cond delay="16000"/>
                            </p:stCondLst>
                            <p:childTnLst>
                              <p:par>
                                <p:cTn id="62" presetID="1" presetClass="entr" presetSubtype="0" fill="hold" nodeType="afterEffect">
                                  <p:stCondLst>
                                    <p:cond delay="1000"/>
                                  </p:stCondLst>
                                  <p:childTnLst>
                                    <p:set>
                                      <p:cBhvr>
                                        <p:cTn id="63"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3" name="DING.WAV"/>
                                        </p:tgtEl>
                                      </p:cMediaNode>
                                    </p:audio>
                                  </p:subTnLst>
                                </p:cTn>
                              </p:par>
                            </p:childTnLst>
                          </p:cTn>
                        </p:par>
                        <p:par>
                          <p:cTn id="64" fill="hold" nodeType="afterGroup">
                            <p:stCondLst>
                              <p:cond delay="17000"/>
                            </p:stCondLst>
                            <p:childTnLst>
                              <p:par>
                                <p:cTn id="65" presetID="5" presetClass="entr" presetSubtype="10" fill="hold" grpId="0" nodeType="afterEffect">
                                  <p:stCondLst>
                                    <p:cond delay="0"/>
                                  </p:stCondLst>
                                  <p:childTnLst>
                                    <p:set>
                                      <p:cBhvr>
                                        <p:cTn id="66" dur="1" fill="hold">
                                          <p:stCondLst>
                                            <p:cond delay="0"/>
                                          </p:stCondLst>
                                        </p:cTn>
                                        <p:tgtEl>
                                          <p:spTgt spid="195639"/>
                                        </p:tgtEl>
                                        <p:attrNameLst>
                                          <p:attrName>style.visibility</p:attrName>
                                        </p:attrNameLst>
                                      </p:cBhvr>
                                      <p:to>
                                        <p:strVal val="visible"/>
                                      </p:to>
                                    </p:set>
                                    <p:animEffect transition="in" filter="checkerboard(across)">
                                      <p:cBhvr>
                                        <p:cTn id="67" dur="1000"/>
                                        <p:tgtEl>
                                          <p:spTgt spid="195639"/>
                                        </p:tgtEl>
                                      </p:cBhvr>
                                    </p:animEffect>
                                  </p:childTnLst>
                                  <p:subTnLst>
                                    <p:audio>
                                      <p:cMediaNode>
                                        <p:cTn display="0" masterRel="sameClick">
                                          <p:stCondLst>
                                            <p:cond evt="begin" delay="0">
                                              <p:tn val="65"/>
                                            </p:cond>
                                          </p:stCondLst>
                                          <p:endCondLst>
                                            <p:cond evt="onStopAudio" delay="0">
                                              <p:tgtEl>
                                                <p:sldTgt/>
                                              </p:tgtEl>
                                            </p:cond>
                                          </p:endCondLst>
                                        </p:cTn>
                                        <p:tgtEl>
                                          <p:sndTgt r:embed="rId2" name="REC04.wav"/>
                                        </p:tgtEl>
                                      </p:cMediaNode>
                                    </p:audio>
                                  </p:subTnLst>
                                </p:cTn>
                              </p:par>
                            </p:childTnLst>
                          </p:cTn>
                        </p:par>
                      </p:childTnLst>
                    </p:cTn>
                  </p:par>
                  <p:par>
                    <p:cTn id="68" fill="hold" nodeType="clickPar">
                      <p:stCondLst>
                        <p:cond delay="indefinite"/>
                      </p:stCondLst>
                      <p:childTnLst>
                        <p:par>
                          <p:cTn id="69" fill="hold" nodeType="withGroup">
                            <p:stCondLst>
                              <p:cond delay="0"/>
                            </p:stCondLst>
                            <p:childTnLst>
                              <p:par>
                                <p:cTn id="70" presetID="25" presetClass="entr" presetSubtype="0" fill="hold" grpId="0" nodeType="clickEffect">
                                  <p:stCondLst>
                                    <p:cond delay="0"/>
                                  </p:stCondLst>
                                  <p:childTnLst>
                                    <p:set>
                                      <p:cBhvr>
                                        <p:cTn id="71" dur="1" fill="hold">
                                          <p:stCondLst>
                                            <p:cond delay="0"/>
                                          </p:stCondLst>
                                        </p:cTn>
                                        <p:tgtEl>
                                          <p:spTgt spid="195640"/>
                                        </p:tgtEl>
                                        <p:attrNameLst>
                                          <p:attrName>style.visibility</p:attrName>
                                        </p:attrNameLst>
                                      </p:cBhvr>
                                      <p:to>
                                        <p:strVal val="visible"/>
                                      </p:to>
                                    </p:set>
                                    <p:anim calcmode="lin" valueType="num">
                                      <p:cBhvr>
                                        <p:cTn id="72" dur="500" decel="50000" fill="hold">
                                          <p:stCondLst>
                                            <p:cond delay="0"/>
                                          </p:stCondLst>
                                        </p:cTn>
                                        <p:tgtEl>
                                          <p:spTgt spid="195640"/>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195640"/>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195640"/>
                                        </p:tgtEl>
                                        <p:attrNameLst>
                                          <p:attrName>ppt_w</p:attrName>
                                        </p:attrNameLst>
                                      </p:cBhvr>
                                      <p:tavLst>
                                        <p:tav tm="0">
                                          <p:val>
                                            <p:strVal val="#ppt_w*.05"/>
                                          </p:val>
                                        </p:tav>
                                        <p:tav tm="100000">
                                          <p:val>
                                            <p:strVal val="#ppt_w"/>
                                          </p:val>
                                        </p:tav>
                                      </p:tavLst>
                                    </p:anim>
                                    <p:anim calcmode="lin" valueType="num">
                                      <p:cBhvr>
                                        <p:cTn id="75" dur="1000" fill="hold"/>
                                        <p:tgtEl>
                                          <p:spTgt spid="195640"/>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195640"/>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195640"/>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195640"/>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195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92" grpId="0"/>
      <p:bldP spid="195593" grpId="0" animBg="1"/>
      <p:bldP spid="195593" grpId="1" animBg="1"/>
      <p:bldP spid="195639" grpId="0" animBg="1"/>
      <p:bldP spid="1956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a:extLst>
              <a:ext uri="{FF2B5EF4-FFF2-40B4-BE49-F238E27FC236}">
                <a16:creationId xmlns:a16="http://schemas.microsoft.com/office/drawing/2014/main" id="{C10C4811-8D14-4C53-B320-4963591DED6D}"/>
              </a:ext>
            </a:extLst>
          </p:cNvPr>
          <p:cNvSpPr>
            <a:spLocks noGrp="1" noChangeArrowheads="1"/>
          </p:cNvSpPr>
          <p:nvPr>
            <p:ph type="body" idx="1"/>
          </p:nvPr>
        </p:nvSpPr>
        <p:spPr>
          <a:xfrm>
            <a:off x="1905000" y="1066800"/>
            <a:ext cx="8763000" cy="457200"/>
          </a:xfrm>
        </p:spPr>
        <p:txBody>
          <a:bodyPr/>
          <a:lstStyle/>
          <a:p>
            <a:pPr eaLnBrk="1" hangingPunct="1">
              <a:buFontTx/>
              <a:buNone/>
            </a:pPr>
            <a:r>
              <a:rPr lang="en-US" altLang="en-US" sz="2400"/>
              <a:t>b/ Ý kiến của mỗi bạn như thế nào? Lí lẽ đưa ra để bảo vệ ý kiến đó ra sao?</a:t>
            </a:r>
            <a:endParaRPr lang="en-US" altLang="en-US" sz="2400" b="1"/>
          </a:p>
        </p:txBody>
      </p:sp>
      <p:sp>
        <p:nvSpPr>
          <p:cNvPr id="176132" name="Text Box 4">
            <a:extLst>
              <a:ext uri="{FF2B5EF4-FFF2-40B4-BE49-F238E27FC236}">
                <a16:creationId xmlns:a16="http://schemas.microsoft.com/office/drawing/2014/main" id="{082696E5-EB03-4B92-9954-6865B67528D1}"/>
              </a:ext>
            </a:extLst>
          </p:cNvPr>
          <p:cNvSpPr txBox="1">
            <a:spLocks noChangeArrowheads="1"/>
          </p:cNvSpPr>
          <p:nvPr/>
        </p:nvSpPr>
        <p:spPr bwMode="auto">
          <a:xfrm>
            <a:off x="4953000" y="1905000"/>
            <a:ext cx="55626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50000"/>
              </a:spcBef>
              <a:spcAft>
                <a:spcPct val="0"/>
              </a:spcAft>
              <a:buNone/>
            </a:pPr>
            <a:r>
              <a:rPr lang="en-US" altLang="en-US" sz="2400" b="1" u="sng">
                <a:solidFill>
                  <a:srgbClr val="0000FF"/>
                </a:solidFill>
                <a:latin typeface="Times New Roman" panose="02020603050405020304" pitchFamily="18" charset="0"/>
              </a:rPr>
              <a:t>Lí lẽ đưa ra để bảo vệ</a:t>
            </a:r>
          </a:p>
          <a:p>
            <a:pPr eaLnBrk="0" fontAlgn="base" hangingPunct="0">
              <a:spcBef>
                <a:spcPct val="50000"/>
              </a:spcBef>
              <a:spcAft>
                <a:spcPct val="0"/>
              </a:spcAft>
              <a:buNone/>
            </a:pPr>
            <a:r>
              <a:rPr lang="en-US" altLang="en-US" sz="2400">
                <a:solidFill>
                  <a:srgbClr val="000000"/>
                </a:solidFill>
                <a:latin typeface="Times New Roman" panose="02020603050405020304" pitchFamily="18" charset="0"/>
              </a:rPr>
              <a:t> - Chẳng có ai không ăn mà sống được, lúa gạo nuôi sống con người nên nó quý nhất.</a:t>
            </a:r>
          </a:p>
          <a:p>
            <a:pPr eaLnBrk="0" fontAlgn="base" hangingPunct="0">
              <a:spcBef>
                <a:spcPct val="50000"/>
              </a:spcBef>
              <a:spcAft>
                <a:spcPct val="0"/>
              </a:spcAft>
              <a:buNone/>
            </a:pPr>
            <a:r>
              <a:rPr lang="en-US" altLang="en-US" sz="2400">
                <a:solidFill>
                  <a:srgbClr val="000000"/>
                </a:solidFill>
                <a:latin typeface="Times New Roman" panose="02020603050405020304" pitchFamily="18" charset="0"/>
              </a:rPr>
              <a:t> - Có vàng bạc là có tiền, có tiền sẽ mua được lúa gạo nên vàng bạc là quý nhất.</a:t>
            </a:r>
          </a:p>
          <a:p>
            <a:pPr eaLnBrk="0" fontAlgn="base" hangingPunct="0">
              <a:spcBef>
                <a:spcPct val="50000"/>
              </a:spcBef>
              <a:spcAft>
                <a:spcPct val="0"/>
              </a:spcAft>
              <a:buNone/>
            </a:pPr>
            <a:r>
              <a:rPr lang="en-US" altLang="en-US" sz="2400">
                <a:solidFill>
                  <a:srgbClr val="000000"/>
                </a:solidFill>
                <a:latin typeface="Times New Roman" panose="02020603050405020304" pitchFamily="18" charset="0"/>
              </a:rPr>
              <a:t> - Có thì giờ mới làm ra được lúa gạo, vàng bạc nên thì giờ là quý nhất.</a:t>
            </a:r>
          </a:p>
          <a:p>
            <a:pPr eaLnBrk="0" fontAlgn="base" hangingPunct="0">
              <a:spcBef>
                <a:spcPct val="50000"/>
              </a:spcBef>
              <a:spcAft>
                <a:spcPct val="0"/>
              </a:spcAft>
              <a:buNone/>
            </a:pPr>
            <a:endParaRPr lang="en-US" altLang="en-US" sz="2400">
              <a:solidFill>
                <a:srgbClr val="000000"/>
              </a:solidFill>
              <a:latin typeface="Times New Roman" panose="02020603050405020304" pitchFamily="18" charset="0"/>
            </a:endParaRPr>
          </a:p>
          <a:p>
            <a:pPr eaLnBrk="0" fontAlgn="base" hangingPunct="0">
              <a:spcBef>
                <a:spcPct val="50000"/>
              </a:spcBef>
              <a:spcAft>
                <a:spcPct val="0"/>
              </a:spcAft>
              <a:buFontTx/>
              <a:buChar char="-"/>
            </a:pPr>
            <a:endParaRPr lang="en-US" altLang="en-US" sz="2400">
              <a:solidFill>
                <a:srgbClr val="000000"/>
              </a:solidFill>
              <a:latin typeface="Times New Roman" panose="02020603050405020304" pitchFamily="18" charset="0"/>
            </a:endParaRPr>
          </a:p>
        </p:txBody>
      </p:sp>
      <p:sp>
        <p:nvSpPr>
          <p:cNvPr id="176133" name="Text Box 5">
            <a:extLst>
              <a:ext uri="{FF2B5EF4-FFF2-40B4-BE49-F238E27FC236}">
                <a16:creationId xmlns:a16="http://schemas.microsoft.com/office/drawing/2014/main" id="{1072E9EE-86C1-4A0A-9567-A8C2DE9AFCA2}"/>
              </a:ext>
            </a:extLst>
          </p:cNvPr>
          <p:cNvSpPr txBox="1">
            <a:spLocks noChangeArrowheads="1"/>
          </p:cNvSpPr>
          <p:nvPr/>
        </p:nvSpPr>
        <p:spPr bwMode="auto">
          <a:xfrm>
            <a:off x="1905000" y="1905000"/>
            <a:ext cx="2895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50000"/>
              </a:spcBef>
              <a:spcAft>
                <a:spcPct val="0"/>
              </a:spcAft>
              <a:buNone/>
            </a:pPr>
            <a:r>
              <a:rPr lang="en-US" altLang="en-US" sz="2400" b="1" u="sng">
                <a:solidFill>
                  <a:srgbClr val="0000FF"/>
                </a:solidFill>
                <a:latin typeface="Times New Roman" panose="02020603050405020304" pitchFamily="18" charset="0"/>
              </a:rPr>
              <a:t>Ý kiến của mỗi bạn</a:t>
            </a:r>
          </a:p>
          <a:p>
            <a:pPr eaLnBrk="0" fontAlgn="base" hangingPunct="0">
              <a:spcBef>
                <a:spcPct val="50000"/>
              </a:spcBef>
              <a:spcAft>
                <a:spcPct val="0"/>
              </a:spcAft>
              <a:buNone/>
            </a:pPr>
            <a:r>
              <a:rPr lang="en-US" altLang="en-US" sz="2400" b="1" i="1">
                <a:solidFill>
                  <a:srgbClr val="000000"/>
                </a:solidFill>
                <a:latin typeface="Times New Roman" panose="02020603050405020304" pitchFamily="18" charset="0"/>
              </a:rPr>
              <a:t>Hùng:</a:t>
            </a:r>
            <a:r>
              <a:rPr lang="en-US" altLang="en-US" sz="2400">
                <a:solidFill>
                  <a:srgbClr val="000000"/>
                </a:solidFill>
                <a:latin typeface="Times New Roman" panose="02020603050405020304" pitchFamily="18" charset="0"/>
              </a:rPr>
              <a:t> Quý nhất là lúa gạo.</a:t>
            </a:r>
          </a:p>
          <a:p>
            <a:pPr eaLnBrk="0" fontAlgn="base" hangingPunct="0">
              <a:spcBef>
                <a:spcPct val="50000"/>
              </a:spcBef>
              <a:spcAft>
                <a:spcPct val="0"/>
              </a:spcAft>
              <a:buNone/>
            </a:pPr>
            <a:r>
              <a:rPr lang="en-US" altLang="en-US" sz="2400" b="1" i="1">
                <a:solidFill>
                  <a:srgbClr val="000000"/>
                </a:solidFill>
                <a:latin typeface="Times New Roman" panose="02020603050405020304" pitchFamily="18" charset="0"/>
              </a:rPr>
              <a:t>Quý:</a:t>
            </a:r>
            <a:r>
              <a:rPr lang="en-US" altLang="en-US" sz="2400">
                <a:solidFill>
                  <a:srgbClr val="000000"/>
                </a:solidFill>
                <a:latin typeface="Times New Roman" panose="02020603050405020304" pitchFamily="18" charset="0"/>
              </a:rPr>
              <a:t> Quý nhất là vàng.</a:t>
            </a:r>
          </a:p>
          <a:p>
            <a:pPr eaLnBrk="0" fontAlgn="base" hangingPunct="0">
              <a:spcBef>
                <a:spcPct val="50000"/>
              </a:spcBef>
              <a:spcAft>
                <a:spcPct val="0"/>
              </a:spcAft>
              <a:buNone/>
            </a:pPr>
            <a:r>
              <a:rPr lang="en-US" altLang="en-US" sz="2400" b="1" i="1">
                <a:solidFill>
                  <a:srgbClr val="000000"/>
                </a:solidFill>
                <a:latin typeface="Times New Roman" panose="02020603050405020304" pitchFamily="18" charset="0"/>
              </a:rPr>
              <a:t>Nam:</a:t>
            </a:r>
            <a:r>
              <a:rPr lang="en-US" altLang="en-US" sz="2400">
                <a:solidFill>
                  <a:srgbClr val="000000"/>
                </a:solidFill>
                <a:latin typeface="Times New Roman" panose="02020603050405020304" pitchFamily="18" charset="0"/>
              </a:rPr>
              <a:t> Quý nhất là thời gian.</a:t>
            </a:r>
          </a:p>
          <a:p>
            <a:pPr eaLnBrk="0" fontAlgn="base" hangingPunct="0">
              <a:spcBef>
                <a:spcPct val="50000"/>
              </a:spcBef>
              <a:spcAft>
                <a:spcPct val="0"/>
              </a:spcAft>
              <a:buNone/>
            </a:pPr>
            <a:endParaRPr lang="en-US" altLang="en-US" sz="2400">
              <a:solidFill>
                <a:srgbClr val="000000"/>
              </a:solidFill>
              <a:latin typeface="Times New Roman" panose="02020603050405020304" pitchFamily="18" charset="0"/>
            </a:endParaRPr>
          </a:p>
        </p:txBody>
      </p:sp>
      <p:sp>
        <p:nvSpPr>
          <p:cNvPr id="176134" name="Line 6">
            <a:extLst>
              <a:ext uri="{FF2B5EF4-FFF2-40B4-BE49-F238E27FC236}">
                <a16:creationId xmlns:a16="http://schemas.microsoft.com/office/drawing/2014/main" id="{66E9EC0D-A00C-46FD-8488-ED554D08E23A}"/>
              </a:ext>
            </a:extLst>
          </p:cNvPr>
          <p:cNvSpPr>
            <a:spLocks noChangeShapeType="1"/>
          </p:cNvSpPr>
          <p:nvPr/>
        </p:nvSpPr>
        <p:spPr bwMode="auto">
          <a:xfrm>
            <a:off x="4876800" y="2514600"/>
            <a:ext cx="0" cy="3886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 calcmode="lin" valueType="num">
                                      <p:cBhvr>
                                        <p:cTn id="7" dur="500" decel="50000" fill="hold">
                                          <p:stCondLst>
                                            <p:cond delay="0"/>
                                          </p:stCondLst>
                                        </p:cTn>
                                        <p:tgtEl>
                                          <p:spTgt spid="176131">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76131">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76131">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76131">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76131">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76131">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76131">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7613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0" presetClass="entr" presetSubtype="0" fill="hold" nodeType="clickEffect">
                                  <p:stCondLst>
                                    <p:cond delay="0"/>
                                  </p:stCondLst>
                                  <p:childTnLst>
                                    <p:set>
                                      <p:cBhvr>
                                        <p:cTn id="18" dur="1" fill="hold">
                                          <p:stCondLst>
                                            <p:cond delay="0"/>
                                          </p:stCondLst>
                                        </p:cTn>
                                        <p:tgtEl>
                                          <p:spTgt spid="176133">
                                            <p:txEl>
                                              <p:pRg st="0" end="0"/>
                                            </p:txEl>
                                          </p:spTgt>
                                        </p:tgtEl>
                                        <p:attrNameLst>
                                          <p:attrName>style.visibility</p:attrName>
                                        </p:attrNameLst>
                                      </p:cBhvr>
                                      <p:to>
                                        <p:strVal val="visible"/>
                                      </p:to>
                                    </p:set>
                                    <p:animEffect transition="in" filter="fade">
                                      <p:cBhvr>
                                        <p:cTn id="19" dur="800" decel="100000"/>
                                        <p:tgtEl>
                                          <p:spTgt spid="176133">
                                            <p:txEl>
                                              <p:pRg st="0" end="0"/>
                                            </p:txEl>
                                          </p:spTgt>
                                        </p:tgtEl>
                                      </p:cBhvr>
                                    </p:animEffect>
                                    <p:anim calcmode="lin" valueType="num">
                                      <p:cBhvr>
                                        <p:cTn id="20" dur="800" decel="100000" fill="hold"/>
                                        <p:tgtEl>
                                          <p:spTgt spid="176133">
                                            <p:txEl>
                                              <p:pRg st="0" end="0"/>
                                            </p:txEl>
                                          </p:spTgt>
                                        </p:tgtEl>
                                        <p:attrNameLst>
                                          <p:attrName>style.rotation</p:attrName>
                                        </p:attrNameLst>
                                      </p:cBhvr>
                                      <p:tavLst>
                                        <p:tav tm="0">
                                          <p:val>
                                            <p:fltVal val="-90"/>
                                          </p:val>
                                        </p:tav>
                                        <p:tav tm="100000">
                                          <p:val>
                                            <p:fltVal val="0"/>
                                          </p:val>
                                        </p:tav>
                                      </p:tavLst>
                                    </p:anim>
                                    <p:anim calcmode="lin" valueType="num">
                                      <p:cBhvr>
                                        <p:cTn id="21" dur="800" decel="100000" fill="hold"/>
                                        <p:tgtEl>
                                          <p:spTgt spid="176133">
                                            <p:txEl>
                                              <p:pRg st="0" end="0"/>
                                            </p:txEl>
                                          </p:spTgt>
                                        </p:tgtEl>
                                        <p:attrNameLst>
                                          <p:attrName>ppt_x</p:attrName>
                                        </p:attrNameLst>
                                      </p:cBhvr>
                                      <p:tavLst>
                                        <p:tav tm="0">
                                          <p:val>
                                            <p:strVal val="#ppt_x+0.4"/>
                                          </p:val>
                                        </p:tav>
                                        <p:tav tm="100000">
                                          <p:val>
                                            <p:strVal val="#ppt_x-0.05"/>
                                          </p:val>
                                        </p:tav>
                                      </p:tavLst>
                                    </p:anim>
                                    <p:anim calcmode="lin" valueType="num">
                                      <p:cBhvr>
                                        <p:cTn id="22" dur="800" decel="100000" fill="hold"/>
                                        <p:tgtEl>
                                          <p:spTgt spid="176133">
                                            <p:txEl>
                                              <p:pRg st="0" end="0"/>
                                            </p:txEl>
                                          </p:spTgt>
                                        </p:tgtEl>
                                        <p:attrNameLst>
                                          <p:attrName>ppt_y</p:attrName>
                                        </p:attrNameLst>
                                      </p:cBhvr>
                                      <p:tavLst>
                                        <p:tav tm="0">
                                          <p:val>
                                            <p:strVal val="#ppt_y-0.4"/>
                                          </p:val>
                                        </p:tav>
                                        <p:tav tm="100000">
                                          <p:val>
                                            <p:strVal val="#ppt_y+0.1"/>
                                          </p:val>
                                        </p:tav>
                                      </p:tavLst>
                                    </p:anim>
                                    <p:anim calcmode="lin" valueType="num">
                                      <p:cBhvr>
                                        <p:cTn id="23" dur="200" accel="100000" fill="hold">
                                          <p:stCondLst>
                                            <p:cond delay="800"/>
                                          </p:stCondLst>
                                        </p:cTn>
                                        <p:tgtEl>
                                          <p:spTgt spid="176133">
                                            <p:txEl>
                                              <p:pRg st="0" end="0"/>
                                            </p:txEl>
                                          </p:spTgt>
                                        </p:tgtEl>
                                        <p:attrNameLst>
                                          <p:attrName>ppt_x</p:attrName>
                                        </p:attrNameLst>
                                      </p:cBhvr>
                                      <p:tavLst>
                                        <p:tav tm="0">
                                          <p:val>
                                            <p:strVal val="#ppt_x-0.05"/>
                                          </p:val>
                                        </p:tav>
                                        <p:tav tm="100000">
                                          <p:val>
                                            <p:strVal val="#ppt_x"/>
                                          </p:val>
                                        </p:tav>
                                      </p:tavLst>
                                    </p:anim>
                                    <p:anim calcmode="lin" valueType="num">
                                      <p:cBhvr>
                                        <p:cTn id="24" dur="200" accel="100000" fill="hold">
                                          <p:stCondLst>
                                            <p:cond delay="800"/>
                                          </p:stCondLst>
                                        </p:cTn>
                                        <p:tgtEl>
                                          <p:spTgt spid="17613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nodeType="clickEffect">
                                  <p:stCondLst>
                                    <p:cond delay="0"/>
                                  </p:stCondLst>
                                  <p:childTnLst>
                                    <p:set>
                                      <p:cBhvr>
                                        <p:cTn id="28" dur="1" fill="hold">
                                          <p:stCondLst>
                                            <p:cond delay="0"/>
                                          </p:stCondLst>
                                        </p:cTn>
                                        <p:tgtEl>
                                          <p:spTgt spid="176134"/>
                                        </p:tgtEl>
                                        <p:attrNameLst>
                                          <p:attrName>style.visibility</p:attrName>
                                        </p:attrNameLst>
                                      </p:cBhvr>
                                      <p:to>
                                        <p:strVal val="visible"/>
                                      </p:to>
                                    </p:set>
                                    <p:animEffect transition="in" filter="fade">
                                      <p:cBhvr>
                                        <p:cTn id="29" dur="1000"/>
                                        <p:tgtEl>
                                          <p:spTgt spid="176134"/>
                                        </p:tgtEl>
                                      </p:cBhvr>
                                    </p:animEffect>
                                    <p:anim calcmode="lin" valueType="num">
                                      <p:cBhvr>
                                        <p:cTn id="30" dur="1000" fill="hold"/>
                                        <p:tgtEl>
                                          <p:spTgt spid="176134"/>
                                        </p:tgtEl>
                                        <p:attrNameLst>
                                          <p:attrName>ppt_x</p:attrName>
                                        </p:attrNameLst>
                                      </p:cBhvr>
                                      <p:tavLst>
                                        <p:tav tm="0">
                                          <p:val>
                                            <p:strVal val="#ppt_x"/>
                                          </p:val>
                                        </p:tav>
                                        <p:tav tm="100000">
                                          <p:val>
                                            <p:strVal val="#ppt_x"/>
                                          </p:val>
                                        </p:tav>
                                      </p:tavLst>
                                    </p:anim>
                                    <p:anim calcmode="lin" valueType="num">
                                      <p:cBhvr>
                                        <p:cTn id="31" dur="900" decel="100000" fill="hold"/>
                                        <p:tgtEl>
                                          <p:spTgt spid="176134"/>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76134"/>
                                        </p:tgtEl>
                                        <p:attrNameLst>
                                          <p:attrName>ppt_y</p:attrName>
                                        </p:attrNameLst>
                                      </p:cBhvr>
                                      <p:tavLst>
                                        <p:tav tm="0">
                                          <p:val>
                                            <p:strVal val="#ppt_y-.03"/>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nodeType="clickEffect">
                                  <p:stCondLst>
                                    <p:cond delay="0"/>
                                  </p:stCondLst>
                                  <p:childTnLst>
                                    <p:set>
                                      <p:cBhvr>
                                        <p:cTn id="36" dur="1" fill="hold">
                                          <p:stCondLst>
                                            <p:cond delay="0"/>
                                          </p:stCondLst>
                                        </p:cTn>
                                        <p:tgtEl>
                                          <p:spTgt spid="176132">
                                            <p:txEl>
                                              <p:pRg st="0" end="0"/>
                                            </p:txEl>
                                          </p:spTgt>
                                        </p:tgtEl>
                                        <p:attrNameLst>
                                          <p:attrName>style.visibility</p:attrName>
                                        </p:attrNameLst>
                                      </p:cBhvr>
                                      <p:to>
                                        <p:strVal val="visible"/>
                                      </p:to>
                                    </p:set>
                                    <p:animEffect transition="in" filter="fade">
                                      <p:cBhvr>
                                        <p:cTn id="37" dur="800" decel="100000"/>
                                        <p:tgtEl>
                                          <p:spTgt spid="176132">
                                            <p:txEl>
                                              <p:pRg st="0" end="0"/>
                                            </p:txEl>
                                          </p:spTgt>
                                        </p:tgtEl>
                                      </p:cBhvr>
                                    </p:animEffect>
                                    <p:anim calcmode="lin" valueType="num">
                                      <p:cBhvr>
                                        <p:cTn id="38" dur="800" decel="100000" fill="hold"/>
                                        <p:tgtEl>
                                          <p:spTgt spid="176132">
                                            <p:txEl>
                                              <p:pRg st="0" end="0"/>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176132">
                                            <p:txEl>
                                              <p:pRg st="0" end="0"/>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176132">
                                            <p:txEl>
                                              <p:pRg st="0" end="0"/>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176132">
                                            <p:txEl>
                                              <p:pRg st="0" end="0"/>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17613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7" presetClass="entr" presetSubtype="0" fill="hold" nodeType="clickEffect">
                                  <p:stCondLst>
                                    <p:cond delay="0"/>
                                  </p:stCondLst>
                                  <p:childTnLst>
                                    <p:set>
                                      <p:cBhvr>
                                        <p:cTn id="46" dur="1" fill="hold">
                                          <p:stCondLst>
                                            <p:cond delay="0"/>
                                          </p:stCondLst>
                                        </p:cTn>
                                        <p:tgtEl>
                                          <p:spTgt spid="176133">
                                            <p:txEl>
                                              <p:pRg st="1" end="1"/>
                                            </p:txEl>
                                          </p:spTgt>
                                        </p:tgtEl>
                                        <p:attrNameLst>
                                          <p:attrName>style.visibility</p:attrName>
                                        </p:attrNameLst>
                                      </p:cBhvr>
                                      <p:to>
                                        <p:strVal val="visible"/>
                                      </p:to>
                                    </p:set>
                                    <p:animEffect transition="in" filter="fade">
                                      <p:cBhvr>
                                        <p:cTn id="47" dur="1000"/>
                                        <p:tgtEl>
                                          <p:spTgt spid="176133">
                                            <p:txEl>
                                              <p:pRg st="1" end="1"/>
                                            </p:txEl>
                                          </p:spTgt>
                                        </p:tgtEl>
                                      </p:cBhvr>
                                    </p:animEffect>
                                    <p:anim calcmode="lin" valueType="num">
                                      <p:cBhvr>
                                        <p:cTn id="48" dur="1000" fill="hold"/>
                                        <p:tgtEl>
                                          <p:spTgt spid="17613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17613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17" presetClass="entr" presetSubtype="10" fill="hold" nodeType="clickEffect">
                                  <p:stCondLst>
                                    <p:cond delay="0"/>
                                  </p:stCondLst>
                                  <p:childTnLst>
                                    <p:set>
                                      <p:cBhvr>
                                        <p:cTn id="53" dur="1" fill="hold">
                                          <p:stCondLst>
                                            <p:cond delay="0"/>
                                          </p:stCondLst>
                                        </p:cTn>
                                        <p:tgtEl>
                                          <p:spTgt spid="176132">
                                            <p:txEl>
                                              <p:pRg st="1" end="1"/>
                                            </p:txEl>
                                          </p:spTgt>
                                        </p:tgtEl>
                                        <p:attrNameLst>
                                          <p:attrName>style.visibility</p:attrName>
                                        </p:attrNameLst>
                                      </p:cBhvr>
                                      <p:to>
                                        <p:strVal val="visible"/>
                                      </p:to>
                                    </p:set>
                                    <p:anim calcmode="lin" valueType="num">
                                      <p:cBhvr>
                                        <p:cTn id="54" dur="500" fill="hold"/>
                                        <p:tgtEl>
                                          <p:spTgt spid="176132">
                                            <p:txEl>
                                              <p:pRg st="1" end="1"/>
                                            </p:txEl>
                                          </p:spTgt>
                                        </p:tgtEl>
                                        <p:attrNameLst>
                                          <p:attrName>ppt_w</p:attrName>
                                        </p:attrNameLst>
                                      </p:cBhvr>
                                      <p:tavLst>
                                        <p:tav tm="0">
                                          <p:val>
                                            <p:fltVal val="0"/>
                                          </p:val>
                                        </p:tav>
                                        <p:tav tm="100000">
                                          <p:val>
                                            <p:strVal val="#ppt_w"/>
                                          </p:val>
                                        </p:tav>
                                      </p:tavLst>
                                    </p:anim>
                                    <p:anim calcmode="lin" valueType="num">
                                      <p:cBhvr>
                                        <p:cTn id="55" dur="500" fill="hold"/>
                                        <p:tgtEl>
                                          <p:spTgt spid="17613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37" presetClass="entr" presetSubtype="0" fill="hold" nodeType="clickEffect">
                                  <p:stCondLst>
                                    <p:cond delay="0"/>
                                  </p:stCondLst>
                                  <p:childTnLst>
                                    <p:set>
                                      <p:cBhvr>
                                        <p:cTn id="59" dur="1" fill="hold">
                                          <p:stCondLst>
                                            <p:cond delay="0"/>
                                          </p:stCondLst>
                                        </p:cTn>
                                        <p:tgtEl>
                                          <p:spTgt spid="176133">
                                            <p:txEl>
                                              <p:pRg st="2" end="2"/>
                                            </p:txEl>
                                          </p:spTgt>
                                        </p:tgtEl>
                                        <p:attrNameLst>
                                          <p:attrName>style.visibility</p:attrName>
                                        </p:attrNameLst>
                                      </p:cBhvr>
                                      <p:to>
                                        <p:strVal val="visible"/>
                                      </p:to>
                                    </p:set>
                                    <p:animEffect transition="in" filter="fade">
                                      <p:cBhvr>
                                        <p:cTn id="60" dur="1000"/>
                                        <p:tgtEl>
                                          <p:spTgt spid="176133">
                                            <p:txEl>
                                              <p:pRg st="2" end="2"/>
                                            </p:txEl>
                                          </p:spTgt>
                                        </p:tgtEl>
                                      </p:cBhvr>
                                    </p:animEffect>
                                    <p:anim calcmode="lin" valueType="num">
                                      <p:cBhvr>
                                        <p:cTn id="61" dur="1000" fill="hold"/>
                                        <p:tgtEl>
                                          <p:spTgt spid="176133">
                                            <p:txEl>
                                              <p:pRg st="2" end="2"/>
                                            </p:txEl>
                                          </p:spTgt>
                                        </p:tgtEl>
                                        <p:attrNameLst>
                                          <p:attrName>ppt_x</p:attrName>
                                        </p:attrNameLst>
                                      </p:cBhvr>
                                      <p:tavLst>
                                        <p:tav tm="0">
                                          <p:val>
                                            <p:strVal val="#ppt_x"/>
                                          </p:val>
                                        </p:tav>
                                        <p:tav tm="100000">
                                          <p:val>
                                            <p:strVal val="#ppt_x"/>
                                          </p:val>
                                        </p:tav>
                                      </p:tavLst>
                                    </p:anim>
                                    <p:anim calcmode="lin" valueType="num">
                                      <p:cBhvr>
                                        <p:cTn id="62" dur="900" decel="100000" fill="hold"/>
                                        <p:tgtEl>
                                          <p:spTgt spid="176133">
                                            <p:txEl>
                                              <p:pRg st="2" end="2"/>
                                            </p:txEl>
                                          </p:spTgt>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17613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9" presetClass="entr" presetSubtype="0" fill="hold" nodeType="clickEffect">
                                  <p:stCondLst>
                                    <p:cond delay="0"/>
                                  </p:stCondLst>
                                  <p:childTnLst>
                                    <p:set>
                                      <p:cBhvr>
                                        <p:cTn id="67" dur="1" fill="hold">
                                          <p:stCondLst>
                                            <p:cond delay="0"/>
                                          </p:stCondLst>
                                        </p:cTn>
                                        <p:tgtEl>
                                          <p:spTgt spid="176132">
                                            <p:txEl>
                                              <p:pRg st="2" end="2"/>
                                            </p:txEl>
                                          </p:spTgt>
                                        </p:tgtEl>
                                        <p:attrNameLst>
                                          <p:attrName>style.visibility</p:attrName>
                                        </p:attrNameLst>
                                      </p:cBhvr>
                                      <p:to>
                                        <p:strVal val="visible"/>
                                      </p:to>
                                    </p:set>
                                    <p:anim calcmode="lin" valueType="num">
                                      <p:cBhvr>
                                        <p:cTn id="68" dur="1000" fill="hold"/>
                                        <p:tgtEl>
                                          <p:spTgt spid="176132">
                                            <p:txEl>
                                              <p:pRg st="2" end="2"/>
                                            </p:txEl>
                                          </p:spTgt>
                                        </p:tgtEl>
                                        <p:attrNameLst>
                                          <p:attrName>ppt_x</p:attrName>
                                        </p:attrNameLst>
                                      </p:cBhvr>
                                      <p:tavLst>
                                        <p:tav tm="0">
                                          <p:val>
                                            <p:strVal val="#ppt_x-.2"/>
                                          </p:val>
                                        </p:tav>
                                        <p:tav tm="100000">
                                          <p:val>
                                            <p:strVal val="#ppt_x"/>
                                          </p:val>
                                        </p:tav>
                                      </p:tavLst>
                                    </p:anim>
                                    <p:anim calcmode="lin" valueType="num">
                                      <p:cBhvr>
                                        <p:cTn id="69" dur="1000" fill="hold"/>
                                        <p:tgtEl>
                                          <p:spTgt spid="17613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70" dur="1000"/>
                                        <p:tgtEl>
                                          <p:spTgt spid="176132">
                                            <p:txEl>
                                              <p:pRg st="2" end="2"/>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6" presetClass="entr" presetSubtype="0" fill="hold" nodeType="clickEffect">
                                  <p:stCondLst>
                                    <p:cond delay="0"/>
                                  </p:stCondLst>
                                  <p:childTnLst>
                                    <p:set>
                                      <p:cBhvr>
                                        <p:cTn id="74" dur="1" fill="hold">
                                          <p:stCondLst>
                                            <p:cond delay="0"/>
                                          </p:stCondLst>
                                        </p:cTn>
                                        <p:tgtEl>
                                          <p:spTgt spid="176133">
                                            <p:txEl>
                                              <p:pRg st="3" end="3"/>
                                            </p:txEl>
                                          </p:spTgt>
                                        </p:tgtEl>
                                        <p:attrNameLst>
                                          <p:attrName>style.visibility</p:attrName>
                                        </p:attrNameLst>
                                      </p:cBhvr>
                                      <p:to>
                                        <p:strVal val="visible"/>
                                      </p:to>
                                    </p:set>
                                    <p:animEffect transition="in" filter="wipe(down)">
                                      <p:cBhvr>
                                        <p:cTn id="75" dur="580">
                                          <p:stCondLst>
                                            <p:cond delay="0"/>
                                          </p:stCondLst>
                                        </p:cTn>
                                        <p:tgtEl>
                                          <p:spTgt spid="176133">
                                            <p:txEl>
                                              <p:pRg st="3" end="3"/>
                                            </p:txEl>
                                          </p:spTgt>
                                        </p:tgtEl>
                                      </p:cBhvr>
                                    </p:animEffect>
                                    <p:anim calcmode="lin" valueType="num">
                                      <p:cBhvr>
                                        <p:cTn id="76" dur="1822" tmFilter="0,0; 0.14,0.36; 0.43,0.73; 0.71,0.91; 1.0,1.0">
                                          <p:stCondLst>
                                            <p:cond delay="0"/>
                                          </p:stCondLst>
                                        </p:cTn>
                                        <p:tgtEl>
                                          <p:spTgt spid="176133">
                                            <p:txEl>
                                              <p:pRg st="3" end="3"/>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76133">
                                            <p:txEl>
                                              <p:pRg st="3" end="3"/>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76133">
                                            <p:txEl>
                                              <p:pRg st="3" end="3"/>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76133">
                                            <p:txEl>
                                              <p:pRg st="3" end="3"/>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76133">
                                            <p:txEl>
                                              <p:pRg st="3" end="3"/>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176133">
                                            <p:txEl>
                                              <p:pRg st="3" end="3"/>
                                            </p:txEl>
                                          </p:spTgt>
                                        </p:tgtEl>
                                      </p:cBhvr>
                                      <p:to x="100000" y="60000"/>
                                    </p:animScale>
                                    <p:animScale>
                                      <p:cBhvr>
                                        <p:cTn id="82" dur="166" decel="50000">
                                          <p:stCondLst>
                                            <p:cond delay="676"/>
                                          </p:stCondLst>
                                        </p:cTn>
                                        <p:tgtEl>
                                          <p:spTgt spid="176133">
                                            <p:txEl>
                                              <p:pRg st="3" end="3"/>
                                            </p:txEl>
                                          </p:spTgt>
                                        </p:tgtEl>
                                      </p:cBhvr>
                                      <p:to x="100000" y="100000"/>
                                    </p:animScale>
                                    <p:animScale>
                                      <p:cBhvr>
                                        <p:cTn id="83" dur="26">
                                          <p:stCondLst>
                                            <p:cond delay="1312"/>
                                          </p:stCondLst>
                                        </p:cTn>
                                        <p:tgtEl>
                                          <p:spTgt spid="176133">
                                            <p:txEl>
                                              <p:pRg st="3" end="3"/>
                                            </p:txEl>
                                          </p:spTgt>
                                        </p:tgtEl>
                                      </p:cBhvr>
                                      <p:to x="100000" y="80000"/>
                                    </p:animScale>
                                    <p:animScale>
                                      <p:cBhvr>
                                        <p:cTn id="84" dur="166" decel="50000">
                                          <p:stCondLst>
                                            <p:cond delay="1338"/>
                                          </p:stCondLst>
                                        </p:cTn>
                                        <p:tgtEl>
                                          <p:spTgt spid="176133">
                                            <p:txEl>
                                              <p:pRg st="3" end="3"/>
                                            </p:txEl>
                                          </p:spTgt>
                                        </p:tgtEl>
                                      </p:cBhvr>
                                      <p:to x="100000" y="100000"/>
                                    </p:animScale>
                                    <p:animScale>
                                      <p:cBhvr>
                                        <p:cTn id="85" dur="26">
                                          <p:stCondLst>
                                            <p:cond delay="1642"/>
                                          </p:stCondLst>
                                        </p:cTn>
                                        <p:tgtEl>
                                          <p:spTgt spid="176133">
                                            <p:txEl>
                                              <p:pRg st="3" end="3"/>
                                            </p:txEl>
                                          </p:spTgt>
                                        </p:tgtEl>
                                      </p:cBhvr>
                                      <p:to x="100000" y="90000"/>
                                    </p:animScale>
                                    <p:animScale>
                                      <p:cBhvr>
                                        <p:cTn id="86" dur="166" decel="50000">
                                          <p:stCondLst>
                                            <p:cond delay="1668"/>
                                          </p:stCondLst>
                                        </p:cTn>
                                        <p:tgtEl>
                                          <p:spTgt spid="176133">
                                            <p:txEl>
                                              <p:pRg st="3" end="3"/>
                                            </p:txEl>
                                          </p:spTgt>
                                        </p:tgtEl>
                                      </p:cBhvr>
                                      <p:to x="100000" y="100000"/>
                                    </p:animScale>
                                    <p:animScale>
                                      <p:cBhvr>
                                        <p:cTn id="87" dur="26">
                                          <p:stCondLst>
                                            <p:cond delay="1808"/>
                                          </p:stCondLst>
                                        </p:cTn>
                                        <p:tgtEl>
                                          <p:spTgt spid="176133">
                                            <p:txEl>
                                              <p:pRg st="3" end="3"/>
                                            </p:txEl>
                                          </p:spTgt>
                                        </p:tgtEl>
                                      </p:cBhvr>
                                      <p:to x="100000" y="95000"/>
                                    </p:animScale>
                                    <p:animScale>
                                      <p:cBhvr>
                                        <p:cTn id="88" dur="166" decel="50000">
                                          <p:stCondLst>
                                            <p:cond delay="1834"/>
                                          </p:stCondLst>
                                        </p:cTn>
                                        <p:tgtEl>
                                          <p:spTgt spid="176133">
                                            <p:txEl>
                                              <p:pRg st="3" end="3"/>
                                            </p:txEl>
                                          </p:spTgt>
                                        </p:tgtEl>
                                      </p:cBhvr>
                                      <p:to x="100000" y="100000"/>
                                    </p:animScale>
                                  </p:childTnLst>
                                </p:cTn>
                              </p:par>
                            </p:childTnLst>
                          </p:cTn>
                        </p:par>
                      </p:childTnLst>
                    </p:cTn>
                  </p:par>
                  <p:par>
                    <p:cTn id="89" fill="hold" nodeType="clickPar">
                      <p:stCondLst>
                        <p:cond delay="indefinite"/>
                      </p:stCondLst>
                      <p:childTnLst>
                        <p:par>
                          <p:cTn id="90" fill="hold" nodeType="withGroup">
                            <p:stCondLst>
                              <p:cond delay="0"/>
                            </p:stCondLst>
                            <p:childTnLst>
                              <p:par>
                                <p:cTn id="91" presetID="30" presetClass="entr" presetSubtype="0" fill="hold" nodeType="clickEffect">
                                  <p:stCondLst>
                                    <p:cond delay="0"/>
                                  </p:stCondLst>
                                  <p:childTnLst>
                                    <p:set>
                                      <p:cBhvr>
                                        <p:cTn id="92" dur="1" fill="hold">
                                          <p:stCondLst>
                                            <p:cond delay="0"/>
                                          </p:stCondLst>
                                        </p:cTn>
                                        <p:tgtEl>
                                          <p:spTgt spid="176132">
                                            <p:txEl>
                                              <p:pRg st="3" end="3"/>
                                            </p:txEl>
                                          </p:spTgt>
                                        </p:tgtEl>
                                        <p:attrNameLst>
                                          <p:attrName>style.visibility</p:attrName>
                                        </p:attrNameLst>
                                      </p:cBhvr>
                                      <p:to>
                                        <p:strVal val="visible"/>
                                      </p:to>
                                    </p:set>
                                    <p:animEffect transition="in" filter="fade">
                                      <p:cBhvr>
                                        <p:cTn id="93" dur="800" decel="100000"/>
                                        <p:tgtEl>
                                          <p:spTgt spid="176132">
                                            <p:txEl>
                                              <p:pRg st="3" end="3"/>
                                            </p:txEl>
                                          </p:spTgt>
                                        </p:tgtEl>
                                      </p:cBhvr>
                                    </p:animEffect>
                                    <p:anim calcmode="lin" valueType="num">
                                      <p:cBhvr>
                                        <p:cTn id="94" dur="800" decel="100000" fill="hold"/>
                                        <p:tgtEl>
                                          <p:spTgt spid="176132">
                                            <p:txEl>
                                              <p:pRg st="3" end="3"/>
                                            </p:txEl>
                                          </p:spTgt>
                                        </p:tgtEl>
                                        <p:attrNameLst>
                                          <p:attrName>style.rotation</p:attrName>
                                        </p:attrNameLst>
                                      </p:cBhvr>
                                      <p:tavLst>
                                        <p:tav tm="0">
                                          <p:val>
                                            <p:fltVal val="-90"/>
                                          </p:val>
                                        </p:tav>
                                        <p:tav tm="100000">
                                          <p:val>
                                            <p:fltVal val="0"/>
                                          </p:val>
                                        </p:tav>
                                      </p:tavLst>
                                    </p:anim>
                                    <p:anim calcmode="lin" valueType="num">
                                      <p:cBhvr>
                                        <p:cTn id="95" dur="800" decel="100000" fill="hold"/>
                                        <p:tgtEl>
                                          <p:spTgt spid="176132">
                                            <p:txEl>
                                              <p:pRg st="3" end="3"/>
                                            </p:txEl>
                                          </p:spTgt>
                                        </p:tgtEl>
                                        <p:attrNameLst>
                                          <p:attrName>ppt_x</p:attrName>
                                        </p:attrNameLst>
                                      </p:cBhvr>
                                      <p:tavLst>
                                        <p:tav tm="0">
                                          <p:val>
                                            <p:strVal val="#ppt_x+0.4"/>
                                          </p:val>
                                        </p:tav>
                                        <p:tav tm="100000">
                                          <p:val>
                                            <p:strVal val="#ppt_x-0.05"/>
                                          </p:val>
                                        </p:tav>
                                      </p:tavLst>
                                    </p:anim>
                                    <p:anim calcmode="lin" valueType="num">
                                      <p:cBhvr>
                                        <p:cTn id="96" dur="800" decel="100000" fill="hold"/>
                                        <p:tgtEl>
                                          <p:spTgt spid="176132">
                                            <p:txEl>
                                              <p:pRg st="3" end="3"/>
                                            </p:txEl>
                                          </p:spTgt>
                                        </p:tgtEl>
                                        <p:attrNameLst>
                                          <p:attrName>ppt_y</p:attrName>
                                        </p:attrNameLst>
                                      </p:cBhvr>
                                      <p:tavLst>
                                        <p:tav tm="0">
                                          <p:val>
                                            <p:strVal val="#ppt_y-0.4"/>
                                          </p:val>
                                        </p:tav>
                                        <p:tav tm="100000">
                                          <p:val>
                                            <p:strVal val="#ppt_y+0.1"/>
                                          </p:val>
                                        </p:tav>
                                      </p:tavLst>
                                    </p:anim>
                                    <p:anim calcmode="lin" valueType="num">
                                      <p:cBhvr>
                                        <p:cTn id="97" dur="200" accel="100000" fill="hold">
                                          <p:stCondLst>
                                            <p:cond delay="800"/>
                                          </p:stCondLst>
                                        </p:cTn>
                                        <p:tgtEl>
                                          <p:spTgt spid="176132">
                                            <p:txEl>
                                              <p:pRg st="3" end="3"/>
                                            </p:txEl>
                                          </p:spTgt>
                                        </p:tgtEl>
                                        <p:attrNameLst>
                                          <p:attrName>ppt_x</p:attrName>
                                        </p:attrNameLst>
                                      </p:cBhvr>
                                      <p:tavLst>
                                        <p:tav tm="0">
                                          <p:val>
                                            <p:strVal val="#ppt_x-0.05"/>
                                          </p:val>
                                        </p:tav>
                                        <p:tav tm="100000">
                                          <p:val>
                                            <p:strVal val="#ppt_x"/>
                                          </p:val>
                                        </p:tav>
                                      </p:tavLst>
                                    </p:anim>
                                    <p:anim calcmode="lin" valueType="num">
                                      <p:cBhvr>
                                        <p:cTn id="98" dur="200" accel="100000" fill="hold">
                                          <p:stCondLst>
                                            <p:cond delay="800"/>
                                          </p:stCondLst>
                                        </p:cTn>
                                        <p:tgtEl>
                                          <p:spTgt spid="176132">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Rectangle 3">
            <a:extLst>
              <a:ext uri="{FF2B5EF4-FFF2-40B4-BE49-F238E27FC236}">
                <a16:creationId xmlns:a16="http://schemas.microsoft.com/office/drawing/2014/main" id="{77C1F729-7218-4133-8110-D10E66F7E11D}"/>
              </a:ext>
            </a:extLst>
          </p:cNvPr>
          <p:cNvSpPr>
            <a:spLocks noGrp="1" noChangeArrowheads="1"/>
          </p:cNvSpPr>
          <p:nvPr>
            <p:ph type="body" idx="1"/>
          </p:nvPr>
        </p:nvSpPr>
        <p:spPr>
          <a:xfrm>
            <a:off x="2057401" y="838201"/>
            <a:ext cx="7929563" cy="460375"/>
          </a:xfrm>
        </p:spPr>
        <p:txBody>
          <a:bodyPr/>
          <a:lstStyle/>
          <a:p>
            <a:pPr eaLnBrk="1" hangingPunct="1">
              <a:lnSpc>
                <a:spcPct val="80000"/>
              </a:lnSpc>
              <a:buFontTx/>
              <a:buNone/>
            </a:pPr>
            <a:r>
              <a:rPr lang="en-US" altLang="en-US" sz="2800"/>
              <a:t>c/ Ý kiến của thầy giáo:</a:t>
            </a:r>
          </a:p>
        </p:txBody>
      </p:sp>
      <p:sp>
        <p:nvSpPr>
          <p:cNvPr id="177156" name="Text Box 4">
            <a:extLst>
              <a:ext uri="{FF2B5EF4-FFF2-40B4-BE49-F238E27FC236}">
                <a16:creationId xmlns:a16="http://schemas.microsoft.com/office/drawing/2014/main" id="{050A78D2-BE68-4154-BEE2-D1B0BA9FC59F}"/>
              </a:ext>
            </a:extLst>
          </p:cNvPr>
          <p:cNvSpPr txBox="1">
            <a:spLocks noChangeArrowheads="1"/>
          </p:cNvSpPr>
          <p:nvPr/>
        </p:nvSpPr>
        <p:spPr bwMode="auto">
          <a:xfrm>
            <a:off x="1828800" y="1444625"/>
            <a:ext cx="29718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50000"/>
              </a:spcBef>
              <a:spcAft>
                <a:spcPct val="0"/>
              </a:spcAft>
              <a:buNone/>
            </a:pPr>
            <a:r>
              <a:rPr lang="en-US" altLang="en-US" sz="2400">
                <a:solidFill>
                  <a:srgbClr val="000000"/>
                </a:solidFill>
                <a:latin typeface="Tahoma" panose="020B0604030504040204" pitchFamily="34" charset="0"/>
              </a:rPr>
              <a:t> </a:t>
            </a:r>
            <a:r>
              <a:rPr lang="en-US" altLang="en-US" sz="2400">
                <a:solidFill>
                  <a:srgbClr val="0000FF"/>
                </a:solidFill>
                <a:latin typeface="Tahoma" panose="020B0604030504040204" pitchFamily="34" charset="0"/>
              </a:rPr>
              <a:t>-Thầy giáo thuyết phục học sinh công nhận điều gì?</a:t>
            </a:r>
          </a:p>
          <a:p>
            <a:pPr eaLnBrk="0" fontAlgn="base" hangingPunct="0">
              <a:spcBef>
                <a:spcPct val="50000"/>
              </a:spcBef>
              <a:spcAft>
                <a:spcPct val="0"/>
              </a:spcAft>
              <a:buNone/>
            </a:pPr>
            <a:r>
              <a:rPr lang="en-US" altLang="en-US" sz="2400">
                <a:solidFill>
                  <a:srgbClr val="FF0000"/>
                </a:solidFill>
                <a:latin typeface="Tahoma" panose="020B0604030504040204" pitchFamily="34" charset="0"/>
              </a:rPr>
              <a:t> - Thầy lập luận như thế nào?</a:t>
            </a:r>
          </a:p>
          <a:p>
            <a:pPr eaLnBrk="0" fontAlgn="base" hangingPunct="0">
              <a:spcBef>
                <a:spcPct val="50000"/>
              </a:spcBef>
              <a:spcAft>
                <a:spcPct val="0"/>
              </a:spcAft>
              <a:buNone/>
            </a:pPr>
            <a:r>
              <a:rPr lang="en-US" altLang="en-US" sz="2400">
                <a:solidFill>
                  <a:srgbClr val="000000"/>
                </a:solidFill>
                <a:latin typeface="Tahoma" panose="020B0604030504040204" pitchFamily="34" charset="0"/>
              </a:rPr>
              <a:t> </a:t>
            </a:r>
          </a:p>
          <a:p>
            <a:pPr eaLnBrk="0" fontAlgn="base" hangingPunct="0">
              <a:spcBef>
                <a:spcPct val="50000"/>
              </a:spcBef>
              <a:spcAft>
                <a:spcPct val="0"/>
              </a:spcAft>
              <a:buNone/>
            </a:pPr>
            <a:r>
              <a:rPr lang="en-US" altLang="en-US" sz="2400">
                <a:solidFill>
                  <a:srgbClr val="000000"/>
                </a:solidFill>
                <a:latin typeface="Tahoma" panose="020B0604030504040204" pitchFamily="34" charset="0"/>
              </a:rPr>
              <a:t> - Cách nói của thầy thể hiện thái độ tranh luận như thế nào?</a:t>
            </a:r>
          </a:p>
        </p:txBody>
      </p:sp>
      <p:sp>
        <p:nvSpPr>
          <p:cNvPr id="177157" name="Text Box 5">
            <a:extLst>
              <a:ext uri="{FF2B5EF4-FFF2-40B4-BE49-F238E27FC236}">
                <a16:creationId xmlns:a16="http://schemas.microsoft.com/office/drawing/2014/main" id="{5F9CFEB6-014E-4F36-B717-2E22DCD77889}"/>
              </a:ext>
            </a:extLst>
          </p:cNvPr>
          <p:cNvSpPr txBox="1">
            <a:spLocks noChangeArrowheads="1"/>
          </p:cNvSpPr>
          <p:nvPr/>
        </p:nvSpPr>
        <p:spPr bwMode="auto">
          <a:xfrm>
            <a:off x="5029200" y="1368425"/>
            <a:ext cx="5181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50000"/>
              </a:spcBef>
              <a:spcAft>
                <a:spcPct val="0"/>
              </a:spcAft>
              <a:buNone/>
            </a:pPr>
            <a:r>
              <a:rPr lang="en-US" altLang="en-US" sz="2400">
                <a:solidFill>
                  <a:srgbClr val="000000"/>
                </a:solidFill>
                <a:latin typeface="Tahoma" panose="020B0604030504040204" pitchFamily="34" charset="0"/>
              </a:rPr>
              <a:t> </a:t>
            </a:r>
            <a:r>
              <a:rPr lang="en-US" altLang="en-US" sz="2400">
                <a:solidFill>
                  <a:srgbClr val="0000FF"/>
                </a:solidFill>
                <a:latin typeface="Tahoma" panose="020B0604030504040204" pitchFamily="34" charset="0"/>
              </a:rPr>
              <a:t>- Lúa gạo, vàng bạc đều rất quý nhưng người lao động mới là quý nhất.</a:t>
            </a:r>
          </a:p>
          <a:p>
            <a:pPr eaLnBrk="0" fontAlgn="base" hangingPunct="0">
              <a:spcBef>
                <a:spcPct val="50000"/>
              </a:spcBef>
              <a:spcAft>
                <a:spcPct val="0"/>
              </a:spcAft>
              <a:buNone/>
            </a:pPr>
            <a:r>
              <a:rPr lang="en-US" altLang="en-US" sz="2400">
                <a:solidFill>
                  <a:srgbClr val="000000"/>
                </a:solidFill>
                <a:latin typeface="Tahoma" panose="020B0604030504040204" pitchFamily="34" charset="0"/>
              </a:rPr>
              <a:t> </a:t>
            </a:r>
            <a:r>
              <a:rPr lang="en-US" altLang="en-US" sz="2400">
                <a:solidFill>
                  <a:srgbClr val="FF0000"/>
                </a:solidFill>
                <a:latin typeface="Tahoma" panose="020B0604030504040204" pitchFamily="34" charset="0"/>
              </a:rPr>
              <a:t>- Không có người lao động thì không có người làm ra lúa gạo, vàng bạc và thời gian cũng trôi qua vô ích.</a:t>
            </a:r>
          </a:p>
          <a:p>
            <a:pPr eaLnBrk="0" fontAlgn="base" hangingPunct="0">
              <a:spcBef>
                <a:spcPct val="50000"/>
              </a:spcBef>
              <a:spcAft>
                <a:spcPct val="0"/>
              </a:spcAft>
              <a:buNone/>
            </a:pPr>
            <a:r>
              <a:rPr lang="en-US" altLang="en-US" sz="2400">
                <a:solidFill>
                  <a:srgbClr val="000000"/>
                </a:solidFill>
                <a:latin typeface="Tahoma" panose="020B0604030504040204" pitchFamily="34" charset="0"/>
              </a:rPr>
              <a:t> -Tôn trọng ý kiến của ba bạn, tôn trọng người đối thoại, cách nói có lí có tình.</a:t>
            </a:r>
          </a:p>
        </p:txBody>
      </p:sp>
      <p:sp>
        <p:nvSpPr>
          <p:cNvPr id="177158" name="Line 6">
            <a:extLst>
              <a:ext uri="{FF2B5EF4-FFF2-40B4-BE49-F238E27FC236}">
                <a16:creationId xmlns:a16="http://schemas.microsoft.com/office/drawing/2014/main" id="{A49B37AB-7D7C-48EE-AABC-6E5DDF84CB97}"/>
              </a:ext>
            </a:extLst>
          </p:cNvPr>
          <p:cNvSpPr>
            <a:spLocks noChangeShapeType="1"/>
          </p:cNvSpPr>
          <p:nvPr/>
        </p:nvSpPr>
        <p:spPr bwMode="auto">
          <a:xfrm>
            <a:off x="4876800" y="2130425"/>
            <a:ext cx="0" cy="419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77155">
                                            <p:txEl>
                                              <p:pRg st="0" end="0"/>
                                            </p:txEl>
                                          </p:spTgt>
                                        </p:tgtEl>
                                        <p:attrNameLst>
                                          <p:attrName>ppt_x</p:attrName>
                                        </p:attrNameLst>
                                      </p:cBhvr>
                                    </p:anim>
                                    <p:anim from="0" to="-1.0" calcmode="lin" valueType="num">
                                      <p:cBhvr>
                                        <p:cTn id="8" dur="200" decel="50000" autoRev="1" fill="hold">
                                          <p:stCondLst>
                                            <p:cond delay="600"/>
                                          </p:stCondLst>
                                        </p:cTn>
                                        <p:tgtEl>
                                          <p:spTgt spid="177155">
                                            <p:txEl>
                                              <p:pRg st="0" end="0"/>
                                            </p:txEl>
                                          </p:spTgt>
                                        </p:tgtEl>
                                        <p:attrNameLst>
                                          <p:attrName>xshear</p:attrName>
                                        </p:attrNameLst>
                                      </p:cBhvr>
                                    </p:anim>
                                    <p:animScale>
                                      <p:cBhvr>
                                        <p:cTn id="9" dur="200" decel="100000" autoRev="1" fill="hold">
                                          <p:stCondLst>
                                            <p:cond delay="600"/>
                                          </p:stCondLst>
                                        </p:cTn>
                                        <p:tgtEl>
                                          <p:spTgt spid="177155">
                                            <p:txEl>
                                              <p:pRg st="0" end="0"/>
                                            </p:txEl>
                                          </p:spTgt>
                                        </p:tgtEl>
                                      </p:cBhvr>
                                      <p:from x="100000" y="100000"/>
                                      <p:to x="80000" y="100000"/>
                                    </p:animScale>
                                    <p:anim by="(#ppt_h/3+#ppt_w*0.1)" calcmode="lin" valueType="num">
                                      <p:cBhvr additive="sum">
                                        <p:cTn id="10" dur="200" decel="100000" autoRev="1" fill="hold">
                                          <p:stCondLst>
                                            <p:cond delay="600"/>
                                          </p:stCondLst>
                                        </p:cTn>
                                        <p:tgtEl>
                                          <p:spTgt spid="177155">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7" presetClass="entr" presetSubtype="0" fill="hold" nodeType="clickEffect">
                                  <p:stCondLst>
                                    <p:cond delay="0"/>
                                  </p:stCondLst>
                                  <p:childTnLst>
                                    <p:set>
                                      <p:cBhvr>
                                        <p:cTn id="14" dur="1" fill="hold">
                                          <p:stCondLst>
                                            <p:cond delay="0"/>
                                          </p:stCondLst>
                                        </p:cTn>
                                        <p:tgtEl>
                                          <p:spTgt spid="177158"/>
                                        </p:tgtEl>
                                        <p:attrNameLst>
                                          <p:attrName>style.visibility</p:attrName>
                                        </p:attrNameLst>
                                      </p:cBhvr>
                                      <p:to>
                                        <p:strVal val="visible"/>
                                      </p:to>
                                    </p:set>
                                    <p:animEffect transition="in" filter="fade">
                                      <p:cBhvr>
                                        <p:cTn id="15" dur="1000"/>
                                        <p:tgtEl>
                                          <p:spTgt spid="177158"/>
                                        </p:tgtEl>
                                      </p:cBhvr>
                                    </p:animEffect>
                                    <p:anim calcmode="lin" valueType="num">
                                      <p:cBhvr>
                                        <p:cTn id="16" dur="1000" fill="hold"/>
                                        <p:tgtEl>
                                          <p:spTgt spid="177158"/>
                                        </p:tgtEl>
                                        <p:attrNameLst>
                                          <p:attrName>ppt_x</p:attrName>
                                        </p:attrNameLst>
                                      </p:cBhvr>
                                      <p:tavLst>
                                        <p:tav tm="0">
                                          <p:val>
                                            <p:strVal val="#ppt_x"/>
                                          </p:val>
                                        </p:tav>
                                        <p:tav tm="100000">
                                          <p:val>
                                            <p:strVal val="#ppt_x"/>
                                          </p:val>
                                        </p:tav>
                                      </p:tavLst>
                                    </p:anim>
                                    <p:anim calcmode="lin" valueType="num">
                                      <p:cBhvr>
                                        <p:cTn id="17" dur="1000" fill="hold"/>
                                        <p:tgtEl>
                                          <p:spTgt spid="177158"/>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0" presetClass="entr" presetSubtype="0" fill="hold" nodeType="clickEffect">
                                  <p:stCondLst>
                                    <p:cond delay="0"/>
                                  </p:stCondLst>
                                  <p:childTnLst>
                                    <p:set>
                                      <p:cBhvr>
                                        <p:cTn id="21" dur="1" fill="hold">
                                          <p:stCondLst>
                                            <p:cond delay="0"/>
                                          </p:stCondLst>
                                        </p:cTn>
                                        <p:tgtEl>
                                          <p:spTgt spid="177156">
                                            <p:txEl>
                                              <p:pRg st="0" end="0"/>
                                            </p:txEl>
                                          </p:spTgt>
                                        </p:tgtEl>
                                        <p:attrNameLst>
                                          <p:attrName>style.visibility</p:attrName>
                                        </p:attrNameLst>
                                      </p:cBhvr>
                                      <p:to>
                                        <p:strVal val="visible"/>
                                      </p:to>
                                    </p:set>
                                    <p:animEffect transition="in" filter="fade">
                                      <p:cBhvr>
                                        <p:cTn id="22" dur="800" decel="100000"/>
                                        <p:tgtEl>
                                          <p:spTgt spid="177156">
                                            <p:txEl>
                                              <p:pRg st="0" end="0"/>
                                            </p:txEl>
                                          </p:spTgt>
                                        </p:tgtEl>
                                      </p:cBhvr>
                                    </p:animEffect>
                                    <p:anim calcmode="lin" valueType="num">
                                      <p:cBhvr>
                                        <p:cTn id="23" dur="800" decel="100000" fill="hold"/>
                                        <p:tgtEl>
                                          <p:spTgt spid="177156">
                                            <p:txEl>
                                              <p:pRg st="0" end="0"/>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177156">
                                            <p:txEl>
                                              <p:pRg st="0" end="0"/>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177156">
                                            <p:txEl>
                                              <p:pRg st="0" end="0"/>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177156">
                                            <p:txEl>
                                              <p:pRg st="0" end="0"/>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177156">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nodeType="clickEffect">
                                  <p:stCondLst>
                                    <p:cond delay="0"/>
                                  </p:stCondLst>
                                  <p:childTnLst>
                                    <p:set>
                                      <p:cBhvr>
                                        <p:cTn id="31" dur="1" fill="hold">
                                          <p:stCondLst>
                                            <p:cond delay="0"/>
                                          </p:stCondLst>
                                        </p:cTn>
                                        <p:tgtEl>
                                          <p:spTgt spid="177157">
                                            <p:txEl>
                                              <p:pRg st="0" end="0"/>
                                            </p:txEl>
                                          </p:spTgt>
                                        </p:tgtEl>
                                        <p:attrNameLst>
                                          <p:attrName>style.visibility</p:attrName>
                                        </p:attrNameLst>
                                      </p:cBhvr>
                                      <p:to>
                                        <p:strVal val="visible"/>
                                      </p:to>
                                    </p:set>
                                    <p:anim calcmode="lin" valueType="num">
                                      <p:cBhvr>
                                        <p:cTn id="32" dur="500" fill="hold"/>
                                        <p:tgtEl>
                                          <p:spTgt spid="177157">
                                            <p:txEl>
                                              <p:pRg st="0" end="0"/>
                                            </p:txEl>
                                          </p:spTgt>
                                        </p:tgtEl>
                                        <p:attrNameLst>
                                          <p:attrName>ppt_w</p:attrName>
                                        </p:attrNameLst>
                                      </p:cBhvr>
                                      <p:tavLst>
                                        <p:tav tm="0">
                                          <p:val>
                                            <p:fltVal val="0"/>
                                          </p:val>
                                        </p:tav>
                                        <p:tav tm="100000">
                                          <p:val>
                                            <p:strVal val="#ppt_w"/>
                                          </p:val>
                                        </p:tav>
                                      </p:tavLst>
                                    </p:anim>
                                    <p:anim calcmode="lin" valueType="num">
                                      <p:cBhvr>
                                        <p:cTn id="33" dur="500" fill="hold"/>
                                        <p:tgtEl>
                                          <p:spTgt spid="177157">
                                            <p:txEl>
                                              <p:pRg st="0" end="0"/>
                                            </p:txEl>
                                          </p:spTgt>
                                        </p:tgtEl>
                                        <p:attrNameLst>
                                          <p:attrName>ppt_h</p:attrName>
                                        </p:attrNameLst>
                                      </p:cBhvr>
                                      <p:tavLst>
                                        <p:tav tm="0">
                                          <p:val>
                                            <p:fltVal val="0"/>
                                          </p:val>
                                        </p:tav>
                                        <p:tav tm="100000">
                                          <p:val>
                                            <p:strVal val="#ppt_h"/>
                                          </p:val>
                                        </p:tav>
                                      </p:tavLst>
                                    </p:anim>
                                    <p:animEffect transition="in" filter="fade">
                                      <p:cBhvr>
                                        <p:cTn id="34" dur="500"/>
                                        <p:tgtEl>
                                          <p:spTgt spid="177157">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177156">
                                            <p:txEl>
                                              <p:pRg st="1" end="1"/>
                                            </p:txEl>
                                          </p:spTgt>
                                        </p:tgtEl>
                                        <p:attrNameLst>
                                          <p:attrName>style.visibility</p:attrName>
                                        </p:attrNameLst>
                                      </p:cBhvr>
                                      <p:to>
                                        <p:strVal val="visible"/>
                                      </p:to>
                                    </p:set>
                                    <p:animEffect transition="in" filter="blinds(horizontal)">
                                      <p:cBhvr>
                                        <p:cTn id="39" dur="500"/>
                                        <p:tgtEl>
                                          <p:spTgt spid="177156">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177157">
                                            <p:txEl>
                                              <p:pRg st="1" end="1"/>
                                            </p:txEl>
                                          </p:spTgt>
                                        </p:tgtEl>
                                        <p:attrNameLst>
                                          <p:attrName>style.visibility</p:attrName>
                                        </p:attrNameLst>
                                      </p:cBhvr>
                                      <p:to>
                                        <p:strVal val="visible"/>
                                      </p:to>
                                    </p:set>
                                    <p:animEffect transition="in" filter="blinds(horizontal)">
                                      <p:cBhvr>
                                        <p:cTn id="44" dur="500"/>
                                        <p:tgtEl>
                                          <p:spTgt spid="177157">
                                            <p:txEl>
                                              <p:pRg st="1" end="1"/>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10" fill="hold" nodeType="clickEffect">
                                  <p:stCondLst>
                                    <p:cond delay="0"/>
                                  </p:stCondLst>
                                  <p:childTnLst>
                                    <p:set>
                                      <p:cBhvr>
                                        <p:cTn id="48" dur="1" fill="hold">
                                          <p:stCondLst>
                                            <p:cond delay="0"/>
                                          </p:stCondLst>
                                        </p:cTn>
                                        <p:tgtEl>
                                          <p:spTgt spid="177156">
                                            <p:txEl>
                                              <p:pRg st="3" end="3"/>
                                            </p:txEl>
                                          </p:spTgt>
                                        </p:tgtEl>
                                        <p:attrNameLst>
                                          <p:attrName>style.visibility</p:attrName>
                                        </p:attrNameLst>
                                      </p:cBhvr>
                                      <p:to>
                                        <p:strVal val="visible"/>
                                      </p:to>
                                    </p:set>
                                    <p:anim calcmode="lin" valueType="num">
                                      <p:cBhvr>
                                        <p:cTn id="49" dur="500" fill="hold"/>
                                        <p:tgtEl>
                                          <p:spTgt spid="177156">
                                            <p:txEl>
                                              <p:pRg st="3" end="3"/>
                                            </p:txEl>
                                          </p:spTgt>
                                        </p:tgtEl>
                                        <p:attrNameLst>
                                          <p:attrName>ppt_w</p:attrName>
                                        </p:attrNameLst>
                                      </p:cBhvr>
                                      <p:tavLst>
                                        <p:tav tm="0">
                                          <p:val>
                                            <p:fltVal val="0"/>
                                          </p:val>
                                        </p:tav>
                                        <p:tav tm="100000">
                                          <p:val>
                                            <p:strVal val="#ppt_w"/>
                                          </p:val>
                                        </p:tav>
                                      </p:tavLst>
                                    </p:anim>
                                    <p:anim calcmode="lin" valueType="num">
                                      <p:cBhvr>
                                        <p:cTn id="50" dur="500" fill="hold"/>
                                        <p:tgtEl>
                                          <p:spTgt spid="177156">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10" fill="hold" nodeType="clickEffect">
                                  <p:stCondLst>
                                    <p:cond delay="0"/>
                                  </p:stCondLst>
                                  <p:childTnLst>
                                    <p:set>
                                      <p:cBhvr>
                                        <p:cTn id="54" dur="1" fill="hold">
                                          <p:stCondLst>
                                            <p:cond delay="0"/>
                                          </p:stCondLst>
                                        </p:cTn>
                                        <p:tgtEl>
                                          <p:spTgt spid="177157">
                                            <p:txEl>
                                              <p:pRg st="2" end="2"/>
                                            </p:txEl>
                                          </p:spTgt>
                                        </p:tgtEl>
                                        <p:attrNameLst>
                                          <p:attrName>style.visibility</p:attrName>
                                        </p:attrNameLst>
                                      </p:cBhvr>
                                      <p:to>
                                        <p:strVal val="visible"/>
                                      </p:to>
                                    </p:set>
                                    <p:anim calcmode="lin" valueType="num">
                                      <p:cBhvr>
                                        <p:cTn id="55" dur="500" fill="hold"/>
                                        <p:tgtEl>
                                          <p:spTgt spid="177157">
                                            <p:txEl>
                                              <p:pRg st="2" end="2"/>
                                            </p:txEl>
                                          </p:spTgt>
                                        </p:tgtEl>
                                        <p:attrNameLst>
                                          <p:attrName>ppt_w</p:attrName>
                                        </p:attrNameLst>
                                      </p:cBhvr>
                                      <p:tavLst>
                                        <p:tav tm="0">
                                          <p:val>
                                            <p:fltVal val="0"/>
                                          </p:val>
                                        </p:tav>
                                        <p:tav tm="100000">
                                          <p:val>
                                            <p:strVal val="#ppt_w"/>
                                          </p:val>
                                        </p:tav>
                                      </p:tavLst>
                                    </p:anim>
                                    <p:anim calcmode="lin" valueType="num">
                                      <p:cBhvr>
                                        <p:cTn id="56" dur="500" fill="hold"/>
                                        <p:tgtEl>
                                          <p:spTgt spid="177157">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a:extLst>
              <a:ext uri="{FF2B5EF4-FFF2-40B4-BE49-F238E27FC236}">
                <a16:creationId xmlns:a16="http://schemas.microsoft.com/office/drawing/2014/main" id="{69C32CDC-F431-4593-AD1B-80E80FD0FC2C}"/>
              </a:ext>
            </a:extLst>
          </p:cNvPr>
          <p:cNvSpPr>
            <a:spLocks noGrp="1" noChangeArrowheads="1"/>
          </p:cNvSpPr>
          <p:nvPr>
            <p:ph type="body" idx="1"/>
          </p:nvPr>
        </p:nvSpPr>
        <p:spPr>
          <a:xfrm>
            <a:off x="1828800" y="990601"/>
            <a:ext cx="8534400" cy="4530725"/>
          </a:xfrm>
        </p:spPr>
        <p:txBody>
          <a:bodyPr/>
          <a:lstStyle/>
          <a:p>
            <a:pPr eaLnBrk="1" hangingPunct="1">
              <a:buFontTx/>
              <a:buNone/>
            </a:pPr>
            <a:r>
              <a:rPr lang="en-US" altLang="en-US" sz="2800"/>
              <a:t>2. Hãy đóng vai một trong ba bạn (Hùng, Quý hoặc</a:t>
            </a:r>
          </a:p>
          <a:p>
            <a:pPr eaLnBrk="1" hangingPunct="1">
              <a:buFontTx/>
              <a:buNone/>
            </a:pPr>
            <a:r>
              <a:rPr lang="en-US" altLang="en-US" sz="2800"/>
              <a:t>Nam) nêu ý kiến tranh luận bằng cách </a:t>
            </a:r>
            <a:r>
              <a:rPr lang="en-US" altLang="en-US" sz="2800" u="sng"/>
              <a:t>mở rộng</a:t>
            </a:r>
            <a:r>
              <a:rPr lang="en-US" altLang="en-US" sz="2800"/>
              <a:t> thêm lí lẽ và dẫn chứng để lời tranh luận thêm thuyết phục.</a:t>
            </a:r>
          </a:p>
          <a:p>
            <a:pPr eaLnBrk="1" hangingPunct="1">
              <a:buFontTx/>
              <a:buNone/>
            </a:pPr>
            <a:r>
              <a:rPr lang="en-US" altLang="en-US" sz="2800">
                <a:solidFill>
                  <a:srgbClr val="FF0000"/>
                </a:solidFill>
              </a:rPr>
              <a:t>    </a:t>
            </a:r>
            <a:r>
              <a:rPr lang="en-US" altLang="en-US" sz="2800">
                <a:solidFill>
                  <a:srgbClr val="A50021"/>
                </a:solidFill>
              </a:rPr>
              <a:t>M: (Hùng)</a:t>
            </a:r>
            <a:r>
              <a:rPr lang="en-US" altLang="en-US" sz="2800">
                <a:solidFill>
                  <a:srgbClr val="FF0000"/>
                </a:solidFill>
              </a:rPr>
              <a:t> </a:t>
            </a:r>
            <a:r>
              <a:rPr lang="en-US" altLang="en-US" sz="2800">
                <a:solidFill>
                  <a:srgbClr val="000099"/>
                </a:solidFill>
              </a:rPr>
              <a:t>– Theo tớ quý nhất là lúa gạo. Lúa gạo       	quý như vàng. Trong bài </a:t>
            </a:r>
            <a:r>
              <a:rPr lang="en-US" altLang="en-US" sz="2800" i="1">
                <a:solidFill>
                  <a:srgbClr val="000099"/>
                </a:solidFill>
              </a:rPr>
              <a:t>Hạt gạo làng ta, </a:t>
            </a:r>
            <a:r>
              <a:rPr lang="en-US" altLang="en-US" sz="2800">
                <a:solidFill>
                  <a:srgbClr val="000099"/>
                </a:solidFill>
              </a:rPr>
              <a:t>nhà thơ Trần Đăng khoa đã gọi</a:t>
            </a:r>
            <a:r>
              <a:rPr lang="en-US" altLang="en-US" sz="2800" i="1">
                <a:solidFill>
                  <a:srgbClr val="000099"/>
                </a:solidFill>
              </a:rPr>
              <a:t> </a:t>
            </a:r>
            <a:r>
              <a:rPr lang="en-US" altLang="en-US" sz="2800">
                <a:solidFill>
                  <a:srgbClr val="000099"/>
                </a:solidFill>
              </a:rPr>
              <a:t>hạt gạo là “ hạt vàng làng ta”. Lúa gạo nuôi sống tất cả mọi người. Có ai 	trong chúng ta không ăn mà sống được đâu?...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178179">
                                            <p:txEl>
                                              <p:pRg st="0" end="0"/>
                                            </p:txEl>
                                          </p:spTgt>
                                        </p:tgtEl>
                                        <p:attrNameLst>
                                          <p:attrName>style.visibility</p:attrName>
                                        </p:attrNameLst>
                                      </p:cBhvr>
                                      <p:to>
                                        <p:strVal val="visible"/>
                                      </p:to>
                                    </p:set>
                                    <p:animEffect transition="in" filter="fade">
                                      <p:cBhvr>
                                        <p:cTn id="7" dur="1000"/>
                                        <p:tgtEl>
                                          <p:spTgt spid="178179">
                                            <p:txEl>
                                              <p:pRg st="0" end="0"/>
                                            </p:txEl>
                                          </p:spTgt>
                                        </p:tgtEl>
                                      </p:cBhvr>
                                    </p:animEffect>
                                    <p:anim calcmode="lin" valueType="num">
                                      <p:cBhvr>
                                        <p:cTn id="8" dur="1000" fill="hold"/>
                                        <p:tgtEl>
                                          <p:spTgt spid="1781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81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178179">
                                            <p:txEl>
                                              <p:pRg st="1" end="1"/>
                                            </p:txEl>
                                          </p:spTgt>
                                        </p:tgtEl>
                                        <p:attrNameLst>
                                          <p:attrName>style.visibility</p:attrName>
                                        </p:attrNameLst>
                                      </p:cBhvr>
                                      <p:to>
                                        <p:strVal val="visible"/>
                                      </p:to>
                                    </p:set>
                                    <p:animEffect transition="in" filter="fade">
                                      <p:cBhvr>
                                        <p:cTn id="14" dur="1000"/>
                                        <p:tgtEl>
                                          <p:spTgt spid="178179">
                                            <p:txEl>
                                              <p:pRg st="1" end="1"/>
                                            </p:txEl>
                                          </p:spTgt>
                                        </p:tgtEl>
                                      </p:cBhvr>
                                    </p:animEffect>
                                    <p:anim calcmode="lin" valueType="num">
                                      <p:cBhvr>
                                        <p:cTn id="15" dur="1000" fill="hold"/>
                                        <p:tgtEl>
                                          <p:spTgt spid="17817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81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178179">
                                            <p:txEl>
                                              <p:pRg st="2" end="2"/>
                                            </p:txEl>
                                          </p:spTgt>
                                        </p:tgtEl>
                                        <p:attrNameLst>
                                          <p:attrName>style.visibility</p:attrName>
                                        </p:attrNameLst>
                                      </p:cBhvr>
                                      <p:to>
                                        <p:strVal val="visible"/>
                                      </p:to>
                                    </p:set>
                                    <p:anim calcmode="lin" valueType="num">
                                      <p:cBhvr>
                                        <p:cTn id="21" dur="1000" fill="hold"/>
                                        <p:tgtEl>
                                          <p:spTgt spid="178179">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17817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78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a:extLst>
              <a:ext uri="{FF2B5EF4-FFF2-40B4-BE49-F238E27FC236}">
                <a16:creationId xmlns:a16="http://schemas.microsoft.com/office/drawing/2014/main" id="{33FD4042-CFFF-4F04-9A4E-E37D8461F1F7}"/>
              </a:ext>
            </a:extLst>
          </p:cNvPr>
          <p:cNvSpPr>
            <a:spLocks noChangeArrowheads="1"/>
          </p:cNvSpPr>
          <p:nvPr/>
        </p:nvSpPr>
        <p:spPr bwMode="auto">
          <a:xfrm>
            <a:off x="2286000" y="1828800"/>
            <a:ext cx="8001000" cy="334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Aft>
                <a:spcPct val="0"/>
              </a:spcAft>
              <a:buNone/>
            </a:pPr>
            <a:r>
              <a:rPr lang="en-US" altLang="en-US">
                <a:solidFill>
                  <a:srgbClr val="FF0000"/>
                </a:solidFill>
              </a:rPr>
              <a:t>- Phải có hiểu biết về vấn đề được thuyết trình, tranh luận.</a:t>
            </a:r>
          </a:p>
          <a:p>
            <a:pPr fontAlgn="base">
              <a:spcAft>
                <a:spcPct val="0"/>
              </a:spcAft>
              <a:buNone/>
            </a:pPr>
            <a:r>
              <a:rPr lang="en-US" altLang="en-US">
                <a:solidFill>
                  <a:srgbClr val="FF0000"/>
                </a:solidFill>
              </a:rPr>
              <a:t>- Phải có ý kiến riêng về vấn đề được thuyết trình, tranh luận.</a:t>
            </a:r>
          </a:p>
          <a:p>
            <a:pPr fontAlgn="base">
              <a:spcAft>
                <a:spcPct val="0"/>
              </a:spcAft>
              <a:buNone/>
            </a:pPr>
            <a:r>
              <a:rPr lang="en-US" altLang="en-US">
                <a:solidFill>
                  <a:srgbClr val="FF0000"/>
                </a:solidFill>
              </a:rPr>
              <a:t>- Phải biết cách nêu lí lẽ và dẫn chứng.</a:t>
            </a:r>
          </a:p>
          <a:p>
            <a:pPr fontAlgn="base">
              <a:spcAft>
                <a:spcPct val="0"/>
              </a:spcAft>
              <a:buNone/>
            </a:pPr>
            <a:r>
              <a:rPr lang="en-US" altLang="en-US">
                <a:solidFill>
                  <a:srgbClr val="FF0000"/>
                </a:solidFill>
              </a:rPr>
              <a:t>- Phải nói theo ý kiến của số đông.</a:t>
            </a:r>
          </a:p>
        </p:txBody>
      </p:sp>
      <p:sp>
        <p:nvSpPr>
          <p:cNvPr id="18435" name="Rectangle 4">
            <a:extLst>
              <a:ext uri="{FF2B5EF4-FFF2-40B4-BE49-F238E27FC236}">
                <a16:creationId xmlns:a16="http://schemas.microsoft.com/office/drawing/2014/main" id="{754AE656-3929-4B0C-A209-A4157A16F8DD}"/>
              </a:ext>
            </a:extLst>
          </p:cNvPr>
          <p:cNvSpPr>
            <a:spLocks noChangeArrowheads="1"/>
          </p:cNvSpPr>
          <p:nvPr/>
        </p:nvSpPr>
        <p:spPr bwMode="auto">
          <a:xfrm>
            <a:off x="2133600" y="457200"/>
            <a:ext cx="777240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465138">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spcAft>
                <a:spcPct val="0"/>
              </a:spcAft>
              <a:buNone/>
            </a:pPr>
            <a:r>
              <a:rPr lang="en-US" altLang="en-US" sz="3000" b="1">
                <a:solidFill>
                  <a:srgbClr val="000000"/>
                </a:solidFill>
              </a:rPr>
              <a:t>3:</a:t>
            </a:r>
            <a:r>
              <a:rPr lang="en-US" altLang="en-US" sz="3000">
                <a:solidFill>
                  <a:srgbClr val="000000"/>
                </a:solidFill>
              </a:rPr>
              <a:t> Muốn thuyết trình, tranh luận về  một vấn đề cần có những điều kiện gì?</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5107"/>
                                        </p:tgtEl>
                                        <p:attrNameLst>
                                          <p:attrName>style.visibility</p:attrName>
                                        </p:attrNameLst>
                                      </p:cBhvr>
                                      <p:to>
                                        <p:strVal val="visible"/>
                                      </p:to>
                                    </p:set>
                                    <p:animEffect transition="in" filter="fade">
                                      <p:cBhvr>
                                        <p:cTn id="7" dur="1000"/>
                                        <p:tgtEl>
                                          <p:spTgt spid="175107"/>
                                        </p:tgtEl>
                                      </p:cBhvr>
                                    </p:animEffect>
                                    <p:anim calcmode="lin" valueType="num">
                                      <p:cBhvr>
                                        <p:cTn id="8" dur="1000" fill="hold"/>
                                        <p:tgtEl>
                                          <p:spTgt spid="175107"/>
                                        </p:tgtEl>
                                        <p:attrNameLst>
                                          <p:attrName>ppt_x</p:attrName>
                                        </p:attrNameLst>
                                      </p:cBhvr>
                                      <p:tavLst>
                                        <p:tav tm="0">
                                          <p:val>
                                            <p:strVal val="#ppt_x"/>
                                          </p:val>
                                        </p:tav>
                                        <p:tav tm="100000">
                                          <p:val>
                                            <p:strVal val="#ppt_x"/>
                                          </p:val>
                                        </p:tav>
                                      </p:tavLst>
                                    </p:anim>
                                    <p:anim calcmode="lin" valueType="num">
                                      <p:cBhvr>
                                        <p:cTn id="9" dur="1000" fill="hold"/>
                                        <p:tgtEl>
                                          <p:spTgt spid="175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3" name="Rectangle 3">
            <a:extLst>
              <a:ext uri="{FF2B5EF4-FFF2-40B4-BE49-F238E27FC236}">
                <a16:creationId xmlns:a16="http://schemas.microsoft.com/office/drawing/2014/main" id="{13E6DCF3-E9C7-4CE0-8728-6ABE24535117}"/>
              </a:ext>
            </a:extLst>
          </p:cNvPr>
          <p:cNvSpPr>
            <a:spLocks noGrp="1" noChangeArrowheads="1"/>
          </p:cNvSpPr>
          <p:nvPr>
            <p:ph type="body" idx="1"/>
          </p:nvPr>
        </p:nvSpPr>
        <p:spPr>
          <a:xfrm>
            <a:off x="2209800" y="1946276"/>
            <a:ext cx="8458200" cy="4987925"/>
          </a:xfrm>
        </p:spPr>
        <p:txBody>
          <a:bodyPr/>
          <a:lstStyle/>
          <a:p>
            <a:pPr eaLnBrk="1" hangingPunct="1">
              <a:buFontTx/>
              <a:buNone/>
            </a:pPr>
            <a:r>
              <a:rPr lang="en-US" altLang="en-US">
                <a:solidFill>
                  <a:srgbClr val="00FF00"/>
                </a:solidFill>
              </a:rPr>
              <a:t>	</a:t>
            </a:r>
            <a:endParaRPr lang="en-US" altLang="en-US" sz="3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79203">
                                            <p:txEl>
                                              <p:pRg st="0" end="0"/>
                                            </p:txEl>
                                          </p:spTgt>
                                        </p:tgtEl>
                                        <p:attrNameLst>
                                          <p:attrName>ppt_x</p:attrName>
                                        </p:attrNameLst>
                                      </p:cBhvr>
                                    </p:anim>
                                    <p:anim from="0" to="-1.0" calcmode="lin" valueType="num">
                                      <p:cBhvr>
                                        <p:cTn id="8" dur="200" decel="50000" autoRev="1" fill="hold">
                                          <p:stCondLst>
                                            <p:cond delay="600"/>
                                          </p:stCondLst>
                                        </p:cTn>
                                        <p:tgtEl>
                                          <p:spTgt spid="179203">
                                            <p:txEl>
                                              <p:pRg st="0" end="0"/>
                                            </p:txEl>
                                          </p:spTgt>
                                        </p:tgtEl>
                                        <p:attrNameLst>
                                          <p:attrName>xshear</p:attrName>
                                        </p:attrNameLst>
                                      </p:cBhvr>
                                    </p:anim>
                                    <p:animScale>
                                      <p:cBhvr>
                                        <p:cTn id="9" dur="200" decel="100000" autoRev="1" fill="hold">
                                          <p:stCondLst>
                                            <p:cond delay="600"/>
                                          </p:stCondLst>
                                        </p:cTn>
                                        <p:tgtEl>
                                          <p:spTgt spid="179203">
                                            <p:txEl>
                                              <p:pRg st="0" end="0"/>
                                            </p:txEl>
                                          </p:spTgt>
                                        </p:tgtEl>
                                      </p:cBhvr>
                                      <p:from x="100000" y="100000"/>
                                      <p:to x="80000" y="100000"/>
                                    </p:animScale>
                                    <p:anim by="(#ppt_h/3+#ppt_w*0.1)" calcmode="lin" valueType="num">
                                      <p:cBhvr additive="sum">
                                        <p:cTn id="10" dur="200" decel="100000" autoRev="1" fill="hold">
                                          <p:stCondLst>
                                            <p:cond delay="600"/>
                                          </p:stCondLst>
                                        </p:cTn>
                                        <p:tgtEl>
                                          <p:spTgt spid="17920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WordArt 2">
            <a:extLst>
              <a:ext uri="{FF2B5EF4-FFF2-40B4-BE49-F238E27FC236}">
                <a16:creationId xmlns:a16="http://schemas.microsoft.com/office/drawing/2014/main" id="{574A0034-2B09-4853-A9AC-CCCB9E9DE944}"/>
              </a:ext>
            </a:extLst>
          </p:cNvPr>
          <p:cNvSpPr>
            <a:spLocks noChangeArrowheads="1" noChangeShapeType="1" noTextEdit="1"/>
          </p:cNvSpPr>
          <p:nvPr/>
        </p:nvSpPr>
        <p:spPr bwMode="auto">
          <a:xfrm>
            <a:off x="2514600" y="1600200"/>
            <a:ext cx="7543800" cy="1371600"/>
          </a:xfrm>
          <a:prstGeom prst="rect">
            <a:avLst/>
          </a:prstGeom>
        </p:spPr>
        <p:txBody>
          <a:bodyPr wrap="none" fromWordArt="1">
            <a:prstTxWarp prst="textWave2">
              <a:avLst>
                <a:gd name="adj1" fmla="val 13005"/>
                <a:gd name="adj2" fmla="val 0"/>
              </a:avLst>
            </a:prstTxWarp>
          </a:bodyPr>
          <a:lstStyle/>
          <a:p>
            <a:pPr algn="ctr" eaLnBrk="0" fontAlgn="base" hangingPunct="0">
              <a:spcBef>
                <a:spcPct val="0"/>
              </a:spcBef>
              <a:spcAft>
                <a:spcPct val="0"/>
              </a:spcAft>
            </a:pPr>
            <a:r>
              <a:rPr lang="pt-BR" sz="2400" b="1" kern="10">
                <a:ln w="9525">
                  <a:solidFill>
                    <a:srgbClr val="003300"/>
                  </a:solidFill>
                  <a:round/>
                  <a:headEnd/>
                  <a:tailEnd/>
                </a:ln>
                <a:solidFill>
                  <a:srgbClr val="FF0000"/>
                </a:solidFill>
                <a:latin typeface="Arial" panose="020B0604020202020204" pitchFamily="34" charset="0"/>
                <a:cs typeface="Arial" panose="020B0604020202020204" pitchFamily="34" charset="0"/>
              </a:rPr>
              <a:t>Chúc các em vui vẻ!</a:t>
            </a:r>
            <a:endParaRPr lang="en-US" sz="2400" b="1" kern="10">
              <a:ln w="9525">
                <a:solidFill>
                  <a:srgbClr val="003300"/>
                </a:solidFill>
                <a:round/>
                <a:headEnd/>
                <a:tailEnd/>
              </a:ln>
              <a:solidFill>
                <a:srgbClr val="FF0000"/>
              </a:solidFill>
              <a:latin typeface="Arial" panose="020B0604020202020204" pitchFamily="34" charset="0"/>
              <a:cs typeface="Arial" panose="020B0604020202020204" pitchFamily="34" charset="0"/>
            </a:endParaRPr>
          </a:p>
        </p:txBody>
      </p:sp>
      <p:sp>
        <p:nvSpPr>
          <p:cNvPr id="20483" name="Rectangle 3">
            <a:extLst>
              <a:ext uri="{FF2B5EF4-FFF2-40B4-BE49-F238E27FC236}">
                <a16:creationId xmlns:a16="http://schemas.microsoft.com/office/drawing/2014/main" id="{E3D4AC16-B10A-4458-8CE4-3ED7E675134B}"/>
              </a:ext>
            </a:extLst>
          </p:cNvPr>
          <p:cNvSpPr>
            <a:spLocks noChangeArrowheads="1"/>
          </p:cNvSpPr>
          <p:nvPr/>
        </p:nvSpPr>
        <p:spPr bwMode="auto">
          <a:xfrm>
            <a:off x="1600201" y="101601"/>
            <a:ext cx="9039225" cy="6734175"/>
          </a:xfrm>
          <a:prstGeom prst="rect">
            <a:avLst/>
          </a:prstGeom>
          <a:noFill/>
          <a:ln w="76200" cmpd="tri">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endParaRPr lang="en-GB" altLang="en-US" sz="2000">
              <a:solidFill>
                <a:srgbClr val="000000"/>
              </a:solidFill>
              <a:latin typeface=".VnTime" panose="020B7200000000000000" pitchFamily="34" charset="0"/>
            </a:endParaRPr>
          </a:p>
        </p:txBody>
      </p:sp>
      <p:pic>
        <p:nvPicPr>
          <p:cNvPr id="171012" name="Picture 5" descr="COMMLINE">
            <a:extLst>
              <a:ext uri="{FF2B5EF4-FFF2-40B4-BE49-F238E27FC236}">
                <a16:creationId xmlns:a16="http://schemas.microsoft.com/office/drawing/2014/main" id="{8B1A0518-A70D-42BB-9CFE-FA4BE5016857}"/>
              </a:ext>
            </a:extLst>
          </p:cNvPr>
          <p:cNvPicPr>
            <a:picLocks noChangeAspect="1" noChangeArrowheads="1"/>
          </p:cNvPicPr>
          <p:nvPr/>
        </p:nvPicPr>
        <p:blipFill>
          <a:blip r:embed="rId3">
            <a:lum contrast="100000"/>
            <a:extLst>
              <a:ext uri="{28A0092B-C50C-407E-A947-70E740481C1C}">
                <a14:useLocalDpi xmlns:a14="http://schemas.microsoft.com/office/drawing/2010/main" val="0"/>
              </a:ext>
            </a:extLst>
          </a:blip>
          <a:srcRect/>
          <a:stretch>
            <a:fillRect/>
          </a:stretch>
        </p:blipFill>
        <p:spPr bwMode="auto">
          <a:xfrm>
            <a:off x="3276600" y="6324600"/>
            <a:ext cx="57150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485" name="Object 6">
            <a:extLst>
              <a:ext uri="{FF2B5EF4-FFF2-40B4-BE49-F238E27FC236}">
                <a16:creationId xmlns:a16="http://schemas.microsoft.com/office/drawing/2014/main" id="{E256E977-A5E9-471D-AC35-5F99748AEE97}"/>
              </a:ext>
            </a:extLst>
          </p:cNvPr>
          <p:cNvGraphicFramePr>
            <a:graphicFrameLocks noChangeAspect="1"/>
          </p:cNvGraphicFramePr>
          <p:nvPr/>
        </p:nvGraphicFramePr>
        <p:xfrm>
          <a:off x="8153400" y="5026026"/>
          <a:ext cx="2514600" cy="1831975"/>
        </p:xfrm>
        <a:graphic>
          <a:graphicData uri="http://schemas.openxmlformats.org/presentationml/2006/ole">
            <mc:AlternateContent xmlns:mc="http://schemas.openxmlformats.org/markup-compatibility/2006">
              <mc:Choice xmlns:v="urn:schemas-microsoft-com:vml" Requires="v">
                <p:oleObj spid="_x0000_s1026" name="Clip" r:id="rId4" imgW="1999793" imgH="1831543" progId="MS_ClipArt_Gallery.2">
                  <p:embed/>
                </p:oleObj>
              </mc:Choice>
              <mc:Fallback>
                <p:oleObj name="Clip" r:id="rId4" imgW="1999793" imgH="1831543" progId="MS_ClipArt_Gallery.2">
                  <p:embed/>
                  <p:pic>
                    <p:nvPicPr>
                      <p:cNvPr id="20485" name="Object 6">
                        <a:extLst>
                          <a:ext uri="{FF2B5EF4-FFF2-40B4-BE49-F238E27FC236}">
                            <a16:creationId xmlns:a16="http://schemas.microsoft.com/office/drawing/2014/main" id="{E256E977-A5E9-471D-AC35-5F99748AEE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3400" y="5026026"/>
                        <a:ext cx="2514600" cy="183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0486" name="Picture 7" descr="CRNRC092">
            <a:extLst>
              <a:ext uri="{FF2B5EF4-FFF2-40B4-BE49-F238E27FC236}">
                <a16:creationId xmlns:a16="http://schemas.microsoft.com/office/drawing/2014/main" id="{56D13BC7-77C1-4CE7-991A-3D0DEDB9B5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5334000"/>
            <a:ext cx="1512888"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9" name="AutoShape 13">
            <a:extLst>
              <a:ext uri="{FF2B5EF4-FFF2-40B4-BE49-F238E27FC236}">
                <a16:creationId xmlns:a16="http://schemas.microsoft.com/office/drawing/2014/main" id="{EE3386A6-108D-4290-915F-595D1CB06C22}"/>
              </a:ext>
            </a:extLst>
          </p:cNvPr>
          <p:cNvSpPr>
            <a:spLocks noChangeArrowheads="1"/>
          </p:cNvSpPr>
          <p:nvPr/>
        </p:nvSpPr>
        <p:spPr bwMode="auto">
          <a:xfrm>
            <a:off x="7162800" y="381000"/>
            <a:ext cx="457200" cy="457200"/>
          </a:xfrm>
          <a:prstGeom prst="star32">
            <a:avLst>
              <a:gd name="adj" fmla="val 15056"/>
            </a:avLst>
          </a:prstGeom>
          <a:solidFill>
            <a:srgbClr val="FFFF00"/>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endParaRPr lang="en-GB" altLang="en-US" sz="2000">
              <a:solidFill>
                <a:srgbClr val="000000"/>
              </a:solidFill>
              <a:latin typeface=".VnTime" panose="020B7200000000000000" pitchFamily="34" charset="0"/>
            </a:endParaRPr>
          </a:p>
        </p:txBody>
      </p:sp>
      <p:sp>
        <p:nvSpPr>
          <p:cNvPr id="2" name="AutoShape 13">
            <a:extLst>
              <a:ext uri="{FF2B5EF4-FFF2-40B4-BE49-F238E27FC236}">
                <a16:creationId xmlns:a16="http://schemas.microsoft.com/office/drawing/2014/main" id="{0586B3D2-45DB-41A0-BBA5-039BAC2D979F}"/>
              </a:ext>
            </a:extLst>
          </p:cNvPr>
          <p:cNvSpPr>
            <a:spLocks noChangeArrowheads="1"/>
          </p:cNvSpPr>
          <p:nvPr/>
        </p:nvSpPr>
        <p:spPr bwMode="auto">
          <a:xfrm>
            <a:off x="9144000" y="609600"/>
            <a:ext cx="457200" cy="457200"/>
          </a:xfrm>
          <a:prstGeom prst="star32">
            <a:avLst>
              <a:gd name="adj" fmla="val 15056"/>
            </a:avLst>
          </a:prstGeom>
          <a:solidFill>
            <a:srgbClr val="FFFF00"/>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endParaRPr lang="en-GB" altLang="en-US" sz="2000">
              <a:solidFill>
                <a:srgbClr val="000000"/>
              </a:solidFill>
              <a:latin typeface=".VnTime" panose="020B7200000000000000" pitchFamily="34" charset="0"/>
            </a:endParaRPr>
          </a:p>
        </p:txBody>
      </p:sp>
      <p:sp>
        <p:nvSpPr>
          <p:cNvPr id="3" name="AutoShape 13">
            <a:extLst>
              <a:ext uri="{FF2B5EF4-FFF2-40B4-BE49-F238E27FC236}">
                <a16:creationId xmlns:a16="http://schemas.microsoft.com/office/drawing/2014/main" id="{FAB8B92B-1648-4208-943A-06A94A6EAE2D}"/>
              </a:ext>
            </a:extLst>
          </p:cNvPr>
          <p:cNvSpPr>
            <a:spLocks noChangeArrowheads="1"/>
          </p:cNvSpPr>
          <p:nvPr/>
        </p:nvSpPr>
        <p:spPr bwMode="auto">
          <a:xfrm>
            <a:off x="8077200" y="76200"/>
            <a:ext cx="685800" cy="685800"/>
          </a:xfrm>
          <a:prstGeom prst="star32">
            <a:avLst>
              <a:gd name="adj" fmla="val 15056"/>
            </a:avLst>
          </a:prstGeom>
          <a:solidFill>
            <a:srgbClr val="FFFF00"/>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endParaRPr lang="en-GB" altLang="en-US" sz="2000">
              <a:solidFill>
                <a:srgbClr val="000000"/>
              </a:solidFill>
              <a:latin typeface=".VnTime" panose="020B7200000000000000" pitchFamily="34" charset="0"/>
            </a:endParaRPr>
          </a:p>
        </p:txBody>
      </p:sp>
      <p:sp>
        <p:nvSpPr>
          <p:cNvPr id="4" name="AutoShape 13">
            <a:extLst>
              <a:ext uri="{FF2B5EF4-FFF2-40B4-BE49-F238E27FC236}">
                <a16:creationId xmlns:a16="http://schemas.microsoft.com/office/drawing/2014/main" id="{8E3175EA-0866-4AA4-B710-3C28E095D84F}"/>
              </a:ext>
            </a:extLst>
          </p:cNvPr>
          <p:cNvSpPr>
            <a:spLocks noChangeArrowheads="1"/>
          </p:cNvSpPr>
          <p:nvPr/>
        </p:nvSpPr>
        <p:spPr bwMode="auto">
          <a:xfrm>
            <a:off x="6477000" y="609600"/>
            <a:ext cx="381000" cy="381000"/>
          </a:xfrm>
          <a:prstGeom prst="star32">
            <a:avLst>
              <a:gd name="adj" fmla="val 15056"/>
            </a:avLst>
          </a:prstGeom>
          <a:solidFill>
            <a:srgbClr val="FFFF00"/>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endParaRPr lang="en-GB" altLang="en-US" sz="2000">
              <a:solidFill>
                <a:srgbClr val="000000"/>
              </a:solidFill>
              <a:latin typeface=".VnTime" panose="020B7200000000000000" pitchFamily="34" charset="0"/>
            </a:endParaRPr>
          </a:p>
        </p:txBody>
      </p:sp>
      <p:sp>
        <p:nvSpPr>
          <p:cNvPr id="5" name="AutoShape 13">
            <a:extLst>
              <a:ext uri="{FF2B5EF4-FFF2-40B4-BE49-F238E27FC236}">
                <a16:creationId xmlns:a16="http://schemas.microsoft.com/office/drawing/2014/main" id="{16CAACF8-9D13-40E7-821A-2D6B61E0E8A5}"/>
              </a:ext>
            </a:extLst>
          </p:cNvPr>
          <p:cNvSpPr>
            <a:spLocks noChangeArrowheads="1"/>
          </p:cNvSpPr>
          <p:nvPr/>
        </p:nvSpPr>
        <p:spPr bwMode="auto">
          <a:xfrm>
            <a:off x="5715000" y="609600"/>
            <a:ext cx="228600" cy="228600"/>
          </a:xfrm>
          <a:prstGeom prst="star32">
            <a:avLst>
              <a:gd name="adj" fmla="val 15056"/>
            </a:avLst>
          </a:prstGeom>
          <a:solidFill>
            <a:srgbClr val="FFFF00"/>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endParaRPr lang="en-GB" altLang="en-US" sz="2000">
              <a:solidFill>
                <a:srgbClr val="000000"/>
              </a:solidFill>
              <a:latin typeface=".VnTime" panose="020B7200000000000000" pitchFamily="34" charset="0"/>
            </a:endParaRPr>
          </a:p>
        </p:txBody>
      </p:sp>
      <p:sp>
        <p:nvSpPr>
          <p:cNvPr id="6" name="AutoShape 13">
            <a:extLst>
              <a:ext uri="{FF2B5EF4-FFF2-40B4-BE49-F238E27FC236}">
                <a16:creationId xmlns:a16="http://schemas.microsoft.com/office/drawing/2014/main" id="{4C0E2227-C0A7-4E91-A667-534F2B8957A8}"/>
              </a:ext>
            </a:extLst>
          </p:cNvPr>
          <p:cNvSpPr>
            <a:spLocks noChangeArrowheads="1"/>
          </p:cNvSpPr>
          <p:nvPr/>
        </p:nvSpPr>
        <p:spPr bwMode="auto">
          <a:xfrm>
            <a:off x="4953000" y="381000"/>
            <a:ext cx="152400" cy="152400"/>
          </a:xfrm>
          <a:prstGeom prst="star32">
            <a:avLst>
              <a:gd name="adj" fmla="val 15056"/>
            </a:avLst>
          </a:prstGeom>
          <a:solidFill>
            <a:srgbClr val="FFFF00"/>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endParaRPr lang="en-GB" altLang="en-US" sz="2000">
              <a:solidFill>
                <a:srgbClr val="000000"/>
              </a:solidFill>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repeatCount="3000" fill="hold" grpId="0" nodeType="withEffect">
                                  <p:stCondLst>
                                    <p:cond delay="0"/>
                                  </p:stCondLst>
                                  <p:childTnLst>
                                    <p:set>
                                      <p:cBhvr>
                                        <p:cTn id="6" dur="1" fill="hold">
                                          <p:stCondLst>
                                            <p:cond delay="0"/>
                                          </p:stCondLst>
                                        </p:cTn>
                                        <p:tgtEl>
                                          <p:spTgt spid="24589"/>
                                        </p:tgtEl>
                                        <p:attrNameLst>
                                          <p:attrName>style.visibility</p:attrName>
                                        </p:attrNameLst>
                                      </p:cBhvr>
                                      <p:to>
                                        <p:strVal val="visible"/>
                                      </p:to>
                                    </p:set>
                                    <p:anim calcmode="lin" valueType="num">
                                      <p:cBhvr>
                                        <p:cTn id="7" dur="1000" fill="hold"/>
                                        <p:tgtEl>
                                          <p:spTgt spid="24589"/>
                                        </p:tgtEl>
                                        <p:attrNameLst>
                                          <p:attrName>ppt_w</p:attrName>
                                        </p:attrNameLst>
                                      </p:cBhvr>
                                      <p:tavLst>
                                        <p:tav tm="0">
                                          <p:val>
                                            <p:fltVal val="0"/>
                                          </p:val>
                                        </p:tav>
                                        <p:tav tm="100000">
                                          <p:val>
                                            <p:strVal val="#ppt_w"/>
                                          </p:val>
                                        </p:tav>
                                      </p:tavLst>
                                    </p:anim>
                                    <p:anim calcmode="lin" valueType="num">
                                      <p:cBhvr>
                                        <p:cTn id="8" dur="1000" fill="hold"/>
                                        <p:tgtEl>
                                          <p:spTgt spid="24589"/>
                                        </p:tgtEl>
                                        <p:attrNameLst>
                                          <p:attrName>ppt_h</p:attrName>
                                        </p:attrNameLst>
                                      </p:cBhvr>
                                      <p:tavLst>
                                        <p:tav tm="0">
                                          <p:val>
                                            <p:fltVal val="0"/>
                                          </p:val>
                                        </p:tav>
                                        <p:tav tm="100000">
                                          <p:val>
                                            <p:strVal val="#ppt_h"/>
                                          </p:val>
                                        </p:tav>
                                      </p:tavLst>
                                    </p:anim>
                                    <p:animEffect transition="in" filter="fade">
                                      <p:cBhvr>
                                        <p:cTn id="9" dur="1000"/>
                                        <p:tgtEl>
                                          <p:spTgt spid="24589"/>
                                        </p:tgtEl>
                                      </p:cBhvr>
                                    </p:animEffect>
                                  </p:childTnLst>
                                </p:cTn>
                              </p:par>
                              <p:par>
                                <p:cTn id="10" presetID="8" presetClass="emph" presetSubtype="0" repeatCount="indefinite" fill="hold" grpId="1" nodeType="withEffect">
                                  <p:stCondLst>
                                    <p:cond delay="0"/>
                                  </p:stCondLst>
                                  <p:childTnLst>
                                    <p:animRot by="21600000">
                                      <p:cBhvr>
                                        <p:cTn id="11" dur="3000" fill="hold"/>
                                        <p:tgtEl>
                                          <p:spTgt spid="24589"/>
                                        </p:tgtEl>
                                        <p:attrNameLst>
                                          <p:attrName>r</p:attrName>
                                        </p:attrNameLst>
                                      </p:cBhvr>
                                    </p:animRot>
                                  </p:childTnLst>
                                </p:cTn>
                              </p:par>
                              <p:par>
                                <p:cTn id="12" presetID="53" presetClass="entr" presetSubtype="0" repeatCount="300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Effect transition="in" filter="fade">
                                      <p:cBhvr>
                                        <p:cTn id="16" dur="1000"/>
                                        <p:tgtEl>
                                          <p:spTgt spid="2"/>
                                        </p:tgtEl>
                                      </p:cBhvr>
                                    </p:animEffect>
                                  </p:childTnLst>
                                </p:cTn>
                              </p:par>
                              <p:par>
                                <p:cTn id="17" presetID="8" presetClass="emph" presetSubtype="0" repeatCount="indefinite" fill="hold" grpId="1" nodeType="withEffect">
                                  <p:stCondLst>
                                    <p:cond delay="0"/>
                                  </p:stCondLst>
                                  <p:childTnLst>
                                    <p:animRot by="21600000">
                                      <p:cBhvr>
                                        <p:cTn id="18" dur="3000" fill="hold"/>
                                        <p:tgtEl>
                                          <p:spTgt spid="2"/>
                                        </p:tgtEl>
                                        <p:attrNameLst>
                                          <p:attrName>r</p:attrName>
                                        </p:attrNameLst>
                                      </p:cBhvr>
                                    </p:animRot>
                                  </p:childTnLst>
                                </p:cTn>
                              </p:par>
                              <p:par>
                                <p:cTn id="19" presetID="53" presetClass="entr" presetSubtype="0" repeatCount="300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1000" fill="hold"/>
                                        <p:tgtEl>
                                          <p:spTgt spid="3"/>
                                        </p:tgtEl>
                                        <p:attrNameLst>
                                          <p:attrName>ppt_w</p:attrName>
                                        </p:attrNameLst>
                                      </p:cBhvr>
                                      <p:tavLst>
                                        <p:tav tm="0">
                                          <p:val>
                                            <p:fltVal val="0"/>
                                          </p:val>
                                        </p:tav>
                                        <p:tav tm="100000">
                                          <p:val>
                                            <p:strVal val="#ppt_w"/>
                                          </p:val>
                                        </p:tav>
                                      </p:tavLst>
                                    </p:anim>
                                    <p:anim calcmode="lin" valueType="num">
                                      <p:cBhvr>
                                        <p:cTn id="22" dur="1000" fill="hold"/>
                                        <p:tgtEl>
                                          <p:spTgt spid="3"/>
                                        </p:tgtEl>
                                        <p:attrNameLst>
                                          <p:attrName>ppt_h</p:attrName>
                                        </p:attrNameLst>
                                      </p:cBhvr>
                                      <p:tavLst>
                                        <p:tav tm="0">
                                          <p:val>
                                            <p:fltVal val="0"/>
                                          </p:val>
                                        </p:tav>
                                        <p:tav tm="100000">
                                          <p:val>
                                            <p:strVal val="#ppt_h"/>
                                          </p:val>
                                        </p:tav>
                                      </p:tavLst>
                                    </p:anim>
                                    <p:animEffect transition="in" filter="fade">
                                      <p:cBhvr>
                                        <p:cTn id="23" dur="1000"/>
                                        <p:tgtEl>
                                          <p:spTgt spid="3"/>
                                        </p:tgtEl>
                                      </p:cBhvr>
                                    </p:animEffect>
                                  </p:childTnLst>
                                </p:cTn>
                              </p:par>
                              <p:par>
                                <p:cTn id="24" presetID="8" presetClass="emph" presetSubtype="0" repeatCount="indefinite" fill="hold" grpId="1" nodeType="withEffect">
                                  <p:stCondLst>
                                    <p:cond delay="0"/>
                                  </p:stCondLst>
                                  <p:childTnLst>
                                    <p:animRot by="21600000">
                                      <p:cBhvr>
                                        <p:cTn id="25" dur="3000" fill="hold"/>
                                        <p:tgtEl>
                                          <p:spTgt spid="3"/>
                                        </p:tgtEl>
                                        <p:attrNameLst>
                                          <p:attrName>r</p:attrName>
                                        </p:attrNameLst>
                                      </p:cBhvr>
                                    </p:animRot>
                                  </p:childTnLst>
                                </p:cTn>
                              </p:par>
                              <p:par>
                                <p:cTn id="26" presetID="53" presetClass="entr" presetSubtype="0" repeatCount="300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1000" fill="hold"/>
                                        <p:tgtEl>
                                          <p:spTgt spid="4"/>
                                        </p:tgtEl>
                                        <p:attrNameLst>
                                          <p:attrName>ppt_w</p:attrName>
                                        </p:attrNameLst>
                                      </p:cBhvr>
                                      <p:tavLst>
                                        <p:tav tm="0">
                                          <p:val>
                                            <p:fltVal val="0"/>
                                          </p:val>
                                        </p:tav>
                                        <p:tav tm="100000">
                                          <p:val>
                                            <p:strVal val="#ppt_w"/>
                                          </p:val>
                                        </p:tav>
                                      </p:tavLst>
                                    </p:anim>
                                    <p:anim calcmode="lin" valueType="num">
                                      <p:cBhvr>
                                        <p:cTn id="29" dur="1000" fill="hold"/>
                                        <p:tgtEl>
                                          <p:spTgt spid="4"/>
                                        </p:tgtEl>
                                        <p:attrNameLst>
                                          <p:attrName>ppt_h</p:attrName>
                                        </p:attrNameLst>
                                      </p:cBhvr>
                                      <p:tavLst>
                                        <p:tav tm="0">
                                          <p:val>
                                            <p:fltVal val="0"/>
                                          </p:val>
                                        </p:tav>
                                        <p:tav tm="100000">
                                          <p:val>
                                            <p:strVal val="#ppt_h"/>
                                          </p:val>
                                        </p:tav>
                                      </p:tavLst>
                                    </p:anim>
                                    <p:animEffect transition="in" filter="fade">
                                      <p:cBhvr>
                                        <p:cTn id="30" dur="1000"/>
                                        <p:tgtEl>
                                          <p:spTgt spid="4"/>
                                        </p:tgtEl>
                                      </p:cBhvr>
                                    </p:animEffect>
                                  </p:childTnLst>
                                </p:cTn>
                              </p:par>
                              <p:par>
                                <p:cTn id="31" presetID="8" presetClass="emph" presetSubtype="0" repeatCount="indefinite" fill="hold" grpId="1" nodeType="withEffect">
                                  <p:stCondLst>
                                    <p:cond delay="0"/>
                                  </p:stCondLst>
                                  <p:childTnLst>
                                    <p:animRot by="21600000">
                                      <p:cBhvr>
                                        <p:cTn id="32" dur="3000" fill="hold"/>
                                        <p:tgtEl>
                                          <p:spTgt spid="4"/>
                                        </p:tgtEl>
                                        <p:attrNameLst>
                                          <p:attrName>r</p:attrName>
                                        </p:attrNameLst>
                                      </p:cBhvr>
                                    </p:animRot>
                                  </p:childTnLst>
                                </p:cTn>
                              </p:par>
                              <p:par>
                                <p:cTn id="33" presetID="53" presetClass="entr" presetSubtype="0" repeatCount="300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0" fill="hold"/>
                                        <p:tgtEl>
                                          <p:spTgt spid="5"/>
                                        </p:tgtEl>
                                        <p:attrNameLst>
                                          <p:attrName>ppt_w</p:attrName>
                                        </p:attrNameLst>
                                      </p:cBhvr>
                                      <p:tavLst>
                                        <p:tav tm="0">
                                          <p:val>
                                            <p:fltVal val="0"/>
                                          </p:val>
                                        </p:tav>
                                        <p:tav tm="100000">
                                          <p:val>
                                            <p:strVal val="#ppt_w"/>
                                          </p:val>
                                        </p:tav>
                                      </p:tavLst>
                                    </p:anim>
                                    <p:anim calcmode="lin" valueType="num">
                                      <p:cBhvr>
                                        <p:cTn id="36" dur="1000" fill="hold"/>
                                        <p:tgtEl>
                                          <p:spTgt spid="5"/>
                                        </p:tgtEl>
                                        <p:attrNameLst>
                                          <p:attrName>ppt_h</p:attrName>
                                        </p:attrNameLst>
                                      </p:cBhvr>
                                      <p:tavLst>
                                        <p:tav tm="0">
                                          <p:val>
                                            <p:fltVal val="0"/>
                                          </p:val>
                                        </p:tav>
                                        <p:tav tm="100000">
                                          <p:val>
                                            <p:strVal val="#ppt_h"/>
                                          </p:val>
                                        </p:tav>
                                      </p:tavLst>
                                    </p:anim>
                                    <p:animEffect transition="in" filter="fade">
                                      <p:cBhvr>
                                        <p:cTn id="37" dur="1000"/>
                                        <p:tgtEl>
                                          <p:spTgt spid="5"/>
                                        </p:tgtEl>
                                      </p:cBhvr>
                                    </p:animEffect>
                                  </p:childTnLst>
                                </p:cTn>
                              </p:par>
                              <p:par>
                                <p:cTn id="38" presetID="8" presetClass="emph" presetSubtype="0" repeatCount="indefinite" fill="hold" grpId="1" nodeType="withEffect">
                                  <p:stCondLst>
                                    <p:cond delay="0"/>
                                  </p:stCondLst>
                                  <p:childTnLst>
                                    <p:animRot by="21600000">
                                      <p:cBhvr>
                                        <p:cTn id="39" dur="3000" fill="hold"/>
                                        <p:tgtEl>
                                          <p:spTgt spid="5"/>
                                        </p:tgtEl>
                                        <p:attrNameLst>
                                          <p:attrName>r</p:attrName>
                                        </p:attrNameLst>
                                      </p:cBhvr>
                                    </p:animRot>
                                  </p:childTnLst>
                                </p:cTn>
                              </p:par>
                              <p:par>
                                <p:cTn id="40" presetID="53" presetClass="entr" presetSubtype="0" repeatCount="3000"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1000" fill="hold"/>
                                        <p:tgtEl>
                                          <p:spTgt spid="6"/>
                                        </p:tgtEl>
                                        <p:attrNameLst>
                                          <p:attrName>ppt_w</p:attrName>
                                        </p:attrNameLst>
                                      </p:cBhvr>
                                      <p:tavLst>
                                        <p:tav tm="0">
                                          <p:val>
                                            <p:fltVal val="0"/>
                                          </p:val>
                                        </p:tav>
                                        <p:tav tm="100000">
                                          <p:val>
                                            <p:strVal val="#ppt_w"/>
                                          </p:val>
                                        </p:tav>
                                      </p:tavLst>
                                    </p:anim>
                                    <p:anim calcmode="lin" valueType="num">
                                      <p:cBhvr>
                                        <p:cTn id="43" dur="1000" fill="hold"/>
                                        <p:tgtEl>
                                          <p:spTgt spid="6"/>
                                        </p:tgtEl>
                                        <p:attrNameLst>
                                          <p:attrName>ppt_h</p:attrName>
                                        </p:attrNameLst>
                                      </p:cBhvr>
                                      <p:tavLst>
                                        <p:tav tm="0">
                                          <p:val>
                                            <p:fltVal val="0"/>
                                          </p:val>
                                        </p:tav>
                                        <p:tav tm="100000">
                                          <p:val>
                                            <p:strVal val="#ppt_h"/>
                                          </p:val>
                                        </p:tav>
                                      </p:tavLst>
                                    </p:anim>
                                    <p:animEffect transition="in" filter="fade">
                                      <p:cBhvr>
                                        <p:cTn id="44" dur="1000"/>
                                        <p:tgtEl>
                                          <p:spTgt spid="6"/>
                                        </p:tgtEl>
                                      </p:cBhvr>
                                    </p:animEffect>
                                  </p:childTnLst>
                                </p:cTn>
                              </p:par>
                              <p:par>
                                <p:cTn id="45" presetID="8" presetClass="emph" presetSubtype="0" repeatCount="indefinite" fill="hold" grpId="1" nodeType="withEffect">
                                  <p:stCondLst>
                                    <p:cond delay="0"/>
                                  </p:stCondLst>
                                  <p:childTnLst>
                                    <p:animRot by="21600000">
                                      <p:cBhvr>
                                        <p:cTn id="46" dur="3000" fill="hold"/>
                                        <p:tgtEl>
                                          <p:spTgt spid="6"/>
                                        </p:tgtEl>
                                        <p:attrNameLst>
                                          <p:attrName>r</p:attrName>
                                        </p:attrNameLst>
                                      </p:cBhvr>
                                    </p:animRot>
                                  </p:childTnLst>
                                </p:cTn>
                              </p:par>
                            </p:childTnLst>
                          </p:cTn>
                        </p:par>
                      </p:childTnLst>
                    </p:cTn>
                  </p:par>
                  <p:par>
                    <p:cTn id="47" fill="hold" nodeType="clickPar">
                      <p:stCondLst>
                        <p:cond delay="indefinite"/>
                      </p:stCondLst>
                      <p:childTnLst>
                        <p:par>
                          <p:cTn id="48" fill="hold" nodeType="withGroup">
                            <p:stCondLst>
                              <p:cond delay="0"/>
                            </p:stCondLst>
                            <p:childTnLst>
                              <p:par>
                                <p:cTn id="49" presetID="18" presetClass="entr" presetSubtype="6" fill="hold" nodeType="clickEffect">
                                  <p:stCondLst>
                                    <p:cond delay="0"/>
                                  </p:stCondLst>
                                  <p:childTnLst>
                                    <p:set>
                                      <p:cBhvr>
                                        <p:cTn id="50" dur="1" fill="hold">
                                          <p:stCondLst>
                                            <p:cond delay="0"/>
                                          </p:stCondLst>
                                        </p:cTn>
                                        <p:tgtEl>
                                          <p:spTgt spid="171010"/>
                                        </p:tgtEl>
                                        <p:attrNameLst>
                                          <p:attrName>style.visibility</p:attrName>
                                        </p:attrNameLst>
                                      </p:cBhvr>
                                      <p:to>
                                        <p:strVal val="visible"/>
                                      </p:to>
                                    </p:set>
                                    <p:animEffect transition="in" filter="strips(downRight)">
                                      <p:cBhvr>
                                        <p:cTn id="51" dur="1000"/>
                                        <p:tgtEl>
                                          <p:spTgt spid="171010"/>
                                        </p:tgtEl>
                                      </p:cBhvr>
                                    </p:animEffect>
                                  </p:childTnLst>
                                </p:cTn>
                              </p:par>
                              <p:par>
                                <p:cTn id="52" presetID="18" presetClass="entr" presetSubtype="6" fill="hold" nodeType="withEffect">
                                  <p:stCondLst>
                                    <p:cond delay="0"/>
                                  </p:stCondLst>
                                  <p:childTnLst>
                                    <p:set>
                                      <p:cBhvr>
                                        <p:cTn id="53" dur="1" fill="hold">
                                          <p:stCondLst>
                                            <p:cond delay="0"/>
                                          </p:stCondLst>
                                        </p:cTn>
                                        <p:tgtEl>
                                          <p:spTgt spid="171012"/>
                                        </p:tgtEl>
                                        <p:attrNameLst>
                                          <p:attrName>style.visibility</p:attrName>
                                        </p:attrNameLst>
                                      </p:cBhvr>
                                      <p:to>
                                        <p:strVal val="visible"/>
                                      </p:to>
                                    </p:set>
                                    <p:animEffect transition="in" filter="strips(downRight)">
                                      <p:cBhvr>
                                        <p:cTn id="54" dur="1000"/>
                                        <p:tgtEl>
                                          <p:spTgt spid="171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9" grpId="0" animBg="1"/>
      <p:bldP spid="24589" grpId="1" animBg="1"/>
      <p:bldP spid="2" grpId="0" animBg="1"/>
      <p:bldP spid="2" grpId="1" animBg="1"/>
      <p:bldP spid="3" grpId="0" animBg="1"/>
      <p:bldP spid="3" grpId="1" animBg="1"/>
      <p:bldP spid="4" grpId="0" animBg="1"/>
      <p:bldP spid="4" grpId="1" animBg="1"/>
      <p:bldP spid="5" grpId="0" animBg="1"/>
      <p:bldP spid="5" grpId="1" animBg="1"/>
      <p:bldP spid="6" grpId="0" animBg="1"/>
      <p:bldP spid="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descr="Horizontal brick">
            <a:extLst>
              <a:ext uri="{FF2B5EF4-FFF2-40B4-BE49-F238E27FC236}">
                <a16:creationId xmlns:a16="http://schemas.microsoft.com/office/drawing/2014/main" id="{B2E80CEE-D423-4558-B25F-0378119F0454}"/>
              </a:ext>
            </a:extLst>
          </p:cNvPr>
          <p:cNvSpPr>
            <a:spLocks noChangeArrowheads="1"/>
          </p:cNvSpPr>
          <p:nvPr/>
        </p:nvSpPr>
        <p:spPr bwMode="auto">
          <a:xfrm>
            <a:off x="1524000" y="0"/>
            <a:ext cx="9144000" cy="7086600"/>
          </a:xfrm>
          <a:prstGeom prst="rect">
            <a:avLst/>
          </a:prstGeom>
          <a:blipFill dpi="0" rotWithShape="0">
            <a:blip r:embed="rId3"/>
            <a:srcRect/>
            <a:tile tx="0" ty="0" sx="100000" sy="100000" flip="none" algn="tl"/>
          </a:blipFill>
          <a:ln w="19050" algn="ctr">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2400">
              <a:solidFill>
                <a:srgbClr val="000000"/>
              </a:solidFill>
              <a:latin typeface="Times New Roman" panose="02020603050405020304" pitchFamily="18" charset="0"/>
            </a:endParaRPr>
          </a:p>
        </p:txBody>
      </p:sp>
      <p:sp>
        <p:nvSpPr>
          <p:cNvPr id="4099" name="WordArt 7">
            <a:extLst>
              <a:ext uri="{FF2B5EF4-FFF2-40B4-BE49-F238E27FC236}">
                <a16:creationId xmlns:a16="http://schemas.microsoft.com/office/drawing/2014/main" id="{F8CE1C68-FF45-4117-BF58-7FF5C0E9CD5B}"/>
              </a:ext>
            </a:extLst>
          </p:cNvPr>
          <p:cNvSpPr>
            <a:spLocks noChangeArrowheads="1" noChangeShapeType="1" noTextEdit="1"/>
          </p:cNvSpPr>
          <p:nvPr/>
        </p:nvSpPr>
        <p:spPr bwMode="auto">
          <a:xfrm>
            <a:off x="1752600" y="2971800"/>
            <a:ext cx="9144000" cy="20574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9525">
                  <a:solidFill>
                    <a:srgbClr val="0000FF"/>
                  </a:solidFill>
                  <a:round/>
                  <a:headEnd/>
                  <a:tailEnd/>
                </a:ln>
                <a:solidFill>
                  <a:srgbClr val="0000FF"/>
                </a:soli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Luyện tập</a:t>
            </a:r>
          </a:p>
          <a:p>
            <a:pPr algn="ctr" eaLnBrk="0" fontAlgn="base" hangingPunct="0">
              <a:spcBef>
                <a:spcPct val="0"/>
              </a:spcBef>
              <a:spcAft>
                <a:spcPct val="0"/>
              </a:spcAft>
            </a:pPr>
            <a:r>
              <a:rPr lang="en-US" sz="3600" kern="10">
                <a:ln w="9525">
                  <a:solidFill>
                    <a:srgbClr val="0000FF"/>
                  </a:solidFill>
                  <a:round/>
                  <a:headEnd/>
                  <a:tailEnd/>
                </a:ln>
                <a:solidFill>
                  <a:srgbClr val="0000FF"/>
                </a:soli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Thuyết trình </a:t>
            </a:r>
          </a:p>
          <a:p>
            <a:pPr algn="ctr" eaLnBrk="0" fontAlgn="base" hangingPunct="0">
              <a:spcBef>
                <a:spcPct val="0"/>
              </a:spcBef>
              <a:spcAft>
                <a:spcPct val="0"/>
              </a:spcAft>
            </a:pPr>
            <a:r>
              <a:rPr lang="en-US" sz="3600" kern="10">
                <a:ln w="9525">
                  <a:solidFill>
                    <a:srgbClr val="0000FF"/>
                  </a:solidFill>
                  <a:round/>
                  <a:headEnd/>
                  <a:tailEnd/>
                </a:ln>
                <a:solidFill>
                  <a:srgbClr val="0000FF"/>
                </a:soli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Tranh luận</a:t>
            </a:r>
          </a:p>
        </p:txBody>
      </p:sp>
      <p:sp>
        <p:nvSpPr>
          <p:cNvPr id="4100" name="Text Box 8">
            <a:extLst>
              <a:ext uri="{FF2B5EF4-FFF2-40B4-BE49-F238E27FC236}">
                <a16:creationId xmlns:a16="http://schemas.microsoft.com/office/drawing/2014/main" id="{5CB8263F-2409-4B88-A5CC-2E117DBDA8CD}"/>
              </a:ext>
            </a:extLst>
          </p:cNvPr>
          <p:cNvSpPr txBox="1">
            <a:spLocks noChangeArrowheads="1"/>
          </p:cNvSpPr>
          <p:nvPr/>
        </p:nvSpPr>
        <p:spPr bwMode="auto">
          <a:xfrm>
            <a:off x="2209800" y="1447801"/>
            <a:ext cx="75247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b="1">
                <a:solidFill>
                  <a:srgbClr val="000000"/>
                </a:solidFill>
                <a:cs typeface="Arial" panose="020B0604020202020204" pitchFamily="34" charset="0"/>
              </a:rPr>
              <a:t>Tập làm văn Lớp  5</a:t>
            </a:r>
          </a:p>
          <a:p>
            <a:pPr algn="ctr" fontAlgn="base">
              <a:spcBef>
                <a:spcPct val="0"/>
              </a:spcBef>
              <a:spcAft>
                <a:spcPct val="0"/>
              </a:spcAft>
              <a:buNone/>
            </a:pPr>
            <a:r>
              <a:rPr lang="en-US" altLang="en-US" b="1">
                <a:solidFill>
                  <a:srgbClr val="000000"/>
                </a:solidFill>
                <a:cs typeface="Arial" panose="020B0604020202020204" pitchFamily="34" charset="0"/>
              </a:rPr>
              <a:t> </a:t>
            </a:r>
          </a:p>
        </p:txBody>
      </p:sp>
      <p:sp>
        <p:nvSpPr>
          <p:cNvPr id="4101" name="AutoShape 11">
            <a:hlinkClick r:id="rId4" highlightClick="1"/>
            <a:extLst>
              <a:ext uri="{FF2B5EF4-FFF2-40B4-BE49-F238E27FC236}">
                <a16:creationId xmlns:a16="http://schemas.microsoft.com/office/drawing/2014/main" id="{7D795171-8CA6-4ED9-8E72-CB97853A4ABB}"/>
              </a:ext>
            </a:extLst>
          </p:cNvPr>
          <p:cNvSpPr>
            <a:spLocks noChangeArrowheads="1"/>
          </p:cNvSpPr>
          <p:nvPr/>
        </p:nvSpPr>
        <p:spPr bwMode="auto">
          <a:xfrm>
            <a:off x="10023475" y="6092825"/>
            <a:ext cx="609600" cy="457200"/>
          </a:xfrm>
          <a:prstGeom prst="actionButtonHome">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cs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1C698764-B8D8-4BE9-9B05-64841A63125F}"/>
              </a:ext>
            </a:extLst>
          </p:cNvPr>
          <p:cNvSpPr>
            <a:spLocks noGrp="1" noChangeArrowheads="1"/>
          </p:cNvSpPr>
          <p:nvPr>
            <p:ph type="body" idx="1"/>
          </p:nvPr>
        </p:nvSpPr>
        <p:spPr>
          <a:xfrm>
            <a:off x="1752600" y="1066800"/>
            <a:ext cx="8382000" cy="5410200"/>
          </a:xfrm>
        </p:spPr>
        <p:txBody>
          <a:bodyPr/>
          <a:lstStyle/>
          <a:p>
            <a:pPr eaLnBrk="1" hangingPunct="1">
              <a:buFontTx/>
              <a:buNone/>
            </a:pPr>
            <a:r>
              <a:rPr lang="en-US" altLang="en-US" sz="2800">
                <a:solidFill>
                  <a:schemeClr val="tx2"/>
                </a:solidFill>
              </a:rPr>
              <a:t>		</a:t>
            </a:r>
            <a:r>
              <a:rPr lang="en-US" altLang="en-US" sz="2800" b="1" u="sng">
                <a:solidFill>
                  <a:schemeClr val="tx2"/>
                </a:solidFill>
              </a:rPr>
              <a:t>Bài 1.</a:t>
            </a:r>
            <a:r>
              <a:rPr lang="en-US" altLang="en-US" sz="2800">
                <a:solidFill>
                  <a:schemeClr val="tx2"/>
                </a:solidFill>
              </a:rPr>
              <a:t> Đọc lại bài </a:t>
            </a:r>
            <a:r>
              <a:rPr lang="en-US" altLang="en-US" sz="2800" i="1">
                <a:solidFill>
                  <a:schemeClr val="tx2"/>
                </a:solidFill>
              </a:rPr>
              <a:t>Cái gì quý nhất ?, sau đó nêu nhận xét:</a:t>
            </a:r>
            <a:r>
              <a:rPr lang="en-US" altLang="en-US" sz="2800">
                <a:solidFill>
                  <a:schemeClr val="tx2"/>
                </a:solidFill>
              </a:rPr>
              <a:t> </a:t>
            </a:r>
          </a:p>
          <a:p>
            <a:pPr eaLnBrk="1" hangingPunct="1">
              <a:buFontTx/>
              <a:buNone/>
            </a:pPr>
            <a:r>
              <a:rPr lang="en-US" altLang="en-US" sz="2800">
                <a:solidFill>
                  <a:schemeClr val="tx2"/>
                </a:solidFill>
              </a:rPr>
              <a:t>	a/ Các bạn Hùng, Quý, Nam tranh luận về vấn đề gì?</a:t>
            </a:r>
          </a:p>
          <a:p>
            <a:pPr eaLnBrk="1" hangingPunct="1">
              <a:buFontTx/>
              <a:buNone/>
            </a:pPr>
            <a:r>
              <a:rPr lang="en-US" altLang="en-US" sz="2800">
                <a:solidFill>
                  <a:schemeClr val="tx2"/>
                </a:solidFill>
              </a:rPr>
              <a:t>	b/ Ý kiến của mỗi bạn như thế nào? Lí lẽ đưa ra để bảo vệ ý kiến đó ra sao?</a:t>
            </a:r>
          </a:p>
          <a:p>
            <a:pPr eaLnBrk="1" hangingPunct="1">
              <a:buFontTx/>
              <a:buNone/>
            </a:pPr>
            <a:r>
              <a:rPr lang="en-US" altLang="en-US" sz="2800">
                <a:solidFill>
                  <a:schemeClr val="tx2"/>
                </a:solidFill>
              </a:rPr>
              <a:t>	c/ Thầy giáo muốn thuyết phục Hùng, Quý, Nam điều gì? Thầy đã lập luận như thế nào? Cách nói của thầy thể hiện thái độ tranh luận như thế nào?</a:t>
            </a:r>
          </a:p>
          <a:p>
            <a:pPr eaLnBrk="1" hangingPunct="1">
              <a:buFontTx/>
              <a:buNone/>
            </a:pPr>
            <a:endParaRPr lang="en-US" altLang="en-US" sz="2800">
              <a:solidFill>
                <a:schemeClr val="tx2"/>
              </a:solidFill>
            </a:endParaRPr>
          </a:p>
        </p:txBody>
      </p:sp>
      <p:sp>
        <p:nvSpPr>
          <p:cNvPr id="6147" name="Text Box 4">
            <a:extLst>
              <a:ext uri="{FF2B5EF4-FFF2-40B4-BE49-F238E27FC236}">
                <a16:creationId xmlns:a16="http://schemas.microsoft.com/office/drawing/2014/main" id="{F5E68F62-5506-4F8C-8EFC-46B8BF8E14CA}"/>
              </a:ext>
            </a:extLst>
          </p:cNvPr>
          <p:cNvSpPr txBox="1">
            <a:spLocks noChangeArrowheads="1"/>
          </p:cNvSpPr>
          <p:nvPr/>
        </p:nvSpPr>
        <p:spPr bwMode="auto">
          <a:xfrm>
            <a:off x="2819400" y="1066800"/>
            <a:ext cx="6781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50000"/>
              </a:spcBef>
              <a:spcAft>
                <a:spcPct val="0"/>
              </a:spcAft>
              <a:buNone/>
            </a:pPr>
            <a:endParaRPr lang="vi-VN" altLang="en-US">
              <a:solidFill>
                <a:srgbClr val="000000"/>
              </a:solidFill>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92C745A4-FC6A-46A8-B89F-6E260938095E}"/>
              </a:ext>
            </a:extLst>
          </p:cNvPr>
          <p:cNvSpPr txBox="1">
            <a:spLocks noChangeArrowheads="1"/>
          </p:cNvSpPr>
          <p:nvPr/>
        </p:nvSpPr>
        <p:spPr bwMode="auto">
          <a:xfrm>
            <a:off x="2362200" y="990601"/>
            <a:ext cx="73152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50000"/>
              </a:spcBef>
              <a:spcAft>
                <a:spcPct val="0"/>
              </a:spcAft>
              <a:buNone/>
            </a:pPr>
            <a:r>
              <a:rPr lang="en-US" altLang="en-US" b="1">
                <a:solidFill>
                  <a:srgbClr val="FF6600"/>
                </a:solidFill>
                <a:latin typeface="Times New Roman" panose="02020603050405020304" pitchFamily="18" charset="0"/>
              </a:rPr>
              <a:t>LUẬT CHƠI</a:t>
            </a:r>
          </a:p>
          <a:p>
            <a:pPr algn="ctr" eaLnBrk="0" fontAlgn="base" hangingPunct="0">
              <a:spcBef>
                <a:spcPct val="50000"/>
              </a:spcBef>
              <a:spcAft>
                <a:spcPct val="0"/>
              </a:spcAft>
              <a:buNone/>
            </a:pPr>
            <a:r>
              <a:rPr lang="en-US" altLang="en-US">
                <a:solidFill>
                  <a:srgbClr val="000000"/>
                </a:solidFill>
                <a:latin typeface="Times New Roman" panose="02020603050405020304" pitchFamily="18" charset="0"/>
              </a:rPr>
              <a:t>Cô sẽ đưa ra từng câu hỏi; trong thời gian 15 giây, các em suy nghĩ trả lời bằng cách ghi đáp án đúng hoặc chữ cái trước đáp án đúng vào bảng và giơ bảng khi có hiệu lệnh hết giờ. </a:t>
            </a:r>
          </a:p>
          <a:p>
            <a:pPr fontAlgn="base">
              <a:spcBef>
                <a:spcPct val="50000"/>
              </a:spcBef>
              <a:spcAft>
                <a:spcPct val="0"/>
              </a:spcAft>
              <a:buNone/>
            </a:pPr>
            <a:endParaRPr lang="en-US" altLang="en-US">
              <a:solidFill>
                <a:srgbClr val="000000"/>
              </a:solidFill>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a16="http://schemas.microsoft.com/office/drawing/2014/main" id="{73DA5D7A-2AE3-4E20-BB4E-18C792FA2BD0}"/>
              </a:ext>
            </a:extLst>
          </p:cNvPr>
          <p:cNvSpPr>
            <a:spLocks noChangeArrowheads="1"/>
          </p:cNvSpPr>
          <p:nvPr/>
        </p:nvSpPr>
        <p:spPr bwMode="auto">
          <a:xfrm>
            <a:off x="1524000" y="0"/>
            <a:ext cx="9144000" cy="6553200"/>
          </a:xfrm>
          <a:prstGeom prst="roundRect">
            <a:avLst>
              <a:gd name="adj" fmla="val 16667"/>
            </a:avLst>
          </a:prstGeom>
          <a:solidFill>
            <a:schemeClr val="bg1"/>
          </a:solidFill>
          <a:ln w="57150" cmpd="thinThick">
            <a:solidFill>
              <a:srgbClr val="CC00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endParaRPr>
          </a:p>
        </p:txBody>
      </p:sp>
      <p:pic>
        <p:nvPicPr>
          <p:cNvPr id="8195" name="Picture 3" descr="an30">
            <a:extLst>
              <a:ext uri="{FF2B5EF4-FFF2-40B4-BE49-F238E27FC236}">
                <a16:creationId xmlns:a16="http://schemas.microsoft.com/office/drawing/2014/main" id="{5050CC4D-3AFD-4194-9872-CA99BBE703F1}"/>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81001"/>
            <a:ext cx="1295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4" descr="33">
            <a:extLst>
              <a:ext uri="{FF2B5EF4-FFF2-40B4-BE49-F238E27FC236}">
                <a16:creationId xmlns:a16="http://schemas.microsoft.com/office/drawing/2014/main" id="{08C2E5F0-95D8-4F4D-98A7-E903A0621C5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790700" y="1447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WordArt 5">
            <a:extLst>
              <a:ext uri="{FF2B5EF4-FFF2-40B4-BE49-F238E27FC236}">
                <a16:creationId xmlns:a16="http://schemas.microsoft.com/office/drawing/2014/main" id="{258B8FE6-8728-40E6-9615-663A80F5B035}"/>
              </a:ext>
            </a:extLst>
          </p:cNvPr>
          <p:cNvSpPr>
            <a:spLocks noChangeArrowheads="1" noChangeShapeType="1" noTextEdit="1"/>
          </p:cNvSpPr>
          <p:nvPr/>
        </p:nvSpPr>
        <p:spPr bwMode="auto">
          <a:xfrm>
            <a:off x="3886200" y="533400"/>
            <a:ext cx="5181600" cy="6096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BahamasBH" panose="020BE200000000000000" pitchFamily="34" charset="0"/>
              </a:rPr>
              <a:t>rung chu«ng vµng </a:t>
            </a:r>
          </a:p>
        </p:txBody>
      </p:sp>
      <p:sp>
        <p:nvSpPr>
          <p:cNvPr id="8198" name="AutoShape 6">
            <a:extLst>
              <a:ext uri="{FF2B5EF4-FFF2-40B4-BE49-F238E27FC236}">
                <a16:creationId xmlns:a16="http://schemas.microsoft.com/office/drawing/2014/main" id="{ABB59F74-7F09-450F-8920-8DBCF03E12E9}"/>
              </a:ext>
            </a:extLst>
          </p:cNvPr>
          <p:cNvSpPr>
            <a:spLocks noChangeArrowheads="1"/>
          </p:cNvSpPr>
          <p:nvPr/>
        </p:nvSpPr>
        <p:spPr bwMode="auto">
          <a:xfrm>
            <a:off x="3962400" y="1604964"/>
            <a:ext cx="1676400" cy="439737"/>
          </a:xfrm>
          <a:prstGeom prst="roundRect">
            <a:avLst>
              <a:gd name="adj" fmla="val 16667"/>
            </a:avLst>
          </a:prstGeom>
          <a:gradFill rotWithShape="1">
            <a:gsLst>
              <a:gs pos="0">
                <a:srgbClr val="FFCC00"/>
              </a:gs>
              <a:gs pos="100000">
                <a:srgbClr val="CC9900"/>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2400">
              <a:solidFill>
                <a:srgbClr val="000000"/>
              </a:solidFill>
              <a:latin typeface="Times New Roman" panose="02020603050405020304" pitchFamily="18" charset="0"/>
            </a:endParaRPr>
          </a:p>
        </p:txBody>
      </p:sp>
      <p:sp>
        <p:nvSpPr>
          <p:cNvPr id="8199" name="AutoShape 7">
            <a:extLst>
              <a:ext uri="{FF2B5EF4-FFF2-40B4-BE49-F238E27FC236}">
                <a16:creationId xmlns:a16="http://schemas.microsoft.com/office/drawing/2014/main" id="{8CEF7CDA-144C-4615-AA7C-06B52EEEF59F}"/>
              </a:ext>
            </a:extLst>
          </p:cNvPr>
          <p:cNvSpPr>
            <a:spLocks noChangeArrowheads="1"/>
          </p:cNvSpPr>
          <p:nvPr/>
        </p:nvSpPr>
        <p:spPr bwMode="auto">
          <a:xfrm>
            <a:off x="4038600" y="1655763"/>
            <a:ext cx="1536700" cy="341312"/>
          </a:xfrm>
          <a:prstGeom prst="roundRect">
            <a:avLst>
              <a:gd name="adj" fmla="val 16667"/>
            </a:avLst>
          </a:prstGeom>
          <a:gradFill rotWithShape="1">
            <a:gsLst>
              <a:gs pos="0">
                <a:srgbClr val="FFFF66"/>
              </a:gs>
              <a:gs pos="100000">
                <a:srgbClr val="FFFFCC"/>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2400">
              <a:solidFill>
                <a:srgbClr val="000000"/>
              </a:solidFill>
              <a:latin typeface="Times New Roman" panose="02020603050405020304" pitchFamily="18" charset="0"/>
            </a:endParaRPr>
          </a:p>
        </p:txBody>
      </p:sp>
      <p:sp>
        <p:nvSpPr>
          <p:cNvPr id="8200" name="Text Box 8">
            <a:extLst>
              <a:ext uri="{FF2B5EF4-FFF2-40B4-BE49-F238E27FC236}">
                <a16:creationId xmlns:a16="http://schemas.microsoft.com/office/drawing/2014/main" id="{5407CBCE-3012-4529-BD55-C27D187CC192}"/>
              </a:ext>
            </a:extLst>
          </p:cNvPr>
          <p:cNvSpPr txBox="1">
            <a:spLocks noChangeArrowheads="1"/>
          </p:cNvSpPr>
          <p:nvPr/>
        </p:nvSpPr>
        <p:spPr bwMode="auto">
          <a:xfrm>
            <a:off x="4025900" y="1639888"/>
            <a:ext cx="16129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None/>
            </a:pPr>
            <a:r>
              <a:rPr lang="en-US" altLang="en-US" sz="1800">
                <a:solidFill>
                  <a:srgbClr val="000000"/>
                </a:solidFill>
                <a:latin typeface=".VnBlack" panose="020B7200000000000000" pitchFamily="34" charset="0"/>
              </a:rPr>
              <a:t>C©u hái 1</a:t>
            </a:r>
          </a:p>
        </p:txBody>
      </p:sp>
      <p:grpSp>
        <p:nvGrpSpPr>
          <p:cNvPr id="8201" name="Group 9">
            <a:extLst>
              <a:ext uri="{FF2B5EF4-FFF2-40B4-BE49-F238E27FC236}">
                <a16:creationId xmlns:a16="http://schemas.microsoft.com/office/drawing/2014/main" id="{D8F2316C-B76D-436C-A825-00C8E8845455}"/>
              </a:ext>
            </a:extLst>
          </p:cNvPr>
          <p:cNvGrpSpPr>
            <a:grpSpLocks/>
          </p:cNvGrpSpPr>
          <p:nvPr/>
        </p:nvGrpSpPr>
        <p:grpSpPr bwMode="auto">
          <a:xfrm>
            <a:off x="9296400" y="5181601"/>
            <a:ext cx="1168400" cy="561975"/>
            <a:chOff x="4512" y="3792"/>
            <a:chExt cx="736" cy="354"/>
          </a:xfrm>
        </p:grpSpPr>
        <p:pic>
          <p:nvPicPr>
            <p:cNvPr id="8262" name="Picture 10" descr="ani32">
              <a:extLst>
                <a:ext uri="{FF2B5EF4-FFF2-40B4-BE49-F238E27FC236}">
                  <a16:creationId xmlns:a16="http://schemas.microsoft.com/office/drawing/2014/main" id="{4679FA14-BF06-41A8-9993-6F3B711D983B}"/>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4512" y="3792"/>
              <a:ext cx="432" cy="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63" name="Text Box 11">
              <a:hlinkClick r:id="" action="ppaction://noaction" tooltip="Trở lại chọn câu hỏi"/>
              <a:extLst>
                <a:ext uri="{FF2B5EF4-FFF2-40B4-BE49-F238E27FC236}">
                  <a16:creationId xmlns:a16="http://schemas.microsoft.com/office/drawing/2014/main" id="{385A663C-5FC9-4B86-A5EC-533A8ABCDA27}"/>
                </a:ext>
              </a:extLst>
            </p:cNvPr>
            <p:cNvSpPr txBox="1">
              <a:spLocks noChangeArrowheads="1"/>
            </p:cNvSpPr>
            <p:nvPr/>
          </p:nvSpPr>
          <p:spPr bwMode="auto">
            <a:xfrm>
              <a:off x="4752" y="3896"/>
              <a:ext cx="4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2000" b="1">
                  <a:solidFill>
                    <a:srgbClr val="000000"/>
                  </a:solidFill>
                  <a:latin typeface=".VnArial Narrow" panose="020B7200000000000000" pitchFamily="34" charset="0"/>
                </a:rPr>
                <a:t>Home</a:t>
              </a:r>
            </a:p>
          </p:txBody>
        </p:sp>
      </p:grpSp>
      <p:pic>
        <p:nvPicPr>
          <p:cNvPr id="8202" name="Picture 13" descr="star_tip_md_wht">
            <a:extLst>
              <a:ext uri="{FF2B5EF4-FFF2-40B4-BE49-F238E27FC236}">
                <a16:creationId xmlns:a16="http://schemas.microsoft.com/office/drawing/2014/main" id="{DFACF1D7-0391-472E-9C7B-444D1F0843CF}"/>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9144000" y="38100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3" name="Picture 14" descr="people008">
            <a:extLst>
              <a:ext uri="{FF2B5EF4-FFF2-40B4-BE49-F238E27FC236}">
                <a16:creationId xmlns:a16="http://schemas.microsoft.com/office/drawing/2014/main" id="{0C4BAB50-BAB1-48ED-907B-BD3B8B1F2C7D}"/>
              </a:ext>
            </a:extLst>
          </p:cNvPr>
          <p:cNvPicPr>
            <a:picLocks noChangeAspect="1" noChangeArrowheads="1" noCrop="1"/>
          </p:cNvPicPr>
          <p:nvPr/>
        </p:nvPicPr>
        <p:blipFill>
          <a:blip r:embed="rId8">
            <a:lum contrast="12000"/>
            <a:extLst>
              <a:ext uri="{28A0092B-C50C-407E-A947-70E740481C1C}">
                <a14:useLocalDpi xmlns:a14="http://schemas.microsoft.com/office/drawing/2010/main" val="0"/>
              </a:ext>
            </a:extLst>
          </a:blip>
          <a:srcRect/>
          <a:stretch>
            <a:fillRect/>
          </a:stretch>
        </p:blipFill>
        <p:spPr bwMode="auto">
          <a:xfrm>
            <a:off x="1828800" y="22860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4" name="Text Box 15">
            <a:extLst>
              <a:ext uri="{FF2B5EF4-FFF2-40B4-BE49-F238E27FC236}">
                <a16:creationId xmlns:a16="http://schemas.microsoft.com/office/drawing/2014/main" id="{09082277-9129-4001-ACCF-EEA485FC345E}"/>
              </a:ext>
            </a:extLst>
          </p:cNvPr>
          <p:cNvSpPr txBox="1">
            <a:spLocks noChangeArrowheads="1"/>
          </p:cNvSpPr>
          <p:nvPr/>
        </p:nvSpPr>
        <p:spPr bwMode="auto">
          <a:xfrm>
            <a:off x="2819400" y="2133600"/>
            <a:ext cx="6172200"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a:spcBef>
                <a:spcPct val="20000"/>
              </a:spcBef>
              <a:buChar char="»"/>
              <a:defRPr sz="2000">
                <a:solidFill>
                  <a:schemeClr val="tx1"/>
                </a:solidFill>
                <a:latin typeface="Arial" panose="020B0604020202020204" pitchFamily="34" charset="0"/>
              </a:defRPr>
            </a:lvl5pPr>
            <a:lvl6pPr eaLnBrk="0" fontAlgn="base" hangingPunct="0">
              <a:spcBef>
                <a:spcPct val="20000"/>
              </a:spcBef>
              <a:spcAft>
                <a:spcPct val="0"/>
              </a:spcAft>
              <a:buChar char="»"/>
              <a:defRPr sz="2000">
                <a:solidFill>
                  <a:schemeClr val="tx1"/>
                </a:solidFill>
                <a:latin typeface="Arial" panose="020B0604020202020204" pitchFamily="34" charset="0"/>
              </a:defRPr>
            </a:lvl6pPr>
            <a:lvl7pPr eaLnBrk="0" fontAlgn="base" hangingPunct="0">
              <a:spcBef>
                <a:spcPct val="20000"/>
              </a:spcBef>
              <a:spcAft>
                <a:spcPct val="0"/>
              </a:spcAft>
              <a:buChar char="»"/>
              <a:defRPr sz="2000">
                <a:solidFill>
                  <a:schemeClr val="tx1"/>
                </a:solidFill>
                <a:latin typeface="Arial" panose="020B0604020202020204" pitchFamily="34" charset="0"/>
              </a:defRPr>
            </a:lvl7pPr>
            <a:lvl8pPr eaLnBrk="0" fontAlgn="base" hangingPunct="0">
              <a:spcBef>
                <a:spcPct val="20000"/>
              </a:spcBef>
              <a:spcAft>
                <a:spcPct val="0"/>
              </a:spcAft>
              <a:buChar char="»"/>
              <a:defRPr sz="2000">
                <a:solidFill>
                  <a:schemeClr val="tx1"/>
                </a:solidFill>
                <a:latin typeface="Arial" panose="020B0604020202020204" pitchFamily="34" charset="0"/>
              </a:defRPr>
            </a:lvl8pPr>
            <a:lvl9pPr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Aft>
                <a:spcPct val="0"/>
              </a:spcAft>
              <a:buNone/>
            </a:pPr>
            <a:r>
              <a:rPr lang="en-US" altLang="en-US" b="1">
                <a:solidFill>
                  <a:srgbClr val="000000"/>
                </a:solidFill>
                <a:latin typeface="Times New Roman" panose="02020603050405020304" pitchFamily="18" charset="0"/>
              </a:rPr>
              <a:t>Các bạn Hùng, Quý, Nam tranh luận về vấn đề gì?</a:t>
            </a:r>
          </a:p>
          <a:p>
            <a:pPr lvl="4" algn="just" fontAlgn="base">
              <a:spcBef>
                <a:spcPct val="50000"/>
              </a:spcBef>
              <a:spcAft>
                <a:spcPct val="0"/>
              </a:spcAft>
              <a:buNone/>
            </a:pPr>
            <a:endParaRPr lang="en-US" altLang="en-US" sz="3200" b="1" i="1">
              <a:solidFill>
                <a:srgbClr val="000099"/>
              </a:solidFill>
              <a:latin typeface="Times New Roman" panose="02020603050405020304" pitchFamily="18" charset="0"/>
            </a:endParaRPr>
          </a:p>
          <a:p>
            <a:pPr algn="ctr" fontAlgn="base">
              <a:spcBef>
                <a:spcPct val="50000"/>
              </a:spcBef>
              <a:spcAft>
                <a:spcPct val="0"/>
              </a:spcAft>
              <a:buNone/>
            </a:pPr>
            <a:endParaRPr lang="en-US" altLang="en-US" sz="2400">
              <a:solidFill>
                <a:srgbClr val="FF0000"/>
              </a:solidFill>
              <a:latin typeface="Times New Roman" panose="02020603050405020304" pitchFamily="18" charset="0"/>
            </a:endParaRPr>
          </a:p>
        </p:txBody>
      </p:sp>
      <p:sp>
        <p:nvSpPr>
          <p:cNvPr id="8205" name="Text Box 16">
            <a:extLst>
              <a:ext uri="{FF2B5EF4-FFF2-40B4-BE49-F238E27FC236}">
                <a16:creationId xmlns:a16="http://schemas.microsoft.com/office/drawing/2014/main" id="{062B025E-83B1-40CC-9062-E1BC453A2491}"/>
              </a:ext>
            </a:extLst>
          </p:cNvPr>
          <p:cNvSpPr txBox="1">
            <a:spLocks noChangeArrowheads="1"/>
          </p:cNvSpPr>
          <p:nvPr/>
        </p:nvSpPr>
        <p:spPr bwMode="auto">
          <a:xfrm>
            <a:off x="3048000" y="6202364"/>
            <a:ext cx="2209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50000"/>
              </a:spcBef>
              <a:spcAft>
                <a:spcPct val="0"/>
              </a:spcAft>
              <a:buNone/>
            </a:pPr>
            <a:r>
              <a:rPr lang="en-US" altLang="en-US" sz="1200">
                <a:solidFill>
                  <a:srgbClr val="000000"/>
                </a:solidFill>
                <a:latin typeface=".VnArial Narrow" panose="020B7200000000000000" pitchFamily="34" charset="0"/>
              </a:rPr>
              <a:t>(Gâ phÝm </a:t>
            </a:r>
            <a:r>
              <a:rPr lang="en-US" altLang="en-US" sz="1200">
                <a:solidFill>
                  <a:srgbClr val="FF6600"/>
                </a:solidFill>
                <a:latin typeface=".VnArial Narrow" panose="020B7200000000000000" pitchFamily="34" charset="0"/>
              </a:rPr>
              <a:t>ENTER</a:t>
            </a:r>
            <a:r>
              <a:rPr lang="en-US" altLang="en-US" sz="1200">
                <a:solidFill>
                  <a:srgbClr val="000000"/>
                </a:solidFill>
                <a:latin typeface=".VnArial Narrow" panose="020B7200000000000000" pitchFamily="34" charset="0"/>
              </a:rPr>
              <a:t> ®Ó xem ®¸p ¸n)</a:t>
            </a:r>
          </a:p>
        </p:txBody>
      </p:sp>
      <p:grpSp>
        <p:nvGrpSpPr>
          <p:cNvPr id="8206" name="Group 17">
            <a:extLst>
              <a:ext uri="{FF2B5EF4-FFF2-40B4-BE49-F238E27FC236}">
                <a16:creationId xmlns:a16="http://schemas.microsoft.com/office/drawing/2014/main" id="{F25E1B9E-24C5-4EF3-88AE-D877E20BB50C}"/>
              </a:ext>
            </a:extLst>
          </p:cNvPr>
          <p:cNvGrpSpPr>
            <a:grpSpLocks/>
          </p:cNvGrpSpPr>
          <p:nvPr/>
        </p:nvGrpSpPr>
        <p:grpSpPr bwMode="auto">
          <a:xfrm>
            <a:off x="2286000" y="5486400"/>
            <a:ext cx="7340600" cy="1041400"/>
            <a:chOff x="480" y="3456"/>
            <a:chExt cx="4624" cy="656"/>
          </a:xfrm>
        </p:grpSpPr>
        <p:pic>
          <p:nvPicPr>
            <p:cNvPr id="8255" name="Picture 18" descr="4408">
              <a:extLst>
                <a:ext uri="{FF2B5EF4-FFF2-40B4-BE49-F238E27FC236}">
                  <a16:creationId xmlns:a16="http://schemas.microsoft.com/office/drawing/2014/main" id="{B74AC13E-3480-4A24-B3E8-E949037AA1E7}"/>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568" y="3718"/>
              <a:ext cx="6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56" name="Picture 19" descr="4635">
              <a:extLst>
                <a:ext uri="{FF2B5EF4-FFF2-40B4-BE49-F238E27FC236}">
                  <a16:creationId xmlns:a16="http://schemas.microsoft.com/office/drawing/2014/main" id="{ABA9D576-5672-44E6-A663-9CE5FE3D9143}"/>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4720" y="3640"/>
              <a:ext cx="38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57" name="Picture 20" descr="boo7">
              <a:extLst>
                <a:ext uri="{FF2B5EF4-FFF2-40B4-BE49-F238E27FC236}">
                  <a16:creationId xmlns:a16="http://schemas.microsoft.com/office/drawing/2014/main" id="{FB25EDAC-3FED-48B9-91BD-2A33C24AF723}"/>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480" y="3456"/>
              <a:ext cx="768"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58" name="Picture 21" descr="et5">
              <a:extLst>
                <a:ext uri="{FF2B5EF4-FFF2-40B4-BE49-F238E27FC236}">
                  <a16:creationId xmlns:a16="http://schemas.microsoft.com/office/drawing/2014/main" id="{57D0BFA1-2613-4369-801E-41788DD21BAD}"/>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1296" y="3456"/>
              <a:ext cx="365"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59" name="Picture 22" descr="glob_anm">
              <a:extLst>
                <a:ext uri="{FF2B5EF4-FFF2-40B4-BE49-F238E27FC236}">
                  <a16:creationId xmlns:a16="http://schemas.microsoft.com/office/drawing/2014/main" id="{6A10DA2E-08CB-4A2A-B5AA-587CD81D1BD8}"/>
                </a:ext>
              </a:extLst>
            </p:cNvPr>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2688" y="3600"/>
              <a:ext cx="512" cy="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60" name="Picture 23" descr="ani53">
              <a:extLst>
                <a:ext uri="{FF2B5EF4-FFF2-40B4-BE49-F238E27FC236}">
                  <a16:creationId xmlns:a16="http://schemas.microsoft.com/office/drawing/2014/main" id="{D3DB5645-FE83-47C6-9916-CAE78D1C9B12}"/>
                </a:ext>
              </a:extLst>
            </p:cNvPr>
            <p:cNvPicPr>
              <a:picLocks noChangeAspect="1" noChangeArrowheads="1" noCrop="1"/>
            </p:cNvPicPr>
            <p:nvPr/>
          </p:nvPicPr>
          <p:blipFill>
            <a:blip r:embed="rId14">
              <a:extLst>
                <a:ext uri="{28A0092B-C50C-407E-A947-70E740481C1C}">
                  <a14:useLocalDpi xmlns:a14="http://schemas.microsoft.com/office/drawing/2010/main" val="0"/>
                </a:ext>
              </a:extLst>
            </a:blip>
            <a:srcRect/>
            <a:stretch>
              <a:fillRect/>
            </a:stretch>
          </p:blipFill>
          <p:spPr bwMode="auto">
            <a:xfrm>
              <a:off x="4336" y="3544"/>
              <a:ext cx="256" cy="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61" name="Picture 24" descr="mu37">
              <a:extLst>
                <a:ext uri="{FF2B5EF4-FFF2-40B4-BE49-F238E27FC236}">
                  <a16:creationId xmlns:a16="http://schemas.microsoft.com/office/drawing/2014/main" id="{A860B8FF-69DE-446A-A2B5-15CFDE31136B}"/>
                </a:ext>
              </a:extLst>
            </p:cNvPr>
            <p:cNvPicPr>
              <a:picLocks noChangeAspect="1" noChangeArrowheads="1" noCrop="1"/>
            </p:cNvPicPr>
            <p:nvPr/>
          </p:nvPicPr>
          <p:blipFill>
            <a:blip r:embed="rId15">
              <a:extLst>
                <a:ext uri="{28A0092B-C50C-407E-A947-70E740481C1C}">
                  <a14:useLocalDpi xmlns:a14="http://schemas.microsoft.com/office/drawing/2010/main" val="0"/>
                </a:ext>
              </a:extLst>
            </a:blip>
            <a:srcRect/>
            <a:stretch>
              <a:fillRect/>
            </a:stretch>
          </p:blipFill>
          <p:spPr bwMode="auto">
            <a:xfrm>
              <a:off x="1709" y="3458"/>
              <a:ext cx="691" cy="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3321" name="AutoShape 25">
            <a:extLst>
              <a:ext uri="{FF2B5EF4-FFF2-40B4-BE49-F238E27FC236}">
                <a16:creationId xmlns:a16="http://schemas.microsoft.com/office/drawing/2014/main" id="{6EDABC1F-7DD5-4259-9B2C-DD0A11572436}"/>
              </a:ext>
            </a:extLst>
          </p:cNvPr>
          <p:cNvSpPr>
            <a:spLocks noChangeArrowheads="1"/>
          </p:cNvSpPr>
          <p:nvPr/>
        </p:nvSpPr>
        <p:spPr bwMode="auto">
          <a:xfrm>
            <a:off x="8839200" y="3200400"/>
            <a:ext cx="1143000" cy="1905000"/>
          </a:xfrm>
          <a:prstGeom prst="cloudCallout">
            <a:avLst>
              <a:gd name="adj1" fmla="val 248750"/>
              <a:gd name="adj2" fmla="val 75167"/>
            </a:avLst>
          </a:prstGeom>
          <a:solidFill>
            <a:srgbClr val="00CCFF"/>
          </a:solidFill>
          <a:ln w="9525">
            <a:noFill/>
            <a:round/>
            <a:headEnd/>
            <a:tailEnd/>
          </a:ln>
          <a:effectLst/>
        </p:spPr>
        <p:txBody>
          <a:bodyPr anchor="ctr"/>
          <a:lstStyle/>
          <a:p>
            <a:pPr algn="ctr" fontAlgn="base">
              <a:spcBef>
                <a:spcPct val="0"/>
              </a:spcBef>
              <a:spcAft>
                <a:spcPct val="0"/>
              </a:spcAft>
              <a:defRPr/>
            </a:pPr>
            <a:r>
              <a:rPr lang="en-US" sz="2400" b="1">
                <a:solidFill>
                  <a:srgbClr val="0000CC"/>
                </a:solidFill>
                <a:effectLst>
                  <a:outerShdw blurRad="38100" dist="38100" dir="2700000" algn="tl">
                    <a:srgbClr val="000000"/>
                  </a:outerShdw>
                </a:effectLst>
                <a:latin typeface=".VnTime" pitchFamily="34" charset="0"/>
              </a:rPr>
              <a:t>15 gi©y b¾t ®Çu</a:t>
            </a:r>
          </a:p>
        </p:txBody>
      </p:sp>
      <p:grpSp>
        <p:nvGrpSpPr>
          <p:cNvPr id="4" name="Group 26">
            <a:extLst>
              <a:ext uri="{FF2B5EF4-FFF2-40B4-BE49-F238E27FC236}">
                <a16:creationId xmlns:a16="http://schemas.microsoft.com/office/drawing/2014/main" id="{CC447930-1114-437D-BBED-68BB09AC6429}"/>
              </a:ext>
            </a:extLst>
          </p:cNvPr>
          <p:cNvGrpSpPr>
            <a:grpSpLocks/>
          </p:cNvGrpSpPr>
          <p:nvPr/>
        </p:nvGrpSpPr>
        <p:grpSpPr bwMode="auto">
          <a:xfrm>
            <a:off x="1828801" y="3657600"/>
            <a:ext cx="1774825" cy="1371600"/>
            <a:chOff x="4450" y="0"/>
            <a:chExt cx="1118" cy="1104"/>
          </a:xfrm>
        </p:grpSpPr>
        <p:pic>
          <p:nvPicPr>
            <p:cNvPr id="8253" name="Picture 27" descr="CLOCK">
              <a:extLst>
                <a:ext uri="{FF2B5EF4-FFF2-40B4-BE49-F238E27FC236}">
                  <a16:creationId xmlns:a16="http://schemas.microsoft.com/office/drawing/2014/main" id="{9D80C54A-8FCB-49E7-98A2-B92DD9F5001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54" name="AutoShape 28">
              <a:extLst>
                <a:ext uri="{FF2B5EF4-FFF2-40B4-BE49-F238E27FC236}">
                  <a16:creationId xmlns:a16="http://schemas.microsoft.com/office/drawing/2014/main" id="{BD59EFA3-2E73-4D80-AE1A-599064B29FCF}"/>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01s </a:t>
              </a:r>
            </a:p>
          </p:txBody>
        </p:sp>
      </p:grpSp>
      <p:grpSp>
        <p:nvGrpSpPr>
          <p:cNvPr id="5" name="Group 29">
            <a:extLst>
              <a:ext uri="{FF2B5EF4-FFF2-40B4-BE49-F238E27FC236}">
                <a16:creationId xmlns:a16="http://schemas.microsoft.com/office/drawing/2014/main" id="{E288DC98-B496-47D5-AE64-774F9A224C40}"/>
              </a:ext>
            </a:extLst>
          </p:cNvPr>
          <p:cNvGrpSpPr>
            <a:grpSpLocks/>
          </p:cNvGrpSpPr>
          <p:nvPr/>
        </p:nvGrpSpPr>
        <p:grpSpPr bwMode="auto">
          <a:xfrm>
            <a:off x="1806576" y="3657600"/>
            <a:ext cx="1774825" cy="1371600"/>
            <a:chOff x="4450" y="0"/>
            <a:chExt cx="1118" cy="1104"/>
          </a:xfrm>
        </p:grpSpPr>
        <p:pic>
          <p:nvPicPr>
            <p:cNvPr id="8251" name="Picture 30" descr="CLOCK">
              <a:extLst>
                <a:ext uri="{FF2B5EF4-FFF2-40B4-BE49-F238E27FC236}">
                  <a16:creationId xmlns:a16="http://schemas.microsoft.com/office/drawing/2014/main" id="{26F157BE-CDCF-4975-A844-9581F03026C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52" name="AutoShape 31">
              <a:extLst>
                <a:ext uri="{FF2B5EF4-FFF2-40B4-BE49-F238E27FC236}">
                  <a16:creationId xmlns:a16="http://schemas.microsoft.com/office/drawing/2014/main" id="{4BAACDBF-C62C-46DE-9B81-6C460EE4202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02s </a:t>
              </a:r>
            </a:p>
          </p:txBody>
        </p:sp>
      </p:grpSp>
      <p:grpSp>
        <p:nvGrpSpPr>
          <p:cNvPr id="6" name="Group 32">
            <a:extLst>
              <a:ext uri="{FF2B5EF4-FFF2-40B4-BE49-F238E27FC236}">
                <a16:creationId xmlns:a16="http://schemas.microsoft.com/office/drawing/2014/main" id="{D75E9EC3-F02C-4A23-A375-711D856CBF76}"/>
              </a:ext>
            </a:extLst>
          </p:cNvPr>
          <p:cNvGrpSpPr>
            <a:grpSpLocks/>
          </p:cNvGrpSpPr>
          <p:nvPr/>
        </p:nvGrpSpPr>
        <p:grpSpPr bwMode="auto">
          <a:xfrm>
            <a:off x="1828801" y="3657600"/>
            <a:ext cx="1774825" cy="1371600"/>
            <a:chOff x="4450" y="0"/>
            <a:chExt cx="1118" cy="1104"/>
          </a:xfrm>
        </p:grpSpPr>
        <p:pic>
          <p:nvPicPr>
            <p:cNvPr id="8249" name="Picture 33" descr="CLOCK">
              <a:extLst>
                <a:ext uri="{FF2B5EF4-FFF2-40B4-BE49-F238E27FC236}">
                  <a16:creationId xmlns:a16="http://schemas.microsoft.com/office/drawing/2014/main" id="{69B005DE-723D-4144-8F65-E143C9A84B9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50" name="AutoShape 34">
              <a:extLst>
                <a:ext uri="{FF2B5EF4-FFF2-40B4-BE49-F238E27FC236}">
                  <a16:creationId xmlns:a16="http://schemas.microsoft.com/office/drawing/2014/main" id="{EE27AD49-F743-44EA-8402-841E77B2FA6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03s </a:t>
              </a:r>
            </a:p>
          </p:txBody>
        </p:sp>
      </p:grpSp>
      <p:grpSp>
        <p:nvGrpSpPr>
          <p:cNvPr id="7" name="Group 35">
            <a:extLst>
              <a:ext uri="{FF2B5EF4-FFF2-40B4-BE49-F238E27FC236}">
                <a16:creationId xmlns:a16="http://schemas.microsoft.com/office/drawing/2014/main" id="{D4C771C8-1276-4FAD-81C3-D3F189C71655}"/>
              </a:ext>
            </a:extLst>
          </p:cNvPr>
          <p:cNvGrpSpPr>
            <a:grpSpLocks/>
          </p:cNvGrpSpPr>
          <p:nvPr/>
        </p:nvGrpSpPr>
        <p:grpSpPr bwMode="auto">
          <a:xfrm>
            <a:off x="1828801" y="3657600"/>
            <a:ext cx="1774825" cy="1371600"/>
            <a:chOff x="4450" y="0"/>
            <a:chExt cx="1118" cy="1104"/>
          </a:xfrm>
        </p:grpSpPr>
        <p:pic>
          <p:nvPicPr>
            <p:cNvPr id="8247" name="Picture 36" descr="CLOCK">
              <a:extLst>
                <a:ext uri="{FF2B5EF4-FFF2-40B4-BE49-F238E27FC236}">
                  <a16:creationId xmlns:a16="http://schemas.microsoft.com/office/drawing/2014/main" id="{07BF0378-67CD-4FEC-9C68-A0FA81C8C3B3}"/>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8" name="AutoShape 37">
              <a:extLst>
                <a:ext uri="{FF2B5EF4-FFF2-40B4-BE49-F238E27FC236}">
                  <a16:creationId xmlns:a16="http://schemas.microsoft.com/office/drawing/2014/main" id="{76997D9E-3E93-44F9-9BDE-C124229A53F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04s </a:t>
              </a:r>
            </a:p>
          </p:txBody>
        </p:sp>
      </p:grpSp>
      <p:grpSp>
        <p:nvGrpSpPr>
          <p:cNvPr id="8" name="Group 38">
            <a:extLst>
              <a:ext uri="{FF2B5EF4-FFF2-40B4-BE49-F238E27FC236}">
                <a16:creationId xmlns:a16="http://schemas.microsoft.com/office/drawing/2014/main" id="{E901B44A-6C2D-4699-A132-77311F357609}"/>
              </a:ext>
            </a:extLst>
          </p:cNvPr>
          <p:cNvGrpSpPr>
            <a:grpSpLocks/>
          </p:cNvGrpSpPr>
          <p:nvPr/>
        </p:nvGrpSpPr>
        <p:grpSpPr bwMode="auto">
          <a:xfrm>
            <a:off x="1806576" y="3657600"/>
            <a:ext cx="1774825" cy="1371600"/>
            <a:chOff x="4450" y="0"/>
            <a:chExt cx="1118" cy="1104"/>
          </a:xfrm>
        </p:grpSpPr>
        <p:pic>
          <p:nvPicPr>
            <p:cNvPr id="8245" name="Picture 39" descr="CLOCK">
              <a:extLst>
                <a:ext uri="{FF2B5EF4-FFF2-40B4-BE49-F238E27FC236}">
                  <a16:creationId xmlns:a16="http://schemas.microsoft.com/office/drawing/2014/main" id="{4958E421-D4AE-4A9B-B993-1112042D7F3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6" name="AutoShape 40">
              <a:extLst>
                <a:ext uri="{FF2B5EF4-FFF2-40B4-BE49-F238E27FC236}">
                  <a16:creationId xmlns:a16="http://schemas.microsoft.com/office/drawing/2014/main" id="{2658ECAA-B497-460D-9A89-BC43456F6FC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05s </a:t>
              </a:r>
            </a:p>
          </p:txBody>
        </p:sp>
      </p:grpSp>
      <p:grpSp>
        <p:nvGrpSpPr>
          <p:cNvPr id="9" name="Group 41">
            <a:extLst>
              <a:ext uri="{FF2B5EF4-FFF2-40B4-BE49-F238E27FC236}">
                <a16:creationId xmlns:a16="http://schemas.microsoft.com/office/drawing/2014/main" id="{A633E986-6FBB-4EA1-9302-8FD79AF672CF}"/>
              </a:ext>
            </a:extLst>
          </p:cNvPr>
          <p:cNvGrpSpPr>
            <a:grpSpLocks/>
          </p:cNvGrpSpPr>
          <p:nvPr/>
        </p:nvGrpSpPr>
        <p:grpSpPr bwMode="auto">
          <a:xfrm>
            <a:off x="1828801" y="3657600"/>
            <a:ext cx="1774825" cy="1371600"/>
            <a:chOff x="4450" y="0"/>
            <a:chExt cx="1118" cy="1104"/>
          </a:xfrm>
        </p:grpSpPr>
        <p:pic>
          <p:nvPicPr>
            <p:cNvPr id="8243" name="Picture 42" descr="CLOCK">
              <a:extLst>
                <a:ext uri="{FF2B5EF4-FFF2-40B4-BE49-F238E27FC236}">
                  <a16:creationId xmlns:a16="http://schemas.microsoft.com/office/drawing/2014/main" id="{99444107-0129-4658-8E27-CA5FCD6D393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4" name="AutoShape 43">
              <a:extLst>
                <a:ext uri="{FF2B5EF4-FFF2-40B4-BE49-F238E27FC236}">
                  <a16:creationId xmlns:a16="http://schemas.microsoft.com/office/drawing/2014/main" id="{36DFEE0D-7AD7-44C0-8C1A-AA595723574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06s </a:t>
              </a:r>
            </a:p>
          </p:txBody>
        </p:sp>
      </p:grpSp>
      <p:grpSp>
        <p:nvGrpSpPr>
          <p:cNvPr id="10" name="Group 44">
            <a:extLst>
              <a:ext uri="{FF2B5EF4-FFF2-40B4-BE49-F238E27FC236}">
                <a16:creationId xmlns:a16="http://schemas.microsoft.com/office/drawing/2014/main" id="{C2EE8121-2EAC-41A4-8EE1-5F2905E5892D}"/>
              </a:ext>
            </a:extLst>
          </p:cNvPr>
          <p:cNvGrpSpPr>
            <a:grpSpLocks/>
          </p:cNvGrpSpPr>
          <p:nvPr/>
        </p:nvGrpSpPr>
        <p:grpSpPr bwMode="auto">
          <a:xfrm>
            <a:off x="1828801" y="3657600"/>
            <a:ext cx="1774825" cy="1371600"/>
            <a:chOff x="4450" y="0"/>
            <a:chExt cx="1118" cy="1104"/>
          </a:xfrm>
        </p:grpSpPr>
        <p:pic>
          <p:nvPicPr>
            <p:cNvPr id="8241" name="Picture 45" descr="CLOCK">
              <a:extLst>
                <a:ext uri="{FF2B5EF4-FFF2-40B4-BE49-F238E27FC236}">
                  <a16:creationId xmlns:a16="http://schemas.microsoft.com/office/drawing/2014/main" id="{C223BFEA-478E-4075-B55E-DB5DC9C06993}"/>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2" name="AutoShape 46">
              <a:extLst>
                <a:ext uri="{FF2B5EF4-FFF2-40B4-BE49-F238E27FC236}">
                  <a16:creationId xmlns:a16="http://schemas.microsoft.com/office/drawing/2014/main" id="{3F001ACC-3975-47C9-B145-CCA058F6CB5E}"/>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07s </a:t>
              </a:r>
            </a:p>
          </p:txBody>
        </p:sp>
      </p:grpSp>
      <p:grpSp>
        <p:nvGrpSpPr>
          <p:cNvPr id="11" name="Group 47">
            <a:extLst>
              <a:ext uri="{FF2B5EF4-FFF2-40B4-BE49-F238E27FC236}">
                <a16:creationId xmlns:a16="http://schemas.microsoft.com/office/drawing/2014/main" id="{D162D852-6F47-462E-8E3B-6804E42B63A9}"/>
              </a:ext>
            </a:extLst>
          </p:cNvPr>
          <p:cNvGrpSpPr>
            <a:grpSpLocks/>
          </p:cNvGrpSpPr>
          <p:nvPr/>
        </p:nvGrpSpPr>
        <p:grpSpPr bwMode="auto">
          <a:xfrm>
            <a:off x="1828801" y="3657600"/>
            <a:ext cx="1774825" cy="1371600"/>
            <a:chOff x="4450" y="0"/>
            <a:chExt cx="1118" cy="1104"/>
          </a:xfrm>
        </p:grpSpPr>
        <p:pic>
          <p:nvPicPr>
            <p:cNvPr id="8239" name="Picture 48" descr="CLOCK">
              <a:extLst>
                <a:ext uri="{FF2B5EF4-FFF2-40B4-BE49-F238E27FC236}">
                  <a16:creationId xmlns:a16="http://schemas.microsoft.com/office/drawing/2014/main" id="{44D1A02D-2BA3-464B-97E5-624D654E97A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0" name="AutoShape 49">
              <a:extLst>
                <a:ext uri="{FF2B5EF4-FFF2-40B4-BE49-F238E27FC236}">
                  <a16:creationId xmlns:a16="http://schemas.microsoft.com/office/drawing/2014/main" id="{0E109C53-EE06-4100-B040-EA94B215FDA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08s </a:t>
              </a:r>
            </a:p>
          </p:txBody>
        </p:sp>
      </p:grpSp>
      <p:grpSp>
        <p:nvGrpSpPr>
          <p:cNvPr id="12" name="Group 50">
            <a:extLst>
              <a:ext uri="{FF2B5EF4-FFF2-40B4-BE49-F238E27FC236}">
                <a16:creationId xmlns:a16="http://schemas.microsoft.com/office/drawing/2014/main" id="{4E434083-576B-4DAE-81DD-FDE79283DECA}"/>
              </a:ext>
            </a:extLst>
          </p:cNvPr>
          <p:cNvGrpSpPr>
            <a:grpSpLocks/>
          </p:cNvGrpSpPr>
          <p:nvPr/>
        </p:nvGrpSpPr>
        <p:grpSpPr bwMode="auto">
          <a:xfrm>
            <a:off x="1790701" y="3644900"/>
            <a:ext cx="1774825" cy="1371600"/>
            <a:chOff x="4450" y="0"/>
            <a:chExt cx="1118" cy="1104"/>
          </a:xfrm>
        </p:grpSpPr>
        <p:pic>
          <p:nvPicPr>
            <p:cNvPr id="8237" name="Picture 51" descr="CLOCK">
              <a:extLst>
                <a:ext uri="{FF2B5EF4-FFF2-40B4-BE49-F238E27FC236}">
                  <a16:creationId xmlns:a16="http://schemas.microsoft.com/office/drawing/2014/main" id="{0E2EE5BD-47C7-4743-B193-EDC14D943F7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8" name="AutoShape 52">
              <a:extLst>
                <a:ext uri="{FF2B5EF4-FFF2-40B4-BE49-F238E27FC236}">
                  <a16:creationId xmlns:a16="http://schemas.microsoft.com/office/drawing/2014/main" id="{CACC770A-6AF5-4B82-9365-F73536D3132D}"/>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09s </a:t>
              </a:r>
            </a:p>
          </p:txBody>
        </p:sp>
      </p:grpSp>
      <p:grpSp>
        <p:nvGrpSpPr>
          <p:cNvPr id="13" name="Group 53">
            <a:extLst>
              <a:ext uri="{FF2B5EF4-FFF2-40B4-BE49-F238E27FC236}">
                <a16:creationId xmlns:a16="http://schemas.microsoft.com/office/drawing/2014/main" id="{A6173D31-D773-4089-B278-520064BFF420}"/>
              </a:ext>
            </a:extLst>
          </p:cNvPr>
          <p:cNvGrpSpPr>
            <a:grpSpLocks/>
          </p:cNvGrpSpPr>
          <p:nvPr/>
        </p:nvGrpSpPr>
        <p:grpSpPr bwMode="auto">
          <a:xfrm>
            <a:off x="1828801" y="3657600"/>
            <a:ext cx="1774825" cy="1371600"/>
            <a:chOff x="4450" y="0"/>
            <a:chExt cx="1118" cy="1104"/>
          </a:xfrm>
        </p:grpSpPr>
        <p:pic>
          <p:nvPicPr>
            <p:cNvPr id="8235" name="Picture 54" descr="CLOCK">
              <a:extLst>
                <a:ext uri="{FF2B5EF4-FFF2-40B4-BE49-F238E27FC236}">
                  <a16:creationId xmlns:a16="http://schemas.microsoft.com/office/drawing/2014/main" id="{69313AAA-3BC2-4C0E-8378-F1BB767E106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6" name="AutoShape 55">
              <a:extLst>
                <a:ext uri="{FF2B5EF4-FFF2-40B4-BE49-F238E27FC236}">
                  <a16:creationId xmlns:a16="http://schemas.microsoft.com/office/drawing/2014/main" id="{69F63755-0C49-44AA-9D15-612DE964E201}"/>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10s </a:t>
              </a:r>
            </a:p>
          </p:txBody>
        </p:sp>
      </p:grpSp>
      <p:grpSp>
        <p:nvGrpSpPr>
          <p:cNvPr id="14" name="Group 56">
            <a:extLst>
              <a:ext uri="{FF2B5EF4-FFF2-40B4-BE49-F238E27FC236}">
                <a16:creationId xmlns:a16="http://schemas.microsoft.com/office/drawing/2014/main" id="{8E225808-B830-4D37-8EFD-7D6A6E587C3A}"/>
              </a:ext>
            </a:extLst>
          </p:cNvPr>
          <p:cNvGrpSpPr>
            <a:grpSpLocks/>
          </p:cNvGrpSpPr>
          <p:nvPr/>
        </p:nvGrpSpPr>
        <p:grpSpPr bwMode="auto">
          <a:xfrm>
            <a:off x="1806576" y="3657600"/>
            <a:ext cx="1774825" cy="1371600"/>
            <a:chOff x="4450" y="0"/>
            <a:chExt cx="1118" cy="1104"/>
          </a:xfrm>
        </p:grpSpPr>
        <p:pic>
          <p:nvPicPr>
            <p:cNvPr id="8233" name="Picture 57" descr="CLOCK">
              <a:extLst>
                <a:ext uri="{FF2B5EF4-FFF2-40B4-BE49-F238E27FC236}">
                  <a16:creationId xmlns:a16="http://schemas.microsoft.com/office/drawing/2014/main" id="{C6563F60-C53C-4C63-91B2-FF04E70ABA6A}"/>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4" name="AutoShape 58">
              <a:extLst>
                <a:ext uri="{FF2B5EF4-FFF2-40B4-BE49-F238E27FC236}">
                  <a16:creationId xmlns:a16="http://schemas.microsoft.com/office/drawing/2014/main" id="{6D3539E6-1E7D-42BF-87FC-B9F27C25431C}"/>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11s </a:t>
              </a:r>
            </a:p>
          </p:txBody>
        </p:sp>
      </p:grpSp>
      <p:grpSp>
        <p:nvGrpSpPr>
          <p:cNvPr id="15" name="Group 59">
            <a:extLst>
              <a:ext uri="{FF2B5EF4-FFF2-40B4-BE49-F238E27FC236}">
                <a16:creationId xmlns:a16="http://schemas.microsoft.com/office/drawing/2014/main" id="{A222EB44-7E79-42A1-8620-94DCC4EC6963}"/>
              </a:ext>
            </a:extLst>
          </p:cNvPr>
          <p:cNvGrpSpPr>
            <a:grpSpLocks/>
          </p:cNvGrpSpPr>
          <p:nvPr/>
        </p:nvGrpSpPr>
        <p:grpSpPr bwMode="auto">
          <a:xfrm>
            <a:off x="1828801" y="3657600"/>
            <a:ext cx="1774825" cy="1371600"/>
            <a:chOff x="4450" y="0"/>
            <a:chExt cx="1118" cy="1104"/>
          </a:xfrm>
        </p:grpSpPr>
        <p:pic>
          <p:nvPicPr>
            <p:cNvPr id="8231" name="Picture 60" descr="CLOCK">
              <a:extLst>
                <a:ext uri="{FF2B5EF4-FFF2-40B4-BE49-F238E27FC236}">
                  <a16:creationId xmlns:a16="http://schemas.microsoft.com/office/drawing/2014/main" id="{30883806-7259-42D5-86F9-881583C4782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2" name="AutoShape 61">
              <a:extLst>
                <a:ext uri="{FF2B5EF4-FFF2-40B4-BE49-F238E27FC236}">
                  <a16:creationId xmlns:a16="http://schemas.microsoft.com/office/drawing/2014/main" id="{9BEF3BA2-7A91-456F-B0AE-19F2E01221E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12s </a:t>
              </a:r>
            </a:p>
          </p:txBody>
        </p:sp>
      </p:grpSp>
      <p:grpSp>
        <p:nvGrpSpPr>
          <p:cNvPr id="16" name="Group 62">
            <a:extLst>
              <a:ext uri="{FF2B5EF4-FFF2-40B4-BE49-F238E27FC236}">
                <a16:creationId xmlns:a16="http://schemas.microsoft.com/office/drawing/2014/main" id="{DFBD6047-DB4E-4E0C-A10E-EF29654CCF49}"/>
              </a:ext>
            </a:extLst>
          </p:cNvPr>
          <p:cNvGrpSpPr>
            <a:grpSpLocks/>
          </p:cNvGrpSpPr>
          <p:nvPr/>
        </p:nvGrpSpPr>
        <p:grpSpPr bwMode="auto">
          <a:xfrm>
            <a:off x="1806576" y="3657600"/>
            <a:ext cx="1774825" cy="1371600"/>
            <a:chOff x="4450" y="0"/>
            <a:chExt cx="1118" cy="1104"/>
          </a:xfrm>
        </p:grpSpPr>
        <p:pic>
          <p:nvPicPr>
            <p:cNvPr id="8229" name="Picture 63" descr="CLOCK">
              <a:extLst>
                <a:ext uri="{FF2B5EF4-FFF2-40B4-BE49-F238E27FC236}">
                  <a16:creationId xmlns:a16="http://schemas.microsoft.com/office/drawing/2014/main" id="{FD8258D3-89A3-4DE9-ADE6-53B0C9D4EE7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0" name="AutoShape 64">
              <a:extLst>
                <a:ext uri="{FF2B5EF4-FFF2-40B4-BE49-F238E27FC236}">
                  <a16:creationId xmlns:a16="http://schemas.microsoft.com/office/drawing/2014/main" id="{0596ED81-365B-4B14-B130-A4462C81AA69}"/>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13s </a:t>
              </a:r>
            </a:p>
          </p:txBody>
        </p:sp>
      </p:grpSp>
      <p:grpSp>
        <p:nvGrpSpPr>
          <p:cNvPr id="17" name="Group 65">
            <a:extLst>
              <a:ext uri="{FF2B5EF4-FFF2-40B4-BE49-F238E27FC236}">
                <a16:creationId xmlns:a16="http://schemas.microsoft.com/office/drawing/2014/main" id="{94F810A5-8005-4287-B4FF-81EBA0432EE5}"/>
              </a:ext>
            </a:extLst>
          </p:cNvPr>
          <p:cNvGrpSpPr>
            <a:grpSpLocks/>
          </p:cNvGrpSpPr>
          <p:nvPr/>
        </p:nvGrpSpPr>
        <p:grpSpPr bwMode="auto">
          <a:xfrm>
            <a:off x="1806576" y="3657600"/>
            <a:ext cx="1774825" cy="1371600"/>
            <a:chOff x="4450" y="0"/>
            <a:chExt cx="1118" cy="1104"/>
          </a:xfrm>
        </p:grpSpPr>
        <p:pic>
          <p:nvPicPr>
            <p:cNvPr id="8227" name="Picture 66" descr="CLOCK">
              <a:extLst>
                <a:ext uri="{FF2B5EF4-FFF2-40B4-BE49-F238E27FC236}">
                  <a16:creationId xmlns:a16="http://schemas.microsoft.com/office/drawing/2014/main" id="{A827A9B5-0C10-412F-A49B-4F5FF363988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8" name="AutoShape 67">
              <a:extLst>
                <a:ext uri="{FF2B5EF4-FFF2-40B4-BE49-F238E27FC236}">
                  <a16:creationId xmlns:a16="http://schemas.microsoft.com/office/drawing/2014/main" id="{ADD83614-F19E-45EF-A602-A8EDE5E1057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14s </a:t>
              </a:r>
            </a:p>
          </p:txBody>
        </p:sp>
      </p:grpSp>
      <p:grpSp>
        <p:nvGrpSpPr>
          <p:cNvPr id="18" name="Group 68">
            <a:extLst>
              <a:ext uri="{FF2B5EF4-FFF2-40B4-BE49-F238E27FC236}">
                <a16:creationId xmlns:a16="http://schemas.microsoft.com/office/drawing/2014/main" id="{E8170935-8003-461B-86F1-1E5CD655D5F1}"/>
              </a:ext>
            </a:extLst>
          </p:cNvPr>
          <p:cNvGrpSpPr>
            <a:grpSpLocks/>
          </p:cNvGrpSpPr>
          <p:nvPr/>
        </p:nvGrpSpPr>
        <p:grpSpPr bwMode="auto">
          <a:xfrm>
            <a:off x="1828801" y="3657600"/>
            <a:ext cx="1774825" cy="1371600"/>
            <a:chOff x="4450" y="0"/>
            <a:chExt cx="1118" cy="1104"/>
          </a:xfrm>
        </p:grpSpPr>
        <p:pic>
          <p:nvPicPr>
            <p:cNvPr id="8225" name="Picture 69" descr="CLOCK">
              <a:extLst>
                <a:ext uri="{FF2B5EF4-FFF2-40B4-BE49-F238E27FC236}">
                  <a16:creationId xmlns:a16="http://schemas.microsoft.com/office/drawing/2014/main" id="{82E19703-36BE-4E07-BFF0-57900272340A}"/>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6" name="AutoShape 70">
              <a:extLst>
                <a:ext uri="{FF2B5EF4-FFF2-40B4-BE49-F238E27FC236}">
                  <a16:creationId xmlns:a16="http://schemas.microsoft.com/office/drawing/2014/main" id="{05EA5E9F-6E65-451E-8CF5-80188029D2DB}"/>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15s </a:t>
              </a:r>
            </a:p>
          </p:txBody>
        </p:sp>
      </p:grpSp>
      <p:sp>
        <p:nvSpPr>
          <p:cNvPr id="183367" name="AutoShape 71">
            <a:extLst>
              <a:ext uri="{FF2B5EF4-FFF2-40B4-BE49-F238E27FC236}">
                <a16:creationId xmlns:a16="http://schemas.microsoft.com/office/drawing/2014/main" id="{7AC21372-0CDE-474D-A55F-2B14BFD9D964}"/>
              </a:ext>
            </a:extLst>
          </p:cNvPr>
          <p:cNvSpPr>
            <a:spLocks noChangeArrowheads="1"/>
          </p:cNvSpPr>
          <p:nvPr/>
        </p:nvSpPr>
        <p:spPr bwMode="auto">
          <a:xfrm>
            <a:off x="8763000" y="2971800"/>
            <a:ext cx="1295400" cy="2362200"/>
          </a:xfrm>
          <a:prstGeom prst="cloudCallout">
            <a:avLst>
              <a:gd name="adj1" fmla="val 101102"/>
              <a:gd name="adj2" fmla="val 24528"/>
            </a:avLst>
          </a:prstGeom>
          <a:solidFill>
            <a:srgbClr val="00CCFF"/>
          </a:solidFill>
          <a:ln w="9525">
            <a:noFill/>
            <a:round/>
            <a:headEnd/>
            <a:tailEnd/>
          </a:ln>
          <a:effectLst/>
        </p:spPr>
        <p:txBody>
          <a:bodyPr anchor="ctr"/>
          <a:lstStyle/>
          <a:p>
            <a:pPr algn="ctr" fontAlgn="base">
              <a:spcBef>
                <a:spcPct val="0"/>
              </a:spcBef>
              <a:spcAft>
                <a:spcPct val="0"/>
              </a:spcAft>
              <a:defRPr/>
            </a:pPr>
            <a:r>
              <a:rPr lang="en-US" sz="2800" b="1" dirty="0" err="1">
                <a:solidFill>
                  <a:srgbClr val="0000CC"/>
                </a:solidFill>
                <a:effectLst>
                  <a:outerShdw blurRad="38100" dist="38100" dir="2700000" algn="tl">
                    <a:srgbClr val="000000"/>
                  </a:outerShdw>
                </a:effectLst>
                <a:latin typeface="Times New Roman" panose="02020603050405020304" pitchFamily="18" charset="0"/>
                <a:cs typeface="Times New Roman" pitchFamily="18" charset="0"/>
              </a:rPr>
              <a:t>Đã</a:t>
            </a:r>
            <a:r>
              <a:rPr lang="en-US" sz="2800" b="1" dirty="0">
                <a:solidFill>
                  <a:srgbClr val="0000CC"/>
                </a:solidFill>
                <a:effectLst>
                  <a:outerShdw blurRad="38100" dist="38100" dir="2700000" algn="tl">
                    <a:srgbClr val="000000"/>
                  </a:outerShdw>
                </a:effectLst>
                <a:latin typeface="Times New Roman" panose="02020603050405020304" pitchFamily="18" charset="0"/>
                <a:cs typeface="Times New Roman" pitchFamily="18" charset="0"/>
              </a:rPr>
              <a:t> </a:t>
            </a:r>
            <a:r>
              <a:rPr lang="en-US" sz="2800" b="1" dirty="0" err="1">
                <a:solidFill>
                  <a:srgbClr val="0000CC"/>
                </a:solidFill>
                <a:effectLst>
                  <a:outerShdw blurRad="38100" dist="38100" dir="2700000" algn="tl">
                    <a:srgbClr val="000000"/>
                  </a:outerShdw>
                </a:effectLst>
                <a:latin typeface="Times New Roman" panose="02020603050405020304" pitchFamily="18" charset="0"/>
                <a:cs typeface="Times New Roman" pitchFamily="18" charset="0"/>
              </a:rPr>
              <a:t>hết</a:t>
            </a:r>
            <a:r>
              <a:rPr lang="en-US" sz="2800" b="1" dirty="0">
                <a:solidFill>
                  <a:srgbClr val="0000CC"/>
                </a:solidFill>
                <a:effectLst>
                  <a:outerShdw blurRad="38100" dist="38100" dir="2700000" algn="tl">
                    <a:srgbClr val="000000"/>
                  </a:outerShdw>
                </a:effectLst>
                <a:latin typeface="Times New Roman" panose="02020603050405020304" pitchFamily="18" charset="0"/>
                <a:cs typeface="Times New Roman" pitchFamily="18" charset="0"/>
              </a:rPr>
              <a:t> 15 </a:t>
            </a:r>
            <a:r>
              <a:rPr lang="en-US" sz="2800" b="1" dirty="0" err="1">
                <a:solidFill>
                  <a:srgbClr val="0000CC"/>
                </a:solidFill>
                <a:effectLst>
                  <a:outerShdw blurRad="38100" dist="38100" dir="2700000" algn="tl">
                    <a:srgbClr val="000000"/>
                  </a:outerShdw>
                </a:effectLst>
                <a:latin typeface="Times New Roman" panose="02020603050405020304" pitchFamily="18" charset="0"/>
                <a:cs typeface="Times New Roman" pitchFamily="18" charset="0"/>
              </a:rPr>
              <a:t>giây</a:t>
            </a:r>
            <a:endParaRPr lang="en-US" sz="2800" b="1" dirty="0">
              <a:solidFill>
                <a:srgbClr val="0000CC"/>
              </a:solidFill>
              <a:effectLst>
                <a:outerShdw blurRad="38100" dist="38100" dir="2700000" algn="tl">
                  <a:srgbClr val="000000"/>
                </a:outerShdw>
              </a:effectLst>
              <a:latin typeface="Times New Roman" panose="02020603050405020304" pitchFamily="18" charset="0"/>
              <a:cs typeface="Times New Roman" pitchFamily="18" charset="0"/>
            </a:endParaRPr>
          </a:p>
        </p:txBody>
      </p:sp>
      <p:sp>
        <p:nvSpPr>
          <p:cNvPr id="183368" name="Text Box 72">
            <a:extLst>
              <a:ext uri="{FF2B5EF4-FFF2-40B4-BE49-F238E27FC236}">
                <a16:creationId xmlns:a16="http://schemas.microsoft.com/office/drawing/2014/main" id="{0AD5BA4A-FE89-434C-A74D-0F43F8A89F25}"/>
              </a:ext>
            </a:extLst>
          </p:cNvPr>
          <p:cNvSpPr txBox="1">
            <a:spLocks noChangeArrowheads="1"/>
          </p:cNvSpPr>
          <p:nvPr/>
        </p:nvSpPr>
        <p:spPr bwMode="auto">
          <a:xfrm>
            <a:off x="3733800" y="4962526"/>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fontAlgn="base">
              <a:spcBef>
                <a:spcPct val="50000"/>
              </a:spcBef>
              <a:spcAft>
                <a:spcPct val="0"/>
              </a:spcAft>
              <a:buNone/>
            </a:pPr>
            <a:r>
              <a:rPr lang="en-US" altLang="en-US" b="1">
                <a:solidFill>
                  <a:srgbClr val="0000FF"/>
                </a:solidFill>
                <a:latin typeface="Times New Roman" panose="02020603050405020304" pitchFamily="18" charset="0"/>
              </a:rPr>
              <a:t> Đáp án: Cái gì quí nhất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3321"/>
                                        </p:tgtEl>
                                        <p:attrNameLst>
                                          <p:attrName>style.visibility</p:attrName>
                                        </p:attrNameLst>
                                      </p:cBhvr>
                                      <p:to>
                                        <p:strVal val="visible"/>
                                      </p:to>
                                    </p:set>
                                    <p:animEffect transition="in" filter="checkerboard(across)">
                                      <p:cBhvr>
                                        <p:cTn id="7" dur="1000"/>
                                        <p:tgtEl>
                                          <p:spTgt spid="183321"/>
                                        </p:tgtEl>
                                      </p:cBhvr>
                                    </p:animEffect>
                                  </p:childTnLst>
                                  <p:subTnLst>
                                    <p:audio>
                                      <p:cMediaNode vol="0">
                                        <p:cTn display="0" masterRel="sameClick">
                                          <p:stCondLst>
                                            <p:cond evt="begin" delay="0">
                                              <p:tn val="5"/>
                                            </p:cond>
                                          </p:stCondLst>
                                          <p:endCondLst>
                                            <p:cond evt="onStopAudio" delay="0">
                                              <p:tgtEl>
                                                <p:sldTgt/>
                                              </p:tgtEl>
                                            </p:cond>
                                          </p:endCondLst>
                                        </p:cTn>
                                        <p:tgtEl>
                                          <p:sndTgt r:embed="rId2" name="REC04.wav"/>
                                        </p:tgtEl>
                                      </p:cMediaNode>
                                    </p:audio>
                                  </p:subTnLst>
                                </p:cTn>
                              </p:par>
                            </p:childTnLst>
                          </p:cTn>
                        </p:par>
                        <p:par>
                          <p:cTn id="8" fill="hold" nodeType="afterGroup">
                            <p:stCondLst>
                              <p:cond delay="1000"/>
                            </p:stCondLst>
                            <p:childTnLst>
                              <p:par>
                                <p:cTn id="9" presetID="5" presetClass="exit" presetSubtype="10" fill="hold" grpId="1" nodeType="afterEffect">
                                  <p:stCondLst>
                                    <p:cond delay="500"/>
                                  </p:stCondLst>
                                  <p:childTnLst>
                                    <p:animEffect transition="out" filter="checkerboard(across)">
                                      <p:cBhvr>
                                        <p:cTn id="10" dur="500"/>
                                        <p:tgtEl>
                                          <p:spTgt spid="183321"/>
                                        </p:tgtEl>
                                      </p:cBhvr>
                                    </p:animEffect>
                                    <p:set>
                                      <p:cBhvr>
                                        <p:cTn id="11" dur="1" fill="hold">
                                          <p:stCondLst>
                                            <p:cond delay="499"/>
                                          </p:stCondLst>
                                        </p:cTn>
                                        <p:tgtEl>
                                          <p:spTgt spid="183321"/>
                                        </p:tgtEl>
                                        <p:attrNameLst>
                                          <p:attrName>style.visibility</p:attrName>
                                        </p:attrNameLst>
                                      </p:cBhvr>
                                      <p:to>
                                        <p:strVal val="hidden"/>
                                      </p:to>
                                    </p:set>
                                  </p:childTnLst>
                                  <p:subTnLst>
                                    <p:audio>
                                      <p:cMediaNode vol="7000">
                                        <p:cTn display="0" masterRel="sameClick">
                                          <p:stCondLst>
                                            <p:cond evt="begin" delay="0">
                                              <p:tn val="9"/>
                                            </p:cond>
                                          </p:stCondLst>
                                          <p:endCondLst>
                                            <p:cond evt="onStopAudio" delay="0">
                                              <p:tgtEl>
                                                <p:sldTgt/>
                                              </p:tgtEl>
                                            </p:cond>
                                          </p:endCondLst>
                                        </p:cTn>
                                        <p:tgtEl>
                                          <p:sndTgt r:embed="rId2" name="REC04.wav"/>
                                        </p:tgtEl>
                                      </p:cMediaNode>
                                    </p:audio>
                                  </p:subTnLst>
                                </p:cTn>
                              </p:par>
                            </p:childTnLst>
                          </p:cTn>
                        </p:par>
                        <p:par>
                          <p:cTn id="12" fill="hold" nodeType="afterGroup">
                            <p:stCondLst>
                              <p:cond delay="2000"/>
                            </p:stCondLst>
                            <p:childTnLst>
                              <p:par>
                                <p:cTn id="13" presetID="1" presetClass="entr" presetSubtype="0" fill="hold" nodeType="afterEffect">
                                  <p:stCondLst>
                                    <p:cond delay="1000"/>
                                  </p:stCondLst>
                                  <p:childTnLst>
                                    <p:set>
                                      <p:cBhvr>
                                        <p:cTn id="14" dur="1" fill="hold">
                                          <p:stCondLst>
                                            <p:cond delay="0"/>
                                          </p:stCondLst>
                                        </p:cTn>
                                        <p:tgtEl>
                                          <p:spTgt spid="4"/>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3" name="DING.WAV"/>
                                        </p:tgtEl>
                                      </p:cMediaNode>
                                    </p:audio>
                                  </p:subTnLst>
                                </p:cTn>
                              </p:par>
                            </p:childTnLst>
                          </p:cTn>
                        </p:par>
                        <p:par>
                          <p:cTn id="15" fill="hold" nodeType="afterGroup">
                            <p:stCondLst>
                              <p:cond delay="3000"/>
                            </p:stCondLst>
                            <p:childTnLst>
                              <p:par>
                                <p:cTn id="16" presetID="1" presetClass="entr" presetSubtype="0" fill="hold" nodeType="afterEffect">
                                  <p:stCondLst>
                                    <p:cond delay="1000"/>
                                  </p:stCondLst>
                                  <p:childTnLst>
                                    <p:set>
                                      <p:cBhvr>
                                        <p:cTn id="17" dur="1" fill="hold">
                                          <p:stCondLst>
                                            <p:cond delay="0"/>
                                          </p:stCondLst>
                                        </p:cTn>
                                        <p:tgtEl>
                                          <p:spTgt spid="5"/>
                                        </p:tgtEl>
                                        <p:attrNameLst>
                                          <p:attrName>style.visibility</p:attrName>
                                        </p:attrNameLst>
                                      </p:cBhvr>
                                      <p:to>
                                        <p:strVal val="visible"/>
                                      </p:to>
                                    </p:set>
                                  </p:childTnLst>
                                  <p:subTnLst>
                                    <p:audio>
                                      <p:cMediaNode vol="100000">
                                        <p:cTn display="0" masterRel="sameClick">
                                          <p:stCondLst>
                                            <p:cond evt="begin" delay="0">
                                              <p:tn val="16"/>
                                            </p:cond>
                                          </p:stCondLst>
                                          <p:endCondLst>
                                            <p:cond evt="onStopAudio" delay="0">
                                              <p:tgtEl>
                                                <p:sldTgt/>
                                              </p:tgtEl>
                                            </p:cond>
                                          </p:endCondLst>
                                        </p:cTn>
                                        <p:tgtEl>
                                          <p:sndTgt r:embed="rId3" name="DING.WAV"/>
                                        </p:tgtEl>
                                      </p:cMediaNode>
                                    </p:audio>
                                  </p:subTnLst>
                                </p:cTn>
                              </p:par>
                            </p:childTnLst>
                          </p:cTn>
                        </p:par>
                        <p:par>
                          <p:cTn id="18" fill="hold" nodeType="afterGroup">
                            <p:stCondLst>
                              <p:cond delay="4000"/>
                            </p:stCondLst>
                            <p:childTnLst>
                              <p:par>
                                <p:cTn id="19" presetID="1" presetClass="entr" presetSubtype="0" fill="hold" nodeType="afterEffect">
                                  <p:stCondLst>
                                    <p:cond delay="1000"/>
                                  </p:stCondLst>
                                  <p:childTnLst>
                                    <p:set>
                                      <p:cBhvr>
                                        <p:cTn id="20"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19"/>
                                            </p:cond>
                                          </p:stCondLst>
                                          <p:endCondLst>
                                            <p:cond evt="onStopAudio" delay="0">
                                              <p:tgtEl>
                                                <p:sldTgt/>
                                              </p:tgtEl>
                                            </p:cond>
                                          </p:endCondLst>
                                        </p:cTn>
                                        <p:tgtEl>
                                          <p:sndTgt r:embed="rId3" name="DING.WAV"/>
                                        </p:tgtEl>
                                      </p:cMediaNode>
                                    </p:audio>
                                  </p:subTnLst>
                                </p:cTn>
                              </p:par>
                            </p:childTnLst>
                          </p:cTn>
                        </p:par>
                        <p:par>
                          <p:cTn id="21" fill="hold" nodeType="afterGroup">
                            <p:stCondLst>
                              <p:cond delay="5000"/>
                            </p:stCondLst>
                            <p:childTnLst>
                              <p:par>
                                <p:cTn id="22" presetID="1" presetClass="entr" presetSubtype="0" fill="hold" nodeType="afterEffect">
                                  <p:stCondLst>
                                    <p:cond delay="1000"/>
                                  </p:stCondLst>
                                  <p:childTnLst>
                                    <p:set>
                                      <p:cBhvr>
                                        <p:cTn id="23"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22"/>
                                            </p:cond>
                                          </p:stCondLst>
                                          <p:endCondLst>
                                            <p:cond evt="onStopAudio" delay="0">
                                              <p:tgtEl>
                                                <p:sldTgt/>
                                              </p:tgtEl>
                                            </p:cond>
                                          </p:endCondLst>
                                        </p:cTn>
                                        <p:tgtEl>
                                          <p:sndTgt r:embed="rId3" name="DING.WAV"/>
                                        </p:tgtEl>
                                      </p:cMediaNode>
                                    </p:audio>
                                  </p:subTnLst>
                                </p:cTn>
                              </p:par>
                            </p:childTnLst>
                          </p:cTn>
                        </p:par>
                        <p:par>
                          <p:cTn id="24" fill="hold" nodeType="afterGroup">
                            <p:stCondLst>
                              <p:cond delay="6000"/>
                            </p:stCondLst>
                            <p:childTnLst>
                              <p:par>
                                <p:cTn id="25" presetID="1" presetClass="entr" presetSubtype="0" fill="hold" nodeType="afterEffect">
                                  <p:stCondLst>
                                    <p:cond delay="1000"/>
                                  </p:stCondLst>
                                  <p:childTnLst>
                                    <p:set>
                                      <p:cBhvr>
                                        <p:cTn id="26" dur="1" fill="hold">
                                          <p:stCondLst>
                                            <p:cond delay="0"/>
                                          </p:stCondLst>
                                        </p:cTn>
                                        <p:tgtEl>
                                          <p:spTgt spid="8"/>
                                        </p:tgtEl>
                                        <p:attrNameLst>
                                          <p:attrName>style.visibility</p:attrName>
                                        </p:attrNameLst>
                                      </p:cBhvr>
                                      <p:to>
                                        <p:strVal val="visible"/>
                                      </p:to>
                                    </p:set>
                                  </p:childTnLst>
                                  <p:subTnLst>
                                    <p:audio>
                                      <p:cMediaNode vol="100000">
                                        <p:cTn display="0" masterRel="sameClick">
                                          <p:stCondLst>
                                            <p:cond evt="begin" delay="0">
                                              <p:tn val="25"/>
                                            </p:cond>
                                          </p:stCondLst>
                                          <p:endCondLst>
                                            <p:cond evt="onStopAudio" delay="0">
                                              <p:tgtEl>
                                                <p:sldTgt/>
                                              </p:tgtEl>
                                            </p:cond>
                                          </p:endCondLst>
                                        </p:cTn>
                                        <p:tgtEl>
                                          <p:sndTgt r:embed="rId3" name="DING.WAV"/>
                                        </p:tgtEl>
                                      </p:cMediaNode>
                                    </p:audio>
                                  </p:subTnLst>
                                </p:cTn>
                              </p:par>
                            </p:childTnLst>
                          </p:cTn>
                        </p:par>
                        <p:par>
                          <p:cTn id="27" fill="hold" nodeType="afterGroup">
                            <p:stCondLst>
                              <p:cond delay="7000"/>
                            </p:stCondLst>
                            <p:childTnLst>
                              <p:par>
                                <p:cTn id="28" presetID="1" presetClass="entr" presetSubtype="0" fill="hold" nodeType="afterEffect">
                                  <p:stCondLst>
                                    <p:cond delay="1000"/>
                                  </p:stCondLst>
                                  <p:childTnLst>
                                    <p:set>
                                      <p:cBhvr>
                                        <p:cTn id="29" dur="1" fill="hold">
                                          <p:stCondLst>
                                            <p:cond delay="0"/>
                                          </p:stCondLst>
                                        </p:cTn>
                                        <p:tgtEl>
                                          <p:spTgt spid="9"/>
                                        </p:tgtEl>
                                        <p:attrNameLst>
                                          <p:attrName>style.visibility</p:attrName>
                                        </p:attrNameLst>
                                      </p:cBhvr>
                                      <p:to>
                                        <p:strVal val="visible"/>
                                      </p:to>
                                    </p:set>
                                  </p:childTnLst>
                                  <p:subTnLst>
                                    <p:audio>
                                      <p:cMediaNode>
                                        <p:cTn display="0" masterRel="sameClick">
                                          <p:stCondLst>
                                            <p:cond evt="begin" delay="0">
                                              <p:tn val="28"/>
                                            </p:cond>
                                          </p:stCondLst>
                                          <p:endCondLst>
                                            <p:cond evt="onStopAudio" delay="0">
                                              <p:tgtEl>
                                                <p:sldTgt/>
                                              </p:tgtEl>
                                            </p:cond>
                                          </p:endCondLst>
                                        </p:cTn>
                                        <p:tgtEl>
                                          <p:sndTgt r:embed="rId3" name="DING.WAV"/>
                                        </p:tgtEl>
                                      </p:cMediaNode>
                                    </p:audio>
                                  </p:subTnLst>
                                </p:cTn>
                              </p:par>
                            </p:childTnLst>
                          </p:cTn>
                        </p:par>
                        <p:par>
                          <p:cTn id="30" fill="hold" nodeType="afterGroup">
                            <p:stCondLst>
                              <p:cond delay="8000"/>
                            </p:stCondLst>
                            <p:childTnLst>
                              <p:par>
                                <p:cTn id="31" presetID="1" presetClass="entr" presetSubtype="0" fill="hold" nodeType="afterEffect">
                                  <p:stCondLst>
                                    <p:cond delay="1000"/>
                                  </p:stCondLst>
                                  <p:childTnLst>
                                    <p:set>
                                      <p:cBhvr>
                                        <p:cTn id="32"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31"/>
                                            </p:cond>
                                          </p:stCondLst>
                                          <p:endCondLst>
                                            <p:cond evt="onStopAudio" delay="0">
                                              <p:tgtEl>
                                                <p:sldTgt/>
                                              </p:tgtEl>
                                            </p:cond>
                                          </p:endCondLst>
                                        </p:cTn>
                                        <p:tgtEl>
                                          <p:sndTgt r:embed="rId3" name="DING.WAV"/>
                                        </p:tgtEl>
                                      </p:cMediaNode>
                                    </p:audio>
                                  </p:subTnLst>
                                </p:cTn>
                              </p:par>
                            </p:childTnLst>
                          </p:cTn>
                        </p:par>
                        <p:par>
                          <p:cTn id="33" fill="hold" nodeType="afterGroup">
                            <p:stCondLst>
                              <p:cond delay="9000"/>
                            </p:stCondLst>
                            <p:childTnLst>
                              <p:par>
                                <p:cTn id="34" presetID="1" presetClass="entr" presetSubtype="0" fill="hold" nodeType="afterEffect">
                                  <p:stCondLst>
                                    <p:cond delay="1000"/>
                                  </p:stCondLst>
                                  <p:childTnLst>
                                    <p:set>
                                      <p:cBhvr>
                                        <p:cTn id="35" dur="1" fill="hold">
                                          <p:stCondLst>
                                            <p:cond delay="0"/>
                                          </p:stCondLst>
                                        </p:cTn>
                                        <p:tgtEl>
                                          <p:spTgt spid="11"/>
                                        </p:tgtEl>
                                        <p:attrNameLst>
                                          <p:attrName>style.visibility</p:attrName>
                                        </p:attrNameLst>
                                      </p:cBhvr>
                                      <p:to>
                                        <p:strVal val="visible"/>
                                      </p:to>
                                    </p:set>
                                  </p:childTnLst>
                                  <p:subTnLst>
                                    <p:audio>
                                      <p:cMediaNode>
                                        <p:cTn display="0" masterRel="sameClick">
                                          <p:stCondLst>
                                            <p:cond evt="begin" delay="0">
                                              <p:tn val="34"/>
                                            </p:cond>
                                          </p:stCondLst>
                                          <p:endCondLst>
                                            <p:cond evt="onStopAudio" delay="0">
                                              <p:tgtEl>
                                                <p:sldTgt/>
                                              </p:tgtEl>
                                            </p:cond>
                                          </p:endCondLst>
                                        </p:cTn>
                                        <p:tgtEl>
                                          <p:sndTgt r:embed="rId3" name="DING.WAV"/>
                                        </p:tgtEl>
                                      </p:cMediaNode>
                                    </p:audio>
                                  </p:subTnLst>
                                </p:cTn>
                              </p:par>
                            </p:childTnLst>
                          </p:cTn>
                        </p:par>
                        <p:par>
                          <p:cTn id="36" fill="hold" nodeType="afterGroup">
                            <p:stCondLst>
                              <p:cond delay="10000"/>
                            </p:stCondLst>
                            <p:childTnLst>
                              <p:par>
                                <p:cTn id="37" presetID="1" presetClass="entr" presetSubtype="0" fill="hold" nodeType="afterEffect">
                                  <p:stCondLst>
                                    <p:cond delay="1000"/>
                                  </p:stCondLst>
                                  <p:childTnLst>
                                    <p:set>
                                      <p:cBhvr>
                                        <p:cTn id="38"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37"/>
                                            </p:cond>
                                          </p:stCondLst>
                                          <p:endCondLst>
                                            <p:cond evt="onStopAudio" delay="0">
                                              <p:tgtEl>
                                                <p:sldTgt/>
                                              </p:tgtEl>
                                            </p:cond>
                                          </p:endCondLst>
                                        </p:cTn>
                                        <p:tgtEl>
                                          <p:sndTgt r:embed="rId3" name="DING.WAV"/>
                                        </p:tgtEl>
                                      </p:cMediaNode>
                                    </p:audio>
                                  </p:subTnLst>
                                </p:cTn>
                              </p:par>
                            </p:childTnLst>
                          </p:cTn>
                        </p:par>
                        <p:par>
                          <p:cTn id="39" fill="hold" nodeType="afterGroup">
                            <p:stCondLst>
                              <p:cond delay="11000"/>
                            </p:stCondLst>
                            <p:childTnLst>
                              <p:par>
                                <p:cTn id="40" presetID="1" presetClass="entr" presetSubtype="0" fill="hold" nodeType="afterEffect">
                                  <p:stCondLst>
                                    <p:cond delay="1000"/>
                                  </p:stCondLst>
                                  <p:childTnLst>
                                    <p:set>
                                      <p:cBhvr>
                                        <p:cTn id="41" dur="1" fill="hold">
                                          <p:stCondLst>
                                            <p:cond delay="0"/>
                                          </p:stCondLst>
                                        </p:cTn>
                                        <p:tgtEl>
                                          <p:spTgt spid="13"/>
                                        </p:tgtEl>
                                        <p:attrNameLst>
                                          <p:attrName>style.visibility</p:attrName>
                                        </p:attrNameLst>
                                      </p:cBhvr>
                                      <p:to>
                                        <p:strVal val="visible"/>
                                      </p:to>
                                    </p:set>
                                  </p:childTnLst>
                                  <p:subTnLst>
                                    <p:audio>
                                      <p:cMediaNode>
                                        <p:cTn display="0" masterRel="sameClick">
                                          <p:stCondLst>
                                            <p:cond evt="begin" delay="0">
                                              <p:tn val="40"/>
                                            </p:cond>
                                          </p:stCondLst>
                                          <p:endCondLst>
                                            <p:cond evt="onStopAudio" delay="0">
                                              <p:tgtEl>
                                                <p:sldTgt/>
                                              </p:tgtEl>
                                            </p:cond>
                                          </p:endCondLst>
                                        </p:cTn>
                                        <p:tgtEl>
                                          <p:sndTgt r:embed="rId3" name="DING.WAV"/>
                                        </p:tgtEl>
                                      </p:cMediaNode>
                                    </p:audio>
                                  </p:subTnLst>
                                </p:cTn>
                              </p:par>
                            </p:childTnLst>
                          </p:cTn>
                        </p:par>
                        <p:par>
                          <p:cTn id="42" fill="hold" nodeType="afterGroup">
                            <p:stCondLst>
                              <p:cond delay="12000"/>
                            </p:stCondLst>
                            <p:childTnLst>
                              <p:par>
                                <p:cTn id="43" presetID="1" presetClass="entr" presetSubtype="0" fill="hold" nodeType="afterEffect">
                                  <p:stCondLst>
                                    <p:cond delay="1000"/>
                                  </p:stCondLst>
                                  <p:childTnLst>
                                    <p:set>
                                      <p:cBhvr>
                                        <p:cTn id="44" dur="1" fill="hold">
                                          <p:stCondLst>
                                            <p:cond delay="0"/>
                                          </p:stCondLst>
                                        </p:cTn>
                                        <p:tgtEl>
                                          <p:spTgt spid="14"/>
                                        </p:tgtEl>
                                        <p:attrNameLst>
                                          <p:attrName>style.visibility</p:attrName>
                                        </p:attrNameLst>
                                      </p:cBhvr>
                                      <p:to>
                                        <p:strVal val="visible"/>
                                      </p:to>
                                    </p:set>
                                  </p:childTnLst>
                                  <p:subTnLst>
                                    <p:audio>
                                      <p:cMediaNode>
                                        <p:cTn display="0" masterRel="sameClick">
                                          <p:stCondLst>
                                            <p:cond evt="begin" delay="0">
                                              <p:tn val="43"/>
                                            </p:cond>
                                          </p:stCondLst>
                                          <p:endCondLst>
                                            <p:cond evt="onStopAudio" delay="0">
                                              <p:tgtEl>
                                                <p:sldTgt/>
                                              </p:tgtEl>
                                            </p:cond>
                                          </p:endCondLst>
                                        </p:cTn>
                                        <p:tgtEl>
                                          <p:sndTgt r:embed="rId3" name="DING.WAV"/>
                                        </p:tgtEl>
                                      </p:cMediaNode>
                                    </p:audio>
                                  </p:subTnLst>
                                </p:cTn>
                              </p:par>
                            </p:childTnLst>
                          </p:cTn>
                        </p:par>
                        <p:par>
                          <p:cTn id="45" fill="hold" nodeType="afterGroup">
                            <p:stCondLst>
                              <p:cond delay="13000"/>
                            </p:stCondLst>
                            <p:childTnLst>
                              <p:par>
                                <p:cTn id="46" presetID="1" presetClass="entr" presetSubtype="0" fill="hold" nodeType="afterEffect">
                                  <p:stCondLst>
                                    <p:cond delay="1000"/>
                                  </p:stCondLst>
                                  <p:childTnLst>
                                    <p:set>
                                      <p:cBhvr>
                                        <p:cTn id="47"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46"/>
                                            </p:cond>
                                          </p:stCondLst>
                                          <p:endCondLst>
                                            <p:cond evt="onStopAudio" delay="0">
                                              <p:tgtEl>
                                                <p:sldTgt/>
                                              </p:tgtEl>
                                            </p:cond>
                                          </p:endCondLst>
                                        </p:cTn>
                                        <p:tgtEl>
                                          <p:sndTgt r:embed="rId3" name="DING.WAV"/>
                                        </p:tgtEl>
                                      </p:cMediaNode>
                                    </p:audio>
                                  </p:subTnLst>
                                </p:cTn>
                              </p:par>
                            </p:childTnLst>
                          </p:cTn>
                        </p:par>
                        <p:par>
                          <p:cTn id="48" fill="hold" nodeType="afterGroup">
                            <p:stCondLst>
                              <p:cond delay="14000"/>
                            </p:stCondLst>
                            <p:childTnLst>
                              <p:par>
                                <p:cTn id="49" presetID="1" presetClass="entr" presetSubtype="0" fill="hold" nodeType="afterEffect">
                                  <p:stCondLst>
                                    <p:cond delay="1000"/>
                                  </p:stCondLst>
                                  <p:childTnLst>
                                    <p:set>
                                      <p:cBhvr>
                                        <p:cTn id="50"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49"/>
                                            </p:cond>
                                          </p:stCondLst>
                                          <p:endCondLst>
                                            <p:cond evt="onStopAudio" delay="0">
                                              <p:tgtEl>
                                                <p:sldTgt/>
                                              </p:tgtEl>
                                            </p:cond>
                                          </p:endCondLst>
                                        </p:cTn>
                                        <p:tgtEl>
                                          <p:sndTgt r:embed="rId3" name="DING.WAV"/>
                                        </p:tgtEl>
                                      </p:cMediaNode>
                                    </p:audio>
                                  </p:subTnLst>
                                </p:cTn>
                              </p:par>
                            </p:childTnLst>
                          </p:cTn>
                        </p:par>
                        <p:par>
                          <p:cTn id="51" fill="hold" nodeType="afterGroup">
                            <p:stCondLst>
                              <p:cond delay="15000"/>
                            </p:stCondLst>
                            <p:childTnLst>
                              <p:par>
                                <p:cTn id="52" presetID="1" presetClass="entr" presetSubtype="0" fill="hold" nodeType="afterEffect">
                                  <p:stCondLst>
                                    <p:cond delay="1000"/>
                                  </p:stCondLst>
                                  <p:childTnLst>
                                    <p:set>
                                      <p:cBhvr>
                                        <p:cTn id="53" dur="1" fill="hold">
                                          <p:stCondLst>
                                            <p:cond delay="0"/>
                                          </p:stCondLst>
                                        </p:cTn>
                                        <p:tgtEl>
                                          <p:spTgt spid="17"/>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3" name="DING.WAV"/>
                                        </p:tgtEl>
                                      </p:cMediaNode>
                                    </p:audio>
                                  </p:subTnLst>
                                </p:cTn>
                              </p:par>
                            </p:childTnLst>
                          </p:cTn>
                        </p:par>
                        <p:par>
                          <p:cTn id="54" fill="hold" nodeType="afterGroup">
                            <p:stCondLst>
                              <p:cond delay="16000"/>
                            </p:stCondLst>
                            <p:childTnLst>
                              <p:par>
                                <p:cTn id="55" presetID="1" presetClass="entr" presetSubtype="0" fill="hold" nodeType="afterEffect">
                                  <p:stCondLst>
                                    <p:cond delay="1000"/>
                                  </p:stCondLst>
                                  <p:childTnLst>
                                    <p:set>
                                      <p:cBhvr>
                                        <p:cTn id="56" dur="1" fill="hold">
                                          <p:stCondLst>
                                            <p:cond delay="0"/>
                                          </p:stCondLst>
                                        </p:cTn>
                                        <p:tgtEl>
                                          <p:spTgt spid="18"/>
                                        </p:tgtEl>
                                        <p:attrNameLst>
                                          <p:attrName>style.visibility</p:attrName>
                                        </p:attrNameLst>
                                      </p:cBhvr>
                                      <p:to>
                                        <p:strVal val="visible"/>
                                      </p:to>
                                    </p:set>
                                  </p:childTnLst>
                                  <p:subTnLst>
                                    <p:audio>
                                      <p:cMediaNode>
                                        <p:cTn display="0" masterRel="sameClick">
                                          <p:stCondLst>
                                            <p:cond evt="begin" delay="0">
                                              <p:tn val="55"/>
                                            </p:cond>
                                          </p:stCondLst>
                                          <p:endCondLst>
                                            <p:cond evt="onStopAudio" delay="0">
                                              <p:tgtEl>
                                                <p:sldTgt/>
                                              </p:tgtEl>
                                            </p:cond>
                                          </p:endCondLst>
                                        </p:cTn>
                                        <p:tgtEl>
                                          <p:sndTgt r:embed="rId3" name="DING.WAV"/>
                                        </p:tgtEl>
                                      </p:cMediaNode>
                                    </p:audio>
                                  </p:subTnLst>
                                </p:cTn>
                              </p:par>
                            </p:childTnLst>
                          </p:cTn>
                        </p:par>
                        <p:par>
                          <p:cTn id="57" fill="hold" nodeType="afterGroup">
                            <p:stCondLst>
                              <p:cond delay="17000"/>
                            </p:stCondLst>
                            <p:childTnLst>
                              <p:par>
                                <p:cTn id="58" presetID="5" presetClass="entr" presetSubtype="10" fill="hold" grpId="0" nodeType="afterEffect">
                                  <p:stCondLst>
                                    <p:cond delay="0"/>
                                  </p:stCondLst>
                                  <p:childTnLst>
                                    <p:set>
                                      <p:cBhvr>
                                        <p:cTn id="59" dur="1" fill="hold">
                                          <p:stCondLst>
                                            <p:cond delay="0"/>
                                          </p:stCondLst>
                                        </p:cTn>
                                        <p:tgtEl>
                                          <p:spTgt spid="183367"/>
                                        </p:tgtEl>
                                        <p:attrNameLst>
                                          <p:attrName>style.visibility</p:attrName>
                                        </p:attrNameLst>
                                      </p:cBhvr>
                                      <p:to>
                                        <p:strVal val="visible"/>
                                      </p:to>
                                    </p:set>
                                    <p:animEffect transition="in" filter="checkerboard(across)">
                                      <p:cBhvr>
                                        <p:cTn id="60" dur="1000"/>
                                        <p:tgtEl>
                                          <p:spTgt spid="183367"/>
                                        </p:tgtEl>
                                      </p:cBhvr>
                                    </p:animEffect>
                                  </p:childTnLst>
                                  <p:subTnLst>
                                    <p:audio>
                                      <p:cMediaNode>
                                        <p:cTn display="0" masterRel="sameClick">
                                          <p:stCondLst>
                                            <p:cond evt="begin" delay="0">
                                              <p:tn val="58"/>
                                            </p:cond>
                                          </p:stCondLst>
                                          <p:endCondLst>
                                            <p:cond evt="onStopAudio" delay="0">
                                              <p:tgtEl>
                                                <p:sldTgt/>
                                              </p:tgtEl>
                                            </p:cond>
                                          </p:endCondLst>
                                        </p:cTn>
                                        <p:tgtEl>
                                          <p:sndTgt r:embed="rId2" name="REC04.wav"/>
                                        </p:tgtEl>
                                      </p:cMediaNode>
                                    </p:audio>
                                  </p:subTnLst>
                                </p:cTn>
                              </p:par>
                            </p:childTnLst>
                          </p:cTn>
                        </p:par>
                      </p:childTnLst>
                    </p:cTn>
                  </p:par>
                  <p:par>
                    <p:cTn id="61" fill="hold" nodeType="clickPar">
                      <p:stCondLst>
                        <p:cond delay="indefinite"/>
                      </p:stCondLst>
                      <p:childTnLst>
                        <p:par>
                          <p:cTn id="62" fill="hold" nodeType="withGroup">
                            <p:stCondLst>
                              <p:cond delay="0"/>
                            </p:stCondLst>
                            <p:childTnLst>
                              <p:par>
                                <p:cTn id="63" presetID="25" presetClass="entr" presetSubtype="0" fill="hold" grpId="0" nodeType="clickEffect">
                                  <p:stCondLst>
                                    <p:cond delay="0"/>
                                  </p:stCondLst>
                                  <p:childTnLst>
                                    <p:set>
                                      <p:cBhvr>
                                        <p:cTn id="64" dur="1" fill="hold">
                                          <p:stCondLst>
                                            <p:cond delay="0"/>
                                          </p:stCondLst>
                                        </p:cTn>
                                        <p:tgtEl>
                                          <p:spTgt spid="183368"/>
                                        </p:tgtEl>
                                        <p:attrNameLst>
                                          <p:attrName>style.visibility</p:attrName>
                                        </p:attrNameLst>
                                      </p:cBhvr>
                                      <p:to>
                                        <p:strVal val="visible"/>
                                      </p:to>
                                    </p:set>
                                    <p:anim calcmode="lin" valueType="num">
                                      <p:cBhvr>
                                        <p:cTn id="65" dur="500" decel="50000" fill="hold">
                                          <p:stCondLst>
                                            <p:cond delay="0"/>
                                          </p:stCondLst>
                                        </p:cTn>
                                        <p:tgtEl>
                                          <p:spTgt spid="183368"/>
                                        </p:tgtEl>
                                        <p:attrNameLst>
                                          <p:attrName>style.rotation</p:attrName>
                                        </p:attrNameLst>
                                      </p:cBhvr>
                                      <p:tavLst>
                                        <p:tav tm="0">
                                          <p:val>
                                            <p:fltVal val="-90"/>
                                          </p:val>
                                        </p:tav>
                                        <p:tav tm="100000">
                                          <p:val>
                                            <p:fltVal val="0"/>
                                          </p:val>
                                        </p:tav>
                                      </p:tavLst>
                                    </p:anim>
                                    <p:anim calcmode="lin" valueType="num">
                                      <p:cBhvr>
                                        <p:cTn id="66" dur="500" decel="50000" fill="hold">
                                          <p:stCondLst>
                                            <p:cond delay="0"/>
                                          </p:stCondLst>
                                        </p:cTn>
                                        <p:tgtEl>
                                          <p:spTgt spid="183368"/>
                                        </p:tgtEl>
                                        <p:attrNameLst>
                                          <p:attrName>ppt_w</p:attrName>
                                        </p:attrNameLst>
                                      </p:cBhvr>
                                      <p:tavLst>
                                        <p:tav tm="0">
                                          <p:val>
                                            <p:strVal val="#ppt_w"/>
                                          </p:val>
                                        </p:tav>
                                        <p:tav tm="100000">
                                          <p:val>
                                            <p:strVal val="#ppt_w*.05"/>
                                          </p:val>
                                        </p:tav>
                                      </p:tavLst>
                                    </p:anim>
                                    <p:anim calcmode="lin" valueType="num">
                                      <p:cBhvr>
                                        <p:cTn id="67" dur="500" accel="50000" fill="hold">
                                          <p:stCondLst>
                                            <p:cond delay="500"/>
                                          </p:stCondLst>
                                        </p:cTn>
                                        <p:tgtEl>
                                          <p:spTgt spid="183368"/>
                                        </p:tgtEl>
                                        <p:attrNameLst>
                                          <p:attrName>ppt_w</p:attrName>
                                        </p:attrNameLst>
                                      </p:cBhvr>
                                      <p:tavLst>
                                        <p:tav tm="0">
                                          <p:val>
                                            <p:strVal val="#ppt_w*.05"/>
                                          </p:val>
                                        </p:tav>
                                        <p:tav tm="100000">
                                          <p:val>
                                            <p:strVal val="#ppt_w"/>
                                          </p:val>
                                        </p:tav>
                                      </p:tavLst>
                                    </p:anim>
                                    <p:anim calcmode="lin" valueType="num">
                                      <p:cBhvr>
                                        <p:cTn id="68" dur="1000" fill="hold"/>
                                        <p:tgtEl>
                                          <p:spTgt spid="183368"/>
                                        </p:tgtEl>
                                        <p:attrNameLst>
                                          <p:attrName>ppt_h</p:attrName>
                                        </p:attrNameLst>
                                      </p:cBhvr>
                                      <p:tavLst>
                                        <p:tav tm="0">
                                          <p:val>
                                            <p:strVal val="#ppt_h"/>
                                          </p:val>
                                        </p:tav>
                                        <p:tav tm="100000">
                                          <p:val>
                                            <p:strVal val="#ppt_h"/>
                                          </p:val>
                                        </p:tav>
                                      </p:tavLst>
                                    </p:anim>
                                    <p:anim calcmode="lin" valueType="num">
                                      <p:cBhvr>
                                        <p:cTn id="69" dur="500" decel="50000" fill="hold">
                                          <p:stCondLst>
                                            <p:cond delay="0"/>
                                          </p:stCondLst>
                                        </p:cTn>
                                        <p:tgtEl>
                                          <p:spTgt spid="183368"/>
                                        </p:tgtEl>
                                        <p:attrNameLst>
                                          <p:attrName>ppt_x</p:attrName>
                                        </p:attrNameLst>
                                      </p:cBhvr>
                                      <p:tavLst>
                                        <p:tav tm="0">
                                          <p:val>
                                            <p:strVal val="#ppt_x+.4"/>
                                          </p:val>
                                        </p:tav>
                                        <p:tav tm="100000">
                                          <p:val>
                                            <p:strVal val="#ppt_x"/>
                                          </p:val>
                                        </p:tav>
                                      </p:tavLst>
                                    </p:anim>
                                    <p:anim calcmode="lin" valueType="num">
                                      <p:cBhvr>
                                        <p:cTn id="70" dur="500" decel="50000" fill="hold">
                                          <p:stCondLst>
                                            <p:cond delay="0"/>
                                          </p:stCondLst>
                                        </p:cTn>
                                        <p:tgtEl>
                                          <p:spTgt spid="183368"/>
                                        </p:tgtEl>
                                        <p:attrNameLst>
                                          <p:attrName>ppt_y</p:attrName>
                                        </p:attrNameLst>
                                      </p:cBhvr>
                                      <p:tavLst>
                                        <p:tav tm="0">
                                          <p:val>
                                            <p:strVal val="#ppt_y-.2"/>
                                          </p:val>
                                        </p:tav>
                                        <p:tav tm="100000">
                                          <p:val>
                                            <p:strVal val="#ppt_y+.1"/>
                                          </p:val>
                                        </p:tav>
                                      </p:tavLst>
                                    </p:anim>
                                    <p:anim calcmode="lin" valueType="num">
                                      <p:cBhvr>
                                        <p:cTn id="71" dur="500" accel="50000" fill="hold">
                                          <p:stCondLst>
                                            <p:cond delay="500"/>
                                          </p:stCondLst>
                                        </p:cTn>
                                        <p:tgtEl>
                                          <p:spTgt spid="183368"/>
                                        </p:tgtEl>
                                        <p:attrNameLst>
                                          <p:attrName>ppt_y</p:attrName>
                                        </p:attrNameLst>
                                      </p:cBhvr>
                                      <p:tavLst>
                                        <p:tav tm="0">
                                          <p:val>
                                            <p:strVal val="#ppt_y+.1"/>
                                          </p:val>
                                        </p:tav>
                                        <p:tav tm="100000">
                                          <p:val>
                                            <p:strVal val="#ppt_y"/>
                                          </p:val>
                                        </p:tav>
                                      </p:tavLst>
                                    </p:anim>
                                    <p:animEffect transition="in" filter="fade">
                                      <p:cBhvr>
                                        <p:cTn id="72" dur="1000" decel="50000">
                                          <p:stCondLst>
                                            <p:cond delay="0"/>
                                          </p:stCondLst>
                                        </p:cTn>
                                        <p:tgtEl>
                                          <p:spTgt spid="1833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21" grpId="0" animBg="1"/>
      <p:bldP spid="183321" grpId="1" animBg="1"/>
      <p:bldP spid="183367" grpId="0" animBg="1"/>
      <p:bldP spid="1833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a:extLst>
              <a:ext uri="{FF2B5EF4-FFF2-40B4-BE49-F238E27FC236}">
                <a16:creationId xmlns:a16="http://schemas.microsoft.com/office/drawing/2014/main" id="{8B8CAF42-A952-43BE-B695-4D339388FFA9}"/>
              </a:ext>
            </a:extLst>
          </p:cNvPr>
          <p:cNvSpPr>
            <a:spLocks noChangeArrowheads="1"/>
          </p:cNvSpPr>
          <p:nvPr/>
        </p:nvSpPr>
        <p:spPr bwMode="auto">
          <a:xfrm>
            <a:off x="1524000" y="0"/>
            <a:ext cx="9144000" cy="6553200"/>
          </a:xfrm>
          <a:prstGeom prst="roundRect">
            <a:avLst>
              <a:gd name="adj" fmla="val 16667"/>
            </a:avLst>
          </a:prstGeom>
          <a:solidFill>
            <a:schemeClr val="bg1"/>
          </a:solidFill>
          <a:ln w="57150" cmpd="thinThick">
            <a:solidFill>
              <a:srgbClr val="CC00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endParaRPr>
          </a:p>
        </p:txBody>
      </p:sp>
      <p:pic>
        <p:nvPicPr>
          <p:cNvPr id="9219" name="Picture 3" descr="an30">
            <a:extLst>
              <a:ext uri="{FF2B5EF4-FFF2-40B4-BE49-F238E27FC236}">
                <a16:creationId xmlns:a16="http://schemas.microsoft.com/office/drawing/2014/main" id="{EC2020FA-1B4C-43FF-8395-A1F1167F964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81001"/>
            <a:ext cx="1295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33">
            <a:extLst>
              <a:ext uri="{FF2B5EF4-FFF2-40B4-BE49-F238E27FC236}">
                <a16:creationId xmlns:a16="http://schemas.microsoft.com/office/drawing/2014/main" id="{A13C386A-E91F-4D1E-ABEC-98AB5D3DB74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90700" y="1447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WordArt 5">
            <a:extLst>
              <a:ext uri="{FF2B5EF4-FFF2-40B4-BE49-F238E27FC236}">
                <a16:creationId xmlns:a16="http://schemas.microsoft.com/office/drawing/2014/main" id="{B2F5DDDF-AA23-4E98-9329-4F574C99E3BB}"/>
              </a:ext>
            </a:extLst>
          </p:cNvPr>
          <p:cNvSpPr>
            <a:spLocks noChangeArrowheads="1" noChangeShapeType="1" noTextEdit="1"/>
          </p:cNvSpPr>
          <p:nvPr/>
        </p:nvSpPr>
        <p:spPr bwMode="auto">
          <a:xfrm>
            <a:off x="3886200" y="533400"/>
            <a:ext cx="5181600" cy="6096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BahamasBH" panose="020BE200000000000000" pitchFamily="34" charset="0"/>
              </a:rPr>
              <a:t>rung chu«ng vµng </a:t>
            </a:r>
          </a:p>
        </p:txBody>
      </p:sp>
      <p:pic>
        <p:nvPicPr>
          <p:cNvPr id="9222" name="Picture 6" descr="star_tip_md_wht">
            <a:extLst>
              <a:ext uri="{FF2B5EF4-FFF2-40B4-BE49-F238E27FC236}">
                <a16:creationId xmlns:a16="http://schemas.microsoft.com/office/drawing/2014/main" id="{A475CCE7-6DBB-4387-A007-87446579103C}"/>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144000" y="38100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7" descr="people008">
            <a:extLst>
              <a:ext uri="{FF2B5EF4-FFF2-40B4-BE49-F238E27FC236}">
                <a16:creationId xmlns:a16="http://schemas.microsoft.com/office/drawing/2014/main" id="{BF656ED6-3B21-4969-9AAE-D09A04B68560}"/>
              </a:ext>
            </a:extLst>
          </p:cNvPr>
          <p:cNvPicPr>
            <a:picLocks noChangeAspect="1" noChangeArrowheads="1" noCrop="1"/>
          </p:cNvPicPr>
          <p:nvPr/>
        </p:nvPicPr>
        <p:blipFill>
          <a:blip r:embed="rId5">
            <a:lum contrast="12000"/>
            <a:extLst>
              <a:ext uri="{28A0092B-C50C-407E-A947-70E740481C1C}">
                <a14:useLocalDpi xmlns:a14="http://schemas.microsoft.com/office/drawing/2010/main" val="0"/>
              </a:ext>
            </a:extLst>
          </a:blip>
          <a:srcRect/>
          <a:stretch>
            <a:fillRect/>
          </a:stretch>
        </p:blipFill>
        <p:spPr bwMode="auto">
          <a:xfrm>
            <a:off x="1828800" y="48768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4" name="Group 8">
            <a:extLst>
              <a:ext uri="{FF2B5EF4-FFF2-40B4-BE49-F238E27FC236}">
                <a16:creationId xmlns:a16="http://schemas.microsoft.com/office/drawing/2014/main" id="{832DA8F1-3F15-4D6D-B871-77AF38636128}"/>
              </a:ext>
            </a:extLst>
          </p:cNvPr>
          <p:cNvGrpSpPr>
            <a:grpSpLocks/>
          </p:cNvGrpSpPr>
          <p:nvPr/>
        </p:nvGrpSpPr>
        <p:grpSpPr bwMode="auto">
          <a:xfrm>
            <a:off x="1524001" y="1600200"/>
            <a:ext cx="1774825" cy="1371600"/>
            <a:chOff x="4450" y="0"/>
            <a:chExt cx="1118" cy="1104"/>
          </a:xfrm>
        </p:grpSpPr>
        <p:pic>
          <p:nvPicPr>
            <p:cNvPr id="9283" name="Picture 9" descr="CLOCK">
              <a:extLst>
                <a:ext uri="{FF2B5EF4-FFF2-40B4-BE49-F238E27FC236}">
                  <a16:creationId xmlns:a16="http://schemas.microsoft.com/office/drawing/2014/main" id="{05BE1F29-B276-4EB1-A5E6-F03EEF59DD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84" name="AutoShape 10">
              <a:extLst>
                <a:ext uri="{FF2B5EF4-FFF2-40B4-BE49-F238E27FC236}">
                  <a16:creationId xmlns:a16="http://schemas.microsoft.com/office/drawing/2014/main" id="{BCD6F1B9-AA57-4AC7-ACE0-A1A990A69FF0}"/>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01s </a:t>
              </a:r>
            </a:p>
          </p:txBody>
        </p:sp>
      </p:grpSp>
      <p:grpSp>
        <p:nvGrpSpPr>
          <p:cNvPr id="9225" name="Group 11">
            <a:extLst>
              <a:ext uri="{FF2B5EF4-FFF2-40B4-BE49-F238E27FC236}">
                <a16:creationId xmlns:a16="http://schemas.microsoft.com/office/drawing/2014/main" id="{C013CC96-5C7F-4550-8C62-EF7B9C10DFCD}"/>
              </a:ext>
            </a:extLst>
          </p:cNvPr>
          <p:cNvGrpSpPr>
            <a:grpSpLocks/>
          </p:cNvGrpSpPr>
          <p:nvPr/>
        </p:nvGrpSpPr>
        <p:grpSpPr bwMode="auto">
          <a:xfrm>
            <a:off x="1524001" y="1600200"/>
            <a:ext cx="1774825" cy="1371600"/>
            <a:chOff x="4450" y="0"/>
            <a:chExt cx="1118" cy="1104"/>
          </a:xfrm>
        </p:grpSpPr>
        <p:pic>
          <p:nvPicPr>
            <p:cNvPr id="9281" name="Picture 12" descr="CLOCK">
              <a:extLst>
                <a:ext uri="{FF2B5EF4-FFF2-40B4-BE49-F238E27FC236}">
                  <a16:creationId xmlns:a16="http://schemas.microsoft.com/office/drawing/2014/main" id="{20F20336-FDB1-45B9-96B2-349F9EB1D66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82" name="AutoShape 13">
              <a:extLst>
                <a:ext uri="{FF2B5EF4-FFF2-40B4-BE49-F238E27FC236}">
                  <a16:creationId xmlns:a16="http://schemas.microsoft.com/office/drawing/2014/main" id="{184D302D-E403-4BB9-8BED-6751A199C01D}"/>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02s </a:t>
              </a:r>
            </a:p>
          </p:txBody>
        </p:sp>
      </p:grpSp>
      <p:grpSp>
        <p:nvGrpSpPr>
          <p:cNvPr id="9226" name="Group 14">
            <a:extLst>
              <a:ext uri="{FF2B5EF4-FFF2-40B4-BE49-F238E27FC236}">
                <a16:creationId xmlns:a16="http://schemas.microsoft.com/office/drawing/2014/main" id="{8332A93F-87EF-4F3B-918B-964CD4FE6032}"/>
              </a:ext>
            </a:extLst>
          </p:cNvPr>
          <p:cNvGrpSpPr>
            <a:grpSpLocks/>
          </p:cNvGrpSpPr>
          <p:nvPr/>
        </p:nvGrpSpPr>
        <p:grpSpPr bwMode="auto">
          <a:xfrm>
            <a:off x="1524001" y="1600200"/>
            <a:ext cx="1774825" cy="1371600"/>
            <a:chOff x="4450" y="0"/>
            <a:chExt cx="1118" cy="1104"/>
          </a:xfrm>
        </p:grpSpPr>
        <p:pic>
          <p:nvPicPr>
            <p:cNvPr id="9279" name="Picture 15" descr="CLOCK">
              <a:extLst>
                <a:ext uri="{FF2B5EF4-FFF2-40B4-BE49-F238E27FC236}">
                  <a16:creationId xmlns:a16="http://schemas.microsoft.com/office/drawing/2014/main" id="{BDD77942-3526-4156-801E-4489FE75FD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80" name="AutoShape 16">
              <a:extLst>
                <a:ext uri="{FF2B5EF4-FFF2-40B4-BE49-F238E27FC236}">
                  <a16:creationId xmlns:a16="http://schemas.microsoft.com/office/drawing/2014/main" id="{C76A2DE1-6604-446D-8B6B-D1D302C607A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03s </a:t>
              </a:r>
            </a:p>
          </p:txBody>
        </p:sp>
      </p:grpSp>
      <p:grpSp>
        <p:nvGrpSpPr>
          <p:cNvPr id="9227" name="Group 17">
            <a:extLst>
              <a:ext uri="{FF2B5EF4-FFF2-40B4-BE49-F238E27FC236}">
                <a16:creationId xmlns:a16="http://schemas.microsoft.com/office/drawing/2014/main" id="{5AB204C7-1C49-4718-A105-CE3B3EB926CF}"/>
              </a:ext>
            </a:extLst>
          </p:cNvPr>
          <p:cNvGrpSpPr>
            <a:grpSpLocks/>
          </p:cNvGrpSpPr>
          <p:nvPr/>
        </p:nvGrpSpPr>
        <p:grpSpPr bwMode="auto">
          <a:xfrm>
            <a:off x="1524001" y="1600200"/>
            <a:ext cx="1774825" cy="1371600"/>
            <a:chOff x="4450" y="0"/>
            <a:chExt cx="1118" cy="1104"/>
          </a:xfrm>
        </p:grpSpPr>
        <p:pic>
          <p:nvPicPr>
            <p:cNvPr id="9277" name="Picture 18" descr="CLOCK">
              <a:extLst>
                <a:ext uri="{FF2B5EF4-FFF2-40B4-BE49-F238E27FC236}">
                  <a16:creationId xmlns:a16="http://schemas.microsoft.com/office/drawing/2014/main" id="{60BDB5F9-3B4D-48B7-8FA6-4E8D57A45D9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78" name="AutoShape 19">
              <a:extLst>
                <a:ext uri="{FF2B5EF4-FFF2-40B4-BE49-F238E27FC236}">
                  <a16:creationId xmlns:a16="http://schemas.microsoft.com/office/drawing/2014/main" id="{0765B517-B99B-4D70-905A-2E33E84C482E}"/>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04s </a:t>
              </a:r>
            </a:p>
          </p:txBody>
        </p:sp>
      </p:grpSp>
      <p:grpSp>
        <p:nvGrpSpPr>
          <p:cNvPr id="9228" name="Group 20">
            <a:extLst>
              <a:ext uri="{FF2B5EF4-FFF2-40B4-BE49-F238E27FC236}">
                <a16:creationId xmlns:a16="http://schemas.microsoft.com/office/drawing/2014/main" id="{3F695385-6A62-4641-8160-33258C52AD2C}"/>
              </a:ext>
            </a:extLst>
          </p:cNvPr>
          <p:cNvGrpSpPr>
            <a:grpSpLocks/>
          </p:cNvGrpSpPr>
          <p:nvPr/>
        </p:nvGrpSpPr>
        <p:grpSpPr bwMode="auto">
          <a:xfrm>
            <a:off x="1524001" y="1600200"/>
            <a:ext cx="1774825" cy="1371600"/>
            <a:chOff x="4450" y="0"/>
            <a:chExt cx="1118" cy="1104"/>
          </a:xfrm>
        </p:grpSpPr>
        <p:pic>
          <p:nvPicPr>
            <p:cNvPr id="9275" name="Picture 21" descr="CLOCK">
              <a:extLst>
                <a:ext uri="{FF2B5EF4-FFF2-40B4-BE49-F238E27FC236}">
                  <a16:creationId xmlns:a16="http://schemas.microsoft.com/office/drawing/2014/main" id="{189434EC-1C0A-466A-9DE4-708CB7DC24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76" name="AutoShape 22">
              <a:extLst>
                <a:ext uri="{FF2B5EF4-FFF2-40B4-BE49-F238E27FC236}">
                  <a16:creationId xmlns:a16="http://schemas.microsoft.com/office/drawing/2014/main" id="{647F5ADC-9679-47B7-B86A-291CFB9E82CD}"/>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05s </a:t>
              </a:r>
            </a:p>
          </p:txBody>
        </p:sp>
      </p:grpSp>
      <p:grpSp>
        <p:nvGrpSpPr>
          <p:cNvPr id="9229" name="Group 23">
            <a:extLst>
              <a:ext uri="{FF2B5EF4-FFF2-40B4-BE49-F238E27FC236}">
                <a16:creationId xmlns:a16="http://schemas.microsoft.com/office/drawing/2014/main" id="{9723DD92-1A02-406D-8792-3A184BC018C4}"/>
              </a:ext>
            </a:extLst>
          </p:cNvPr>
          <p:cNvGrpSpPr>
            <a:grpSpLocks/>
          </p:cNvGrpSpPr>
          <p:nvPr/>
        </p:nvGrpSpPr>
        <p:grpSpPr bwMode="auto">
          <a:xfrm>
            <a:off x="1524001" y="1600200"/>
            <a:ext cx="1774825" cy="1371600"/>
            <a:chOff x="4450" y="0"/>
            <a:chExt cx="1118" cy="1104"/>
          </a:xfrm>
        </p:grpSpPr>
        <p:pic>
          <p:nvPicPr>
            <p:cNvPr id="9273" name="Picture 24" descr="CLOCK">
              <a:extLst>
                <a:ext uri="{FF2B5EF4-FFF2-40B4-BE49-F238E27FC236}">
                  <a16:creationId xmlns:a16="http://schemas.microsoft.com/office/drawing/2014/main" id="{96CE6EE6-C70D-49B0-8F43-5C9F183F7D8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74" name="AutoShape 25">
              <a:extLst>
                <a:ext uri="{FF2B5EF4-FFF2-40B4-BE49-F238E27FC236}">
                  <a16:creationId xmlns:a16="http://schemas.microsoft.com/office/drawing/2014/main" id="{8A7CC94B-BEF6-43F2-A298-E8BD037AE1C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06s </a:t>
              </a:r>
            </a:p>
          </p:txBody>
        </p:sp>
      </p:grpSp>
      <p:grpSp>
        <p:nvGrpSpPr>
          <p:cNvPr id="9230" name="Group 26">
            <a:extLst>
              <a:ext uri="{FF2B5EF4-FFF2-40B4-BE49-F238E27FC236}">
                <a16:creationId xmlns:a16="http://schemas.microsoft.com/office/drawing/2014/main" id="{AB393B9F-8B13-4AC7-AC96-CCE593B2DC27}"/>
              </a:ext>
            </a:extLst>
          </p:cNvPr>
          <p:cNvGrpSpPr>
            <a:grpSpLocks/>
          </p:cNvGrpSpPr>
          <p:nvPr/>
        </p:nvGrpSpPr>
        <p:grpSpPr bwMode="auto">
          <a:xfrm>
            <a:off x="1524001" y="1600200"/>
            <a:ext cx="1774825" cy="1371600"/>
            <a:chOff x="4450" y="0"/>
            <a:chExt cx="1118" cy="1104"/>
          </a:xfrm>
        </p:grpSpPr>
        <p:pic>
          <p:nvPicPr>
            <p:cNvPr id="9271" name="Picture 27" descr="CLOCK">
              <a:extLst>
                <a:ext uri="{FF2B5EF4-FFF2-40B4-BE49-F238E27FC236}">
                  <a16:creationId xmlns:a16="http://schemas.microsoft.com/office/drawing/2014/main" id="{D2F527EE-FC8A-4B7B-90A7-1AEB92774A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72" name="AutoShape 28">
              <a:extLst>
                <a:ext uri="{FF2B5EF4-FFF2-40B4-BE49-F238E27FC236}">
                  <a16:creationId xmlns:a16="http://schemas.microsoft.com/office/drawing/2014/main" id="{10139ACB-00B8-4A70-A9C7-9A1A82D476EB}"/>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07s </a:t>
              </a:r>
            </a:p>
          </p:txBody>
        </p:sp>
      </p:grpSp>
      <p:grpSp>
        <p:nvGrpSpPr>
          <p:cNvPr id="9231" name="Group 29">
            <a:extLst>
              <a:ext uri="{FF2B5EF4-FFF2-40B4-BE49-F238E27FC236}">
                <a16:creationId xmlns:a16="http://schemas.microsoft.com/office/drawing/2014/main" id="{3B0BCF07-63C8-4DE0-A561-452598B3DB6E}"/>
              </a:ext>
            </a:extLst>
          </p:cNvPr>
          <p:cNvGrpSpPr>
            <a:grpSpLocks/>
          </p:cNvGrpSpPr>
          <p:nvPr/>
        </p:nvGrpSpPr>
        <p:grpSpPr bwMode="auto">
          <a:xfrm>
            <a:off x="1524001" y="1600200"/>
            <a:ext cx="1774825" cy="1371600"/>
            <a:chOff x="4450" y="0"/>
            <a:chExt cx="1118" cy="1104"/>
          </a:xfrm>
        </p:grpSpPr>
        <p:pic>
          <p:nvPicPr>
            <p:cNvPr id="9269" name="Picture 30" descr="CLOCK">
              <a:extLst>
                <a:ext uri="{FF2B5EF4-FFF2-40B4-BE49-F238E27FC236}">
                  <a16:creationId xmlns:a16="http://schemas.microsoft.com/office/drawing/2014/main" id="{F6099BA9-FA15-42CA-8810-13C12AA424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70" name="AutoShape 31">
              <a:extLst>
                <a:ext uri="{FF2B5EF4-FFF2-40B4-BE49-F238E27FC236}">
                  <a16:creationId xmlns:a16="http://schemas.microsoft.com/office/drawing/2014/main" id="{1EDC1DE6-572A-46B9-8545-C33D75AE8C8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08s </a:t>
              </a:r>
            </a:p>
          </p:txBody>
        </p:sp>
      </p:grpSp>
      <p:grpSp>
        <p:nvGrpSpPr>
          <p:cNvPr id="9232" name="Group 32">
            <a:extLst>
              <a:ext uri="{FF2B5EF4-FFF2-40B4-BE49-F238E27FC236}">
                <a16:creationId xmlns:a16="http://schemas.microsoft.com/office/drawing/2014/main" id="{A30D1B5C-23E3-40A6-88E7-99D6522DFFE3}"/>
              </a:ext>
            </a:extLst>
          </p:cNvPr>
          <p:cNvGrpSpPr>
            <a:grpSpLocks/>
          </p:cNvGrpSpPr>
          <p:nvPr/>
        </p:nvGrpSpPr>
        <p:grpSpPr bwMode="auto">
          <a:xfrm>
            <a:off x="1524001" y="1600200"/>
            <a:ext cx="1774825" cy="1371600"/>
            <a:chOff x="4450" y="0"/>
            <a:chExt cx="1118" cy="1104"/>
          </a:xfrm>
        </p:grpSpPr>
        <p:pic>
          <p:nvPicPr>
            <p:cNvPr id="9267" name="Picture 33" descr="CLOCK">
              <a:extLst>
                <a:ext uri="{FF2B5EF4-FFF2-40B4-BE49-F238E27FC236}">
                  <a16:creationId xmlns:a16="http://schemas.microsoft.com/office/drawing/2014/main" id="{8B65FC86-2363-4372-96D2-90B92D29B52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68" name="AutoShape 34">
              <a:extLst>
                <a:ext uri="{FF2B5EF4-FFF2-40B4-BE49-F238E27FC236}">
                  <a16:creationId xmlns:a16="http://schemas.microsoft.com/office/drawing/2014/main" id="{D4AE9B71-1074-43F9-9336-F0CF17B69F1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09s </a:t>
              </a:r>
            </a:p>
          </p:txBody>
        </p:sp>
      </p:grpSp>
      <p:grpSp>
        <p:nvGrpSpPr>
          <p:cNvPr id="9233" name="Group 35">
            <a:extLst>
              <a:ext uri="{FF2B5EF4-FFF2-40B4-BE49-F238E27FC236}">
                <a16:creationId xmlns:a16="http://schemas.microsoft.com/office/drawing/2014/main" id="{609A0C6A-022A-4D8C-8DA8-A52338F35D00}"/>
              </a:ext>
            </a:extLst>
          </p:cNvPr>
          <p:cNvGrpSpPr>
            <a:grpSpLocks/>
          </p:cNvGrpSpPr>
          <p:nvPr/>
        </p:nvGrpSpPr>
        <p:grpSpPr bwMode="auto">
          <a:xfrm>
            <a:off x="1524001" y="1600200"/>
            <a:ext cx="1774825" cy="1371600"/>
            <a:chOff x="4450" y="0"/>
            <a:chExt cx="1118" cy="1104"/>
          </a:xfrm>
        </p:grpSpPr>
        <p:pic>
          <p:nvPicPr>
            <p:cNvPr id="9265" name="Picture 36" descr="CLOCK">
              <a:extLst>
                <a:ext uri="{FF2B5EF4-FFF2-40B4-BE49-F238E27FC236}">
                  <a16:creationId xmlns:a16="http://schemas.microsoft.com/office/drawing/2014/main" id="{8BD5AFCC-E1B7-442C-833C-5321A759F53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66" name="AutoShape 37">
              <a:extLst>
                <a:ext uri="{FF2B5EF4-FFF2-40B4-BE49-F238E27FC236}">
                  <a16:creationId xmlns:a16="http://schemas.microsoft.com/office/drawing/2014/main" id="{26676E70-F0AF-42AB-848C-C48DE50698B6}"/>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10s </a:t>
              </a:r>
            </a:p>
          </p:txBody>
        </p:sp>
      </p:grpSp>
      <p:grpSp>
        <p:nvGrpSpPr>
          <p:cNvPr id="9234" name="Group 38">
            <a:extLst>
              <a:ext uri="{FF2B5EF4-FFF2-40B4-BE49-F238E27FC236}">
                <a16:creationId xmlns:a16="http://schemas.microsoft.com/office/drawing/2014/main" id="{82782D87-4CC5-4375-A4E0-C4A2AFE2F235}"/>
              </a:ext>
            </a:extLst>
          </p:cNvPr>
          <p:cNvGrpSpPr>
            <a:grpSpLocks/>
          </p:cNvGrpSpPr>
          <p:nvPr/>
        </p:nvGrpSpPr>
        <p:grpSpPr bwMode="auto">
          <a:xfrm>
            <a:off x="1524001" y="1600200"/>
            <a:ext cx="1774825" cy="1371600"/>
            <a:chOff x="4450" y="0"/>
            <a:chExt cx="1118" cy="1104"/>
          </a:xfrm>
        </p:grpSpPr>
        <p:pic>
          <p:nvPicPr>
            <p:cNvPr id="9263" name="Picture 39" descr="CLOCK">
              <a:extLst>
                <a:ext uri="{FF2B5EF4-FFF2-40B4-BE49-F238E27FC236}">
                  <a16:creationId xmlns:a16="http://schemas.microsoft.com/office/drawing/2014/main" id="{2A4E850B-5851-4982-9077-DF2B6135077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64" name="AutoShape 40">
              <a:extLst>
                <a:ext uri="{FF2B5EF4-FFF2-40B4-BE49-F238E27FC236}">
                  <a16:creationId xmlns:a16="http://schemas.microsoft.com/office/drawing/2014/main" id="{9EFFD2B1-CF10-4BD8-8B68-4074990EDCD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11s </a:t>
              </a:r>
            </a:p>
          </p:txBody>
        </p:sp>
      </p:grpSp>
      <p:grpSp>
        <p:nvGrpSpPr>
          <p:cNvPr id="9235" name="Group 41">
            <a:extLst>
              <a:ext uri="{FF2B5EF4-FFF2-40B4-BE49-F238E27FC236}">
                <a16:creationId xmlns:a16="http://schemas.microsoft.com/office/drawing/2014/main" id="{9659606F-E4ED-4E03-A3B0-260A46CB20C5}"/>
              </a:ext>
            </a:extLst>
          </p:cNvPr>
          <p:cNvGrpSpPr>
            <a:grpSpLocks/>
          </p:cNvGrpSpPr>
          <p:nvPr/>
        </p:nvGrpSpPr>
        <p:grpSpPr bwMode="auto">
          <a:xfrm>
            <a:off x="1524001" y="1600200"/>
            <a:ext cx="1774825" cy="1371600"/>
            <a:chOff x="4450" y="0"/>
            <a:chExt cx="1118" cy="1104"/>
          </a:xfrm>
        </p:grpSpPr>
        <p:pic>
          <p:nvPicPr>
            <p:cNvPr id="9261" name="Picture 42" descr="CLOCK">
              <a:extLst>
                <a:ext uri="{FF2B5EF4-FFF2-40B4-BE49-F238E27FC236}">
                  <a16:creationId xmlns:a16="http://schemas.microsoft.com/office/drawing/2014/main" id="{2839CFD6-7984-4BEF-936D-97C1F0D2C65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62" name="AutoShape 43">
              <a:extLst>
                <a:ext uri="{FF2B5EF4-FFF2-40B4-BE49-F238E27FC236}">
                  <a16:creationId xmlns:a16="http://schemas.microsoft.com/office/drawing/2014/main" id="{7139CB45-9623-4494-8588-059E5D4B428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12s </a:t>
              </a:r>
            </a:p>
          </p:txBody>
        </p:sp>
      </p:grpSp>
      <p:grpSp>
        <p:nvGrpSpPr>
          <p:cNvPr id="9236" name="Group 44">
            <a:extLst>
              <a:ext uri="{FF2B5EF4-FFF2-40B4-BE49-F238E27FC236}">
                <a16:creationId xmlns:a16="http://schemas.microsoft.com/office/drawing/2014/main" id="{1FB43A49-F1CA-4663-B178-CBA804960511}"/>
              </a:ext>
            </a:extLst>
          </p:cNvPr>
          <p:cNvGrpSpPr>
            <a:grpSpLocks/>
          </p:cNvGrpSpPr>
          <p:nvPr/>
        </p:nvGrpSpPr>
        <p:grpSpPr bwMode="auto">
          <a:xfrm>
            <a:off x="1524001" y="1600200"/>
            <a:ext cx="1774825" cy="1371600"/>
            <a:chOff x="4450" y="0"/>
            <a:chExt cx="1118" cy="1104"/>
          </a:xfrm>
        </p:grpSpPr>
        <p:pic>
          <p:nvPicPr>
            <p:cNvPr id="9259" name="Picture 45" descr="CLOCK">
              <a:extLst>
                <a:ext uri="{FF2B5EF4-FFF2-40B4-BE49-F238E27FC236}">
                  <a16:creationId xmlns:a16="http://schemas.microsoft.com/office/drawing/2014/main" id="{E6D21917-06ED-476C-AEE9-EEB7A029902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60" name="AutoShape 46">
              <a:extLst>
                <a:ext uri="{FF2B5EF4-FFF2-40B4-BE49-F238E27FC236}">
                  <a16:creationId xmlns:a16="http://schemas.microsoft.com/office/drawing/2014/main" id="{049E11D5-3CE8-4D50-94BD-4A59C752B4D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13s </a:t>
              </a:r>
            </a:p>
          </p:txBody>
        </p:sp>
      </p:grpSp>
      <p:grpSp>
        <p:nvGrpSpPr>
          <p:cNvPr id="9237" name="Group 47">
            <a:extLst>
              <a:ext uri="{FF2B5EF4-FFF2-40B4-BE49-F238E27FC236}">
                <a16:creationId xmlns:a16="http://schemas.microsoft.com/office/drawing/2014/main" id="{E5FCEA08-3D9C-4023-A120-0E69F81BD2A9}"/>
              </a:ext>
            </a:extLst>
          </p:cNvPr>
          <p:cNvGrpSpPr>
            <a:grpSpLocks/>
          </p:cNvGrpSpPr>
          <p:nvPr/>
        </p:nvGrpSpPr>
        <p:grpSpPr bwMode="auto">
          <a:xfrm>
            <a:off x="1524001" y="1600200"/>
            <a:ext cx="1774825" cy="1371600"/>
            <a:chOff x="4450" y="0"/>
            <a:chExt cx="1118" cy="1104"/>
          </a:xfrm>
        </p:grpSpPr>
        <p:pic>
          <p:nvPicPr>
            <p:cNvPr id="9257" name="Picture 48" descr="CLOCK">
              <a:extLst>
                <a:ext uri="{FF2B5EF4-FFF2-40B4-BE49-F238E27FC236}">
                  <a16:creationId xmlns:a16="http://schemas.microsoft.com/office/drawing/2014/main" id="{34CD7F02-618A-4BD0-A4FA-3E695B6649F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8" name="AutoShape 49">
              <a:extLst>
                <a:ext uri="{FF2B5EF4-FFF2-40B4-BE49-F238E27FC236}">
                  <a16:creationId xmlns:a16="http://schemas.microsoft.com/office/drawing/2014/main" id="{F782FB4D-2AE5-42FA-8B5B-654A953BC44F}"/>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14s </a:t>
              </a:r>
            </a:p>
          </p:txBody>
        </p:sp>
      </p:grpSp>
      <p:grpSp>
        <p:nvGrpSpPr>
          <p:cNvPr id="9238" name="Group 50">
            <a:extLst>
              <a:ext uri="{FF2B5EF4-FFF2-40B4-BE49-F238E27FC236}">
                <a16:creationId xmlns:a16="http://schemas.microsoft.com/office/drawing/2014/main" id="{BD644A1D-FB9D-4FD7-9BD9-863080900F80}"/>
              </a:ext>
            </a:extLst>
          </p:cNvPr>
          <p:cNvGrpSpPr>
            <a:grpSpLocks/>
          </p:cNvGrpSpPr>
          <p:nvPr/>
        </p:nvGrpSpPr>
        <p:grpSpPr bwMode="auto">
          <a:xfrm>
            <a:off x="1524001" y="1600200"/>
            <a:ext cx="1774825" cy="1371600"/>
            <a:chOff x="4450" y="0"/>
            <a:chExt cx="1118" cy="1104"/>
          </a:xfrm>
        </p:grpSpPr>
        <p:pic>
          <p:nvPicPr>
            <p:cNvPr id="9255" name="Picture 51" descr="CLOCK">
              <a:extLst>
                <a:ext uri="{FF2B5EF4-FFF2-40B4-BE49-F238E27FC236}">
                  <a16:creationId xmlns:a16="http://schemas.microsoft.com/office/drawing/2014/main" id="{CC2462FF-F00F-4A6E-9E6B-2335B411BE3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6" name="AutoShape 52">
              <a:extLst>
                <a:ext uri="{FF2B5EF4-FFF2-40B4-BE49-F238E27FC236}">
                  <a16:creationId xmlns:a16="http://schemas.microsoft.com/office/drawing/2014/main" id="{595F0774-7A51-42BC-B476-205B35FC264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15s </a:t>
              </a:r>
            </a:p>
          </p:txBody>
        </p:sp>
      </p:grpSp>
      <p:sp>
        <p:nvSpPr>
          <p:cNvPr id="9239" name="Text Box 53">
            <a:extLst>
              <a:ext uri="{FF2B5EF4-FFF2-40B4-BE49-F238E27FC236}">
                <a16:creationId xmlns:a16="http://schemas.microsoft.com/office/drawing/2014/main" id="{494B8873-117C-47E6-94D9-19CCD2AEA455}"/>
              </a:ext>
            </a:extLst>
          </p:cNvPr>
          <p:cNvSpPr txBox="1">
            <a:spLocks noChangeArrowheads="1"/>
          </p:cNvSpPr>
          <p:nvPr/>
        </p:nvSpPr>
        <p:spPr bwMode="auto">
          <a:xfrm>
            <a:off x="5715000" y="5943601"/>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fontAlgn="base">
              <a:spcBef>
                <a:spcPct val="50000"/>
              </a:spcBef>
              <a:spcAft>
                <a:spcPct val="0"/>
              </a:spcAft>
              <a:buNone/>
            </a:pPr>
            <a:r>
              <a:rPr lang="en-US" altLang="en-US" b="1">
                <a:solidFill>
                  <a:srgbClr val="0000FF"/>
                </a:solidFill>
                <a:latin typeface="Times New Roman" panose="02020603050405020304" pitchFamily="18" charset="0"/>
              </a:rPr>
              <a:t> </a:t>
            </a:r>
          </a:p>
        </p:txBody>
      </p:sp>
      <p:graphicFrame>
        <p:nvGraphicFramePr>
          <p:cNvPr id="197686" name="Group 54">
            <a:extLst>
              <a:ext uri="{FF2B5EF4-FFF2-40B4-BE49-F238E27FC236}">
                <a16:creationId xmlns:a16="http://schemas.microsoft.com/office/drawing/2014/main" id="{A5E72DDA-93E2-4D3E-A174-6BFBE1FA5096}"/>
              </a:ext>
            </a:extLst>
          </p:cNvPr>
          <p:cNvGraphicFramePr>
            <a:graphicFrameLocks noGrp="1"/>
          </p:cNvGraphicFramePr>
          <p:nvPr/>
        </p:nvGraphicFramePr>
        <p:xfrm>
          <a:off x="2667000" y="2971800"/>
          <a:ext cx="7696200" cy="2922588"/>
        </p:xfrm>
        <a:graphic>
          <a:graphicData uri="http://schemas.openxmlformats.org/drawingml/2006/table">
            <a:tbl>
              <a:tblPr/>
              <a:tblGrid>
                <a:gridCol w="3848100">
                  <a:extLst>
                    <a:ext uri="{9D8B030D-6E8A-4147-A177-3AD203B41FA5}">
                      <a16:colId xmlns:a16="http://schemas.microsoft.com/office/drawing/2014/main" val="20000"/>
                    </a:ext>
                  </a:extLst>
                </a:gridCol>
                <a:gridCol w="3848100">
                  <a:extLst>
                    <a:ext uri="{9D8B030D-6E8A-4147-A177-3AD203B41FA5}">
                      <a16:colId xmlns:a16="http://schemas.microsoft.com/office/drawing/2014/main" val="20001"/>
                    </a:ext>
                  </a:extLst>
                </a:gridCol>
              </a:tblGrid>
              <a:tr h="3807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Arial" charset="0"/>
                        </a:rPr>
                        <a:t>tên bạn</a:t>
                      </a: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Arial" charset="0"/>
                        </a:rPr>
                        <a:t>ý kiến</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18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                   Hùng:</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                   Quý:</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                    Nam:</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a) Quý nhất là vàng</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b) Quí nhất là lúa gạo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c) Quý nhất là thì giờ</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97697" name="Line 65">
            <a:extLst>
              <a:ext uri="{FF2B5EF4-FFF2-40B4-BE49-F238E27FC236}">
                <a16:creationId xmlns:a16="http://schemas.microsoft.com/office/drawing/2014/main" id="{4E234FF5-C9A0-4D6B-A169-53AEDD2984F6}"/>
              </a:ext>
            </a:extLst>
          </p:cNvPr>
          <p:cNvSpPr>
            <a:spLocks noChangeShapeType="1"/>
          </p:cNvSpPr>
          <p:nvPr/>
        </p:nvSpPr>
        <p:spPr bwMode="auto">
          <a:xfrm>
            <a:off x="6172200" y="3581400"/>
            <a:ext cx="381000" cy="7620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
        <p:nvSpPr>
          <p:cNvPr id="197698" name="Line 66">
            <a:extLst>
              <a:ext uri="{FF2B5EF4-FFF2-40B4-BE49-F238E27FC236}">
                <a16:creationId xmlns:a16="http://schemas.microsoft.com/office/drawing/2014/main" id="{A4301809-4529-49B4-A0B1-D330E5AC050F}"/>
              </a:ext>
            </a:extLst>
          </p:cNvPr>
          <p:cNvSpPr>
            <a:spLocks noChangeShapeType="1"/>
          </p:cNvSpPr>
          <p:nvPr/>
        </p:nvSpPr>
        <p:spPr bwMode="auto">
          <a:xfrm flipV="1">
            <a:off x="5943600" y="3733800"/>
            <a:ext cx="609600" cy="68580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
        <p:nvSpPr>
          <p:cNvPr id="197699" name="Line 67">
            <a:extLst>
              <a:ext uri="{FF2B5EF4-FFF2-40B4-BE49-F238E27FC236}">
                <a16:creationId xmlns:a16="http://schemas.microsoft.com/office/drawing/2014/main" id="{A2C63494-5067-4256-B683-4463A27E2B72}"/>
              </a:ext>
            </a:extLst>
          </p:cNvPr>
          <p:cNvSpPr>
            <a:spLocks noChangeShapeType="1"/>
          </p:cNvSpPr>
          <p:nvPr/>
        </p:nvSpPr>
        <p:spPr bwMode="auto">
          <a:xfrm>
            <a:off x="6096000" y="52578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
        <p:nvSpPr>
          <p:cNvPr id="9254" name="Text Box 68">
            <a:extLst>
              <a:ext uri="{FF2B5EF4-FFF2-40B4-BE49-F238E27FC236}">
                <a16:creationId xmlns:a16="http://schemas.microsoft.com/office/drawing/2014/main" id="{4AC41091-F1BF-4D05-9083-62F6ECBB3071}"/>
              </a:ext>
            </a:extLst>
          </p:cNvPr>
          <p:cNvSpPr txBox="1">
            <a:spLocks noChangeArrowheads="1"/>
          </p:cNvSpPr>
          <p:nvPr/>
        </p:nvSpPr>
        <p:spPr bwMode="auto">
          <a:xfrm>
            <a:off x="3276600" y="1676400"/>
            <a:ext cx="61722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sz="2400">
                <a:solidFill>
                  <a:srgbClr val="000000"/>
                </a:solidFill>
                <a:latin typeface="Times New Roman" panose="02020603050405020304" pitchFamily="18" charset="0"/>
              </a:rPr>
              <a:t>  </a:t>
            </a:r>
            <a:r>
              <a:rPr lang="en-US" altLang="en-US" sz="2400" b="1" u="sng">
                <a:solidFill>
                  <a:srgbClr val="000099"/>
                </a:solidFill>
                <a:latin typeface="Times New Roman" panose="02020603050405020304" pitchFamily="18" charset="0"/>
              </a:rPr>
              <a:t>Câu hỏi 2:</a:t>
            </a:r>
            <a:r>
              <a:rPr lang="en-US" altLang="en-US" sz="2400">
                <a:solidFill>
                  <a:srgbClr val="000000"/>
                </a:solidFill>
                <a:latin typeface="Times New Roman" panose="02020603050405020304" pitchFamily="18" charset="0"/>
              </a:rPr>
              <a:t> Mỗi bạn đã nêu ra cái quý nhất với mình là gì ? Hãy </a:t>
            </a:r>
            <a:r>
              <a:rPr lang="en-US" altLang="en-US" sz="2400" b="1">
                <a:solidFill>
                  <a:srgbClr val="000000"/>
                </a:solidFill>
                <a:latin typeface="Times New Roman" panose="02020603050405020304" pitchFamily="18" charset="0"/>
              </a:rPr>
              <a:t>ghi tên từng bạn với chữ đặt trước ý kiến thích hợp?</a:t>
            </a:r>
            <a:endParaRPr lang="en-US" altLang="en-US" b="1" i="1">
              <a:solidFill>
                <a:srgbClr val="000099"/>
              </a:solidFill>
              <a:latin typeface="Times New Roman" panose="02020603050405020304" pitchFamily="18" charset="0"/>
            </a:endParaRPr>
          </a:p>
          <a:p>
            <a:pPr algn="ctr" fontAlgn="base">
              <a:spcBef>
                <a:spcPct val="50000"/>
              </a:spcBef>
              <a:spcAft>
                <a:spcPct val="0"/>
              </a:spcAft>
              <a:buNone/>
            </a:pPr>
            <a:endParaRPr lang="en-US" altLang="en-US" sz="2400" b="1">
              <a:solidFill>
                <a:srgbClr val="FF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197698"/>
                                        </p:tgtEl>
                                        <p:attrNameLst>
                                          <p:attrName>style.visibility</p:attrName>
                                        </p:attrNameLst>
                                      </p:cBhvr>
                                      <p:to>
                                        <p:strVal val="visible"/>
                                      </p:to>
                                    </p:set>
                                    <p:animEffect transition="in" filter="checkerboard(across)">
                                      <p:cBhvr>
                                        <p:cTn id="7" dur="500"/>
                                        <p:tgtEl>
                                          <p:spTgt spid="197698"/>
                                        </p:tgtEl>
                                      </p:cBhvr>
                                    </p:animEffect>
                                  </p:childTnLst>
                                </p:cTn>
                              </p:par>
                              <p:par>
                                <p:cTn id="8" presetID="5" presetClass="entr" presetSubtype="10" fill="hold" nodeType="withEffect">
                                  <p:stCondLst>
                                    <p:cond delay="0"/>
                                  </p:stCondLst>
                                  <p:childTnLst>
                                    <p:set>
                                      <p:cBhvr>
                                        <p:cTn id="9" dur="1" fill="hold">
                                          <p:stCondLst>
                                            <p:cond delay="0"/>
                                          </p:stCondLst>
                                        </p:cTn>
                                        <p:tgtEl>
                                          <p:spTgt spid="197697"/>
                                        </p:tgtEl>
                                        <p:attrNameLst>
                                          <p:attrName>style.visibility</p:attrName>
                                        </p:attrNameLst>
                                      </p:cBhvr>
                                      <p:to>
                                        <p:strVal val="visible"/>
                                      </p:to>
                                    </p:set>
                                    <p:animEffect transition="in" filter="checkerboard(across)">
                                      <p:cBhvr>
                                        <p:cTn id="10" dur="500"/>
                                        <p:tgtEl>
                                          <p:spTgt spid="197697"/>
                                        </p:tgtEl>
                                      </p:cBhvr>
                                    </p:animEffect>
                                  </p:childTnLst>
                                </p:cTn>
                              </p:par>
                              <p:par>
                                <p:cTn id="11" presetID="5" presetClass="entr" presetSubtype="10" fill="hold" nodeType="withEffect">
                                  <p:stCondLst>
                                    <p:cond delay="0"/>
                                  </p:stCondLst>
                                  <p:childTnLst>
                                    <p:set>
                                      <p:cBhvr>
                                        <p:cTn id="12" dur="1" fill="hold">
                                          <p:stCondLst>
                                            <p:cond delay="0"/>
                                          </p:stCondLst>
                                        </p:cTn>
                                        <p:tgtEl>
                                          <p:spTgt spid="197699"/>
                                        </p:tgtEl>
                                        <p:attrNameLst>
                                          <p:attrName>style.visibility</p:attrName>
                                        </p:attrNameLst>
                                      </p:cBhvr>
                                      <p:to>
                                        <p:strVal val="visible"/>
                                      </p:to>
                                    </p:set>
                                    <p:animEffect transition="in" filter="checkerboard(across)">
                                      <p:cBhvr>
                                        <p:cTn id="13" dur="500"/>
                                        <p:tgtEl>
                                          <p:spTgt spid="19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a16="http://schemas.microsoft.com/office/drawing/2014/main" id="{B7E22A3E-C8E0-472B-9944-3B71A3127FF5}"/>
              </a:ext>
            </a:extLst>
          </p:cNvPr>
          <p:cNvSpPr>
            <a:spLocks noChangeArrowheads="1"/>
          </p:cNvSpPr>
          <p:nvPr/>
        </p:nvSpPr>
        <p:spPr bwMode="auto">
          <a:xfrm>
            <a:off x="1524000" y="0"/>
            <a:ext cx="9144000" cy="6553200"/>
          </a:xfrm>
          <a:prstGeom prst="roundRect">
            <a:avLst>
              <a:gd name="adj" fmla="val 16667"/>
            </a:avLst>
          </a:prstGeom>
          <a:solidFill>
            <a:schemeClr val="bg1"/>
          </a:solidFill>
          <a:ln w="57150" cmpd="thinThick">
            <a:solidFill>
              <a:srgbClr val="CC00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endParaRPr>
          </a:p>
        </p:txBody>
      </p:sp>
      <p:pic>
        <p:nvPicPr>
          <p:cNvPr id="10243" name="Picture 3" descr="an30">
            <a:extLst>
              <a:ext uri="{FF2B5EF4-FFF2-40B4-BE49-F238E27FC236}">
                <a16:creationId xmlns:a16="http://schemas.microsoft.com/office/drawing/2014/main" id="{05F47E4B-FC07-4467-9796-33A83DF9DA3C}"/>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81001"/>
            <a:ext cx="1295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4" descr="33">
            <a:extLst>
              <a:ext uri="{FF2B5EF4-FFF2-40B4-BE49-F238E27FC236}">
                <a16:creationId xmlns:a16="http://schemas.microsoft.com/office/drawing/2014/main" id="{0301431E-FCFC-4270-B91D-ED9BDA319288}"/>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790700" y="1447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WordArt 5">
            <a:extLst>
              <a:ext uri="{FF2B5EF4-FFF2-40B4-BE49-F238E27FC236}">
                <a16:creationId xmlns:a16="http://schemas.microsoft.com/office/drawing/2014/main" id="{2A3112E3-B790-4098-99BD-F12414CD4B18}"/>
              </a:ext>
            </a:extLst>
          </p:cNvPr>
          <p:cNvSpPr>
            <a:spLocks noChangeArrowheads="1" noChangeShapeType="1" noTextEdit="1"/>
          </p:cNvSpPr>
          <p:nvPr/>
        </p:nvSpPr>
        <p:spPr bwMode="auto">
          <a:xfrm>
            <a:off x="3886200" y="533400"/>
            <a:ext cx="5181600" cy="6096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BahamasBH" panose="020BE200000000000000" pitchFamily="34" charset="0"/>
              </a:rPr>
              <a:t>rung chu«ng vµng </a:t>
            </a:r>
          </a:p>
        </p:txBody>
      </p:sp>
      <p:pic>
        <p:nvPicPr>
          <p:cNvPr id="10246" name="Picture 6" descr="star_tip_md_wht">
            <a:extLst>
              <a:ext uri="{FF2B5EF4-FFF2-40B4-BE49-F238E27FC236}">
                <a16:creationId xmlns:a16="http://schemas.microsoft.com/office/drawing/2014/main" id="{31249AD4-7288-4115-A949-23151E8EF084}"/>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144000" y="38100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descr="people008">
            <a:extLst>
              <a:ext uri="{FF2B5EF4-FFF2-40B4-BE49-F238E27FC236}">
                <a16:creationId xmlns:a16="http://schemas.microsoft.com/office/drawing/2014/main" id="{40A9F0E7-8DA5-4E95-BA33-5E9577E8B3C2}"/>
              </a:ext>
            </a:extLst>
          </p:cNvPr>
          <p:cNvPicPr>
            <a:picLocks noChangeAspect="1" noChangeArrowheads="1" noCrop="1"/>
          </p:cNvPicPr>
          <p:nvPr/>
        </p:nvPicPr>
        <p:blipFill>
          <a:blip r:embed="rId7">
            <a:lum contrast="12000"/>
            <a:extLst>
              <a:ext uri="{28A0092B-C50C-407E-A947-70E740481C1C}">
                <a14:useLocalDpi xmlns:a14="http://schemas.microsoft.com/office/drawing/2010/main" val="0"/>
              </a:ext>
            </a:extLst>
          </a:blip>
          <a:srcRect/>
          <a:stretch>
            <a:fillRect/>
          </a:stretch>
        </p:blipFill>
        <p:spPr bwMode="auto">
          <a:xfrm>
            <a:off x="1828800" y="48768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1497" name="AutoShape 9">
            <a:extLst>
              <a:ext uri="{FF2B5EF4-FFF2-40B4-BE49-F238E27FC236}">
                <a16:creationId xmlns:a16="http://schemas.microsoft.com/office/drawing/2014/main" id="{ABBBD743-7279-4597-8198-BDBDEC82B18F}"/>
              </a:ext>
            </a:extLst>
          </p:cNvPr>
          <p:cNvSpPr>
            <a:spLocks noChangeArrowheads="1"/>
          </p:cNvSpPr>
          <p:nvPr/>
        </p:nvSpPr>
        <p:spPr bwMode="auto">
          <a:xfrm>
            <a:off x="8915400" y="76200"/>
            <a:ext cx="1143000" cy="1905000"/>
          </a:xfrm>
          <a:prstGeom prst="cloudCallout">
            <a:avLst>
              <a:gd name="adj1" fmla="val 248750"/>
              <a:gd name="adj2" fmla="val 75167"/>
            </a:avLst>
          </a:prstGeom>
          <a:solidFill>
            <a:srgbClr val="00CCFF"/>
          </a:solidFill>
          <a:ln w="9525">
            <a:noFill/>
            <a:round/>
            <a:headEnd/>
            <a:tailEnd/>
          </a:ln>
          <a:effectLst/>
        </p:spPr>
        <p:txBody>
          <a:bodyPr anchor="ctr"/>
          <a:lstStyle/>
          <a:p>
            <a:pPr algn="ctr" fontAlgn="base">
              <a:spcBef>
                <a:spcPct val="0"/>
              </a:spcBef>
              <a:spcAft>
                <a:spcPct val="0"/>
              </a:spcAft>
              <a:defRPr/>
            </a:pPr>
            <a:r>
              <a:rPr lang="en-US" sz="2400" b="1">
                <a:solidFill>
                  <a:srgbClr val="0000CC"/>
                </a:solidFill>
                <a:effectLst>
                  <a:outerShdw blurRad="38100" dist="38100" dir="2700000" algn="tl">
                    <a:srgbClr val="000000"/>
                  </a:outerShdw>
                </a:effectLst>
                <a:latin typeface=".VnTime" pitchFamily="34" charset="0"/>
              </a:rPr>
              <a:t>15 gi©y b¾t ®Çu</a:t>
            </a:r>
          </a:p>
        </p:txBody>
      </p:sp>
      <p:grpSp>
        <p:nvGrpSpPr>
          <p:cNvPr id="2" name="Group 10">
            <a:extLst>
              <a:ext uri="{FF2B5EF4-FFF2-40B4-BE49-F238E27FC236}">
                <a16:creationId xmlns:a16="http://schemas.microsoft.com/office/drawing/2014/main" id="{9E43F08C-469A-4D3E-87DD-C391244C00C6}"/>
              </a:ext>
            </a:extLst>
          </p:cNvPr>
          <p:cNvGrpSpPr>
            <a:grpSpLocks/>
          </p:cNvGrpSpPr>
          <p:nvPr/>
        </p:nvGrpSpPr>
        <p:grpSpPr bwMode="auto">
          <a:xfrm>
            <a:off x="1524001" y="1600200"/>
            <a:ext cx="1774825" cy="1371600"/>
            <a:chOff x="4450" y="0"/>
            <a:chExt cx="1118" cy="1104"/>
          </a:xfrm>
        </p:grpSpPr>
        <p:pic>
          <p:nvPicPr>
            <p:cNvPr id="10306" name="Picture 11" descr="CLOCK">
              <a:extLst>
                <a:ext uri="{FF2B5EF4-FFF2-40B4-BE49-F238E27FC236}">
                  <a16:creationId xmlns:a16="http://schemas.microsoft.com/office/drawing/2014/main" id="{6EF1D348-8786-42E3-9C5A-40131998E22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7" name="AutoShape 12">
              <a:extLst>
                <a:ext uri="{FF2B5EF4-FFF2-40B4-BE49-F238E27FC236}">
                  <a16:creationId xmlns:a16="http://schemas.microsoft.com/office/drawing/2014/main" id="{BFE91E7C-D044-45EB-8EFA-4811BA823D5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01s </a:t>
              </a:r>
            </a:p>
          </p:txBody>
        </p:sp>
      </p:grpSp>
      <p:grpSp>
        <p:nvGrpSpPr>
          <p:cNvPr id="3" name="Group 13">
            <a:extLst>
              <a:ext uri="{FF2B5EF4-FFF2-40B4-BE49-F238E27FC236}">
                <a16:creationId xmlns:a16="http://schemas.microsoft.com/office/drawing/2014/main" id="{7A25219F-8A59-43A7-827D-BD280470F1DD}"/>
              </a:ext>
            </a:extLst>
          </p:cNvPr>
          <p:cNvGrpSpPr>
            <a:grpSpLocks/>
          </p:cNvGrpSpPr>
          <p:nvPr/>
        </p:nvGrpSpPr>
        <p:grpSpPr bwMode="auto">
          <a:xfrm>
            <a:off x="1524001" y="1600200"/>
            <a:ext cx="1774825" cy="1371600"/>
            <a:chOff x="4450" y="0"/>
            <a:chExt cx="1118" cy="1104"/>
          </a:xfrm>
        </p:grpSpPr>
        <p:pic>
          <p:nvPicPr>
            <p:cNvPr id="10304" name="Picture 14" descr="CLOCK">
              <a:extLst>
                <a:ext uri="{FF2B5EF4-FFF2-40B4-BE49-F238E27FC236}">
                  <a16:creationId xmlns:a16="http://schemas.microsoft.com/office/drawing/2014/main" id="{EF335F7B-09AE-4EDB-AAE6-C042352115E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5" name="AutoShape 15">
              <a:extLst>
                <a:ext uri="{FF2B5EF4-FFF2-40B4-BE49-F238E27FC236}">
                  <a16:creationId xmlns:a16="http://schemas.microsoft.com/office/drawing/2014/main" id="{3A4EBBF8-CFC3-4750-A802-225E9643D74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02s </a:t>
              </a:r>
            </a:p>
          </p:txBody>
        </p:sp>
      </p:grpSp>
      <p:grpSp>
        <p:nvGrpSpPr>
          <p:cNvPr id="4" name="Group 16">
            <a:extLst>
              <a:ext uri="{FF2B5EF4-FFF2-40B4-BE49-F238E27FC236}">
                <a16:creationId xmlns:a16="http://schemas.microsoft.com/office/drawing/2014/main" id="{001EF964-C841-4C92-B3BC-792DAE0F9AB9}"/>
              </a:ext>
            </a:extLst>
          </p:cNvPr>
          <p:cNvGrpSpPr>
            <a:grpSpLocks/>
          </p:cNvGrpSpPr>
          <p:nvPr/>
        </p:nvGrpSpPr>
        <p:grpSpPr bwMode="auto">
          <a:xfrm>
            <a:off x="1524001" y="1600200"/>
            <a:ext cx="1774825" cy="1371600"/>
            <a:chOff x="4450" y="0"/>
            <a:chExt cx="1118" cy="1104"/>
          </a:xfrm>
        </p:grpSpPr>
        <p:pic>
          <p:nvPicPr>
            <p:cNvPr id="10302" name="Picture 17" descr="CLOCK">
              <a:extLst>
                <a:ext uri="{FF2B5EF4-FFF2-40B4-BE49-F238E27FC236}">
                  <a16:creationId xmlns:a16="http://schemas.microsoft.com/office/drawing/2014/main" id="{247354EB-F9E8-4EE4-AB80-C21A783679C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3" name="AutoShape 18">
              <a:extLst>
                <a:ext uri="{FF2B5EF4-FFF2-40B4-BE49-F238E27FC236}">
                  <a16:creationId xmlns:a16="http://schemas.microsoft.com/office/drawing/2014/main" id="{360A9912-AAD7-4C08-B80F-6BF05ABD441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03s </a:t>
              </a:r>
            </a:p>
          </p:txBody>
        </p:sp>
      </p:grpSp>
      <p:grpSp>
        <p:nvGrpSpPr>
          <p:cNvPr id="5" name="Group 19">
            <a:extLst>
              <a:ext uri="{FF2B5EF4-FFF2-40B4-BE49-F238E27FC236}">
                <a16:creationId xmlns:a16="http://schemas.microsoft.com/office/drawing/2014/main" id="{09EDC76F-EA61-41A6-8D91-2D2C4780E8FE}"/>
              </a:ext>
            </a:extLst>
          </p:cNvPr>
          <p:cNvGrpSpPr>
            <a:grpSpLocks/>
          </p:cNvGrpSpPr>
          <p:nvPr/>
        </p:nvGrpSpPr>
        <p:grpSpPr bwMode="auto">
          <a:xfrm>
            <a:off x="1524001" y="1600200"/>
            <a:ext cx="1774825" cy="1371600"/>
            <a:chOff x="4450" y="0"/>
            <a:chExt cx="1118" cy="1104"/>
          </a:xfrm>
        </p:grpSpPr>
        <p:pic>
          <p:nvPicPr>
            <p:cNvPr id="10300" name="Picture 20" descr="CLOCK">
              <a:extLst>
                <a:ext uri="{FF2B5EF4-FFF2-40B4-BE49-F238E27FC236}">
                  <a16:creationId xmlns:a16="http://schemas.microsoft.com/office/drawing/2014/main" id="{49005EB6-6C6A-4E13-91AF-1E6EF0A0E6C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AutoShape 21">
              <a:extLst>
                <a:ext uri="{FF2B5EF4-FFF2-40B4-BE49-F238E27FC236}">
                  <a16:creationId xmlns:a16="http://schemas.microsoft.com/office/drawing/2014/main" id="{877F9D9E-3BB4-4323-8EE5-4D20A5DCB7A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04s </a:t>
              </a:r>
            </a:p>
          </p:txBody>
        </p:sp>
      </p:grpSp>
      <p:grpSp>
        <p:nvGrpSpPr>
          <p:cNvPr id="6" name="Group 22">
            <a:extLst>
              <a:ext uri="{FF2B5EF4-FFF2-40B4-BE49-F238E27FC236}">
                <a16:creationId xmlns:a16="http://schemas.microsoft.com/office/drawing/2014/main" id="{C925C72A-5FCF-49AA-BB7B-EAD91BFF39AD}"/>
              </a:ext>
            </a:extLst>
          </p:cNvPr>
          <p:cNvGrpSpPr>
            <a:grpSpLocks/>
          </p:cNvGrpSpPr>
          <p:nvPr/>
        </p:nvGrpSpPr>
        <p:grpSpPr bwMode="auto">
          <a:xfrm>
            <a:off x="1524001" y="1600200"/>
            <a:ext cx="1774825" cy="1371600"/>
            <a:chOff x="4450" y="0"/>
            <a:chExt cx="1118" cy="1104"/>
          </a:xfrm>
        </p:grpSpPr>
        <p:pic>
          <p:nvPicPr>
            <p:cNvPr id="10298" name="Picture 23" descr="CLOCK">
              <a:extLst>
                <a:ext uri="{FF2B5EF4-FFF2-40B4-BE49-F238E27FC236}">
                  <a16:creationId xmlns:a16="http://schemas.microsoft.com/office/drawing/2014/main" id="{DB5360C4-AFA2-4CE9-8ECD-12171F8113F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9" name="AutoShape 24">
              <a:extLst>
                <a:ext uri="{FF2B5EF4-FFF2-40B4-BE49-F238E27FC236}">
                  <a16:creationId xmlns:a16="http://schemas.microsoft.com/office/drawing/2014/main" id="{F50EB092-CED2-4E5D-BDD1-3A9EA3495EC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05s </a:t>
              </a:r>
            </a:p>
          </p:txBody>
        </p:sp>
      </p:grpSp>
      <p:grpSp>
        <p:nvGrpSpPr>
          <p:cNvPr id="7" name="Group 25">
            <a:extLst>
              <a:ext uri="{FF2B5EF4-FFF2-40B4-BE49-F238E27FC236}">
                <a16:creationId xmlns:a16="http://schemas.microsoft.com/office/drawing/2014/main" id="{03D737D4-DAE6-460C-966F-6558E69DCB5C}"/>
              </a:ext>
            </a:extLst>
          </p:cNvPr>
          <p:cNvGrpSpPr>
            <a:grpSpLocks/>
          </p:cNvGrpSpPr>
          <p:nvPr/>
        </p:nvGrpSpPr>
        <p:grpSpPr bwMode="auto">
          <a:xfrm>
            <a:off x="1524001" y="1600200"/>
            <a:ext cx="1774825" cy="1371600"/>
            <a:chOff x="4450" y="0"/>
            <a:chExt cx="1118" cy="1104"/>
          </a:xfrm>
        </p:grpSpPr>
        <p:pic>
          <p:nvPicPr>
            <p:cNvPr id="10296" name="Picture 26" descr="CLOCK">
              <a:extLst>
                <a:ext uri="{FF2B5EF4-FFF2-40B4-BE49-F238E27FC236}">
                  <a16:creationId xmlns:a16="http://schemas.microsoft.com/office/drawing/2014/main" id="{1049C964-3557-4C60-B5F9-F1470A02963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7" name="AutoShape 27">
              <a:extLst>
                <a:ext uri="{FF2B5EF4-FFF2-40B4-BE49-F238E27FC236}">
                  <a16:creationId xmlns:a16="http://schemas.microsoft.com/office/drawing/2014/main" id="{EA6B928C-F1B7-4AB8-ADB7-D4B30C6E6589}"/>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06s </a:t>
              </a:r>
            </a:p>
          </p:txBody>
        </p:sp>
      </p:grpSp>
      <p:grpSp>
        <p:nvGrpSpPr>
          <p:cNvPr id="8" name="Group 28">
            <a:extLst>
              <a:ext uri="{FF2B5EF4-FFF2-40B4-BE49-F238E27FC236}">
                <a16:creationId xmlns:a16="http://schemas.microsoft.com/office/drawing/2014/main" id="{FF732E19-4557-40DE-9B35-AD30E3B6909E}"/>
              </a:ext>
            </a:extLst>
          </p:cNvPr>
          <p:cNvGrpSpPr>
            <a:grpSpLocks/>
          </p:cNvGrpSpPr>
          <p:nvPr/>
        </p:nvGrpSpPr>
        <p:grpSpPr bwMode="auto">
          <a:xfrm>
            <a:off x="1524001" y="1600200"/>
            <a:ext cx="1774825" cy="1371600"/>
            <a:chOff x="4450" y="0"/>
            <a:chExt cx="1118" cy="1104"/>
          </a:xfrm>
        </p:grpSpPr>
        <p:pic>
          <p:nvPicPr>
            <p:cNvPr id="10294" name="Picture 29" descr="CLOCK">
              <a:extLst>
                <a:ext uri="{FF2B5EF4-FFF2-40B4-BE49-F238E27FC236}">
                  <a16:creationId xmlns:a16="http://schemas.microsoft.com/office/drawing/2014/main" id="{9FEB0EC5-7157-4F7F-BE82-B2BE4BD7569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5" name="AutoShape 30">
              <a:extLst>
                <a:ext uri="{FF2B5EF4-FFF2-40B4-BE49-F238E27FC236}">
                  <a16:creationId xmlns:a16="http://schemas.microsoft.com/office/drawing/2014/main" id="{EE38843C-8683-45A9-B80A-1B9C380DCDA2}"/>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07s </a:t>
              </a:r>
            </a:p>
          </p:txBody>
        </p:sp>
      </p:grpSp>
      <p:grpSp>
        <p:nvGrpSpPr>
          <p:cNvPr id="9" name="Group 31">
            <a:extLst>
              <a:ext uri="{FF2B5EF4-FFF2-40B4-BE49-F238E27FC236}">
                <a16:creationId xmlns:a16="http://schemas.microsoft.com/office/drawing/2014/main" id="{CA1F468E-BD1E-4E4B-B59D-CCABC60B06EA}"/>
              </a:ext>
            </a:extLst>
          </p:cNvPr>
          <p:cNvGrpSpPr>
            <a:grpSpLocks/>
          </p:cNvGrpSpPr>
          <p:nvPr/>
        </p:nvGrpSpPr>
        <p:grpSpPr bwMode="auto">
          <a:xfrm>
            <a:off x="1524001" y="1600200"/>
            <a:ext cx="1774825" cy="1371600"/>
            <a:chOff x="4450" y="0"/>
            <a:chExt cx="1118" cy="1104"/>
          </a:xfrm>
        </p:grpSpPr>
        <p:pic>
          <p:nvPicPr>
            <p:cNvPr id="10292" name="Picture 32" descr="CLOCK">
              <a:extLst>
                <a:ext uri="{FF2B5EF4-FFF2-40B4-BE49-F238E27FC236}">
                  <a16:creationId xmlns:a16="http://schemas.microsoft.com/office/drawing/2014/main" id="{A63AD01B-2215-4D93-8C28-29DAD68B9BC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3" name="AutoShape 33">
              <a:extLst>
                <a:ext uri="{FF2B5EF4-FFF2-40B4-BE49-F238E27FC236}">
                  <a16:creationId xmlns:a16="http://schemas.microsoft.com/office/drawing/2014/main" id="{DF1BB462-3434-4A50-B2C1-1AD99D2FACC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08s </a:t>
              </a:r>
            </a:p>
          </p:txBody>
        </p:sp>
      </p:grpSp>
      <p:grpSp>
        <p:nvGrpSpPr>
          <p:cNvPr id="10" name="Group 34">
            <a:extLst>
              <a:ext uri="{FF2B5EF4-FFF2-40B4-BE49-F238E27FC236}">
                <a16:creationId xmlns:a16="http://schemas.microsoft.com/office/drawing/2014/main" id="{BE883419-709B-4A72-911A-692AEA7DA57F}"/>
              </a:ext>
            </a:extLst>
          </p:cNvPr>
          <p:cNvGrpSpPr>
            <a:grpSpLocks/>
          </p:cNvGrpSpPr>
          <p:nvPr/>
        </p:nvGrpSpPr>
        <p:grpSpPr bwMode="auto">
          <a:xfrm>
            <a:off x="1524001" y="1600200"/>
            <a:ext cx="1774825" cy="1371600"/>
            <a:chOff x="4450" y="0"/>
            <a:chExt cx="1118" cy="1104"/>
          </a:xfrm>
        </p:grpSpPr>
        <p:pic>
          <p:nvPicPr>
            <p:cNvPr id="10290" name="Picture 35" descr="CLOCK">
              <a:extLst>
                <a:ext uri="{FF2B5EF4-FFF2-40B4-BE49-F238E27FC236}">
                  <a16:creationId xmlns:a16="http://schemas.microsoft.com/office/drawing/2014/main" id="{6412B409-B7C1-4A9E-9237-6B856C9F4E7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1" name="AutoShape 36">
              <a:extLst>
                <a:ext uri="{FF2B5EF4-FFF2-40B4-BE49-F238E27FC236}">
                  <a16:creationId xmlns:a16="http://schemas.microsoft.com/office/drawing/2014/main" id="{4D57B963-2EC3-4602-91B3-AB5C1724375C}"/>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09s </a:t>
              </a:r>
            </a:p>
          </p:txBody>
        </p:sp>
      </p:grpSp>
      <p:grpSp>
        <p:nvGrpSpPr>
          <p:cNvPr id="11" name="Group 37">
            <a:extLst>
              <a:ext uri="{FF2B5EF4-FFF2-40B4-BE49-F238E27FC236}">
                <a16:creationId xmlns:a16="http://schemas.microsoft.com/office/drawing/2014/main" id="{3E96DCF0-F23F-4090-886F-368A90703D48}"/>
              </a:ext>
            </a:extLst>
          </p:cNvPr>
          <p:cNvGrpSpPr>
            <a:grpSpLocks/>
          </p:cNvGrpSpPr>
          <p:nvPr/>
        </p:nvGrpSpPr>
        <p:grpSpPr bwMode="auto">
          <a:xfrm>
            <a:off x="1524001" y="1600200"/>
            <a:ext cx="1774825" cy="1371600"/>
            <a:chOff x="4450" y="0"/>
            <a:chExt cx="1118" cy="1104"/>
          </a:xfrm>
        </p:grpSpPr>
        <p:pic>
          <p:nvPicPr>
            <p:cNvPr id="10288" name="Picture 38" descr="CLOCK">
              <a:extLst>
                <a:ext uri="{FF2B5EF4-FFF2-40B4-BE49-F238E27FC236}">
                  <a16:creationId xmlns:a16="http://schemas.microsoft.com/office/drawing/2014/main" id="{08972AED-A099-4907-A497-F2DEC3CBD29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9" name="AutoShape 39">
              <a:extLst>
                <a:ext uri="{FF2B5EF4-FFF2-40B4-BE49-F238E27FC236}">
                  <a16:creationId xmlns:a16="http://schemas.microsoft.com/office/drawing/2014/main" id="{D96E8733-0A04-4347-9314-D1CC1ACF0F0D}"/>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10s </a:t>
              </a:r>
            </a:p>
          </p:txBody>
        </p:sp>
      </p:grpSp>
      <p:grpSp>
        <p:nvGrpSpPr>
          <p:cNvPr id="12" name="Group 40">
            <a:extLst>
              <a:ext uri="{FF2B5EF4-FFF2-40B4-BE49-F238E27FC236}">
                <a16:creationId xmlns:a16="http://schemas.microsoft.com/office/drawing/2014/main" id="{74570DC6-2549-41EF-ABE4-39C1E1A6F11B}"/>
              </a:ext>
            </a:extLst>
          </p:cNvPr>
          <p:cNvGrpSpPr>
            <a:grpSpLocks/>
          </p:cNvGrpSpPr>
          <p:nvPr/>
        </p:nvGrpSpPr>
        <p:grpSpPr bwMode="auto">
          <a:xfrm>
            <a:off x="1524001" y="1600200"/>
            <a:ext cx="1774825" cy="1371600"/>
            <a:chOff x="4450" y="0"/>
            <a:chExt cx="1118" cy="1104"/>
          </a:xfrm>
        </p:grpSpPr>
        <p:pic>
          <p:nvPicPr>
            <p:cNvPr id="10286" name="Picture 41" descr="CLOCK">
              <a:extLst>
                <a:ext uri="{FF2B5EF4-FFF2-40B4-BE49-F238E27FC236}">
                  <a16:creationId xmlns:a16="http://schemas.microsoft.com/office/drawing/2014/main" id="{F24043F2-2510-4DFB-8799-7CCBAC38181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7" name="AutoShape 42">
              <a:extLst>
                <a:ext uri="{FF2B5EF4-FFF2-40B4-BE49-F238E27FC236}">
                  <a16:creationId xmlns:a16="http://schemas.microsoft.com/office/drawing/2014/main" id="{1C6119A4-BD9C-495F-817E-2EAD136994A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11s </a:t>
              </a:r>
            </a:p>
          </p:txBody>
        </p:sp>
      </p:grpSp>
      <p:grpSp>
        <p:nvGrpSpPr>
          <p:cNvPr id="13" name="Group 43">
            <a:extLst>
              <a:ext uri="{FF2B5EF4-FFF2-40B4-BE49-F238E27FC236}">
                <a16:creationId xmlns:a16="http://schemas.microsoft.com/office/drawing/2014/main" id="{BE788222-5647-49CC-95ED-CD0AF5BB0A23}"/>
              </a:ext>
            </a:extLst>
          </p:cNvPr>
          <p:cNvGrpSpPr>
            <a:grpSpLocks/>
          </p:cNvGrpSpPr>
          <p:nvPr/>
        </p:nvGrpSpPr>
        <p:grpSpPr bwMode="auto">
          <a:xfrm>
            <a:off x="1524001" y="1600200"/>
            <a:ext cx="1774825" cy="1371600"/>
            <a:chOff x="4450" y="0"/>
            <a:chExt cx="1118" cy="1104"/>
          </a:xfrm>
        </p:grpSpPr>
        <p:pic>
          <p:nvPicPr>
            <p:cNvPr id="10284" name="Picture 44" descr="CLOCK">
              <a:extLst>
                <a:ext uri="{FF2B5EF4-FFF2-40B4-BE49-F238E27FC236}">
                  <a16:creationId xmlns:a16="http://schemas.microsoft.com/office/drawing/2014/main" id="{BB04863B-6175-4693-92BD-A608746ABFE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5" name="AutoShape 45">
              <a:extLst>
                <a:ext uri="{FF2B5EF4-FFF2-40B4-BE49-F238E27FC236}">
                  <a16:creationId xmlns:a16="http://schemas.microsoft.com/office/drawing/2014/main" id="{2EFCA25B-3B0D-4093-A9DF-55C8B0D9492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12s </a:t>
              </a:r>
            </a:p>
          </p:txBody>
        </p:sp>
      </p:grpSp>
      <p:grpSp>
        <p:nvGrpSpPr>
          <p:cNvPr id="14" name="Group 46">
            <a:extLst>
              <a:ext uri="{FF2B5EF4-FFF2-40B4-BE49-F238E27FC236}">
                <a16:creationId xmlns:a16="http://schemas.microsoft.com/office/drawing/2014/main" id="{D4D23B98-90AE-4A59-98FD-962E2F2F0831}"/>
              </a:ext>
            </a:extLst>
          </p:cNvPr>
          <p:cNvGrpSpPr>
            <a:grpSpLocks/>
          </p:cNvGrpSpPr>
          <p:nvPr/>
        </p:nvGrpSpPr>
        <p:grpSpPr bwMode="auto">
          <a:xfrm>
            <a:off x="1524001" y="1600200"/>
            <a:ext cx="1774825" cy="1371600"/>
            <a:chOff x="4450" y="0"/>
            <a:chExt cx="1118" cy="1104"/>
          </a:xfrm>
        </p:grpSpPr>
        <p:pic>
          <p:nvPicPr>
            <p:cNvPr id="10282" name="Picture 47" descr="CLOCK">
              <a:extLst>
                <a:ext uri="{FF2B5EF4-FFF2-40B4-BE49-F238E27FC236}">
                  <a16:creationId xmlns:a16="http://schemas.microsoft.com/office/drawing/2014/main" id="{97E5AAF2-92F2-468A-98EC-27803C0C462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3" name="AutoShape 48">
              <a:extLst>
                <a:ext uri="{FF2B5EF4-FFF2-40B4-BE49-F238E27FC236}">
                  <a16:creationId xmlns:a16="http://schemas.microsoft.com/office/drawing/2014/main" id="{FEBD21BA-5FE5-41D8-A3B9-204DA2E2CC5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13s </a:t>
              </a:r>
            </a:p>
          </p:txBody>
        </p:sp>
      </p:grpSp>
      <p:grpSp>
        <p:nvGrpSpPr>
          <p:cNvPr id="15" name="Group 49">
            <a:extLst>
              <a:ext uri="{FF2B5EF4-FFF2-40B4-BE49-F238E27FC236}">
                <a16:creationId xmlns:a16="http://schemas.microsoft.com/office/drawing/2014/main" id="{3AE9A47D-EEBA-4152-8F2D-FEA5C4ADBE5B}"/>
              </a:ext>
            </a:extLst>
          </p:cNvPr>
          <p:cNvGrpSpPr>
            <a:grpSpLocks/>
          </p:cNvGrpSpPr>
          <p:nvPr/>
        </p:nvGrpSpPr>
        <p:grpSpPr bwMode="auto">
          <a:xfrm>
            <a:off x="1524001" y="1600200"/>
            <a:ext cx="1774825" cy="1371600"/>
            <a:chOff x="4450" y="0"/>
            <a:chExt cx="1118" cy="1104"/>
          </a:xfrm>
        </p:grpSpPr>
        <p:pic>
          <p:nvPicPr>
            <p:cNvPr id="10280" name="Picture 50" descr="CLOCK">
              <a:extLst>
                <a:ext uri="{FF2B5EF4-FFF2-40B4-BE49-F238E27FC236}">
                  <a16:creationId xmlns:a16="http://schemas.microsoft.com/office/drawing/2014/main" id="{42D95B7D-2CD3-49ED-A0E5-B49785154C0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1" name="AutoShape 51">
              <a:extLst>
                <a:ext uri="{FF2B5EF4-FFF2-40B4-BE49-F238E27FC236}">
                  <a16:creationId xmlns:a16="http://schemas.microsoft.com/office/drawing/2014/main" id="{83F1189F-A804-48D0-84AC-A3B49645F6DD}"/>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14s </a:t>
              </a:r>
            </a:p>
          </p:txBody>
        </p:sp>
      </p:grpSp>
      <p:grpSp>
        <p:nvGrpSpPr>
          <p:cNvPr id="16" name="Group 52">
            <a:extLst>
              <a:ext uri="{FF2B5EF4-FFF2-40B4-BE49-F238E27FC236}">
                <a16:creationId xmlns:a16="http://schemas.microsoft.com/office/drawing/2014/main" id="{9DF48F11-5CA6-4C0D-A019-B211D55911BB}"/>
              </a:ext>
            </a:extLst>
          </p:cNvPr>
          <p:cNvGrpSpPr>
            <a:grpSpLocks/>
          </p:cNvGrpSpPr>
          <p:nvPr/>
        </p:nvGrpSpPr>
        <p:grpSpPr bwMode="auto">
          <a:xfrm>
            <a:off x="1524001" y="1600200"/>
            <a:ext cx="1774825" cy="1371600"/>
            <a:chOff x="4450" y="0"/>
            <a:chExt cx="1118" cy="1104"/>
          </a:xfrm>
        </p:grpSpPr>
        <p:pic>
          <p:nvPicPr>
            <p:cNvPr id="10278" name="Picture 53" descr="CLOCK">
              <a:extLst>
                <a:ext uri="{FF2B5EF4-FFF2-40B4-BE49-F238E27FC236}">
                  <a16:creationId xmlns:a16="http://schemas.microsoft.com/office/drawing/2014/main" id="{28C93351-4D1B-4162-863E-4A0A29BD8FC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9" name="AutoShape 54">
              <a:extLst>
                <a:ext uri="{FF2B5EF4-FFF2-40B4-BE49-F238E27FC236}">
                  <a16:creationId xmlns:a16="http://schemas.microsoft.com/office/drawing/2014/main" id="{EF57186B-CBB4-4EDF-9968-0E408A3E193A}"/>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15s </a:t>
              </a:r>
            </a:p>
          </p:txBody>
        </p:sp>
      </p:grpSp>
      <p:sp>
        <p:nvSpPr>
          <p:cNvPr id="191543" name="AutoShape 55">
            <a:extLst>
              <a:ext uri="{FF2B5EF4-FFF2-40B4-BE49-F238E27FC236}">
                <a16:creationId xmlns:a16="http://schemas.microsoft.com/office/drawing/2014/main" id="{DB826A66-76A3-4673-AE1C-99854D76445A}"/>
              </a:ext>
            </a:extLst>
          </p:cNvPr>
          <p:cNvSpPr>
            <a:spLocks noChangeArrowheads="1"/>
          </p:cNvSpPr>
          <p:nvPr/>
        </p:nvSpPr>
        <p:spPr bwMode="auto">
          <a:xfrm>
            <a:off x="8991600" y="0"/>
            <a:ext cx="1295400" cy="2362200"/>
          </a:xfrm>
          <a:prstGeom prst="cloudCallout">
            <a:avLst>
              <a:gd name="adj1" fmla="val 101102"/>
              <a:gd name="adj2" fmla="val 24528"/>
            </a:avLst>
          </a:prstGeom>
          <a:solidFill>
            <a:srgbClr val="00CCFF"/>
          </a:solidFill>
          <a:ln w="9525">
            <a:noFill/>
            <a:round/>
            <a:headEnd/>
            <a:tailEnd/>
          </a:ln>
          <a:effectLst/>
        </p:spPr>
        <p:txBody>
          <a:bodyPr anchor="ctr"/>
          <a:lstStyle/>
          <a:p>
            <a:pPr algn="ctr" fontAlgn="base">
              <a:spcBef>
                <a:spcPct val="0"/>
              </a:spcBef>
              <a:spcAft>
                <a:spcPct val="0"/>
              </a:spcAft>
              <a:defRPr/>
            </a:pPr>
            <a:r>
              <a:rPr lang="en-US" sz="2800" b="1">
                <a:solidFill>
                  <a:srgbClr val="0000CC"/>
                </a:solidFill>
                <a:effectLst>
                  <a:outerShdw blurRad="38100" dist="38100" dir="2700000" algn="tl">
                    <a:srgbClr val="000000"/>
                  </a:outerShdw>
                </a:effectLst>
                <a:latin typeface=".VnTime" pitchFamily="34" charset="0"/>
              </a:rPr>
              <a:t>§· hÕt 15 gi©y</a:t>
            </a:r>
          </a:p>
        </p:txBody>
      </p:sp>
      <p:sp>
        <p:nvSpPr>
          <p:cNvPr id="191544" name="Text Box 56">
            <a:extLst>
              <a:ext uri="{FF2B5EF4-FFF2-40B4-BE49-F238E27FC236}">
                <a16:creationId xmlns:a16="http://schemas.microsoft.com/office/drawing/2014/main" id="{CEE15B62-3095-4B13-AC5C-F09E2EF70FE8}"/>
              </a:ext>
            </a:extLst>
          </p:cNvPr>
          <p:cNvSpPr txBox="1">
            <a:spLocks noChangeArrowheads="1"/>
          </p:cNvSpPr>
          <p:nvPr/>
        </p:nvSpPr>
        <p:spPr bwMode="auto">
          <a:xfrm>
            <a:off x="5715000" y="5943601"/>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fontAlgn="base">
              <a:spcBef>
                <a:spcPct val="50000"/>
              </a:spcBef>
              <a:spcAft>
                <a:spcPct val="0"/>
              </a:spcAft>
              <a:buNone/>
            </a:pPr>
            <a:r>
              <a:rPr lang="en-US" altLang="en-US" b="1">
                <a:solidFill>
                  <a:srgbClr val="0000FF"/>
                </a:solidFill>
                <a:latin typeface="Times New Roman" panose="02020603050405020304" pitchFamily="18" charset="0"/>
              </a:rPr>
              <a:t> </a:t>
            </a:r>
          </a:p>
        </p:txBody>
      </p:sp>
      <p:graphicFrame>
        <p:nvGraphicFramePr>
          <p:cNvPr id="191566" name="Group 78">
            <a:extLst>
              <a:ext uri="{FF2B5EF4-FFF2-40B4-BE49-F238E27FC236}">
                <a16:creationId xmlns:a16="http://schemas.microsoft.com/office/drawing/2014/main" id="{FCB97A32-0227-40B4-AC2E-2DB1BE3D25F9}"/>
              </a:ext>
            </a:extLst>
          </p:cNvPr>
          <p:cNvGraphicFramePr>
            <a:graphicFrameLocks noGrp="1"/>
          </p:cNvGraphicFramePr>
          <p:nvPr/>
        </p:nvGraphicFramePr>
        <p:xfrm>
          <a:off x="2667000" y="2971800"/>
          <a:ext cx="7696200" cy="2922588"/>
        </p:xfrm>
        <a:graphic>
          <a:graphicData uri="http://schemas.openxmlformats.org/drawingml/2006/table">
            <a:tbl>
              <a:tblPr/>
              <a:tblGrid>
                <a:gridCol w="3848100">
                  <a:extLst>
                    <a:ext uri="{9D8B030D-6E8A-4147-A177-3AD203B41FA5}">
                      <a16:colId xmlns:a16="http://schemas.microsoft.com/office/drawing/2014/main" val="20000"/>
                    </a:ext>
                  </a:extLst>
                </a:gridCol>
                <a:gridCol w="3848100">
                  <a:extLst>
                    <a:ext uri="{9D8B030D-6E8A-4147-A177-3AD203B41FA5}">
                      <a16:colId xmlns:a16="http://schemas.microsoft.com/office/drawing/2014/main" val="20001"/>
                    </a:ext>
                  </a:extLst>
                </a:gridCol>
              </a:tblGrid>
              <a:tr h="3807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Arial" charset="0"/>
                        </a:rPr>
                        <a:t>Ý kiến của mỗi bạn</a:t>
                      </a: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Arial" charset="0"/>
                        </a:rPr>
                        <a:t>Lí lẽ đưa ra để bảo vệ ý kiến</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18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1)Hùng: Quí nhất là lúa gạo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2)Quý: Quý nhất là vàng</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3)Nam: Quý nhất là thì giờ</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a) Có vàng là có tiền, có tiền sẽ mua được lúa gạo.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b)Có gạo mới có ăn, có ăn mới sống được.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 c)Có thì giờ mới làm ra được lúa gạo, vàng bạc.</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91567" name="Text Box 79">
            <a:extLst>
              <a:ext uri="{FF2B5EF4-FFF2-40B4-BE49-F238E27FC236}">
                <a16:creationId xmlns:a16="http://schemas.microsoft.com/office/drawing/2014/main" id="{6393EC16-49EF-4D61-B5B8-56B78DFBC0A5}"/>
              </a:ext>
            </a:extLst>
          </p:cNvPr>
          <p:cNvSpPr txBox="1">
            <a:spLocks noChangeArrowheads="1"/>
          </p:cNvSpPr>
          <p:nvPr/>
        </p:nvSpPr>
        <p:spPr bwMode="auto">
          <a:xfrm>
            <a:off x="3276600" y="1676401"/>
            <a:ext cx="61722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sz="2400">
                <a:solidFill>
                  <a:srgbClr val="000000"/>
                </a:solidFill>
                <a:latin typeface="Times New Roman" panose="02020603050405020304" pitchFamily="18" charset="0"/>
              </a:rPr>
              <a:t>  </a:t>
            </a:r>
            <a:r>
              <a:rPr lang="en-US" altLang="en-US" sz="2400" b="1" u="sng">
                <a:solidFill>
                  <a:srgbClr val="000099"/>
                </a:solidFill>
                <a:latin typeface="Times New Roman" panose="02020603050405020304" pitchFamily="18" charset="0"/>
              </a:rPr>
              <a:t>Câu hỏi 3:</a:t>
            </a:r>
            <a:r>
              <a:rPr lang="en-US" altLang="en-US" sz="2400">
                <a:solidFill>
                  <a:srgbClr val="000000"/>
                </a:solidFill>
                <a:latin typeface="Times New Roman" panose="02020603050405020304" pitchFamily="18" charset="0"/>
              </a:rPr>
              <a:t> </a:t>
            </a:r>
            <a:r>
              <a:rPr lang="en-US" altLang="en-US" sz="2400" b="1">
                <a:solidFill>
                  <a:srgbClr val="000000"/>
                </a:solidFill>
                <a:latin typeface="Times New Roman" panose="02020603050405020304" pitchFamily="18" charset="0"/>
              </a:rPr>
              <a:t>Nối ý kiến của mỗi bạn với lý lẽ bảo vệ ý kiến hợp lý?</a:t>
            </a:r>
            <a:endParaRPr lang="en-US" altLang="en-US" b="1" i="1">
              <a:solidFill>
                <a:srgbClr val="000099"/>
              </a:solidFill>
              <a:latin typeface="Times New Roman" panose="02020603050405020304" pitchFamily="18" charset="0"/>
            </a:endParaRPr>
          </a:p>
          <a:p>
            <a:pPr algn="ctr" fontAlgn="base">
              <a:spcBef>
                <a:spcPct val="50000"/>
              </a:spcBef>
              <a:spcAft>
                <a:spcPct val="0"/>
              </a:spcAft>
              <a:buNone/>
            </a:pPr>
            <a:endParaRPr lang="en-US" altLang="en-US" sz="2400" b="1">
              <a:solidFill>
                <a:srgbClr val="FF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91566"/>
                                        </p:tgtEl>
                                        <p:attrNameLst>
                                          <p:attrName>style.visibility</p:attrName>
                                        </p:attrNameLst>
                                      </p:cBhvr>
                                      <p:to>
                                        <p:strVal val="visible"/>
                                      </p:to>
                                    </p:set>
                                    <p:anim calcmode="lin" valueType="num">
                                      <p:cBhvr>
                                        <p:cTn id="7" dur="1000" fill="hold"/>
                                        <p:tgtEl>
                                          <p:spTgt spid="191566"/>
                                        </p:tgtEl>
                                        <p:attrNameLst>
                                          <p:attrName>ppt_x</p:attrName>
                                        </p:attrNameLst>
                                      </p:cBhvr>
                                      <p:tavLst>
                                        <p:tav tm="0">
                                          <p:val>
                                            <p:strVal val="#ppt_x-.2"/>
                                          </p:val>
                                        </p:tav>
                                        <p:tav tm="100000">
                                          <p:val>
                                            <p:strVal val="#ppt_x"/>
                                          </p:val>
                                        </p:tav>
                                      </p:tavLst>
                                    </p:anim>
                                    <p:anim calcmode="lin" valueType="num">
                                      <p:cBhvr>
                                        <p:cTn id="8" dur="1000" fill="hold"/>
                                        <p:tgtEl>
                                          <p:spTgt spid="1915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156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91567"/>
                                        </p:tgtEl>
                                        <p:attrNameLst>
                                          <p:attrName>style.visibility</p:attrName>
                                        </p:attrNameLst>
                                      </p:cBhvr>
                                      <p:to>
                                        <p:strVal val="visible"/>
                                      </p:to>
                                    </p:set>
                                    <p:anim calcmode="lin" valueType="num">
                                      <p:cBhvr>
                                        <p:cTn id="12" dur="1000" fill="hold"/>
                                        <p:tgtEl>
                                          <p:spTgt spid="191567"/>
                                        </p:tgtEl>
                                        <p:attrNameLst>
                                          <p:attrName>ppt_x</p:attrName>
                                        </p:attrNameLst>
                                      </p:cBhvr>
                                      <p:tavLst>
                                        <p:tav tm="0">
                                          <p:val>
                                            <p:strVal val="#ppt_x-.2"/>
                                          </p:val>
                                        </p:tav>
                                        <p:tav tm="100000">
                                          <p:val>
                                            <p:strVal val="#ppt_x"/>
                                          </p:val>
                                        </p:tav>
                                      </p:tavLst>
                                    </p:anim>
                                    <p:anim calcmode="lin" valueType="num">
                                      <p:cBhvr>
                                        <p:cTn id="13" dur="1000" fill="hold"/>
                                        <p:tgtEl>
                                          <p:spTgt spid="19156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9156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191497"/>
                                        </p:tgtEl>
                                        <p:attrNameLst>
                                          <p:attrName>style.visibility</p:attrName>
                                        </p:attrNameLst>
                                      </p:cBhvr>
                                      <p:to>
                                        <p:strVal val="visible"/>
                                      </p:to>
                                    </p:set>
                                    <p:animEffect transition="in" filter="checkerboard(across)">
                                      <p:cBhvr>
                                        <p:cTn id="19" dur="1000"/>
                                        <p:tgtEl>
                                          <p:spTgt spid="191497"/>
                                        </p:tgtEl>
                                      </p:cBhvr>
                                    </p:animEffect>
                                  </p:childTnLst>
                                  <p:subTnLst>
                                    <p:audio>
                                      <p:cMediaNode vol="0">
                                        <p:cTn display="0" masterRel="sameClick">
                                          <p:stCondLst>
                                            <p:cond evt="begin" delay="0">
                                              <p:tn val="17"/>
                                            </p:cond>
                                          </p:stCondLst>
                                          <p:endCondLst>
                                            <p:cond evt="onStopAudio" delay="0">
                                              <p:tgtEl>
                                                <p:sldTgt/>
                                              </p:tgtEl>
                                            </p:cond>
                                          </p:endCondLst>
                                        </p:cTn>
                                        <p:tgtEl>
                                          <p:sndTgt r:embed="rId2" name="REC04.wav"/>
                                        </p:tgtEl>
                                      </p:cMediaNode>
                                    </p:audio>
                                  </p:subTnLst>
                                </p:cTn>
                              </p:par>
                            </p:childTnLst>
                          </p:cTn>
                        </p:par>
                        <p:par>
                          <p:cTn id="20" fill="hold" nodeType="afterGroup">
                            <p:stCondLst>
                              <p:cond delay="1000"/>
                            </p:stCondLst>
                            <p:childTnLst>
                              <p:par>
                                <p:cTn id="21" presetID="5" presetClass="exit" presetSubtype="10" fill="hold" grpId="1" nodeType="afterEffect">
                                  <p:stCondLst>
                                    <p:cond delay="500"/>
                                  </p:stCondLst>
                                  <p:childTnLst>
                                    <p:animEffect transition="out" filter="checkerboard(across)">
                                      <p:cBhvr>
                                        <p:cTn id="22" dur="500"/>
                                        <p:tgtEl>
                                          <p:spTgt spid="191497"/>
                                        </p:tgtEl>
                                      </p:cBhvr>
                                    </p:animEffect>
                                    <p:set>
                                      <p:cBhvr>
                                        <p:cTn id="23" dur="1" fill="hold">
                                          <p:stCondLst>
                                            <p:cond delay="499"/>
                                          </p:stCondLst>
                                        </p:cTn>
                                        <p:tgtEl>
                                          <p:spTgt spid="191497"/>
                                        </p:tgtEl>
                                        <p:attrNameLst>
                                          <p:attrName>style.visibility</p:attrName>
                                        </p:attrNameLst>
                                      </p:cBhvr>
                                      <p:to>
                                        <p:strVal val="hidden"/>
                                      </p:to>
                                    </p:set>
                                  </p:childTnLst>
                                  <p:subTnLst>
                                    <p:audio>
                                      <p:cMediaNode vol="7000">
                                        <p:cTn display="0" masterRel="sameClick">
                                          <p:stCondLst>
                                            <p:cond evt="begin" delay="0">
                                              <p:tn val="21"/>
                                            </p:cond>
                                          </p:stCondLst>
                                          <p:endCondLst>
                                            <p:cond evt="onStopAudio" delay="0">
                                              <p:tgtEl>
                                                <p:sldTgt/>
                                              </p:tgtEl>
                                            </p:cond>
                                          </p:endCondLst>
                                        </p:cTn>
                                        <p:tgtEl>
                                          <p:sndTgt r:embed="rId2" name="REC04.wav"/>
                                        </p:tgtEl>
                                      </p:cMediaNode>
                                    </p:audio>
                                  </p:subTnLst>
                                </p:cTn>
                              </p:par>
                            </p:childTnLst>
                          </p:cTn>
                        </p:par>
                        <p:par>
                          <p:cTn id="24" fill="hold" nodeType="afterGroup">
                            <p:stCondLst>
                              <p:cond delay="2000"/>
                            </p:stCondLst>
                            <p:childTnLst>
                              <p:par>
                                <p:cTn id="25" presetID="1" presetClass="entr" presetSubtype="0" fill="hold" nodeType="afterEffect">
                                  <p:stCondLst>
                                    <p:cond delay="1000"/>
                                  </p:stCondLst>
                                  <p:childTnLst>
                                    <p:set>
                                      <p:cBhvr>
                                        <p:cTn id="26" dur="1" fill="hold">
                                          <p:stCondLst>
                                            <p:cond delay="0"/>
                                          </p:stCondLst>
                                        </p:cTn>
                                        <p:tgtEl>
                                          <p:spTgt spid="2"/>
                                        </p:tgtEl>
                                        <p:attrNameLst>
                                          <p:attrName>style.visibility</p:attrName>
                                        </p:attrNameLst>
                                      </p:cBhvr>
                                      <p:to>
                                        <p:strVal val="visible"/>
                                      </p:to>
                                    </p:set>
                                  </p:childTnLst>
                                  <p:subTnLst>
                                    <p:audio>
                                      <p:cMediaNode vol="100000">
                                        <p:cTn display="0" masterRel="sameClick">
                                          <p:stCondLst>
                                            <p:cond evt="begin" delay="0">
                                              <p:tn val="25"/>
                                            </p:cond>
                                          </p:stCondLst>
                                          <p:endCondLst>
                                            <p:cond evt="onStopAudio" delay="0">
                                              <p:tgtEl>
                                                <p:sldTgt/>
                                              </p:tgtEl>
                                            </p:cond>
                                          </p:endCondLst>
                                        </p:cTn>
                                        <p:tgtEl>
                                          <p:sndTgt r:embed="rId3" name="DING.WAV"/>
                                        </p:tgtEl>
                                      </p:cMediaNode>
                                    </p:audio>
                                  </p:subTnLst>
                                </p:cTn>
                              </p:par>
                            </p:childTnLst>
                          </p:cTn>
                        </p:par>
                        <p:par>
                          <p:cTn id="27" fill="hold" nodeType="afterGroup">
                            <p:stCondLst>
                              <p:cond delay="3000"/>
                            </p:stCondLst>
                            <p:childTnLst>
                              <p:par>
                                <p:cTn id="28" presetID="1" presetClass="entr" presetSubtype="0" fill="hold" nodeType="afterEffect">
                                  <p:stCondLst>
                                    <p:cond delay="1000"/>
                                  </p:stCondLst>
                                  <p:childTnLst>
                                    <p:set>
                                      <p:cBhvr>
                                        <p:cTn id="29" dur="1" fill="hold">
                                          <p:stCondLst>
                                            <p:cond delay="0"/>
                                          </p:stCondLst>
                                        </p:cTn>
                                        <p:tgtEl>
                                          <p:spTgt spid="3"/>
                                        </p:tgtEl>
                                        <p:attrNameLst>
                                          <p:attrName>style.visibility</p:attrName>
                                        </p:attrNameLst>
                                      </p:cBhvr>
                                      <p:to>
                                        <p:strVal val="visible"/>
                                      </p:to>
                                    </p:set>
                                  </p:childTnLst>
                                  <p:subTnLst>
                                    <p:audio>
                                      <p:cMediaNode vol="100000">
                                        <p:cTn display="0" masterRel="sameClick">
                                          <p:stCondLst>
                                            <p:cond evt="begin" delay="0">
                                              <p:tn val="28"/>
                                            </p:cond>
                                          </p:stCondLst>
                                          <p:endCondLst>
                                            <p:cond evt="onStopAudio" delay="0">
                                              <p:tgtEl>
                                                <p:sldTgt/>
                                              </p:tgtEl>
                                            </p:cond>
                                          </p:endCondLst>
                                        </p:cTn>
                                        <p:tgtEl>
                                          <p:sndTgt r:embed="rId3" name="DING.WAV"/>
                                        </p:tgtEl>
                                      </p:cMediaNode>
                                    </p:audio>
                                  </p:subTnLst>
                                </p:cTn>
                              </p:par>
                            </p:childTnLst>
                          </p:cTn>
                        </p:par>
                        <p:par>
                          <p:cTn id="30" fill="hold" nodeType="afterGroup">
                            <p:stCondLst>
                              <p:cond delay="4000"/>
                            </p:stCondLst>
                            <p:childTnLst>
                              <p:par>
                                <p:cTn id="31" presetID="1" presetClass="entr" presetSubtype="0" fill="hold" nodeType="afterEffect">
                                  <p:stCondLst>
                                    <p:cond delay="1000"/>
                                  </p:stCondLst>
                                  <p:childTnLst>
                                    <p:set>
                                      <p:cBhvr>
                                        <p:cTn id="32" dur="1" fill="hold">
                                          <p:stCondLst>
                                            <p:cond delay="0"/>
                                          </p:stCondLst>
                                        </p:cTn>
                                        <p:tgtEl>
                                          <p:spTgt spid="4"/>
                                        </p:tgtEl>
                                        <p:attrNameLst>
                                          <p:attrName>style.visibility</p:attrName>
                                        </p:attrNameLst>
                                      </p:cBhvr>
                                      <p:to>
                                        <p:strVal val="visible"/>
                                      </p:to>
                                    </p:set>
                                  </p:childTnLst>
                                  <p:subTnLst>
                                    <p:audio>
                                      <p:cMediaNode vol="100000">
                                        <p:cTn display="0" masterRel="sameClick">
                                          <p:stCondLst>
                                            <p:cond evt="begin" delay="0">
                                              <p:tn val="31"/>
                                            </p:cond>
                                          </p:stCondLst>
                                          <p:endCondLst>
                                            <p:cond evt="onStopAudio" delay="0">
                                              <p:tgtEl>
                                                <p:sldTgt/>
                                              </p:tgtEl>
                                            </p:cond>
                                          </p:endCondLst>
                                        </p:cTn>
                                        <p:tgtEl>
                                          <p:sndTgt r:embed="rId3" name="DING.WAV"/>
                                        </p:tgtEl>
                                      </p:cMediaNode>
                                    </p:audio>
                                  </p:subTnLst>
                                </p:cTn>
                              </p:par>
                            </p:childTnLst>
                          </p:cTn>
                        </p:par>
                        <p:par>
                          <p:cTn id="33" fill="hold" nodeType="afterGroup">
                            <p:stCondLst>
                              <p:cond delay="5000"/>
                            </p:stCondLst>
                            <p:childTnLst>
                              <p:par>
                                <p:cTn id="34" presetID="1" presetClass="entr" presetSubtype="0" fill="hold" nodeType="afterEffect">
                                  <p:stCondLst>
                                    <p:cond delay="1000"/>
                                  </p:stCondLst>
                                  <p:childTnLst>
                                    <p:set>
                                      <p:cBhvr>
                                        <p:cTn id="35" dur="1" fill="hold">
                                          <p:stCondLst>
                                            <p:cond delay="0"/>
                                          </p:stCondLst>
                                        </p:cTn>
                                        <p:tgtEl>
                                          <p:spTgt spid="5"/>
                                        </p:tgtEl>
                                        <p:attrNameLst>
                                          <p:attrName>style.visibility</p:attrName>
                                        </p:attrNameLst>
                                      </p:cBhvr>
                                      <p:to>
                                        <p:strVal val="visible"/>
                                      </p:to>
                                    </p:set>
                                  </p:childTnLst>
                                  <p:subTnLst>
                                    <p:audio>
                                      <p:cMediaNode vol="100000">
                                        <p:cTn display="0" masterRel="sameClick">
                                          <p:stCondLst>
                                            <p:cond evt="begin" delay="0">
                                              <p:tn val="34"/>
                                            </p:cond>
                                          </p:stCondLst>
                                          <p:endCondLst>
                                            <p:cond evt="onStopAudio" delay="0">
                                              <p:tgtEl>
                                                <p:sldTgt/>
                                              </p:tgtEl>
                                            </p:cond>
                                          </p:endCondLst>
                                        </p:cTn>
                                        <p:tgtEl>
                                          <p:sndTgt r:embed="rId3" name="DING.WAV"/>
                                        </p:tgtEl>
                                      </p:cMediaNode>
                                    </p:audio>
                                  </p:subTnLst>
                                </p:cTn>
                              </p:par>
                            </p:childTnLst>
                          </p:cTn>
                        </p:par>
                        <p:par>
                          <p:cTn id="36" fill="hold" nodeType="afterGroup">
                            <p:stCondLst>
                              <p:cond delay="6000"/>
                            </p:stCondLst>
                            <p:childTnLst>
                              <p:par>
                                <p:cTn id="37" presetID="1" presetClass="entr" presetSubtype="0" fill="hold" nodeType="afterEffect">
                                  <p:stCondLst>
                                    <p:cond delay="1000"/>
                                  </p:stCondLst>
                                  <p:childTnLst>
                                    <p:set>
                                      <p:cBhvr>
                                        <p:cTn id="38"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37"/>
                                            </p:cond>
                                          </p:stCondLst>
                                          <p:endCondLst>
                                            <p:cond evt="onStopAudio" delay="0">
                                              <p:tgtEl>
                                                <p:sldTgt/>
                                              </p:tgtEl>
                                            </p:cond>
                                          </p:endCondLst>
                                        </p:cTn>
                                        <p:tgtEl>
                                          <p:sndTgt r:embed="rId3" name="DING.WAV"/>
                                        </p:tgtEl>
                                      </p:cMediaNode>
                                    </p:audio>
                                  </p:subTnLst>
                                </p:cTn>
                              </p:par>
                            </p:childTnLst>
                          </p:cTn>
                        </p:par>
                        <p:par>
                          <p:cTn id="39" fill="hold" nodeType="afterGroup">
                            <p:stCondLst>
                              <p:cond delay="7000"/>
                            </p:stCondLst>
                            <p:childTnLst>
                              <p:par>
                                <p:cTn id="40" presetID="1" presetClass="entr" presetSubtype="0" fill="hold" nodeType="afterEffect">
                                  <p:stCondLst>
                                    <p:cond delay="1000"/>
                                  </p:stCondLst>
                                  <p:childTnLst>
                                    <p:set>
                                      <p:cBhvr>
                                        <p:cTn id="41" dur="1" fill="hold">
                                          <p:stCondLst>
                                            <p:cond delay="0"/>
                                          </p:stCondLst>
                                        </p:cTn>
                                        <p:tgtEl>
                                          <p:spTgt spid="7"/>
                                        </p:tgtEl>
                                        <p:attrNameLst>
                                          <p:attrName>style.visibility</p:attrName>
                                        </p:attrNameLst>
                                      </p:cBhvr>
                                      <p:to>
                                        <p:strVal val="visible"/>
                                      </p:to>
                                    </p:set>
                                  </p:childTnLst>
                                  <p:subTnLst>
                                    <p:audio>
                                      <p:cMediaNode>
                                        <p:cTn display="0" masterRel="sameClick">
                                          <p:stCondLst>
                                            <p:cond evt="begin" delay="0">
                                              <p:tn val="40"/>
                                            </p:cond>
                                          </p:stCondLst>
                                          <p:endCondLst>
                                            <p:cond evt="onStopAudio" delay="0">
                                              <p:tgtEl>
                                                <p:sldTgt/>
                                              </p:tgtEl>
                                            </p:cond>
                                          </p:endCondLst>
                                        </p:cTn>
                                        <p:tgtEl>
                                          <p:sndTgt r:embed="rId3" name="DING.WAV"/>
                                        </p:tgtEl>
                                      </p:cMediaNode>
                                    </p:audio>
                                  </p:subTnLst>
                                </p:cTn>
                              </p:par>
                            </p:childTnLst>
                          </p:cTn>
                        </p:par>
                        <p:par>
                          <p:cTn id="42" fill="hold" nodeType="afterGroup">
                            <p:stCondLst>
                              <p:cond delay="8000"/>
                            </p:stCondLst>
                            <p:childTnLst>
                              <p:par>
                                <p:cTn id="43" presetID="1" presetClass="entr" presetSubtype="0" fill="hold" nodeType="afterEffect">
                                  <p:stCondLst>
                                    <p:cond delay="1000"/>
                                  </p:stCondLst>
                                  <p:childTnLst>
                                    <p:set>
                                      <p:cBhvr>
                                        <p:cTn id="44"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43"/>
                                            </p:cond>
                                          </p:stCondLst>
                                          <p:endCondLst>
                                            <p:cond evt="onStopAudio" delay="0">
                                              <p:tgtEl>
                                                <p:sldTgt/>
                                              </p:tgtEl>
                                            </p:cond>
                                          </p:endCondLst>
                                        </p:cTn>
                                        <p:tgtEl>
                                          <p:sndTgt r:embed="rId3" name="DING.WAV"/>
                                        </p:tgtEl>
                                      </p:cMediaNode>
                                    </p:audio>
                                  </p:subTnLst>
                                </p:cTn>
                              </p:par>
                            </p:childTnLst>
                          </p:cTn>
                        </p:par>
                        <p:par>
                          <p:cTn id="45" fill="hold" nodeType="afterGroup">
                            <p:stCondLst>
                              <p:cond delay="9000"/>
                            </p:stCondLst>
                            <p:childTnLst>
                              <p:par>
                                <p:cTn id="46" presetID="1" presetClass="entr" presetSubtype="0" fill="hold" nodeType="afterEffect">
                                  <p:stCondLst>
                                    <p:cond delay="1000"/>
                                  </p:stCondLst>
                                  <p:childTnLst>
                                    <p:set>
                                      <p:cBhvr>
                                        <p:cTn id="47" dur="1" fill="hold">
                                          <p:stCondLst>
                                            <p:cond delay="0"/>
                                          </p:stCondLst>
                                        </p:cTn>
                                        <p:tgtEl>
                                          <p:spTgt spid="9"/>
                                        </p:tgtEl>
                                        <p:attrNameLst>
                                          <p:attrName>style.visibility</p:attrName>
                                        </p:attrNameLst>
                                      </p:cBhvr>
                                      <p:to>
                                        <p:strVal val="visible"/>
                                      </p:to>
                                    </p:set>
                                  </p:childTnLst>
                                  <p:subTnLst>
                                    <p:audio>
                                      <p:cMediaNode>
                                        <p:cTn display="0" masterRel="sameClick">
                                          <p:stCondLst>
                                            <p:cond evt="begin" delay="0">
                                              <p:tn val="46"/>
                                            </p:cond>
                                          </p:stCondLst>
                                          <p:endCondLst>
                                            <p:cond evt="onStopAudio" delay="0">
                                              <p:tgtEl>
                                                <p:sldTgt/>
                                              </p:tgtEl>
                                            </p:cond>
                                          </p:endCondLst>
                                        </p:cTn>
                                        <p:tgtEl>
                                          <p:sndTgt r:embed="rId3" name="DING.WAV"/>
                                        </p:tgtEl>
                                      </p:cMediaNode>
                                    </p:audio>
                                  </p:subTnLst>
                                </p:cTn>
                              </p:par>
                            </p:childTnLst>
                          </p:cTn>
                        </p:par>
                        <p:par>
                          <p:cTn id="48" fill="hold" nodeType="afterGroup">
                            <p:stCondLst>
                              <p:cond delay="10000"/>
                            </p:stCondLst>
                            <p:childTnLst>
                              <p:par>
                                <p:cTn id="49" presetID="1" presetClass="entr" presetSubtype="0" fill="hold" nodeType="afterEffect">
                                  <p:stCondLst>
                                    <p:cond delay="1000"/>
                                  </p:stCondLst>
                                  <p:childTnLst>
                                    <p:set>
                                      <p:cBhvr>
                                        <p:cTn id="50"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49"/>
                                            </p:cond>
                                          </p:stCondLst>
                                          <p:endCondLst>
                                            <p:cond evt="onStopAudio" delay="0">
                                              <p:tgtEl>
                                                <p:sldTgt/>
                                              </p:tgtEl>
                                            </p:cond>
                                          </p:endCondLst>
                                        </p:cTn>
                                        <p:tgtEl>
                                          <p:sndTgt r:embed="rId3" name="DING.WAV"/>
                                        </p:tgtEl>
                                      </p:cMediaNode>
                                    </p:audio>
                                  </p:subTnLst>
                                </p:cTn>
                              </p:par>
                            </p:childTnLst>
                          </p:cTn>
                        </p:par>
                        <p:par>
                          <p:cTn id="51" fill="hold" nodeType="afterGroup">
                            <p:stCondLst>
                              <p:cond delay="11000"/>
                            </p:stCondLst>
                            <p:childTnLst>
                              <p:par>
                                <p:cTn id="52" presetID="1" presetClass="entr" presetSubtype="0" fill="hold" nodeType="afterEffect">
                                  <p:stCondLst>
                                    <p:cond delay="1000"/>
                                  </p:stCondLst>
                                  <p:childTnLst>
                                    <p:set>
                                      <p:cBhvr>
                                        <p:cTn id="53" dur="1" fill="hold">
                                          <p:stCondLst>
                                            <p:cond delay="0"/>
                                          </p:stCondLst>
                                        </p:cTn>
                                        <p:tgtEl>
                                          <p:spTgt spid="11"/>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3" name="DING.WAV"/>
                                        </p:tgtEl>
                                      </p:cMediaNode>
                                    </p:audio>
                                  </p:subTnLst>
                                </p:cTn>
                              </p:par>
                            </p:childTnLst>
                          </p:cTn>
                        </p:par>
                        <p:par>
                          <p:cTn id="54" fill="hold" nodeType="afterGroup">
                            <p:stCondLst>
                              <p:cond delay="12000"/>
                            </p:stCondLst>
                            <p:childTnLst>
                              <p:par>
                                <p:cTn id="55" presetID="1" presetClass="entr" presetSubtype="0" fill="hold" nodeType="afterEffect">
                                  <p:stCondLst>
                                    <p:cond delay="1000"/>
                                  </p:stCondLst>
                                  <p:childTnLst>
                                    <p:set>
                                      <p:cBhvr>
                                        <p:cTn id="56"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55"/>
                                            </p:cond>
                                          </p:stCondLst>
                                          <p:endCondLst>
                                            <p:cond evt="onStopAudio" delay="0">
                                              <p:tgtEl>
                                                <p:sldTgt/>
                                              </p:tgtEl>
                                            </p:cond>
                                          </p:endCondLst>
                                        </p:cTn>
                                        <p:tgtEl>
                                          <p:sndTgt r:embed="rId3" name="DING.WAV"/>
                                        </p:tgtEl>
                                      </p:cMediaNode>
                                    </p:audio>
                                  </p:subTnLst>
                                </p:cTn>
                              </p:par>
                            </p:childTnLst>
                          </p:cTn>
                        </p:par>
                        <p:par>
                          <p:cTn id="57" fill="hold" nodeType="afterGroup">
                            <p:stCondLst>
                              <p:cond delay="13000"/>
                            </p:stCondLst>
                            <p:childTnLst>
                              <p:par>
                                <p:cTn id="58" presetID="1" presetClass="entr" presetSubtype="0" fill="hold" nodeType="afterEffect">
                                  <p:stCondLst>
                                    <p:cond delay="1000"/>
                                  </p:stCondLst>
                                  <p:childTnLst>
                                    <p:set>
                                      <p:cBhvr>
                                        <p:cTn id="59" dur="1" fill="hold">
                                          <p:stCondLst>
                                            <p:cond delay="0"/>
                                          </p:stCondLst>
                                        </p:cTn>
                                        <p:tgtEl>
                                          <p:spTgt spid="13"/>
                                        </p:tgtEl>
                                        <p:attrNameLst>
                                          <p:attrName>style.visibility</p:attrName>
                                        </p:attrNameLst>
                                      </p:cBhvr>
                                      <p:to>
                                        <p:strVal val="visible"/>
                                      </p:to>
                                    </p:set>
                                  </p:childTnLst>
                                  <p:subTnLst>
                                    <p:audio>
                                      <p:cMediaNode>
                                        <p:cTn display="0" masterRel="sameClick">
                                          <p:stCondLst>
                                            <p:cond evt="begin" delay="0">
                                              <p:tn val="58"/>
                                            </p:cond>
                                          </p:stCondLst>
                                          <p:endCondLst>
                                            <p:cond evt="onStopAudio" delay="0">
                                              <p:tgtEl>
                                                <p:sldTgt/>
                                              </p:tgtEl>
                                            </p:cond>
                                          </p:endCondLst>
                                        </p:cTn>
                                        <p:tgtEl>
                                          <p:sndTgt r:embed="rId3" name="DING.WAV"/>
                                        </p:tgtEl>
                                      </p:cMediaNode>
                                    </p:audio>
                                  </p:subTnLst>
                                </p:cTn>
                              </p:par>
                            </p:childTnLst>
                          </p:cTn>
                        </p:par>
                        <p:par>
                          <p:cTn id="60" fill="hold" nodeType="afterGroup">
                            <p:stCondLst>
                              <p:cond delay="14000"/>
                            </p:stCondLst>
                            <p:childTnLst>
                              <p:par>
                                <p:cTn id="61" presetID="1" presetClass="entr" presetSubtype="0" fill="hold" nodeType="afterEffect">
                                  <p:stCondLst>
                                    <p:cond delay="1000"/>
                                  </p:stCondLst>
                                  <p:childTnLst>
                                    <p:set>
                                      <p:cBhvr>
                                        <p:cTn id="62" dur="1" fill="hold">
                                          <p:stCondLst>
                                            <p:cond delay="0"/>
                                          </p:stCondLst>
                                        </p:cTn>
                                        <p:tgtEl>
                                          <p:spTgt spid="14"/>
                                        </p:tgtEl>
                                        <p:attrNameLst>
                                          <p:attrName>style.visibility</p:attrName>
                                        </p:attrNameLst>
                                      </p:cBhvr>
                                      <p:to>
                                        <p:strVal val="visible"/>
                                      </p:to>
                                    </p:set>
                                  </p:childTnLst>
                                  <p:subTnLst>
                                    <p:audio>
                                      <p:cMediaNode>
                                        <p:cTn display="0" masterRel="sameClick">
                                          <p:stCondLst>
                                            <p:cond evt="begin" delay="0">
                                              <p:tn val="61"/>
                                            </p:cond>
                                          </p:stCondLst>
                                          <p:endCondLst>
                                            <p:cond evt="onStopAudio" delay="0">
                                              <p:tgtEl>
                                                <p:sldTgt/>
                                              </p:tgtEl>
                                            </p:cond>
                                          </p:endCondLst>
                                        </p:cTn>
                                        <p:tgtEl>
                                          <p:sndTgt r:embed="rId3" name="DING.WAV"/>
                                        </p:tgtEl>
                                      </p:cMediaNode>
                                    </p:audio>
                                  </p:subTnLst>
                                </p:cTn>
                              </p:par>
                            </p:childTnLst>
                          </p:cTn>
                        </p:par>
                        <p:par>
                          <p:cTn id="63" fill="hold" nodeType="afterGroup">
                            <p:stCondLst>
                              <p:cond delay="15000"/>
                            </p:stCondLst>
                            <p:childTnLst>
                              <p:par>
                                <p:cTn id="64" presetID="1" presetClass="entr" presetSubtype="0" fill="hold" nodeType="afterEffect">
                                  <p:stCondLst>
                                    <p:cond delay="1000"/>
                                  </p:stCondLst>
                                  <p:childTnLst>
                                    <p:set>
                                      <p:cBhvr>
                                        <p:cTn id="65"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64"/>
                                            </p:cond>
                                          </p:stCondLst>
                                          <p:endCondLst>
                                            <p:cond evt="onStopAudio" delay="0">
                                              <p:tgtEl>
                                                <p:sldTgt/>
                                              </p:tgtEl>
                                            </p:cond>
                                          </p:endCondLst>
                                        </p:cTn>
                                        <p:tgtEl>
                                          <p:sndTgt r:embed="rId3" name="DING.WAV"/>
                                        </p:tgtEl>
                                      </p:cMediaNode>
                                    </p:audio>
                                  </p:subTnLst>
                                </p:cTn>
                              </p:par>
                            </p:childTnLst>
                          </p:cTn>
                        </p:par>
                        <p:par>
                          <p:cTn id="66" fill="hold" nodeType="afterGroup">
                            <p:stCondLst>
                              <p:cond delay="16000"/>
                            </p:stCondLst>
                            <p:childTnLst>
                              <p:par>
                                <p:cTn id="67" presetID="1" presetClass="entr" presetSubtype="0" fill="hold" nodeType="afterEffect">
                                  <p:stCondLst>
                                    <p:cond delay="1000"/>
                                  </p:stCondLst>
                                  <p:childTnLst>
                                    <p:set>
                                      <p:cBhvr>
                                        <p:cTn id="68"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67"/>
                                            </p:cond>
                                          </p:stCondLst>
                                          <p:endCondLst>
                                            <p:cond evt="onStopAudio" delay="0">
                                              <p:tgtEl>
                                                <p:sldTgt/>
                                              </p:tgtEl>
                                            </p:cond>
                                          </p:endCondLst>
                                        </p:cTn>
                                        <p:tgtEl>
                                          <p:sndTgt r:embed="rId3" name="DING.WAV"/>
                                        </p:tgtEl>
                                      </p:cMediaNode>
                                    </p:audio>
                                  </p:subTnLst>
                                </p:cTn>
                              </p:par>
                            </p:childTnLst>
                          </p:cTn>
                        </p:par>
                        <p:par>
                          <p:cTn id="69" fill="hold" nodeType="afterGroup">
                            <p:stCondLst>
                              <p:cond delay="17000"/>
                            </p:stCondLst>
                            <p:childTnLst>
                              <p:par>
                                <p:cTn id="70" presetID="5" presetClass="entr" presetSubtype="10" fill="hold" grpId="0" nodeType="afterEffect">
                                  <p:stCondLst>
                                    <p:cond delay="0"/>
                                  </p:stCondLst>
                                  <p:childTnLst>
                                    <p:set>
                                      <p:cBhvr>
                                        <p:cTn id="71" dur="1" fill="hold">
                                          <p:stCondLst>
                                            <p:cond delay="0"/>
                                          </p:stCondLst>
                                        </p:cTn>
                                        <p:tgtEl>
                                          <p:spTgt spid="191543"/>
                                        </p:tgtEl>
                                        <p:attrNameLst>
                                          <p:attrName>style.visibility</p:attrName>
                                        </p:attrNameLst>
                                      </p:cBhvr>
                                      <p:to>
                                        <p:strVal val="visible"/>
                                      </p:to>
                                    </p:set>
                                    <p:animEffect transition="in" filter="checkerboard(across)">
                                      <p:cBhvr>
                                        <p:cTn id="72" dur="1000"/>
                                        <p:tgtEl>
                                          <p:spTgt spid="191543"/>
                                        </p:tgtEl>
                                      </p:cBhvr>
                                    </p:animEffect>
                                  </p:childTnLst>
                                  <p:subTnLst>
                                    <p:audio>
                                      <p:cMediaNode>
                                        <p:cTn display="0" masterRel="sameClick">
                                          <p:stCondLst>
                                            <p:cond evt="begin" delay="0">
                                              <p:tn val="70"/>
                                            </p:cond>
                                          </p:stCondLst>
                                          <p:endCondLst>
                                            <p:cond evt="onStopAudio" delay="0">
                                              <p:tgtEl>
                                                <p:sldTgt/>
                                              </p:tgtEl>
                                            </p:cond>
                                          </p:endCondLst>
                                        </p:cTn>
                                        <p:tgtEl>
                                          <p:sndTgt r:embed="rId2" name="REC04.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25" presetClass="entr" presetSubtype="0" fill="hold" grpId="0" nodeType="clickEffect">
                                  <p:stCondLst>
                                    <p:cond delay="0"/>
                                  </p:stCondLst>
                                  <p:childTnLst>
                                    <p:set>
                                      <p:cBhvr>
                                        <p:cTn id="76" dur="1" fill="hold">
                                          <p:stCondLst>
                                            <p:cond delay="0"/>
                                          </p:stCondLst>
                                        </p:cTn>
                                        <p:tgtEl>
                                          <p:spTgt spid="191544"/>
                                        </p:tgtEl>
                                        <p:attrNameLst>
                                          <p:attrName>style.visibility</p:attrName>
                                        </p:attrNameLst>
                                      </p:cBhvr>
                                      <p:to>
                                        <p:strVal val="visible"/>
                                      </p:to>
                                    </p:set>
                                    <p:anim calcmode="lin" valueType="num">
                                      <p:cBhvr>
                                        <p:cTn id="77" dur="500" decel="50000" fill="hold">
                                          <p:stCondLst>
                                            <p:cond delay="0"/>
                                          </p:stCondLst>
                                        </p:cTn>
                                        <p:tgtEl>
                                          <p:spTgt spid="191544"/>
                                        </p:tgtEl>
                                        <p:attrNameLst>
                                          <p:attrName>style.rotation</p:attrName>
                                        </p:attrNameLst>
                                      </p:cBhvr>
                                      <p:tavLst>
                                        <p:tav tm="0">
                                          <p:val>
                                            <p:fltVal val="-90"/>
                                          </p:val>
                                        </p:tav>
                                        <p:tav tm="100000">
                                          <p:val>
                                            <p:fltVal val="0"/>
                                          </p:val>
                                        </p:tav>
                                      </p:tavLst>
                                    </p:anim>
                                    <p:anim calcmode="lin" valueType="num">
                                      <p:cBhvr>
                                        <p:cTn id="78" dur="500" decel="50000" fill="hold">
                                          <p:stCondLst>
                                            <p:cond delay="0"/>
                                          </p:stCondLst>
                                        </p:cTn>
                                        <p:tgtEl>
                                          <p:spTgt spid="191544"/>
                                        </p:tgtEl>
                                        <p:attrNameLst>
                                          <p:attrName>ppt_w</p:attrName>
                                        </p:attrNameLst>
                                      </p:cBhvr>
                                      <p:tavLst>
                                        <p:tav tm="0">
                                          <p:val>
                                            <p:strVal val="#ppt_w"/>
                                          </p:val>
                                        </p:tav>
                                        <p:tav tm="100000">
                                          <p:val>
                                            <p:strVal val="#ppt_w*.05"/>
                                          </p:val>
                                        </p:tav>
                                      </p:tavLst>
                                    </p:anim>
                                    <p:anim calcmode="lin" valueType="num">
                                      <p:cBhvr>
                                        <p:cTn id="79" dur="500" accel="50000" fill="hold">
                                          <p:stCondLst>
                                            <p:cond delay="500"/>
                                          </p:stCondLst>
                                        </p:cTn>
                                        <p:tgtEl>
                                          <p:spTgt spid="191544"/>
                                        </p:tgtEl>
                                        <p:attrNameLst>
                                          <p:attrName>ppt_w</p:attrName>
                                        </p:attrNameLst>
                                      </p:cBhvr>
                                      <p:tavLst>
                                        <p:tav tm="0">
                                          <p:val>
                                            <p:strVal val="#ppt_w*.05"/>
                                          </p:val>
                                        </p:tav>
                                        <p:tav tm="100000">
                                          <p:val>
                                            <p:strVal val="#ppt_w"/>
                                          </p:val>
                                        </p:tav>
                                      </p:tavLst>
                                    </p:anim>
                                    <p:anim calcmode="lin" valueType="num">
                                      <p:cBhvr>
                                        <p:cTn id="80" dur="1000" fill="hold"/>
                                        <p:tgtEl>
                                          <p:spTgt spid="191544"/>
                                        </p:tgtEl>
                                        <p:attrNameLst>
                                          <p:attrName>ppt_h</p:attrName>
                                        </p:attrNameLst>
                                      </p:cBhvr>
                                      <p:tavLst>
                                        <p:tav tm="0">
                                          <p:val>
                                            <p:strVal val="#ppt_h"/>
                                          </p:val>
                                        </p:tav>
                                        <p:tav tm="100000">
                                          <p:val>
                                            <p:strVal val="#ppt_h"/>
                                          </p:val>
                                        </p:tav>
                                      </p:tavLst>
                                    </p:anim>
                                    <p:anim calcmode="lin" valueType="num">
                                      <p:cBhvr>
                                        <p:cTn id="81" dur="500" decel="50000" fill="hold">
                                          <p:stCondLst>
                                            <p:cond delay="0"/>
                                          </p:stCondLst>
                                        </p:cTn>
                                        <p:tgtEl>
                                          <p:spTgt spid="191544"/>
                                        </p:tgtEl>
                                        <p:attrNameLst>
                                          <p:attrName>ppt_x</p:attrName>
                                        </p:attrNameLst>
                                      </p:cBhvr>
                                      <p:tavLst>
                                        <p:tav tm="0">
                                          <p:val>
                                            <p:strVal val="#ppt_x+.4"/>
                                          </p:val>
                                        </p:tav>
                                        <p:tav tm="100000">
                                          <p:val>
                                            <p:strVal val="#ppt_x"/>
                                          </p:val>
                                        </p:tav>
                                      </p:tavLst>
                                    </p:anim>
                                    <p:anim calcmode="lin" valueType="num">
                                      <p:cBhvr>
                                        <p:cTn id="82" dur="500" decel="50000" fill="hold">
                                          <p:stCondLst>
                                            <p:cond delay="0"/>
                                          </p:stCondLst>
                                        </p:cTn>
                                        <p:tgtEl>
                                          <p:spTgt spid="191544"/>
                                        </p:tgtEl>
                                        <p:attrNameLst>
                                          <p:attrName>ppt_y</p:attrName>
                                        </p:attrNameLst>
                                      </p:cBhvr>
                                      <p:tavLst>
                                        <p:tav tm="0">
                                          <p:val>
                                            <p:strVal val="#ppt_y-.2"/>
                                          </p:val>
                                        </p:tav>
                                        <p:tav tm="100000">
                                          <p:val>
                                            <p:strVal val="#ppt_y+.1"/>
                                          </p:val>
                                        </p:tav>
                                      </p:tavLst>
                                    </p:anim>
                                    <p:anim calcmode="lin" valueType="num">
                                      <p:cBhvr>
                                        <p:cTn id="83" dur="500" accel="50000" fill="hold">
                                          <p:stCondLst>
                                            <p:cond delay="500"/>
                                          </p:stCondLst>
                                        </p:cTn>
                                        <p:tgtEl>
                                          <p:spTgt spid="191544"/>
                                        </p:tgtEl>
                                        <p:attrNameLst>
                                          <p:attrName>ppt_y</p:attrName>
                                        </p:attrNameLst>
                                      </p:cBhvr>
                                      <p:tavLst>
                                        <p:tav tm="0">
                                          <p:val>
                                            <p:strVal val="#ppt_y+.1"/>
                                          </p:val>
                                        </p:tav>
                                        <p:tav tm="100000">
                                          <p:val>
                                            <p:strVal val="#ppt_y"/>
                                          </p:val>
                                        </p:tav>
                                      </p:tavLst>
                                    </p:anim>
                                    <p:animEffect transition="in" filter="fade">
                                      <p:cBhvr>
                                        <p:cTn id="84" dur="1000" decel="50000">
                                          <p:stCondLst>
                                            <p:cond delay="0"/>
                                          </p:stCondLst>
                                        </p:cTn>
                                        <p:tgtEl>
                                          <p:spTgt spid="191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7" grpId="0" animBg="1"/>
      <p:bldP spid="191497" grpId="1" animBg="1"/>
      <p:bldP spid="191543" grpId="0" animBg="1"/>
      <p:bldP spid="191544" grpId="0"/>
      <p:bldP spid="19156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a:extLst>
              <a:ext uri="{FF2B5EF4-FFF2-40B4-BE49-F238E27FC236}">
                <a16:creationId xmlns:a16="http://schemas.microsoft.com/office/drawing/2014/main" id="{E27D5BC6-F312-4C93-8ED0-C54D6727BA07}"/>
              </a:ext>
            </a:extLst>
          </p:cNvPr>
          <p:cNvSpPr>
            <a:spLocks noChangeArrowheads="1"/>
          </p:cNvSpPr>
          <p:nvPr/>
        </p:nvSpPr>
        <p:spPr bwMode="auto">
          <a:xfrm>
            <a:off x="1524000" y="0"/>
            <a:ext cx="9144000" cy="6553200"/>
          </a:xfrm>
          <a:prstGeom prst="roundRect">
            <a:avLst>
              <a:gd name="adj" fmla="val 16667"/>
            </a:avLst>
          </a:prstGeom>
          <a:solidFill>
            <a:schemeClr val="bg1"/>
          </a:solidFill>
          <a:ln w="57150" cmpd="thinThick">
            <a:solidFill>
              <a:srgbClr val="CC00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a:solidFill>
                <a:srgbClr val="000000"/>
              </a:solidFill>
            </a:endParaRPr>
          </a:p>
        </p:txBody>
      </p:sp>
      <p:pic>
        <p:nvPicPr>
          <p:cNvPr id="11267" name="Picture 3" descr="an30">
            <a:extLst>
              <a:ext uri="{FF2B5EF4-FFF2-40B4-BE49-F238E27FC236}">
                <a16:creationId xmlns:a16="http://schemas.microsoft.com/office/drawing/2014/main" id="{3F06C5EF-4B13-4AB6-A062-6EF9748591B8}"/>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81001"/>
            <a:ext cx="1295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4" descr="33">
            <a:extLst>
              <a:ext uri="{FF2B5EF4-FFF2-40B4-BE49-F238E27FC236}">
                <a16:creationId xmlns:a16="http://schemas.microsoft.com/office/drawing/2014/main" id="{4909B0AA-D357-48A9-815B-D94958DB654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90700" y="1447800"/>
            <a:ext cx="8458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WordArt 5">
            <a:extLst>
              <a:ext uri="{FF2B5EF4-FFF2-40B4-BE49-F238E27FC236}">
                <a16:creationId xmlns:a16="http://schemas.microsoft.com/office/drawing/2014/main" id="{83AADCA8-D02E-49BF-8A7F-2AA4FD4DF763}"/>
              </a:ext>
            </a:extLst>
          </p:cNvPr>
          <p:cNvSpPr>
            <a:spLocks noChangeArrowheads="1" noChangeShapeType="1" noTextEdit="1"/>
          </p:cNvSpPr>
          <p:nvPr/>
        </p:nvSpPr>
        <p:spPr bwMode="auto">
          <a:xfrm>
            <a:off x="3886200" y="533400"/>
            <a:ext cx="5181600" cy="6096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VnBahamasBH" panose="020BE200000000000000" pitchFamily="34" charset="0"/>
              </a:rPr>
              <a:t>rung chu«ng vµng </a:t>
            </a:r>
          </a:p>
        </p:txBody>
      </p:sp>
      <p:pic>
        <p:nvPicPr>
          <p:cNvPr id="11270" name="Picture 6" descr="star_tip_md_wht">
            <a:extLst>
              <a:ext uri="{FF2B5EF4-FFF2-40B4-BE49-F238E27FC236}">
                <a16:creationId xmlns:a16="http://schemas.microsoft.com/office/drawing/2014/main" id="{7703C329-953F-4304-813B-60C8AC7AC86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144000" y="38100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7" descr="people008">
            <a:extLst>
              <a:ext uri="{FF2B5EF4-FFF2-40B4-BE49-F238E27FC236}">
                <a16:creationId xmlns:a16="http://schemas.microsoft.com/office/drawing/2014/main" id="{87D222BF-E356-4687-A3BC-0F722D9C899D}"/>
              </a:ext>
            </a:extLst>
          </p:cNvPr>
          <p:cNvPicPr>
            <a:picLocks noChangeAspect="1" noChangeArrowheads="1" noCrop="1"/>
          </p:cNvPicPr>
          <p:nvPr/>
        </p:nvPicPr>
        <p:blipFill>
          <a:blip r:embed="rId5">
            <a:lum contrast="12000"/>
            <a:extLst>
              <a:ext uri="{28A0092B-C50C-407E-A947-70E740481C1C}">
                <a14:useLocalDpi xmlns:a14="http://schemas.microsoft.com/office/drawing/2010/main" val="0"/>
              </a:ext>
            </a:extLst>
          </a:blip>
          <a:srcRect/>
          <a:stretch>
            <a:fillRect/>
          </a:stretch>
        </p:blipFill>
        <p:spPr bwMode="auto">
          <a:xfrm>
            <a:off x="1828800" y="48768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2" name="Group 9">
            <a:extLst>
              <a:ext uri="{FF2B5EF4-FFF2-40B4-BE49-F238E27FC236}">
                <a16:creationId xmlns:a16="http://schemas.microsoft.com/office/drawing/2014/main" id="{58A6011B-480F-4509-9D46-645F69CC2E81}"/>
              </a:ext>
            </a:extLst>
          </p:cNvPr>
          <p:cNvGrpSpPr>
            <a:grpSpLocks/>
          </p:cNvGrpSpPr>
          <p:nvPr/>
        </p:nvGrpSpPr>
        <p:grpSpPr bwMode="auto">
          <a:xfrm>
            <a:off x="1524001" y="1600200"/>
            <a:ext cx="1774825" cy="1371600"/>
            <a:chOff x="4450" y="0"/>
            <a:chExt cx="1118" cy="1104"/>
          </a:xfrm>
        </p:grpSpPr>
        <p:pic>
          <p:nvPicPr>
            <p:cNvPr id="11331" name="Picture 10" descr="CLOCK">
              <a:extLst>
                <a:ext uri="{FF2B5EF4-FFF2-40B4-BE49-F238E27FC236}">
                  <a16:creationId xmlns:a16="http://schemas.microsoft.com/office/drawing/2014/main" id="{045F4B8E-590A-49D1-BDEA-9C5F5D30904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32" name="AutoShape 11">
              <a:extLst>
                <a:ext uri="{FF2B5EF4-FFF2-40B4-BE49-F238E27FC236}">
                  <a16:creationId xmlns:a16="http://schemas.microsoft.com/office/drawing/2014/main" id="{DD991E76-D6CE-415D-9F9E-2159F4B76F58}"/>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01s </a:t>
              </a:r>
            </a:p>
          </p:txBody>
        </p:sp>
      </p:grpSp>
      <p:grpSp>
        <p:nvGrpSpPr>
          <p:cNvPr id="11273" name="Group 12">
            <a:extLst>
              <a:ext uri="{FF2B5EF4-FFF2-40B4-BE49-F238E27FC236}">
                <a16:creationId xmlns:a16="http://schemas.microsoft.com/office/drawing/2014/main" id="{FBC22951-E43E-4F48-B8D1-2A50121CAF69}"/>
              </a:ext>
            </a:extLst>
          </p:cNvPr>
          <p:cNvGrpSpPr>
            <a:grpSpLocks/>
          </p:cNvGrpSpPr>
          <p:nvPr/>
        </p:nvGrpSpPr>
        <p:grpSpPr bwMode="auto">
          <a:xfrm>
            <a:off x="1524001" y="1600200"/>
            <a:ext cx="1774825" cy="1371600"/>
            <a:chOff x="4450" y="0"/>
            <a:chExt cx="1118" cy="1104"/>
          </a:xfrm>
        </p:grpSpPr>
        <p:pic>
          <p:nvPicPr>
            <p:cNvPr id="11329" name="Picture 13" descr="CLOCK">
              <a:extLst>
                <a:ext uri="{FF2B5EF4-FFF2-40B4-BE49-F238E27FC236}">
                  <a16:creationId xmlns:a16="http://schemas.microsoft.com/office/drawing/2014/main" id="{451B0AE1-5B8F-4E54-83E9-99A35A9CD8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30" name="AutoShape 14">
              <a:extLst>
                <a:ext uri="{FF2B5EF4-FFF2-40B4-BE49-F238E27FC236}">
                  <a16:creationId xmlns:a16="http://schemas.microsoft.com/office/drawing/2014/main" id="{E3B23AAE-B8E4-4EF9-9DD2-AE575F03C4DE}"/>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02s </a:t>
              </a:r>
            </a:p>
          </p:txBody>
        </p:sp>
      </p:grpSp>
      <p:grpSp>
        <p:nvGrpSpPr>
          <p:cNvPr id="11274" name="Group 15">
            <a:extLst>
              <a:ext uri="{FF2B5EF4-FFF2-40B4-BE49-F238E27FC236}">
                <a16:creationId xmlns:a16="http://schemas.microsoft.com/office/drawing/2014/main" id="{FD9F4C52-4395-4B4C-9544-25FDB43902D1}"/>
              </a:ext>
            </a:extLst>
          </p:cNvPr>
          <p:cNvGrpSpPr>
            <a:grpSpLocks/>
          </p:cNvGrpSpPr>
          <p:nvPr/>
        </p:nvGrpSpPr>
        <p:grpSpPr bwMode="auto">
          <a:xfrm>
            <a:off x="1524001" y="1600200"/>
            <a:ext cx="1774825" cy="1371600"/>
            <a:chOff x="4450" y="0"/>
            <a:chExt cx="1118" cy="1104"/>
          </a:xfrm>
        </p:grpSpPr>
        <p:pic>
          <p:nvPicPr>
            <p:cNvPr id="11327" name="Picture 16" descr="CLOCK">
              <a:extLst>
                <a:ext uri="{FF2B5EF4-FFF2-40B4-BE49-F238E27FC236}">
                  <a16:creationId xmlns:a16="http://schemas.microsoft.com/office/drawing/2014/main" id="{40B4A98F-1349-44D7-8BF2-D1AF2FE5E2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28" name="AutoShape 17">
              <a:extLst>
                <a:ext uri="{FF2B5EF4-FFF2-40B4-BE49-F238E27FC236}">
                  <a16:creationId xmlns:a16="http://schemas.microsoft.com/office/drawing/2014/main" id="{088D8D91-AB3E-45B4-A1CF-8BA30540CE19}"/>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03s </a:t>
              </a:r>
            </a:p>
          </p:txBody>
        </p:sp>
      </p:grpSp>
      <p:grpSp>
        <p:nvGrpSpPr>
          <p:cNvPr id="11275" name="Group 18">
            <a:extLst>
              <a:ext uri="{FF2B5EF4-FFF2-40B4-BE49-F238E27FC236}">
                <a16:creationId xmlns:a16="http://schemas.microsoft.com/office/drawing/2014/main" id="{786E3452-5688-468D-B730-3C5F96A4D187}"/>
              </a:ext>
            </a:extLst>
          </p:cNvPr>
          <p:cNvGrpSpPr>
            <a:grpSpLocks/>
          </p:cNvGrpSpPr>
          <p:nvPr/>
        </p:nvGrpSpPr>
        <p:grpSpPr bwMode="auto">
          <a:xfrm>
            <a:off x="1524001" y="1600200"/>
            <a:ext cx="1774825" cy="1371600"/>
            <a:chOff x="4450" y="0"/>
            <a:chExt cx="1118" cy="1104"/>
          </a:xfrm>
        </p:grpSpPr>
        <p:pic>
          <p:nvPicPr>
            <p:cNvPr id="11325" name="Picture 19" descr="CLOCK">
              <a:extLst>
                <a:ext uri="{FF2B5EF4-FFF2-40B4-BE49-F238E27FC236}">
                  <a16:creationId xmlns:a16="http://schemas.microsoft.com/office/drawing/2014/main" id="{779F361D-5942-4AE4-ACC8-AAD8B18603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26" name="AutoShape 20">
              <a:extLst>
                <a:ext uri="{FF2B5EF4-FFF2-40B4-BE49-F238E27FC236}">
                  <a16:creationId xmlns:a16="http://schemas.microsoft.com/office/drawing/2014/main" id="{187C03A3-A999-47B8-A1E5-3EEFF3EA164F}"/>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04s </a:t>
              </a:r>
            </a:p>
          </p:txBody>
        </p:sp>
      </p:grpSp>
      <p:grpSp>
        <p:nvGrpSpPr>
          <p:cNvPr id="11276" name="Group 21">
            <a:extLst>
              <a:ext uri="{FF2B5EF4-FFF2-40B4-BE49-F238E27FC236}">
                <a16:creationId xmlns:a16="http://schemas.microsoft.com/office/drawing/2014/main" id="{0BC2B196-8516-43D8-BDDB-83823FB5E623}"/>
              </a:ext>
            </a:extLst>
          </p:cNvPr>
          <p:cNvGrpSpPr>
            <a:grpSpLocks/>
          </p:cNvGrpSpPr>
          <p:nvPr/>
        </p:nvGrpSpPr>
        <p:grpSpPr bwMode="auto">
          <a:xfrm>
            <a:off x="1524001" y="1600200"/>
            <a:ext cx="1774825" cy="1371600"/>
            <a:chOff x="4450" y="0"/>
            <a:chExt cx="1118" cy="1104"/>
          </a:xfrm>
        </p:grpSpPr>
        <p:pic>
          <p:nvPicPr>
            <p:cNvPr id="11323" name="Picture 22" descr="CLOCK">
              <a:extLst>
                <a:ext uri="{FF2B5EF4-FFF2-40B4-BE49-F238E27FC236}">
                  <a16:creationId xmlns:a16="http://schemas.microsoft.com/office/drawing/2014/main" id="{ADD91A30-E4BB-47C0-8019-8DA8971A440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24" name="AutoShape 23">
              <a:extLst>
                <a:ext uri="{FF2B5EF4-FFF2-40B4-BE49-F238E27FC236}">
                  <a16:creationId xmlns:a16="http://schemas.microsoft.com/office/drawing/2014/main" id="{06AB5C2A-420F-402C-9FFB-02186EF29E9E}"/>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05s </a:t>
              </a:r>
            </a:p>
          </p:txBody>
        </p:sp>
      </p:grpSp>
      <p:grpSp>
        <p:nvGrpSpPr>
          <p:cNvPr id="11277" name="Group 24">
            <a:extLst>
              <a:ext uri="{FF2B5EF4-FFF2-40B4-BE49-F238E27FC236}">
                <a16:creationId xmlns:a16="http://schemas.microsoft.com/office/drawing/2014/main" id="{894D2506-E1BF-4E52-A80B-753C48411A0C}"/>
              </a:ext>
            </a:extLst>
          </p:cNvPr>
          <p:cNvGrpSpPr>
            <a:grpSpLocks/>
          </p:cNvGrpSpPr>
          <p:nvPr/>
        </p:nvGrpSpPr>
        <p:grpSpPr bwMode="auto">
          <a:xfrm>
            <a:off x="1524001" y="1600200"/>
            <a:ext cx="1774825" cy="1371600"/>
            <a:chOff x="4450" y="0"/>
            <a:chExt cx="1118" cy="1104"/>
          </a:xfrm>
        </p:grpSpPr>
        <p:pic>
          <p:nvPicPr>
            <p:cNvPr id="11321" name="Picture 25" descr="CLOCK">
              <a:extLst>
                <a:ext uri="{FF2B5EF4-FFF2-40B4-BE49-F238E27FC236}">
                  <a16:creationId xmlns:a16="http://schemas.microsoft.com/office/drawing/2014/main" id="{F7ACFAE5-DCA8-4197-9AE5-183658F2C94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22" name="AutoShape 26">
              <a:extLst>
                <a:ext uri="{FF2B5EF4-FFF2-40B4-BE49-F238E27FC236}">
                  <a16:creationId xmlns:a16="http://schemas.microsoft.com/office/drawing/2014/main" id="{1779FF9F-087D-4586-95E3-8095D8609BC1}"/>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06s </a:t>
              </a:r>
            </a:p>
          </p:txBody>
        </p:sp>
      </p:grpSp>
      <p:grpSp>
        <p:nvGrpSpPr>
          <p:cNvPr id="11278" name="Group 27">
            <a:extLst>
              <a:ext uri="{FF2B5EF4-FFF2-40B4-BE49-F238E27FC236}">
                <a16:creationId xmlns:a16="http://schemas.microsoft.com/office/drawing/2014/main" id="{768CE2D5-3033-49A0-9318-F3F3784FBAFB}"/>
              </a:ext>
            </a:extLst>
          </p:cNvPr>
          <p:cNvGrpSpPr>
            <a:grpSpLocks/>
          </p:cNvGrpSpPr>
          <p:nvPr/>
        </p:nvGrpSpPr>
        <p:grpSpPr bwMode="auto">
          <a:xfrm>
            <a:off x="1524001" y="1600200"/>
            <a:ext cx="1774825" cy="1371600"/>
            <a:chOff x="4450" y="0"/>
            <a:chExt cx="1118" cy="1104"/>
          </a:xfrm>
        </p:grpSpPr>
        <p:pic>
          <p:nvPicPr>
            <p:cNvPr id="11319" name="Picture 28" descr="CLOCK">
              <a:extLst>
                <a:ext uri="{FF2B5EF4-FFF2-40B4-BE49-F238E27FC236}">
                  <a16:creationId xmlns:a16="http://schemas.microsoft.com/office/drawing/2014/main" id="{01C86F61-EFDB-4588-AF7E-23F0E984864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20" name="AutoShape 29">
              <a:extLst>
                <a:ext uri="{FF2B5EF4-FFF2-40B4-BE49-F238E27FC236}">
                  <a16:creationId xmlns:a16="http://schemas.microsoft.com/office/drawing/2014/main" id="{AACE8CC3-CCBE-454A-BD79-3843D857B005}"/>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07s </a:t>
              </a:r>
            </a:p>
          </p:txBody>
        </p:sp>
      </p:grpSp>
      <p:grpSp>
        <p:nvGrpSpPr>
          <p:cNvPr id="11279" name="Group 30">
            <a:extLst>
              <a:ext uri="{FF2B5EF4-FFF2-40B4-BE49-F238E27FC236}">
                <a16:creationId xmlns:a16="http://schemas.microsoft.com/office/drawing/2014/main" id="{E238C055-A8F1-413C-A530-019A65D6DF33}"/>
              </a:ext>
            </a:extLst>
          </p:cNvPr>
          <p:cNvGrpSpPr>
            <a:grpSpLocks/>
          </p:cNvGrpSpPr>
          <p:nvPr/>
        </p:nvGrpSpPr>
        <p:grpSpPr bwMode="auto">
          <a:xfrm>
            <a:off x="1524001" y="1600200"/>
            <a:ext cx="1774825" cy="1371600"/>
            <a:chOff x="4450" y="0"/>
            <a:chExt cx="1118" cy="1104"/>
          </a:xfrm>
        </p:grpSpPr>
        <p:pic>
          <p:nvPicPr>
            <p:cNvPr id="11317" name="Picture 31" descr="CLOCK">
              <a:extLst>
                <a:ext uri="{FF2B5EF4-FFF2-40B4-BE49-F238E27FC236}">
                  <a16:creationId xmlns:a16="http://schemas.microsoft.com/office/drawing/2014/main" id="{ABCA5FCD-0A96-4FF3-8DE2-F312F18EAC0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18" name="AutoShape 32">
              <a:extLst>
                <a:ext uri="{FF2B5EF4-FFF2-40B4-BE49-F238E27FC236}">
                  <a16:creationId xmlns:a16="http://schemas.microsoft.com/office/drawing/2014/main" id="{8ADB1229-4C83-4549-B608-4FAB85EB3FF0}"/>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08s </a:t>
              </a:r>
            </a:p>
          </p:txBody>
        </p:sp>
      </p:grpSp>
      <p:grpSp>
        <p:nvGrpSpPr>
          <p:cNvPr id="11280" name="Group 33">
            <a:extLst>
              <a:ext uri="{FF2B5EF4-FFF2-40B4-BE49-F238E27FC236}">
                <a16:creationId xmlns:a16="http://schemas.microsoft.com/office/drawing/2014/main" id="{E26ED3D4-9F2B-4280-8B92-33C1D5C8AAED}"/>
              </a:ext>
            </a:extLst>
          </p:cNvPr>
          <p:cNvGrpSpPr>
            <a:grpSpLocks/>
          </p:cNvGrpSpPr>
          <p:nvPr/>
        </p:nvGrpSpPr>
        <p:grpSpPr bwMode="auto">
          <a:xfrm>
            <a:off x="1524001" y="1600200"/>
            <a:ext cx="1774825" cy="1371600"/>
            <a:chOff x="4450" y="0"/>
            <a:chExt cx="1118" cy="1104"/>
          </a:xfrm>
        </p:grpSpPr>
        <p:pic>
          <p:nvPicPr>
            <p:cNvPr id="11315" name="Picture 34" descr="CLOCK">
              <a:extLst>
                <a:ext uri="{FF2B5EF4-FFF2-40B4-BE49-F238E27FC236}">
                  <a16:creationId xmlns:a16="http://schemas.microsoft.com/office/drawing/2014/main" id="{A69BD4D6-9B8F-4C91-A44C-8374CF1F1B6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16" name="AutoShape 35">
              <a:extLst>
                <a:ext uri="{FF2B5EF4-FFF2-40B4-BE49-F238E27FC236}">
                  <a16:creationId xmlns:a16="http://schemas.microsoft.com/office/drawing/2014/main" id="{91B28F27-5F4A-478D-8200-8314F784D90F}"/>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09s </a:t>
              </a:r>
            </a:p>
          </p:txBody>
        </p:sp>
      </p:grpSp>
      <p:grpSp>
        <p:nvGrpSpPr>
          <p:cNvPr id="11281" name="Group 36">
            <a:extLst>
              <a:ext uri="{FF2B5EF4-FFF2-40B4-BE49-F238E27FC236}">
                <a16:creationId xmlns:a16="http://schemas.microsoft.com/office/drawing/2014/main" id="{50F05DA7-5815-4E91-8F73-AA0F42CDAEB2}"/>
              </a:ext>
            </a:extLst>
          </p:cNvPr>
          <p:cNvGrpSpPr>
            <a:grpSpLocks/>
          </p:cNvGrpSpPr>
          <p:nvPr/>
        </p:nvGrpSpPr>
        <p:grpSpPr bwMode="auto">
          <a:xfrm>
            <a:off x="1524001" y="1600200"/>
            <a:ext cx="1774825" cy="1371600"/>
            <a:chOff x="4450" y="0"/>
            <a:chExt cx="1118" cy="1104"/>
          </a:xfrm>
        </p:grpSpPr>
        <p:pic>
          <p:nvPicPr>
            <p:cNvPr id="11313" name="Picture 37" descr="CLOCK">
              <a:extLst>
                <a:ext uri="{FF2B5EF4-FFF2-40B4-BE49-F238E27FC236}">
                  <a16:creationId xmlns:a16="http://schemas.microsoft.com/office/drawing/2014/main" id="{7A8A1F86-2D43-400A-ACF5-56CAD923BF6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14" name="AutoShape 38">
              <a:extLst>
                <a:ext uri="{FF2B5EF4-FFF2-40B4-BE49-F238E27FC236}">
                  <a16:creationId xmlns:a16="http://schemas.microsoft.com/office/drawing/2014/main" id="{7AC898B6-A8B0-49AA-86AB-EEB337A18CC0}"/>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10s </a:t>
              </a:r>
            </a:p>
          </p:txBody>
        </p:sp>
      </p:grpSp>
      <p:grpSp>
        <p:nvGrpSpPr>
          <p:cNvPr id="11282" name="Group 39">
            <a:extLst>
              <a:ext uri="{FF2B5EF4-FFF2-40B4-BE49-F238E27FC236}">
                <a16:creationId xmlns:a16="http://schemas.microsoft.com/office/drawing/2014/main" id="{B4435C9A-A43F-42CE-B73B-37DFB3F2A6DF}"/>
              </a:ext>
            </a:extLst>
          </p:cNvPr>
          <p:cNvGrpSpPr>
            <a:grpSpLocks/>
          </p:cNvGrpSpPr>
          <p:nvPr/>
        </p:nvGrpSpPr>
        <p:grpSpPr bwMode="auto">
          <a:xfrm>
            <a:off x="1524001" y="1600200"/>
            <a:ext cx="1774825" cy="1371600"/>
            <a:chOff x="4450" y="0"/>
            <a:chExt cx="1118" cy="1104"/>
          </a:xfrm>
        </p:grpSpPr>
        <p:pic>
          <p:nvPicPr>
            <p:cNvPr id="11311" name="Picture 40" descr="CLOCK">
              <a:extLst>
                <a:ext uri="{FF2B5EF4-FFF2-40B4-BE49-F238E27FC236}">
                  <a16:creationId xmlns:a16="http://schemas.microsoft.com/office/drawing/2014/main" id="{202F4A93-FCB1-4E2D-A0A5-4CA78E5301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12" name="AutoShape 41">
              <a:extLst>
                <a:ext uri="{FF2B5EF4-FFF2-40B4-BE49-F238E27FC236}">
                  <a16:creationId xmlns:a16="http://schemas.microsoft.com/office/drawing/2014/main" id="{D59EFABC-8787-4078-A9B2-D88E610D021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11s </a:t>
              </a:r>
            </a:p>
          </p:txBody>
        </p:sp>
      </p:grpSp>
      <p:grpSp>
        <p:nvGrpSpPr>
          <p:cNvPr id="11283" name="Group 42">
            <a:extLst>
              <a:ext uri="{FF2B5EF4-FFF2-40B4-BE49-F238E27FC236}">
                <a16:creationId xmlns:a16="http://schemas.microsoft.com/office/drawing/2014/main" id="{A071CD85-7848-4FD6-8E7B-445F845B8D1B}"/>
              </a:ext>
            </a:extLst>
          </p:cNvPr>
          <p:cNvGrpSpPr>
            <a:grpSpLocks/>
          </p:cNvGrpSpPr>
          <p:nvPr/>
        </p:nvGrpSpPr>
        <p:grpSpPr bwMode="auto">
          <a:xfrm>
            <a:off x="1524001" y="1600200"/>
            <a:ext cx="1774825" cy="1371600"/>
            <a:chOff x="4450" y="0"/>
            <a:chExt cx="1118" cy="1104"/>
          </a:xfrm>
        </p:grpSpPr>
        <p:pic>
          <p:nvPicPr>
            <p:cNvPr id="11309" name="Picture 43" descr="CLOCK">
              <a:extLst>
                <a:ext uri="{FF2B5EF4-FFF2-40B4-BE49-F238E27FC236}">
                  <a16:creationId xmlns:a16="http://schemas.microsoft.com/office/drawing/2014/main" id="{8FC0488B-FA87-4AE3-AEDA-463FC33EF97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10" name="AutoShape 44">
              <a:extLst>
                <a:ext uri="{FF2B5EF4-FFF2-40B4-BE49-F238E27FC236}">
                  <a16:creationId xmlns:a16="http://schemas.microsoft.com/office/drawing/2014/main" id="{C963383D-84CD-4F88-BFB9-695B45674813}"/>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12s </a:t>
              </a:r>
            </a:p>
          </p:txBody>
        </p:sp>
      </p:grpSp>
      <p:grpSp>
        <p:nvGrpSpPr>
          <p:cNvPr id="11284" name="Group 45">
            <a:extLst>
              <a:ext uri="{FF2B5EF4-FFF2-40B4-BE49-F238E27FC236}">
                <a16:creationId xmlns:a16="http://schemas.microsoft.com/office/drawing/2014/main" id="{1229EFE3-FFC7-4464-BB83-6E6596A15716}"/>
              </a:ext>
            </a:extLst>
          </p:cNvPr>
          <p:cNvGrpSpPr>
            <a:grpSpLocks/>
          </p:cNvGrpSpPr>
          <p:nvPr/>
        </p:nvGrpSpPr>
        <p:grpSpPr bwMode="auto">
          <a:xfrm>
            <a:off x="1524001" y="1600200"/>
            <a:ext cx="1774825" cy="1371600"/>
            <a:chOff x="4450" y="0"/>
            <a:chExt cx="1118" cy="1104"/>
          </a:xfrm>
        </p:grpSpPr>
        <p:pic>
          <p:nvPicPr>
            <p:cNvPr id="11307" name="Picture 46" descr="CLOCK">
              <a:extLst>
                <a:ext uri="{FF2B5EF4-FFF2-40B4-BE49-F238E27FC236}">
                  <a16:creationId xmlns:a16="http://schemas.microsoft.com/office/drawing/2014/main" id="{BDD7E8AB-94A1-4FF3-AC3C-07EF7CEB1B9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08" name="AutoShape 47">
              <a:extLst>
                <a:ext uri="{FF2B5EF4-FFF2-40B4-BE49-F238E27FC236}">
                  <a16:creationId xmlns:a16="http://schemas.microsoft.com/office/drawing/2014/main" id="{967CEAAB-A48A-432B-AEE6-28FE278A8274}"/>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13s </a:t>
              </a:r>
            </a:p>
          </p:txBody>
        </p:sp>
      </p:grpSp>
      <p:grpSp>
        <p:nvGrpSpPr>
          <p:cNvPr id="11285" name="Group 48">
            <a:extLst>
              <a:ext uri="{FF2B5EF4-FFF2-40B4-BE49-F238E27FC236}">
                <a16:creationId xmlns:a16="http://schemas.microsoft.com/office/drawing/2014/main" id="{15CF97B8-12B4-40A7-A660-ACF6C4BB90BD}"/>
              </a:ext>
            </a:extLst>
          </p:cNvPr>
          <p:cNvGrpSpPr>
            <a:grpSpLocks/>
          </p:cNvGrpSpPr>
          <p:nvPr/>
        </p:nvGrpSpPr>
        <p:grpSpPr bwMode="auto">
          <a:xfrm>
            <a:off x="1524001" y="1600200"/>
            <a:ext cx="1774825" cy="1371600"/>
            <a:chOff x="4450" y="0"/>
            <a:chExt cx="1118" cy="1104"/>
          </a:xfrm>
        </p:grpSpPr>
        <p:pic>
          <p:nvPicPr>
            <p:cNvPr id="11305" name="Picture 49" descr="CLOCK">
              <a:extLst>
                <a:ext uri="{FF2B5EF4-FFF2-40B4-BE49-F238E27FC236}">
                  <a16:creationId xmlns:a16="http://schemas.microsoft.com/office/drawing/2014/main" id="{92B4D794-2D9C-47C3-B201-098A34365E0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06" name="AutoShape 50">
              <a:extLst>
                <a:ext uri="{FF2B5EF4-FFF2-40B4-BE49-F238E27FC236}">
                  <a16:creationId xmlns:a16="http://schemas.microsoft.com/office/drawing/2014/main" id="{04D70E22-5A5C-4CE4-B8E6-AE0253D8D486}"/>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14s </a:t>
              </a:r>
            </a:p>
          </p:txBody>
        </p:sp>
      </p:grpSp>
      <p:grpSp>
        <p:nvGrpSpPr>
          <p:cNvPr id="11286" name="Group 51">
            <a:extLst>
              <a:ext uri="{FF2B5EF4-FFF2-40B4-BE49-F238E27FC236}">
                <a16:creationId xmlns:a16="http://schemas.microsoft.com/office/drawing/2014/main" id="{2847167D-F6F9-4941-84A2-9A422CBBDA97}"/>
              </a:ext>
            </a:extLst>
          </p:cNvPr>
          <p:cNvGrpSpPr>
            <a:grpSpLocks/>
          </p:cNvGrpSpPr>
          <p:nvPr/>
        </p:nvGrpSpPr>
        <p:grpSpPr bwMode="auto">
          <a:xfrm>
            <a:off x="1524001" y="1600200"/>
            <a:ext cx="1774825" cy="1371600"/>
            <a:chOff x="4450" y="0"/>
            <a:chExt cx="1118" cy="1104"/>
          </a:xfrm>
        </p:grpSpPr>
        <p:pic>
          <p:nvPicPr>
            <p:cNvPr id="11303" name="Picture 52" descr="CLOCK">
              <a:extLst>
                <a:ext uri="{FF2B5EF4-FFF2-40B4-BE49-F238E27FC236}">
                  <a16:creationId xmlns:a16="http://schemas.microsoft.com/office/drawing/2014/main" id="{121C5D92-2F15-42C0-9191-3F806E7A52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 y="0"/>
              <a:ext cx="1118"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04" name="AutoShape 53">
              <a:extLst>
                <a:ext uri="{FF2B5EF4-FFF2-40B4-BE49-F238E27FC236}">
                  <a16:creationId xmlns:a16="http://schemas.microsoft.com/office/drawing/2014/main" id="{D59BDC1B-38F0-46EC-AD57-6ED5D05E4737}"/>
                </a:ext>
              </a:extLst>
            </p:cNvPr>
            <p:cNvSpPr>
              <a:spLocks noChangeArrowheads="1"/>
            </p:cNvSpPr>
            <p:nvPr/>
          </p:nvSpPr>
          <p:spPr bwMode="auto">
            <a:xfrm>
              <a:off x="4656" y="137"/>
              <a:ext cx="864" cy="775"/>
            </a:xfrm>
            <a:prstGeom prst="octagon">
              <a:avLst>
                <a:gd name="adj" fmla="val 29287"/>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0" fontAlgn="base" hangingPunct="0">
                <a:spcBef>
                  <a:spcPct val="0"/>
                </a:spcBef>
                <a:spcAft>
                  <a:spcPct val="0"/>
                </a:spcAft>
                <a:buNone/>
              </a:pPr>
              <a:r>
                <a:rPr kumimoji="1" lang="en-US" altLang="en-US" sz="6600" b="1">
                  <a:solidFill>
                    <a:srgbClr val="FF3300"/>
                  </a:solidFill>
                  <a:latin typeface="Times New Roman" panose="02020603050405020304" pitchFamily="18" charset="0"/>
                </a:rPr>
                <a:t>15s </a:t>
              </a:r>
            </a:p>
          </p:txBody>
        </p:sp>
      </p:grpSp>
      <p:sp>
        <p:nvSpPr>
          <p:cNvPr id="11287" name="Text Box 55">
            <a:extLst>
              <a:ext uri="{FF2B5EF4-FFF2-40B4-BE49-F238E27FC236}">
                <a16:creationId xmlns:a16="http://schemas.microsoft.com/office/drawing/2014/main" id="{FF09F5D7-364E-439D-931D-19B9BAA10402}"/>
              </a:ext>
            </a:extLst>
          </p:cNvPr>
          <p:cNvSpPr txBox="1">
            <a:spLocks noChangeArrowheads="1"/>
          </p:cNvSpPr>
          <p:nvPr/>
        </p:nvSpPr>
        <p:spPr bwMode="auto">
          <a:xfrm>
            <a:off x="5715000" y="5943601"/>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fontAlgn="base">
              <a:spcBef>
                <a:spcPct val="50000"/>
              </a:spcBef>
              <a:spcAft>
                <a:spcPct val="0"/>
              </a:spcAft>
              <a:buNone/>
            </a:pPr>
            <a:r>
              <a:rPr lang="en-US" altLang="en-US" b="1">
                <a:solidFill>
                  <a:srgbClr val="0000FF"/>
                </a:solidFill>
                <a:latin typeface="Times New Roman" panose="02020603050405020304" pitchFamily="18" charset="0"/>
              </a:rPr>
              <a:t> </a:t>
            </a:r>
          </a:p>
        </p:txBody>
      </p:sp>
      <p:graphicFrame>
        <p:nvGraphicFramePr>
          <p:cNvPr id="192568" name="Group 56">
            <a:extLst>
              <a:ext uri="{FF2B5EF4-FFF2-40B4-BE49-F238E27FC236}">
                <a16:creationId xmlns:a16="http://schemas.microsoft.com/office/drawing/2014/main" id="{6F27FE37-2E56-4590-97C5-993ECE4F6AC1}"/>
              </a:ext>
            </a:extLst>
          </p:cNvPr>
          <p:cNvGraphicFramePr>
            <a:graphicFrameLocks noGrp="1"/>
          </p:cNvGraphicFramePr>
          <p:nvPr/>
        </p:nvGraphicFramePr>
        <p:xfrm>
          <a:off x="2667000" y="2971800"/>
          <a:ext cx="7696200" cy="2922588"/>
        </p:xfrm>
        <a:graphic>
          <a:graphicData uri="http://schemas.openxmlformats.org/drawingml/2006/table">
            <a:tbl>
              <a:tblPr/>
              <a:tblGrid>
                <a:gridCol w="3848100">
                  <a:extLst>
                    <a:ext uri="{9D8B030D-6E8A-4147-A177-3AD203B41FA5}">
                      <a16:colId xmlns:a16="http://schemas.microsoft.com/office/drawing/2014/main" val="20000"/>
                    </a:ext>
                  </a:extLst>
                </a:gridCol>
                <a:gridCol w="3848100">
                  <a:extLst>
                    <a:ext uri="{9D8B030D-6E8A-4147-A177-3AD203B41FA5}">
                      <a16:colId xmlns:a16="http://schemas.microsoft.com/office/drawing/2014/main" val="20001"/>
                    </a:ext>
                  </a:extLst>
                </a:gridCol>
              </a:tblGrid>
              <a:tr h="3807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Arial" charset="0"/>
                        </a:rPr>
                        <a:t>Ý kiến của mỗi bạn</a:t>
                      </a: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Arial" charset="0"/>
                        </a:rPr>
                        <a:t>Lí lẽ đưa ra để bảo vệ ý kiến</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18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1)Hùng: Quí nhất là lúa gạo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2)Quý: Quý nhất là vàng</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3)Nam: Quý nhất là thì giờ</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a) Có vàng là có tiền, có tiền sẽ mua được lúa gạo.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b)Có gạo mới có ăn, có ăn mới sống được.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 c)Có thì giờ mới làm ra được lúa gạo, vàng bạc.</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92579" name="Line 67">
            <a:extLst>
              <a:ext uri="{FF2B5EF4-FFF2-40B4-BE49-F238E27FC236}">
                <a16:creationId xmlns:a16="http://schemas.microsoft.com/office/drawing/2014/main" id="{454C8063-79A2-470C-A776-B72B202721AB}"/>
              </a:ext>
            </a:extLst>
          </p:cNvPr>
          <p:cNvSpPr>
            <a:spLocks noChangeShapeType="1"/>
          </p:cNvSpPr>
          <p:nvPr/>
        </p:nvSpPr>
        <p:spPr bwMode="auto">
          <a:xfrm>
            <a:off x="6172200" y="3581400"/>
            <a:ext cx="381000" cy="7620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
        <p:nvSpPr>
          <p:cNvPr id="192580" name="Line 68">
            <a:extLst>
              <a:ext uri="{FF2B5EF4-FFF2-40B4-BE49-F238E27FC236}">
                <a16:creationId xmlns:a16="http://schemas.microsoft.com/office/drawing/2014/main" id="{690308D5-5755-4CEE-AC1F-9E170701DB90}"/>
              </a:ext>
            </a:extLst>
          </p:cNvPr>
          <p:cNvSpPr>
            <a:spLocks noChangeShapeType="1"/>
          </p:cNvSpPr>
          <p:nvPr/>
        </p:nvSpPr>
        <p:spPr bwMode="auto">
          <a:xfrm flipV="1">
            <a:off x="5943600" y="3733800"/>
            <a:ext cx="609600" cy="68580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
        <p:nvSpPr>
          <p:cNvPr id="192581" name="Line 69">
            <a:extLst>
              <a:ext uri="{FF2B5EF4-FFF2-40B4-BE49-F238E27FC236}">
                <a16:creationId xmlns:a16="http://schemas.microsoft.com/office/drawing/2014/main" id="{89511F93-7225-4D70-8AC3-8052E21B6697}"/>
              </a:ext>
            </a:extLst>
          </p:cNvPr>
          <p:cNvSpPr>
            <a:spLocks noChangeShapeType="1"/>
          </p:cNvSpPr>
          <p:nvPr/>
        </p:nvSpPr>
        <p:spPr bwMode="auto">
          <a:xfrm>
            <a:off x="6096000" y="52578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
        <p:nvSpPr>
          <p:cNvPr id="11302" name="Text Box 70">
            <a:extLst>
              <a:ext uri="{FF2B5EF4-FFF2-40B4-BE49-F238E27FC236}">
                <a16:creationId xmlns:a16="http://schemas.microsoft.com/office/drawing/2014/main" id="{0F2FDF90-775A-4AD0-9736-7124314720CC}"/>
              </a:ext>
            </a:extLst>
          </p:cNvPr>
          <p:cNvSpPr txBox="1">
            <a:spLocks noChangeArrowheads="1"/>
          </p:cNvSpPr>
          <p:nvPr/>
        </p:nvSpPr>
        <p:spPr bwMode="auto">
          <a:xfrm>
            <a:off x="3276600" y="1676401"/>
            <a:ext cx="61722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r>
              <a:rPr lang="en-US" altLang="en-US" sz="2400">
                <a:solidFill>
                  <a:srgbClr val="000000"/>
                </a:solidFill>
                <a:latin typeface="Times New Roman" panose="02020603050405020304" pitchFamily="18" charset="0"/>
              </a:rPr>
              <a:t>  </a:t>
            </a:r>
            <a:r>
              <a:rPr lang="en-US" altLang="en-US" sz="2400" b="1" u="sng">
                <a:solidFill>
                  <a:srgbClr val="000099"/>
                </a:solidFill>
                <a:latin typeface="Times New Roman" panose="02020603050405020304" pitchFamily="18" charset="0"/>
              </a:rPr>
              <a:t>Câu hỏi 3:</a:t>
            </a:r>
            <a:r>
              <a:rPr lang="en-US" altLang="en-US" sz="2400">
                <a:solidFill>
                  <a:srgbClr val="000000"/>
                </a:solidFill>
                <a:latin typeface="Times New Roman" panose="02020603050405020304" pitchFamily="18" charset="0"/>
              </a:rPr>
              <a:t> </a:t>
            </a:r>
            <a:r>
              <a:rPr lang="en-US" altLang="en-US" sz="2400" b="1">
                <a:solidFill>
                  <a:srgbClr val="000000"/>
                </a:solidFill>
                <a:latin typeface="Times New Roman" panose="02020603050405020304" pitchFamily="18" charset="0"/>
              </a:rPr>
              <a:t>Nối ý kiến của mỗi bạn với lý lẽ bảo vệ ý kiến hợp lý?</a:t>
            </a:r>
            <a:endParaRPr lang="en-US" altLang="en-US" b="1" i="1">
              <a:solidFill>
                <a:srgbClr val="000099"/>
              </a:solidFill>
              <a:latin typeface="Times New Roman" panose="02020603050405020304" pitchFamily="18" charset="0"/>
            </a:endParaRPr>
          </a:p>
          <a:p>
            <a:pPr algn="ctr" fontAlgn="base">
              <a:spcBef>
                <a:spcPct val="50000"/>
              </a:spcBef>
              <a:spcAft>
                <a:spcPct val="0"/>
              </a:spcAft>
              <a:buNone/>
            </a:pPr>
            <a:endParaRPr lang="en-US" altLang="en-US" sz="2400" b="1">
              <a:solidFill>
                <a:srgbClr val="FF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192580"/>
                                        </p:tgtEl>
                                        <p:attrNameLst>
                                          <p:attrName>style.visibility</p:attrName>
                                        </p:attrNameLst>
                                      </p:cBhvr>
                                      <p:to>
                                        <p:strVal val="visible"/>
                                      </p:to>
                                    </p:set>
                                    <p:animEffect transition="in" filter="checkerboard(across)">
                                      <p:cBhvr>
                                        <p:cTn id="7" dur="500"/>
                                        <p:tgtEl>
                                          <p:spTgt spid="192580"/>
                                        </p:tgtEl>
                                      </p:cBhvr>
                                    </p:animEffect>
                                  </p:childTnLst>
                                </p:cTn>
                              </p:par>
                              <p:par>
                                <p:cTn id="8" presetID="5" presetClass="entr" presetSubtype="10" fill="hold" nodeType="withEffect">
                                  <p:stCondLst>
                                    <p:cond delay="0"/>
                                  </p:stCondLst>
                                  <p:childTnLst>
                                    <p:set>
                                      <p:cBhvr>
                                        <p:cTn id="9" dur="1" fill="hold">
                                          <p:stCondLst>
                                            <p:cond delay="0"/>
                                          </p:stCondLst>
                                        </p:cTn>
                                        <p:tgtEl>
                                          <p:spTgt spid="192579"/>
                                        </p:tgtEl>
                                        <p:attrNameLst>
                                          <p:attrName>style.visibility</p:attrName>
                                        </p:attrNameLst>
                                      </p:cBhvr>
                                      <p:to>
                                        <p:strVal val="visible"/>
                                      </p:to>
                                    </p:set>
                                    <p:animEffect transition="in" filter="checkerboard(across)">
                                      <p:cBhvr>
                                        <p:cTn id="10" dur="500"/>
                                        <p:tgtEl>
                                          <p:spTgt spid="192579"/>
                                        </p:tgtEl>
                                      </p:cBhvr>
                                    </p:animEffect>
                                  </p:childTnLst>
                                </p:cTn>
                              </p:par>
                              <p:par>
                                <p:cTn id="11" presetID="5" presetClass="entr" presetSubtype="10" fill="hold" nodeType="withEffect">
                                  <p:stCondLst>
                                    <p:cond delay="0"/>
                                  </p:stCondLst>
                                  <p:childTnLst>
                                    <p:set>
                                      <p:cBhvr>
                                        <p:cTn id="12" dur="1" fill="hold">
                                          <p:stCondLst>
                                            <p:cond delay="0"/>
                                          </p:stCondLst>
                                        </p:cTn>
                                        <p:tgtEl>
                                          <p:spTgt spid="192581"/>
                                        </p:tgtEl>
                                        <p:attrNameLst>
                                          <p:attrName>style.visibility</p:attrName>
                                        </p:attrNameLst>
                                      </p:cBhvr>
                                      <p:to>
                                        <p:strVal val="visible"/>
                                      </p:to>
                                    </p:set>
                                    <p:animEffect transition="in" filter="checkerboard(across)">
                                      <p:cBhvr>
                                        <p:cTn id="13" dur="500"/>
                                        <p:tgtEl>
                                          <p:spTgt spid="192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1345</Words>
  <Application>Microsoft Office PowerPoint</Application>
  <PresentationFormat>Widescreen</PresentationFormat>
  <Paragraphs>226</Paragraphs>
  <Slides>18</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9" baseType="lpstr">
      <vt:lpstr>.VnArial Narrow</vt:lpstr>
      <vt:lpstr>.VnBahamasBH</vt:lpstr>
      <vt:lpstr>.VnBlack</vt:lpstr>
      <vt:lpstr>.VnTime</vt:lpstr>
      <vt:lpstr>Arial</vt:lpstr>
      <vt:lpstr>Calibri</vt:lpstr>
      <vt:lpstr>Tahoma</vt:lpstr>
      <vt:lpstr>Times New Roman</vt:lpstr>
      <vt:lpstr>VNI-Revue</vt:lpstr>
      <vt:lpstr>Default Design</vt:lpstr>
      <vt:lpstr>Microsoft Clip 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c:creator>
  <cp:lastModifiedBy>tu</cp:lastModifiedBy>
  <cp:revision>1</cp:revision>
  <dcterms:created xsi:type="dcterms:W3CDTF">2020-11-03T16:56:32Z</dcterms:created>
  <dcterms:modified xsi:type="dcterms:W3CDTF">2020-11-03T16:56:57Z</dcterms:modified>
</cp:coreProperties>
</file>