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36" r:id="rId2"/>
    <p:sldId id="334" r:id="rId3"/>
    <p:sldId id="321" r:id="rId4"/>
    <p:sldId id="322" r:id="rId5"/>
    <p:sldId id="323" r:id="rId6"/>
    <p:sldId id="324" r:id="rId7"/>
    <p:sldId id="325" r:id="rId8"/>
    <p:sldId id="326" r:id="rId9"/>
    <p:sldId id="327" r:id="rId10"/>
    <p:sldId id="328" r:id="rId11"/>
    <p:sldId id="329" r:id="rId12"/>
    <p:sldId id="330" r:id="rId13"/>
    <p:sldId id="331" r:id="rId14"/>
    <p:sldId id="332" r:id="rId15"/>
    <p:sldId id="3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70CFF-5B02-4847-8B79-76243261F137}"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1D9B0-F373-4F1E-BE0C-B7480E705086}" type="slidenum">
              <a:rPr lang="en-US" smtClean="0"/>
              <a:t>‹#›</a:t>
            </a:fld>
            <a:endParaRPr lang="en-US"/>
          </a:p>
        </p:txBody>
      </p:sp>
    </p:spTree>
    <p:extLst>
      <p:ext uri="{BB962C8B-B14F-4D97-AF65-F5344CB8AC3E}">
        <p14:creationId xmlns:p14="http://schemas.microsoft.com/office/powerpoint/2010/main" val="1168713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CDFBBFB-B3AC-4D95-AE3F-307367F9051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467DB6-6403-41DA-BE85-86D0BDBD548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3" name="Rectangle 7">
            <a:extLst>
              <a:ext uri="{FF2B5EF4-FFF2-40B4-BE49-F238E27FC236}">
                <a16:creationId xmlns:a16="http://schemas.microsoft.com/office/drawing/2014/main" id="{23387EB1-97D5-46CA-8355-A81A8A339BF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A930FD-C3D6-47FB-BE5E-90E7C0150FB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24" name="Rectangle 2">
            <a:extLst>
              <a:ext uri="{FF2B5EF4-FFF2-40B4-BE49-F238E27FC236}">
                <a16:creationId xmlns:a16="http://schemas.microsoft.com/office/drawing/2014/main" id="{06EA6B14-9CA4-42E0-A036-A057EF17B788}"/>
              </a:ext>
            </a:extLst>
          </p:cNvPr>
          <p:cNvSpPr>
            <a:spLocks noRot="1" noChangeArrowheads="1" noTextEdit="1"/>
          </p:cNvSpPr>
          <p:nvPr>
            <p:ph type="sldImg"/>
          </p:nvPr>
        </p:nvSpPr>
        <p:spPr>
          <a:ln/>
        </p:spPr>
      </p:sp>
      <p:sp>
        <p:nvSpPr>
          <p:cNvPr id="5125" name="Rectangle 3">
            <a:extLst>
              <a:ext uri="{FF2B5EF4-FFF2-40B4-BE49-F238E27FC236}">
                <a16:creationId xmlns:a16="http://schemas.microsoft.com/office/drawing/2014/main" id="{A64364D5-116F-4F14-81F2-EB119979A7D8}"/>
              </a:ext>
            </a:extLst>
          </p:cNvPr>
          <p:cNvSpPr>
            <a:spLocks noGrp="1" noChangeArrowheads="1"/>
          </p:cNvSpPr>
          <p:nvPr>
            <p:ph type="body" idx="1"/>
          </p:nvPr>
        </p:nvSpPr>
        <p:spPr>
          <a:noFill/>
        </p:spPr>
        <p:txBody>
          <a:bodyPr/>
          <a:lstStyle/>
          <a:p>
            <a:pPr eaLnBrk="1" hangingPunct="1"/>
            <a:endParaRPr lang="vi-V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8864697-90B8-4C31-AFBB-B9F7059734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1BF47D-05CF-4A27-A3BE-33F94ED865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668BAC-08C0-40B5-9560-4944FDC7E678}"/>
              </a:ext>
            </a:extLst>
          </p:cNvPr>
          <p:cNvSpPr>
            <a:spLocks noGrp="1" noChangeArrowheads="1"/>
          </p:cNvSpPr>
          <p:nvPr>
            <p:ph type="sldNum" sz="quarter" idx="12"/>
          </p:nvPr>
        </p:nvSpPr>
        <p:spPr>
          <a:ln/>
        </p:spPr>
        <p:txBody>
          <a:bodyPr/>
          <a:lstStyle>
            <a:lvl1pPr>
              <a:defRPr/>
            </a:lvl1pPr>
          </a:lstStyle>
          <a:p>
            <a:fld id="{7D6477C7-6BD3-4DCB-8029-FCD909EC523A}" type="slidenum">
              <a:rPr lang="en-US" altLang="en-US"/>
              <a:pPr/>
              <a:t>‹#›</a:t>
            </a:fld>
            <a:endParaRPr lang="en-US" altLang="en-US"/>
          </a:p>
        </p:txBody>
      </p:sp>
    </p:spTree>
    <p:extLst>
      <p:ext uri="{BB962C8B-B14F-4D97-AF65-F5344CB8AC3E}">
        <p14:creationId xmlns:p14="http://schemas.microsoft.com/office/powerpoint/2010/main" val="299787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873453-810F-4AF2-B0BE-4E5D443594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CC15A0-FD08-4B3B-A209-7138E1D3D7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05F121-804E-4D13-9512-234C1D9B9C0C}"/>
              </a:ext>
            </a:extLst>
          </p:cNvPr>
          <p:cNvSpPr>
            <a:spLocks noGrp="1" noChangeArrowheads="1"/>
          </p:cNvSpPr>
          <p:nvPr>
            <p:ph type="sldNum" sz="quarter" idx="12"/>
          </p:nvPr>
        </p:nvSpPr>
        <p:spPr>
          <a:ln/>
        </p:spPr>
        <p:txBody>
          <a:bodyPr/>
          <a:lstStyle>
            <a:lvl1pPr>
              <a:defRPr/>
            </a:lvl1pPr>
          </a:lstStyle>
          <a:p>
            <a:fld id="{51F54E21-0943-425D-B91C-266381858653}" type="slidenum">
              <a:rPr lang="en-US" altLang="en-US"/>
              <a:pPr/>
              <a:t>‹#›</a:t>
            </a:fld>
            <a:endParaRPr lang="en-US" altLang="en-US"/>
          </a:p>
        </p:txBody>
      </p:sp>
    </p:spTree>
    <p:extLst>
      <p:ext uri="{BB962C8B-B14F-4D97-AF65-F5344CB8AC3E}">
        <p14:creationId xmlns:p14="http://schemas.microsoft.com/office/powerpoint/2010/main" val="402618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8D6B70-C3C7-4BF5-82F2-A01C762974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F76B67-3256-4C3E-A9EF-FBBDF04211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1CCA61-B873-41A7-974D-CC1EE2192CB1}"/>
              </a:ext>
            </a:extLst>
          </p:cNvPr>
          <p:cNvSpPr>
            <a:spLocks noGrp="1" noChangeArrowheads="1"/>
          </p:cNvSpPr>
          <p:nvPr>
            <p:ph type="sldNum" sz="quarter" idx="12"/>
          </p:nvPr>
        </p:nvSpPr>
        <p:spPr>
          <a:ln/>
        </p:spPr>
        <p:txBody>
          <a:bodyPr/>
          <a:lstStyle>
            <a:lvl1pPr>
              <a:defRPr/>
            </a:lvl1pPr>
          </a:lstStyle>
          <a:p>
            <a:fld id="{D7AE223B-E0C5-40A4-9B65-07C341C838E3}" type="slidenum">
              <a:rPr lang="en-US" altLang="en-US"/>
              <a:pPr/>
              <a:t>‹#›</a:t>
            </a:fld>
            <a:endParaRPr lang="en-US" altLang="en-US"/>
          </a:p>
        </p:txBody>
      </p:sp>
    </p:spTree>
    <p:extLst>
      <p:ext uri="{BB962C8B-B14F-4D97-AF65-F5344CB8AC3E}">
        <p14:creationId xmlns:p14="http://schemas.microsoft.com/office/powerpoint/2010/main" val="224912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8D4807-094F-4F93-958B-7DE9ED9D31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5D8882-1B64-4B69-908A-2EA9EE478A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A4771B-8BFF-44FE-92EF-C136C3E42854}"/>
              </a:ext>
            </a:extLst>
          </p:cNvPr>
          <p:cNvSpPr>
            <a:spLocks noGrp="1" noChangeArrowheads="1"/>
          </p:cNvSpPr>
          <p:nvPr>
            <p:ph type="sldNum" sz="quarter" idx="12"/>
          </p:nvPr>
        </p:nvSpPr>
        <p:spPr>
          <a:ln/>
        </p:spPr>
        <p:txBody>
          <a:bodyPr/>
          <a:lstStyle>
            <a:lvl1pPr>
              <a:defRPr/>
            </a:lvl1pPr>
          </a:lstStyle>
          <a:p>
            <a:fld id="{8C05F464-5192-429E-B412-BB96190ECD0D}" type="slidenum">
              <a:rPr lang="en-US" altLang="en-US"/>
              <a:pPr/>
              <a:t>‹#›</a:t>
            </a:fld>
            <a:endParaRPr lang="en-US" altLang="en-US"/>
          </a:p>
        </p:txBody>
      </p:sp>
    </p:spTree>
    <p:extLst>
      <p:ext uri="{BB962C8B-B14F-4D97-AF65-F5344CB8AC3E}">
        <p14:creationId xmlns:p14="http://schemas.microsoft.com/office/powerpoint/2010/main" val="48740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0A9006D-45B4-49D2-95DC-381D972074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DFFD25-069F-4696-B9BD-86DA94431A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25FE28-128E-4DC3-9E71-BEFEE8569A59}"/>
              </a:ext>
            </a:extLst>
          </p:cNvPr>
          <p:cNvSpPr>
            <a:spLocks noGrp="1" noChangeArrowheads="1"/>
          </p:cNvSpPr>
          <p:nvPr>
            <p:ph type="sldNum" sz="quarter" idx="12"/>
          </p:nvPr>
        </p:nvSpPr>
        <p:spPr>
          <a:ln/>
        </p:spPr>
        <p:txBody>
          <a:bodyPr/>
          <a:lstStyle>
            <a:lvl1pPr>
              <a:defRPr/>
            </a:lvl1pPr>
          </a:lstStyle>
          <a:p>
            <a:fld id="{277DAA35-4366-45F3-B740-8864E30C9ED8}" type="slidenum">
              <a:rPr lang="en-US" altLang="en-US"/>
              <a:pPr/>
              <a:t>‹#›</a:t>
            </a:fld>
            <a:endParaRPr lang="en-US" altLang="en-US"/>
          </a:p>
        </p:txBody>
      </p:sp>
    </p:spTree>
    <p:extLst>
      <p:ext uri="{BB962C8B-B14F-4D97-AF65-F5344CB8AC3E}">
        <p14:creationId xmlns:p14="http://schemas.microsoft.com/office/powerpoint/2010/main" val="173793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EE3E52F-5266-4306-9C03-9816C22AAE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8594E93-167E-4CF8-B18A-CEB9316F71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5C7901-BB7B-4C02-87AC-A5F008528F68}"/>
              </a:ext>
            </a:extLst>
          </p:cNvPr>
          <p:cNvSpPr>
            <a:spLocks noGrp="1" noChangeArrowheads="1"/>
          </p:cNvSpPr>
          <p:nvPr>
            <p:ph type="sldNum" sz="quarter" idx="12"/>
          </p:nvPr>
        </p:nvSpPr>
        <p:spPr>
          <a:ln/>
        </p:spPr>
        <p:txBody>
          <a:bodyPr/>
          <a:lstStyle>
            <a:lvl1pPr>
              <a:defRPr/>
            </a:lvl1pPr>
          </a:lstStyle>
          <a:p>
            <a:fld id="{A769A935-8915-499B-84C2-4ED5AAB47BF0}" type="slidenum">
              <a:rPr lang="en-US" altLang="en-US"/>
              <a:pPr/>
              <a:t>‹#›</a:t>
            </a:fld>
            <a:endParaRPr lang="en-US" altLang="en-US"/>
          </a:p>
        </p:txBody>
      </p:sp>
    </p:spTree>
    <p:extLst>
      <p:ext uri="{BB962C8B-B14F-4D97-AF65-F5344CB8AC3E}">
        <p14:creationId xmlns:p14="http://schemas.microsoft.com/office/powerpoint/2010/main" val="184635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7794343-3455-462E-B56B-2788480C288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1D22CBD-5171-429D-A929-016EEB9376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53488A6-BFBA-411B-8A4D-8E910CA19F1D}"/>
              </a:ext>
            </a:extLst>
          </p:cNvPr>
          <p:cNvSpPr>
            <a:spLocks noGrp="1" noChangeArrowheads="1"/>
          </p:cNvSpPr>
          <p:nvPr>
            <p:ph type="sldNum" sz="quarter" idx="12"/>
          </p:nvPr>
        </p:nvSpPr>
        <p:spPr>
          <a:ln/>
        </p:spPr>
        <p:txBody>
          <a:bodyPr/>
          <a:lstStyle>
            <a:lvl1pPr>
              <a:defRPr/>
            </a:lvl1pPr>
          </a:lstStyle>
          <a:p>
            <a:fld id="{E9B804C2-B8E1-4026-8C13-173781ADA4C6}" type="slidenum">
              <a:rPr lang="en-US" altLang="en-US"/>
              <a:pPr/>
              <a:t>‹#›</a:t>
            </a:fld>
            <a:endParaRPr lang="en-US" altLang="en-US"/>
          </a:p>
        </p:txBody>
      </p:sp>
    </p:spTree>
    <p:extLst>
      <p:ext uri="{BB962C8B-B14F-4D97-AF65-F5344CB8AC3E}">
        <p14:creationId xmlns:p14="http://schemas.microsoft.com/office/powerpoint/2010/main" val="221416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151A35-DED4-4A25-BEF7-BBABD52A395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73CF07F-DB70-4A88-9891-D536A67145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C43E598-1061-4DE9-BBE9-5E3144BB6A20}"/>
              </a:ext>
            </a:extLst>
          </p:cNvPr>
          <p:cNvSpPr>
            <a:spLocks noGrp="1" noChangeArrowheads="1"/>
          </p:cNvSpPr>
          <p:nvPr>
            <p:ph type="sldNum" sz="quarter" idx="12"/>
          </p:nvPr>
        </p:nvSpPr>
        <p:spPr>
          <a:ln/>
        </p:spPr>
        <p:txBody>
          <a:bodyPr/>
          <a:lstStyle>
            <a:lvl1pPr>
              <a:defRPr/>
            </a:lvl1pPr>
          </a:lstStyle>
          <a:p>
            <a:fld id="{39CBB194-7116-4658-8CD3-BFCF00FBC278}" type="slidenum">
              <a:rPr lang="en-US" altLang="en-US"/>
              <a:pPr/>
              <a:t>‹#›</a:t>
            </a:fld>
            <a:endParaRPr lang="en-US" altLang="en-US"/>
          </a:p>
        </p:txBody>
      </p:sp>
    </p:spTree>
    <p:extLst>
      <p:ext uri="{BB962C8B-B14F-4D97-AF65-F5344CB8AC3E}">
        <p14:creationId xmlns:p14="http://schemas.microsoft.com/office/powerpoint/2010/main" val="218792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043520-26D2-44B4-BA42-06BF82B472A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F38DE5B-85F9-442E-AD0E-A9FD964C59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29C38F8-348D-483B-AE7C-AC0A7D61DED7}"/>
              </a:ext>
            </a:extLst>
          </p:cNvPr>
          <p:cNvSpPr>
            <a:spLocks noGrp="1" noChangeArrowheads="1"/>
          </p:cNvSpPr>
          <p:nvPr>
            <p:ph type="sldNum" sz="quarter" idx="12"/>
          </p:nvPr>
        </p:nvSpPr>
        <p:spPr>
          <a:ln/>
        </p:spPr>
        <p:txBody>
          <a:bodyPr/>
          <a:lstStyle>
            <a:lvl1pPr>
              <a:defRPr/>
            </a:lvl1pPr>
          </a:lstStyle>
          <a:p>
            <a:fld id="{02A14006-C230-41F7-B18B-24B7030D9394}" type="slidenum">
              <a:rPr lang="en-US" altLang="en-US"/>
              <a:pPr/>
              <a:t>‹#›</a:t>
            </a:fld>
            <a:endParaRPr lang="en-US" altLang="en-US"/>
          </a:p>
        </p:txBody>
      </p:sp>
    </p:spTree>
    <p:extLst>
      <p:ext uri="{BB962C8B-B14F-4D97-AF65-F5344CB8AC3E}">
        <p14:creationId xmlns:p14="http://schemas.microsoft.com/office/powerpoint/2010/main" val="84142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3BE049-1D60-44F6-8091-0AF5A331BE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9EF95D-48F7-4044-A672-9BEB4EF274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E3EC25-9823-49F4-AD9B-BC1BB7BD4F21}"/>
              </a:ext>
            </a:extLst>
          </p:cNvPr>
          <p:cNvSpPr>
            <a:spLocks noGrp="1" noChangeArrowheads="1"/>
          </p:cNvSpPr>
          <p:nvPr>
            <p:ph type="sldNum" sz="quarter" idx="12"/>
          </p:nvPr>
        </p:nvSpPr>
        <p:spPr>
          <a:ln/>
        </p:spPr>
        <p:txBody>
          <a:bodyPr/>
          <a:lstStyle>
            <a:lvl1pPr>
              <a:defRPr/>
            </a:lvl1pPr>
          </a:lstStyle>
          <a:p>
            <a:fld id="{4D40A58B-3016-4E95-ABB7-8D1DB2529649}" type="slidenum">
              <a:rPr lang="en-US" altLang="en-US"/>
              <a:pPr/>
              <a:t>‹#›</a:t>
            </a:fld>
            <a:endParaRPr lang="en-US" altLang="en-US"/>
          </a:p>
        </p:txBody>
      </p:sp>
    </p:spTree>
    <p:extLst>
      <p:ext uri="{BB962C8B-B14F-4D97-AF65-F5344CB8AC3E}">
        <p14:creationId xmlns:p14="http://schemas.microsoft.com/office/powerpoint/2010/main" val="53646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19F8638-1A51-4823-B688-854759A811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56A1B6-CCAB-4B06-9744-A9514CBB9A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1E2413C-FA55-40CB-BF8C-0B4659BD554F}"/>
              </a:ext>
            </a:extLst>
          </p:cNvPr>
          <p:cNvSpPr>
            <a:spLocks noGrp="1" noChangeArrowheads="1"/>
          </p:cNvSpPr>
          <p:nvPr>
            <p:ph type="sldNum" sz="quarter" idx="12"/>
          </p:nvPr>
        </p:nvSpPr>
        <p:spPr>
          <a:ln/>
        </p:spPr>
        <p:txBody>
          <a:bodyPr/>
          <a:lstStyle>
            <a:lvl1pPr>
              <a:defRPr/>
            </a:lvl1pPr>
          </a:lstStyle>
          <a:p>
            <a:fld id="{E1B89420-77F1-4985-B8CB-A9CDF4FF6628}" type="slidenum">
              <a:rPr lang="en-US" altLang="en-US"/>
              <a:pPr/>
              <a:t>‹#›</a:t>
            </a:fld>
            <a:endParaRPr lang="en-US" altLang="en-US"/>
          </a:p>
        </p:txBody>
      </p:sp>
    </p:spTree>
    <p:extLst>
      <p:ext uri="{BB962C8B-B14F-4D97-AF65-F5344CB8AC3E}">
        <p14:creationId xmlns:p14="http://schemas.microsoft.com/office/powerpoint/2010/main" val="221062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9AAB860-09FD-4F9F-8040-6F0BA4CD7BF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A98CC7A-BDD9-4C3C-887F-DBAF127A892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9F9E4F4-AD46-49A0-91BC-AA45337E5A4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A98CE138-D413-4EB8-9D7D-DC2DAA6E57B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C0E3B484-D3C6-4AB3-B0F2-C0E7D1EEDA1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76FE3210-B9E8-433D-9017-9F68F55F7B5B}" type="slidenum">
              <a:rPr lang="en-US" altLang="en-US"/>
              <a:pPr/>
              <a:t>‹#›</a:t>
            </a:fld>
            <a:endParaRPr lang="en-US" altLang="en-US"/>
          </a:p>
        </p:txBody>
      </p:sp>
    </p:spTree>
    <p:extLst>
      <p:ext uri="{BB962C8B-B14F-4D97-AF65-F5344CB8AC3E}">
        <p14:creationId xmlns:p14="http://schemas.microsoft.com/office/powerpoint/2010/main" val="837737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 Id="rId9" Type="http://schemas.openxmlformats.org/officeDocument/2006/relationships/image" Target="../media/image9.gi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image" Target="../media/image19.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tieuhocvn.inf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6" descr="hd2">
            <a:extLst>
              <a:ext uri="{FF2B5EF4-FFF2-40B4-BE49-F238E27FC236}">
                <a16:creationId xmlns:a16="http://schemas.microsoft.com/office/drawing/2014/main" id="{0DCEAA7A-2438-418F-ADFB-9A340CA3EE66}"/>
              </a:ext>
            </a:extLst>
          </p:cNvPr>
          <p:cNvSpPr>
            <a:spLocks noChangeArrowheads="1" noChangeShapeType="1" noTextEdit="1"/>
          </p:cNvSpPr>
          <p:nvPr/>
        </p:nvSpPr>
        <p:spPr bwMode="auto">
          <a:xfrm>
            <a:off x="2362200" y="914400"/>
            <a:ext cx="4114800" cy="4425950"/>
          </a:xfrm>
          <a:prstGeom prst="rect">
            <a:avLst/>
          </a:prstGeom>
        </p:spPr>
        <p:txBody>
          <a:bodyPr wrap="none" fromWordArt="1">
            <a:prstTxWarp prst="textSlantUp">
              <a:avLst>
                <a:gd name="adj" fmla="val 21542"/>
              </a:avLst>
            </a:prstTxWarp>
          </a:bodyPr>
          <a:lstStyle/>
          <a:p>
            <a:pPr algn="ctr" eaLnBrk="0" fontAlgn="base" hangingPunct="0">
              <a:spcBef>
                <a:spcPct val="0"/>
              </a:spcBef>
              <a:spcAft>
                <a:spcPct val="0"/>
              </a:spcAft>
            </a:pPr>
            <a:r>
              <a:rPr lang="en-US" sz="3600" kern="10">
                <a:ln w="12700">
                  <a:solidFill>
                    <a:srgbClr val="0000FF"/>
                  </a:solidFill>
                  <a:round/>
                  <a:headEnd/>
                  <a:tailEnd/>
                </a:ln>
                <a:blipFill dpi="0" rotWithShape="0">
                  <a:blip r:embed="rId2"/>
                  <a:srcRect/>
                  <a:stretch>
                    <a:fillRect/>
                  </a:stretch>
                </a:blip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Tiếng Việt</a:t>
            </a:r>
          </a:p>
        </p:txBody>
      </p:sp>
      <p:sp>
        <p:nvSpPr>
          <p:cNvPr id="4" name="WordArt 7" descr="lollipop[1]">
            <a:extLst>
              <a:ext uri="{FF2B5EF4-FFF2-40B4-BE49-F238E27FC236}">
                <a16:creationId xmlns:a16="http://schemas.microsoft.com/office/drawing/2014/main" id="{D6746B53-4963-4507-8BC4-67B44DDBB8D3}"/>
              </a:ext>
            </a:extLst>
          </p:cNvPr>
          <p:cNvSpPr>
            <a:spLocks noChangeArrowheads="1" noChangeShapeType="1" noTextEdit="1"/>
          </p:cNvSpPr>
          <p:nvPr/>
        </p:nvSpPr>
        <p:spPr bwMode="auto">
          <a:xfrm>
            <a:off x="7115175" y="1752600"/>
            <a:ext cx="1600200" cy="2286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12700">
                  <a:solidFill>
                    <a:srgbClr val="333399"/>
                  </a:solidFill>
                  <a:round/>
                  <a:headEnd/>
                  <a:tailEnd/>
                </a:ln>
                <a:blipFill dpi="0" rotWithShape="1">
                  <a:blip r:embed="rId3"/>
                  <a:srcRect/>
                  <a:stretch>
                    <a:fillRect/>
                  </a:stretch>
                </a:blipFill>
                <a:latin typeface="VNI-Revue"/>
              </a:rPr>
              <a:t>5</a:t>
            </a:r>
          </a:p>
        </p:txBody>
      </p:sp>
      <p:pic>
        <p:nvPicPr>
          <p:cNvPr id="5" name="Picture 10" descr="05">
            <a:extLst>
              <a:ext uri="{FF2B5EF4-FFF2-40B4-BE49-F238E27FC236}">
                <a16:creationId xmlns:a16="http://schemas.microsoft.com/office/drawing/2014/main" id="{043FE549-1A2C-4C09-9734-9E1497918D1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24775" y="4838700"/>
            <a:ext cx="16954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16258966[1]">
            <a:extLst>
              <a:ext uri="{FF2B5EF4-FFF2-40B4-BE49-F238E27FC236}">
                <a16:creationId xmlns:a16="http://schemas.microsoft.com/office/drawing/2014/main" id="{27108E04-5C34-414B-972B-4FC6CD59093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02142214[1]">
            <a:extLst>
              <a:ext uri="{FF2B5EF4-FFF2-40B4-BE49-F238E27FC236}">
                <a16:creationId xmlns:a16="http://schemas.microsoft.com/office/drawing/2014/main" id="{6118EA73-1B7F-4166-BDCD-7BAC2A91BD9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514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02142214[1]">
            <a:extLst>
              <a:ext uri="{FF2B5EF4-FFF2-40B4-BE49-F238E27FC236}">
                <a16:creationId xmlns:a16="http://schemas.microsoft.com/office/drawing/2014/main" id="{61CEE247-635A-4A86-95EE-071BADE6D9D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2578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4" descr="02142214[1]">
            <a:extLst>
              <a:ext uri="{FF2B5EF4-FFF2-40B4-BE49-F238E27FC236}">
                <a16:creationId xmlns:a16="http://schemas.microsoft.com/office/drawing/2014/main" id="{7D1A1809-90A1-4A9F-B5B4-A4BE0576DC1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276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5" descr="16258966[1]">
            <a:extLst>
              <a:ext uri="{FF2B5EF4-FFF2-40B4-BE49-F238E27FC236}">
                <a16:creationId xmlns:a16="http://schemas.microsoft.com/office/drawing/2014/main" id="{D2FA59FD-D57A-4CC8-B3DF-2218945401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6670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6" descr="16258966[1]">
            <a:extLst>
              <a:ext uri="{FF2B5EF4-FFF2-40B4-BE49-F238E27FC236}">
                <a16:creationId xmlns:a16="http://schemas.microsoft.com/office/drawing/2014/main" id="{917A3015-695C-41B9-B95A-BC5BEFF9120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2192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7" descr="16258966[1]">
            <a:extLst>
              <a:ext uri="{FF2B5EF4-FFF2-40B4-BE49-F238E27FC236}">
                <a16:creationId xmlns:a16="http://schemas.microsoft.com/office/drawing/2014/main" id="{D6BCA865-2BB2-42CB-8D32-EE9D1A2917C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562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8" descr="16258966[1]">
            <a:extLst>
              <a:ext uri="{FF2B5EF4-FFF2-40B4-BE49-F238E27FC236}">
                <a16:creationId xmlns:a16="http://schemas.microsoft.com/office/drawing/2014/main" id="{973FD601-1625-406F-B324-57746B2AE59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0" y="5181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9" descr="1STAROLL">
            <a:extLst>
              <a:ext uri="{FF2B5EF4-FFF2-40B4-BE49-F238E27FC236}">
                <a16:creationId xmlns:a16="http://schemas.microsoft.com/office/drawing/2014/main" id="{1B947E5B-243E-4BFB-B42C-91663C62FBA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22020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0" descr="1STAROLL">
            <a:extLst>
              <a:ext uri="{FF2B5EF4-FFF2-40B4-BE49-F238E27FC236}">
                <a16:creationId xmlns:a16="http://schemas.microsoft.com/office/drawing/2014/main" id="{796BDB7B-7A8B-45D3-AC55-91311CB745A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1" descr="1STAROLL">
            <a:extLst>
              <a:ext uri="{FF2B5EF4-FFF2-40B4-BE49-F238E27FC236}">
                <a16:creationId xmlns:a16="http://schemas.microsoft.com/office/drawing/2014/main" id="{2701A7A2-CF9F-4F73-8067-7E670BA375B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962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2" descr="1STAROLL">
            <a:extLst>
              <a:ext uri="{FF2B5EF4-FFF2-40B4-BE49-F238E27FC236}">
                <a16:creationId xmlns:a16="http://schemas.microsoft.com/office/drawing/2014/main" id="{936E16A0-E650-4CD7-8825-DD3CF2BEABE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24775" y="334962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26" descr="pinksparkle6df1">
            <a:extLst>
              <a:ext uri="{FF2B5EF4-FFF2-40B4-BE49-F238E27FC236}">
                <a16:creationId xmlns:a16="http://schemas.microsoft.com/office/drawing/2014/main" id="{C98E15B1-B96F-47D5-8ECC-A8F9F2687FC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3429001"/>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30" descr="th_b9hsm1">
            <a:extLst>
              <a:ext uri="{FF2B5EF4-FFF2-40B4-BE49-F238E27FC236}">
                <a16:creationId xmlns:a16="http://schemas.microsoft.com/office/drawing/2014/main" id="{6F3C2D9D-D1E2-49A1-8B3C-3FB832017E26}"/>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200401" y="1143001"/>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34" descr="th_b9hsm1">
            <a:extLst>
              <a:ext uri="{FF2B5EF4-FFF2-40B4-BE49-F238E27FC236}">
                <a16:creationId xmlns:a16="http://schemas.microsoft.com/office/drawing/2014/main" id="{FA548A92-C423-41C3-A404-2294D2FDC5AA}"/>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648201" y="6019801"/>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1500"/>
                            </p:stCondLst>
                            <p:childTnLst>
                              <p:par>
                                <p:cTn id="13" presetID="2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7" descr="Picture3">
            <a:extLst>
              <a:ext uri="{FF2B5EF4-FFF2-40B4-BE49-F238E27FC236}">
                <a16:creationId xmlns:a16="http://schemas.microsoft.com/office/drawing/2014/main" id="{DC9635A4-3FFF-49FA-9DEA-1DDB83546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A2417AFA-7982-4716-AA5F-36789FF9186D}"/>
              </a:ext>
            </a:extLst>
          </p:cNvPr>
          <p:cNvSpPr>
            <a:spLocks noChangeArrowheads="1"/>
          </p:cNvSpPr>
          <p:nvPr/>
        </p:nvSpPr>
        <p:spPr bwMode="auto">
          <a:xfrm>
            <a:off x="2819401" y="1066800"/>
            <a:ext cx="5141913"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en-US" b="1" u="sng">
                <a:solidFill>
                  <a:srgbClr val="0000FF"/>
                </a:solidFill>
              </a:rPr>
              <a:t>Thảo luận:</a:t>
            </a:r>
          </a:p>
        </p:txBody>
      </p:sp>
      <p:sp>
        <p:nvSpPr>
          <p:cNvPr id="13316" name="Rectangle 4">
            <a:extLst>
              <a:ext uri="{FF2B5EF4-FFF2-40B4-BE49-F238E27FC236}">
                <a16:creationId xmlns:a16="http://schemas.microsoft.com/office/drawing/2014/main" id="{3D00549E-42A2-43D0-8262-3713CE58F2AB}"/>
              </a:ext>
            </a:extLst>
          </p:cNvPr>
          <p:cNvSpPr>
            <a:spLocks noChangeArrowheads="1"/>
          </p:cNvSpPr>
          <p:nvPr/>
        </p:nvSpPr>
        <p:spPr bwMode="auto">
          <a:xfrm>
            <a:off x="2438400" y="1828800"/>
            <a:ext cx="7772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en-US" b="1">
                <a:solidFill>
                  <a:srgbClr val="000000"/>
                </a:solidFill>
              </a:rPr>
              <a:t>Mở rộng lí lẽ, dẫn chứng để thuyết trình, tranh luận về vấn đề của Đất, Nước, Không khí, Ánh sáng.</a:t>
            </a:r>
          </a:p>
        </p:txBody>
      </p:sp>
      <p:sp>
        <p:nvSpPr>
          <p:cNvPr id="13317" name="Text Box 8">
            <a:extLst>
              <a:ext uri="{FF2B5EF4-FFF2-40B4-BE49-F238E27FC236}">
                <a16:creationId xmlns:a16="http://schemas.microsoft.com/office/drawing/2014/main" id="{6A2D5951-6E37-4BB3-8248-E6470C368AB3}"/>
              </a:ext>
            </a:extLst>
          </p:cNvPr>
          <p:cNvSpPr txBox="1">
            <a:spLocks noChangeArrowheads="1"/>
          </p:cNvSpPr>
          <p:nvPr/>
        </p:nvSpPr>
        <p:spPr bwMode="auto">
          <a:xfrm>
            <a:off x="1905000" y="304800"/>
            <a:ext cx="3429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600" b="1" u="sng">
                <a:solidFill>
                  <a:srgbClr val="FF0066"/>
                </a:solidFill>
              </a:rPr>
              <a:t>BÀI TẬP 1 (SGK/93):</a:t>
            </a:r>
          </a:p>
        </p:txBody>
      </p:sp>
    </p:spTree>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OREST">
            <a:extLst>
              <a:ext uri="{FF2B5EF4-FFF2-40B4-BE49-F238E27FC236}">
                <a16:creationId xmlns:a16="http://schemas.microsoft.com/office/drawing/2014/main" id="{6B831012-DDC6-49D7-AD5A-36569FEFD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85800"/>
            <a:ext cx="6781800"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Text Box 3">
            <a:extLst>
              <a:ext uri="{FF2B5EF4-FFF2-40B4-BE49-F238E27FC236}">
                <a16:creationId xmlns:a16="http://schemas.microsoft.com/office/drawing/2014/main" id="{374696A9-7B2C-4366-AB15-42888B9DD8D0}"/>
              </a:ext>
            </a:extLst>
          </p:cNvPr>
          <p:cNvSpPr txBox="1">
            <a:spLocks noChangeArrowheads="1"/>
          </p:cNvSpPr>
          <p:nvPr/>
        </p:nvSpPr>
        <p:spPr bwMode="auto">
          <a:xfrm>
            <a:off x="1905000" y="5791201"/>
            <a:ext cx="9372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500" b="1">
                <a:solidFill>
                  <a:srgbClr val="000000"/>
                </a:solidFill>
              </a:rPr>
              <a:t>Cây xanh cần cả  Đất – Nước – Không khí và Ánh sáng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2275"/>
                                        </p:tgtEl>
                                        <p:attrNameLst>
                                          <p:attrName>style.visibility</p:attrName>
                                        </p:attrNameLst>
                                      </p:cBhvr>
                                      <p:to>
                                        <p:strVal val="visible"/>
                                      </p:to>
                                    </p:set>
                                    <p:anim calcmode="discrete" valueType="clr">
                                      <p:cBhvr override="childStyle">
                                        <p:cTn id="7" dur="80"/>
                                        <p:tgtEl>
                                          <p:spTgt spid="1822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2275"/>
                                        </p:tgtEl>
                                        <p:attrNameLst>
                                          <p:attrName>fillcolor</p:attrName>
                                        </p:attrNameLst>
                                      </p:cBhvr>
                                      <p:tavLst>
                                        <p:tav tm="0">
                                          <p:val>
                                            <p:clrVal>
                                              <a:schemeClr val="accent2"/>
                                            </p:clrVal>
                                          </p:val>
                                        </p:tav>
                                        <p:tav tm="50000">
                                          <p:val>
                                            <p:clrVal>
                                              <a:schemeClr val="hlink"/>
                                            </p:clrVal>
                                          </p:val>
                                        </p:tav>
                                      </p:tavLst>
                                    </p:anim>
                                    <p:set>
                                      <p:cBhvr>
                                        <p:cTn id="9" dur="80"/>
                                        <p:tgtEl>
                                          <p:spTgt spid="1822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inh nen (25)">
            <a:extLst>
              <a:ext uri="{FF2B5EF4-FFF2-40B4-BE49-F238E27FC236}">
                <a16:creationId xmlns:a16="http://schemas.microsoft.com/office/drawing/2014/main" id="{F2AA4252-ADAE-47D4-BBBF-F67EEE10A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Text Box 3">
            <a:extLst>
              <a:ext uri="{FF2B5EF4-FFF2-40B4-BE49-F238E27FC236}">
                <a16:creationId xmlns:a16="http://schemas.microsoft.com/office/drawing/2014/main" id="{F774AFD3-D63F-4545-9F13-293CCB097C30}"/>
              </a:ext>
            </a:extLst>
          </p:cNvPr>
          <p:cNvSpPr txBox="1">
            <a:spLocks noChangeArrowheads="1"/>
          </p:cNvSpPr>
          <p:nvPr/>
        </p:nvSpPr>
        <p:spPr bwMode="auto">
          <a:xfrm>
            <a:off x="1752600" y="609600"/>
            <a:ext cx="3429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600" b="1" u="sng">
                <a:solidFill>
                  <a:srgbClr val="FF0066"/>
                </a:solidFill>
              </a:rPr>
              <a:t>BÀI TẬP 2 (SGK/94):</a:t>
            </a:r>
          </a:p>
        </p:txBody>
      </p:sp>
      <p:sp>
        <p:nvSpPr>
          <p:cNvPr id="183303" name="Rectangle 7">
            <a:extLst>
              <a:ext uri="{FF2B5EF4-FFF2-40B4-BE49-F238E27FC236}">
                <a16:creationId xmlns:a16="http://schemas.microsoft.com/office/drawing/2014/main" id="{E831FC0E-420B-41CD-BB36-D9A23D53AE6E}"/>
              </a:ext>
            </a:extLst>
          </p:cNvPr>
          <p:cNvSpPr>
            <a:spLocks noChangeArrowheads="1"/>
          </p:cNvSpPr>
          <p:nvPr/>
        </p:nvSpPr>
        <p:spPr bwMode="auto">
          <a:xfrm>
            <a:off x="1828800" y="609600"/>
            <a:ext cx="8458200" cy="141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8540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en-US" sz="2600" b="1">
                <a:solidFill>
                  <a:srgbClr val="006600"/>
                </a:solidFill>
              </a:rPr>
              <a:t>                             Hãy trình bày ý kiến của em nhằm thuyết phục mọi người thấy rõ sự cần thiết của cả trăng và đèn trong bài ca dao sau:</a:t>
            </a:r>
          </a:p>
        </p:txBody>
      </p:sp>
      <p:sp>
        <p:nvSpPr>
          <p:cNvPr id="183304" name="Rectangle 8">
            <a:extLst>
              <a:ext uri="{FF2B5EF4-FFF2-40B4-BE49-F238E27FC236}">
                <a16:creationId xmlns:a16="http://schemas.microsoft.com/office/drawing/2014/main" id="{3A484A4A-F43B-4BE4-87C7-3770CF120D52}"/>
              </a:ext>
            </a:extLst>
          </p:cNvPr>
          <p:cNvSpPr>
            <a:spLocks noChangeArrowheads="1"/>
          </p:cNvSpPr>
          <p:nvPr/>
        </p:nvSpPr>
        <p:spPr bwMode="auto">
          <a:xfrm>
            <a:off x="1885950" y="2209800"/>
            <a:ext cx="84201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None/>
            </a:pPr>
            <a:r>
              <a:rPr lang="en-US" altLang="en-US" sz="3400" b="1" i="1">
                <a:solidFill>
                  <a:srgbClr val="0000FF"/>
                </a:solidFill>
              </a:rPr>
              <a:t>Đèn khoe đèn tỏ hơn trăng</a:t>
            </a:r>
          </a:p>
          <a:p>
            <a:pPr algn="ctr" fontAlgn="base">
              <a:spcAft>
                <a:spcPct val="0"/>
              </a:spcAft>
              <a:buNone/>
            </a:pPr>
            <a:r>
              <a:rPr lang="en-US" altLang="en-US" sz="3400" b="1" i="1">
                <a:solidFill>
                  <a:srgbClr val="0000FF"/>
                </a:solidFill>
              </a:rPr>
              <a:t>Đèn ra trước gió còn chăng hỡi đèn?</a:t>
            </a:r>
          </a:p>
          <a:p>
            <a:pPr algn="ctr" fontAlgn="base">
              <a:spcAft>
                <a:spcPct val="0"/>
              </a:spcAft>
              <a:buNone/>
            </a:pPr>
            <a:r>
              <a:rPr lang="en-US" altLang="en-US" sz="3400" b="1" i="1">
                <a:solidFill>
                  <a:srgbClr val="0000FF"/>
                </a:solidFill>
              </a:rPr>
              <a:t>Trăng khoe trăng tỏ hơn đèn</a:t>
            </a:r>
          </a:p>
          <a:p>
            <a:pPr algn="ctr" fontAlgn="base">
              <a:spcAft>
                <a:spcPct val="0"/>
              </a:spcAft>
              <a:buNone/>
            </a:pPr>
            <a:r>
              <a:rPr lang="en-US" altLang="en-US" sz="3400" b="1" i="1">
                <a:solidFill>
                  <a:srgbClr val="0000FF"/>
                </a:solidFill>
              </a:rPr>
              <a:t>Cớ sao trăng phải chịu luồn đám mây?</a:t>
            </a:r>
          </a:p>
        </p:txBody>
      </p:sp>
      <p:sp>
        <p:nvSpPr>
          <p:cNvPr id="183305" name="Line 9">
            <a:extLst>
              <a:ext uri="{FF2B5EF4-FFF2-40B4-BE49-F238E27FC236}">
                <a16:creationId xmlns:a16="http://schemas.microsoft.com/office/drawing/2014/main" id="{2D0148BE-6EED-4768-807B-5468983DFEA9}"/>
              </a:ext>
            </a:extLst>
          </p:cNvPr>
          <p:cNvSpPr>
            <a:spLocks noChangeShapeType="1"/>
          </p:cNvSpPr>
          <p:nvPr/>
        </p:nvSpPr>
        <p:spPr bwMode="auto">
          <a:xfrm>
            <a:off x="7620000" y="990600"/>
            <a:ext cx="2209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83306" name="Line 10">
            <a:extLst>
              <a:ext uri="{FF2B5EF4-FFF2-40B4-BE49-F238E27FC236}">
                <a16:creationId xmlns:a16="http://schemas.microsoft.com/office/drawing/2014/main" id="{4E1EFE24-657A-4699-91D1-951E11FB6CE4}"/>
              </a:ext>
            </a:extLst>
          </p:cNvPr>
          <p:cNvSpPr>
            <a:spLocks noChangeShapeType="1"/>
          </p:cNvSpPr>
          <p:nvPr/>
        </p:nvSpPr>
        <p:spPr bwMode="auto">
          <a:xfrm>
            <a:off x="1905000" y="1828800"/>
            <a:ext cx="2971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83307" name="Line 11">
            <a:extLst>
              <a:ext uri="{FF2B5EF4-FFF2-40B4-BE49-F238E27FC236}">
                <a16:creationId xmlns:a16="http://schemas.microsoft.com/office/drawing/2014/main" id="{9A3C156F-AF0B-4673-B97F-A802EEB118B2}"/>
              </a:ext>
            </a:extLst>
          </p:cNvPr>
          <p:cNvSpPr>
            <a:spLocks noChangeShapeType="1"/>
          </p:cNvSpPr>
          <p:nvPr/>
        </p:nvSpPr>
        <p:spPr bwMode="auto">
          <a:xfrm>
            <a:off x="7696200" y="1447800"/>
            <a:ext cx="1981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3299"/>
                                        </p:tgtEl>
                                        <p:attrNameLst>
                                          <p:attrName>style.visibility</p:attrName>
                                        </p:attrNameLst>
                                      </p:cBhvr>
                                      <p:to>
                                        <p:strVal val="visible"/>
                                      </p:to>
                                    </p:set>
                                    <p:animEffect transition="in" filter="checkerboard(across)">
                                      <p:cBhvr>
                                        <p:cTn id="7" dur="500"/>
                                        <p:tgtEl>
                                          <p:spTgt spid="183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3303"/>
                                        </p:tgtEl>
                                        <p:attrNameLst>
                                          <p:attrName>style.visibility</p:attrName>
                                        </p:attrNameLst>
                                      </p:cBhvr>
                                      <p:to>
                                        <p:strVal val="visible"/>
                                      </p:to>
                                    </p:set>
                                    <p:animEffect transition="in" filter="randombar(horizontal)">
                                      <p:cBhvr>
                                        <p:cTn id="12" dur="500"/>
                                        <p:tgtEl>
                                          <p:spTgt spid="183303"/>
                                        </p:tgtEl>
                                      </p:cBhvr>
                                    </p:animEffect>
                                  </p:childTnLst>
                                </p:cTn>
                              </p:par>
                              <p:par>
                                <p:cTn id="13" presetID="37" presetClass="entr" presetSubtype="0" fill="hold" grpId="0" nodeType="withEffect">
                                  <p:stCondLst>
                                    <p:cond delay="0"/>
                                  </p:stCondLst>
                                  <p:childTnLst>
                                    <p:set>
                                      <p:cBhvr>
                                        <p:cTn id="14" dur="1" fill="hold">
                                          <p:stCondLst>
                                            <p:cond delay="0"/>
                                          </p:stCondLst>
                                        </p:cTn>
                                        <p:tgtEl>
                                          <p:spTgt spid="183304"/>
                                        </p:tgtEl>
                                        <p:attrNameLst>
                                          <p:attrName>style.visibility</p:attrName>
                                        </p:attrNameLst>
                                      </p:cBhvr>
                                      <p:to>
                                        <p:strVal val="visible"/>
                                      </p:to>
                                    </p:set>
                                    <p:animEffect transition="in" filter="fade">
                                      <p:cBhvr>
                                        <p:cTn id="15" dur="1000"/>
                                        <p:tgtEl>
                                          <p:spTgt spid="183304"/>
                                        </p:tgtEl>
                                      </p:cBhvr>
                                    </p:animEffect>
                                    <p:anim calcmode="lin" valueType="num">
                                      <p:cBhvr>
                                        <p:cTn id="16" dur="1000" fill="hold"/>
                                        <p:tgtEl>
                                          <p:spTgt spid="183304"/>
                                        </p:tgtEl>
                                        <p:attrNameLst>
                                          <p:attrName>ppt_x</p:attrName>
                                        </p:attrNameLst>
                                      </p:cBhvr>
                                      <p:tavLst>
                                        <p:tav tm="0">
                                          <p:val>
                                            <p:strVal val="#ppt_x"/>
                                          </p:val>
                                        </p:tav>
                                        <p:tav tm="100000">
                                          <p:val>
                                            <p:strVal val="#ppt_x"/>
                                          </p:val>
                                        </p:tav>
                                      </p:tavLst>
                                    </p:anim>
                                    <p:anim calcmode="lin" valueType="num">
                                      <p:cBhvr>
                                        <p:cTn id="17" dur="900" decel="100000" fill="hold"/>
                                        <p:tgtEl>
                                          <p:spTgt spid="18330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330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183305"/>
                                        </p:tgtEl>
                                        <p:attrNameLst>
                                          <p:attrName>style.visibility</p:attrName>
                                        </p:attrNameLst>
                                      </p:cBhvr>
                                      <p:to>
                                        <p:strVal val="visible"/>
                                      </p:to>
                                    </p:set>
                                    <p:animEffect transition="in" filter="strips(downRight)">
                                      <p:cBhvr>
                                        <p:cTn id="23" dur="500"/>
                                        <p:tgtEl>
                                          <p:spTgt spid="1833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183307"/>
                                        </p:tgtEl>
                                        <p:attrNameLst>
                                          <p:attrName>style.visibility</p:attrName>
                                        </p:attrNameLst>
                                      </p:cBhvr>
                                      <p:to>
                                        <p:strVal val="visible"/>
                                      </p:to>
                                    </p:set>
                                    <p:animEffect transition="in" filter="strips(downRight)">
                                      <p:cBhvr>
                                        <p:cTn id="28" dur="500"/>
                                        <p:tgtEl>
                                          <p:spTgt spid="183307"/>
                                        </p:tgtEl>
                                      </p:cBhvr>
                                    </p:animEffect>
                                  </p:childTnLst>
                                </p:cTn>
                              </p:par>
                            </p:childTnLst>
                          </p:cTn>
                        </p:par>
                        <p:par>
                          <p:cTn id="29" fill="hold" nodeType="afterGroup">
                            <p:stCondLst>
                              <p:cond delay="500"/>
                            </p:stCondLst>
                            <p:childTnLst>
                              <p:par>
                                <p:cTn id="30" presetID="18" presetClass="entr" presetSubtype="6" fill="hold" nodeType="afterEffect">
                                  <p:stCondLst>
                                    <p:cond delay="0"/>
                                  </p:stCondLst>
                                  <p:childTnLst>
                                    <p:set>
                                      <p:cBhvr>
                                        <p:cTn id="31" dur="1" fill="hold">
                                          <p:stCondLst>
                                            <p:cond delay="0"/>
                                          </p:stCondLst>
                                        </p:cTn>
                                        <p:tgtEl>
                                          <p:spTgt spid="183306"/>
                                        </p:tgtEl>
                                        <p:attrNameLst>
                                          <p:attrName>style.visibility</p:attrName>
                                        </p:attrNameLst>
                                      </p:cBhvr>
                                      <p:to>
                                        <p:strVal val="visible"/>
                                      </p:to>
                                    </p:set>
                                    <p:animEffect transition="in" filter="strips(downRight)">
                                      <p:cBhvr>
                                        <p:cTn id="32" dur="500"/>
                                        <p:tgtEl>
                                          <p:spTgt spid="183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p:bldP spid="183303" grpId="0"/>
      <p:bldP spid="1833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a:extLst>
              <a:ext uri="{FF2B5EF4-FFF2-40B4-BE49-F238E27FC236}">
                <a16:creationId xmlns:a16="http://schemas.microsoft.com/office/drawing/2014/main" id="{2B1F21D6-3ED1-4696-9494-F69B3F643119}"/>
              </a:ext>
            </a:extLst>
          </p:cNvPr>
          <p:cNvSpPr txBox="1">
            <a:spLocks noChangeArrowheads="1"/>
          </p:cNvSpPr>
          <p:nvPr/>
        </p:nvSpPr>
        <p:spPr bwMode="auto">
          <a:xfrm>
            <a:off x="1981200" y="990600"/>
            <a:ext cx="3429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600" b="1" u="sng">
                <a:solidFill>
                  <a:srgbClr val="FF0066"/>
                </a:solidFill>
              </a:rPr>
              <a:t>BÀI TẬP 2 (SGK/94):</a:t>
            </a:r>
          </a:p>
        </p:txBody>
      </p:sp>
      <p:sp>
        <p:nvSpPr>
          <p:cNvPr id="16387" name="Rectangle 6">
            <a:extLst>
              <a:ext uri="{FF2B5EF4-FFF2-40B4-BE49-F238E27FC236}">
                <a16:creationId xmlns:a16="http://schemas.microsoft.com/office/drawing/2014/main" id="{D0E7A48E-08EE-4556-8389-77114CB47F3E}"/>
              </a:ext>
            </a:extLst>
          </p:cNvPr>
          <p:cNvSpPr>
            <a:spLocks noChangeArrowheads="1"/>
          </p:cNvSpPr>
          <p:nvPr/>
        </p:nvSpPr>
        <p:spPr bwMode="auto">
          <a:xfrm>
            <a:off x="1885950" y="1524000"/>
            <a:ext cx="84201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None/>
            </a:pPr>
            <a:r>
              <a:rPr lang="en-US" altLang="en-US" sz="2200" b="1" i="1">
                <a:solidFill>
                  <a:srgbClr val="0000FF"/>
                </a:solidFill>
              </a:rPr>
              <a:t>Đèn khoe đèn tỏ hơn trăng</a:t>
            </a:r>
          </a:p>
          <a:p>
            <a:pPr algn="ctr" fontAlgn="base">
              <a:spcAft>
                <a:spcPct val="0"/>
              </a:spcAft>
              <a:buNone/>
            </a:pPr>
            <a:r>
              <a:rPr lang="en-US" altLang="en-US" sz="2200" b="1" i="1">
                <a:solidFill>
                  <a:srgbClr val="0000FF"/>
                </a:solidFill>
              </a:rPr>
              <a:t>Đèn ra trước gió còn chăng hỡi đèn?</a:t>
            </a:r>
          </a:p>
          <a:p>
            <a:pPr algn="ctr" fontAlgn="base">
              <a:spcAft>
                <a:spcPct val="0"/>
              </a:spcAft>
              <a:buNone/>
            </a:pPr>
            <a:r>
              <a:rPr lang="en-US" altLang="en-US" sz="2200" b="1" i="1">
                <a:solidFill>
                  <a:srgbClr val="0000FF"/>
                </a:solidFill>
              </a:rPr>
              <a:t>Trăng khoe trăng tỏ hơn đèn</a:t>
            </a:r>
          </a:p>
          <a:p>
            <a:pPr algn="ctr" fontAlgn="base">
              <a:spcAft>
                <a:spcPct val="0"/>
              </a:spcAft>
              <a:buNone/>
            </a:pPr>
            <a:r>
              <a:rPr lang="en-US" altLang="en-US" sz="2200" b="1" i="1">
                <a:solidFill>
                  <a:srgbClr val="0000FF"/>
                </a:solidFill>
              </a:rPr>
              <a:t>Cớ sao trăng phải chịu luồn đám mây?</a:t>
            </a:r>
          </a:p>
        </p:txBody>
      </p:sp>
      <p:pic>
        <p:nvPicPr>
          <p:cNvPr id="184327" name="Picture 7" descr="chup-anh-trang-sao-0908185">
            <a:extLst>
              <a:ext uri="{FF2B5EF4-FFF2-40B4-BE49-F238E27FC236}">
                <a16:creationId xmlns:a16="http://schemas.microsoft.com/office/drawing/2014/main" id="{F800AA0F-588A-458F-B41E-54D25E2C1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1" y="3289300"/>
            <a:ext cx="32797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8" name="Picture 8" descr="den1[1]">
            <a:extLst>
              <a:ext uri="{FF2B5EF4-FFF2-40B4-BE49-F238E27FC236}">
                <a16:creationId xmlns:a16="http://schemas.microsoft.com/office/drawing/2014/main" id="{D657A8EA-135C-49A9-87C1-67EA2367B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276600"/>
            <a:ext cx="3200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84327"/>
                                        </p:tgtEl>
                                        <p:attrNameLst>
                                          <p:attrName>style.visibility</p:attrName>
                                        </p:attrNameLst>
                                      </p:cBhvr>
                                      <p:to>
                                        <p:strVal val="visible"/>
                                      </p:to>
                                    </p:set>
                                    <p:anim calcmode="lin" valueType="num">
                                      <p:cBhvr>
                                        <p:cTn id="7" dur="1000" fill="hold"/>
                                        <p:tgtEl>
                                          <p:spTgt spid="184327"/>
                                        </p:tgtEl>
                                        <p:attrNameLst>
                                          <p:attrName>ppt_x</p:attrName>
                                        </p:attrNameLst>
                                      </p:cBhvr>
                                      <p:tavLst>
                                        <p:tav tm="0">
                                          <p:val>
                                            <p:strVal val="#ppt_x-.2"/>
                                          </p:val>
                                        </p:tav>
                                        <p:tav tm="100000">
                                          <p:val>
                                            <p:strVal val="#ppt_x"/>
                                          </p:val>
                                        </p:tav>
                                      </p:tavLst>
                                    </p:anim>
                                    <p:anim calcmode="lin" valueType="num">
                                      <p:cBhvr>
                                        <p:cTn id="8" dur="1000" fill="hold"/>
                                        <p:tgtEl>
                                          <p:spTgt spid="1843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27"/>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184328"/>
                                        </p:tgtEl>
                                        <p:attrNameLst>
                                          <p:attrName>style.visibility</p:attrName>
                                        </p:attrNameLst>
                                      </p:cBhvr>
                                      <p:to>
                                        <p:strVal val="visible"/>
                                      </p:to>
                                    </p:set>
                                    <p:anim calcmode="lin" valueType="num">
                                      <p:cBhvr>
                                        <p:cTn id="13" dur="1000" fill="hold"/>
                                        <p:tgtEl>
                                          <p:spTgt spid="184328"/>
                                        </p:tgtEl>
                                        <p:attrNameLst>
                                          <p:attrName>ppt_x</p:attrName>
                                        </p:attrNameLst>
                                      </p:cBhvr>
                                      <p:tavLst>
                                        <p:tav tm="0">
                                          <p:val>
                                            <p:strVal val="#ppt_x-.2"/>
                                          </p:val>
                                        </p:tav>
                                        <p:tav tm="100000">
                                          <p:val>
                                            <p:strVal val="#ppt_x"/>
                                          </p:val>
                                        </p:tav>
                                      </p:tavLst>
                                    </p:anim>
                                    <p:anim calcmode="lin" valueType="num">
                                      <p:cBhvr>
                                        <p:cTn id="14" dur="1000" fill="hold"/>
                                        <p:tgtEl>
                                          <p:spTgt spid="18432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84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a:extLst>
              <a:ext uri="{FF2B5EF4-FFF2-40B4-BE49-F238E27FC236}">
                <a16:creationId xmlns:a16="http://schemas.microsoft.com/office/drawing/2014/main" id="{9EA1B374-14A2-422B-AAFB-CA47396A4AA8}"/>
              </a:ext>
            </a:extLst>
          </p:cNvPr>
          <p:cNvSpPr>
            <a:spLocks noChangeArrowheads="1"/>
          </p:cNvSpPr>
          <p:nvPr/>
        </p:nvSpPr>
        <p:spPr bwMode="auto">
          <a:xfrm>
            <a:off x="2819400" y="152400"/>
            <a:ext cx="7239000" cy="1143000"/>
          </a:xfrm>
          <a:prstGeom prst="roundRect">
            <a:avLst>
              <a:gd name="adj" fmla="val 16667"/>
            </a:avLst>
          </a:prstGeom>
          <a:solidFill>
            <a:schemeClr val="bg1">
              <a:alpha val="45882"/>
            </a:scheme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en-US" altLang="en-US" sz="2400">
              <a:solidFill>
                <a:srgbClr val="000000"/>
              </a:solidFill>
              <a:latin typeface="Times New Roman" panose="02020603050405020304" pitchFamily="18" charset="0"/>
            </a:endParaRPr>
          </a:p>
        </p:txBody>
      </p:sp>
      <p:sp>
        <p:nvSpPr>
          <p:cNvPr id="17411" name="Text Box 7">
            <a:extLst>
              <a:ext uri="{FF2B5EF4-FFF2-40B4-BE49-F238E27FC236}">
                <a16:creationId xmlns:a16="http://schemas.microsoft.com/office/drawing/2014/main" id="{E3C70922-4EEA-4FAF-83E5-B5A7A720CE94}"/>
              </a:ext>
            </a:extLst>
          </p:cNvPr>
          <p:cNvSpPr txBox="1">
            <a:spLocks noChangeArrowheads="1"/>
          </p:cNvSpPr>
          <p:nvPr/>
        </p:nvSpPr>
        <p:spPr bwMode="auto">
          <a:xfrm>
            <a:off x="2819400" y="2667001"/>
            <a:ext cx="7048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Clr>
                <a:srgbClr val="99CC00"/>
              </a:buClr>
              <a:buSzPct val="60000"/>
              <a:buNone/>
            </a:pPr>
            <a:r>
              <a:rPr lang="en-US" altLang="en-US" sz="4000">
                <a:solidFill>
                  <a:srgbClr val="000000"/>
                </a:solidFill>
                <a:latin typeface="Tahoma" panose="020B0604030504040204" pitchFamily="34" charset="0"/>
              </a:rPr>
              <a:t>Về nhà làm bài tập 2 vào vở.</a:t>
            </a:r>
          </a:p>
        </p:txBody>
      </p:sp>
      <p:sp>
        <p:nvSpPr>
          <p:cNvPr id="17412" name="Text Box 8">
            <a:extLst>
              <a:ext uri="{FF2B5EF4-FFF2-40B4-BE49-F238E27FC236}">
                <a16:creationId xmlns:a16="http://schemas.microsoft.com/office/drawing/2014/main" id="{99B1680D-9791-44E8-BB20-DF3FF7A64F69}"/>
              </a:ext>
            </a:extLst>
          </p:cNvPr>
          <p:cNvSpPr txBox="1">
            <a:spLocks noChangeArrowheads="1"/>
          </p:cNvSpPr>
          <p:nvPr/>
        </p:nvSpPr>
        <p:spPr bwMode="auto">
          <a:xfrm>
            <a:off x="2895600" y="1828800"/>
            <a:ext cx="342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4400" b="1" u="sng">
                <a:solidFill>
                  <a:srgbClr val="FF0066"/>
                </a:solidFill>
              </a:rPr>
              <a:t>DẶN DÒ:</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WordArt 2">
            <a:extLst>
              <a:ext uri="{FF2B5EF4-FFF2-40B4-BE49-F238E27FC236}">
                <a16:creationId xmlns:a16="http://schemas.microsoft.com/office/drawing/2014/main" id="{540543DA-7890-42B8-BE3A-767C56A53589}"/>
              </a:ext>
            </a:extLst>
          </p:cNvPr>
          <p:cNvSpPr>
            <a:spLocks noChangeArrowheads="1" noChangeShapeType="1" noTextEdit="1"/>
          </p:cNvSpPr>
          <p:nvPr/>
        </p:nvSpPr>
        <p:spPr bwMode="auto">
          <a:xfrm>
            <a:off x="2514600" y="1600200"/>
            <a:ext cx="7543800" cy="1371600"/>
          </a:xfrm>
          <a:prstGeom prst="rect">
            <a:avLst/>
          </a:prstGeom>
        </p:spPr>
        <p:txBody>
          <a:bodyPr wrap="none" fromWordArt="1">
            <a:prstTxWarp prst="textWave2">
              <a:avLst>
                <a:gd name="adj1" fmla="val 13005"/>
                <a:gd name="adj2" fmla="val 0"/>
              </a:avLst>
            </a:prstTxWarp>
          </a:bodyPr>
          <a:lstStyle/>
          <a:p>
            <a:pPr algn="ctr" eaLnBrk="0" fontAlgn="base" hangingPunct="0">
              <a:spcBef>
                <a:spcPct val="0"/>
              </a:spcBef>
              <a:spcAft>
                <a:spcPct val="0"/>
              </a:spcAft>
            </a:pPr>
            <a:r>
              <a:rPr lang="pt-BR" sz="2400" b="1" kern="10">
                <a:ln w="9525">
                  <a:solidFill>
                    <a:srgbClr val="003300"/>
                  </a:solidFill>
                  <a:round/>
                  <a:headEnd/>
                  <a:tailEnd/>
                </a:ln>
                <a:solidFill>
                  <a:srgbClr val="FF0000"/>
                </a:solidFill>
                <a:latin typeface="Arial" panose="020B0604020202020204" pitchFamily="34" charset="0"/>
                <a:cs typeface="Arial" panose="020B0604020202020204" pitchFamily="34" charset="0"/>
              </a:rPr>
              <a:t>Chúc các em vui vẻ!</a:t>
            </a:r>
            <a:endParaRPr lang="en-US" sz="2400" b="1" kern="10">
              <a:ln w="9525">
                <a:solidFill>
                  <a:srgbClr val="003300"/>
                </a:solidFill>
                <a:round/>
                <a:headEnd/>
                <a:tailEnd/>
              </a:ln>
              <a:solidFill>
                <a:srgbClr val="FF0000"/>
              </a:solidFill>
              <a:latin typeface="Arial" panose="020B0604020202020204" pitchFamily="34" charset="0"/>
              <a:cs typeface="Arial" panose="020B0604020202020204" pitchFamily="34" charset="0"/>
            </a:endParaRPr>
          </a:p>
        </p:txBody>
      </p:sp>
      <p:sp>
        <p:nvSpPr>
          <p:cNvPr id="18435" name="Rectangle 3">
            <a:extLst>
              <a:ext uri="{FF2B5EF4-FFF2-40B4-BE49-F238E27FC236}">
                <a16:creationId xmlns:a16="http://schemas.microsoft.com/office/drawing/2014/main" id="{1FE964E0-C769-4A66-87AE-15257FF6C6EA}"/>
              </a:ext>
            </a:extLst>
          </p:cNvPr>
          <p:cNvSpPr>
            <a:spLocks noChangeArrowheads="1"/>
          </p:cNvSpPr>
          <p:nvPr/>
        </p:nvSpPr>
        <p:spPr bwMode="auto">
          <a:xfrm>
            <a:off x="1600201" y="101601"/>
            <a:ext cx="9039225" cy="6734175"/>
          </a:xfrm>
          <a:prstGeom prst="rect">
            <a:avLst/>
          </a:prstGeom>
          <a:noFill/>
          <a:ln w="76200" cmpd="tri">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GB" altLang="en-US" sz="2000">
              <a:solidFill>
                <a:srgbClr val="000000"/>
              </a:solidFill>
              <a:latin typeface=".VnTime" panose="020B7200000000000000" pitchFamily="34" charset="0"/>
            </a:endParaRPr>
          </a:p>
        </p:txBody>
      </p:sp>
      <p:pic>
        <p:nvPicPr>
          <p:cNvPr id="171012" name="Picture 5" descr="COMMLINE">
            <a:extLst>
              <a:ext uri="{FF2B5EF4-FFF2-40B4-BE49-F238E27FC236}">
                <a16:creationId xmlns:a16="http://schemas.microsoft.com/office/drawing/2014/main" id="{4BBFFC33-73C2-449C-A4CB-4B28B1637B34}"/>
              </a:ext>
            </a:extLst>
          </p:cNvPr>
          <p:cNvPicPr>
            <a:picLocks noChangeAspect="1" noChangeArrowheads="1"/>
          </p:cNvPicPr>
          <p:nvPr/>
        </p:nvPicPr>
        <p:blipFill>
          <a:blip r:embed="rId3">
            <a:lum contrast="100000"/>
            <a:extLst>
              <a:ext uri="{28A0092B-C50C-407E-A947-70E740481C1C}">
                <a14:useLocalDpi xmlns:a14="http://schemas.microsoft.com/office/drawing/2010/main" val="0"/>
              </a:ext>
            </a:extLst>
          </a:blip>
          <a:srcRect/>
          <a:stretch>
            <a:fillRect/>
          </a:stretch>
        </p:blipFill>
        <p:spPr bwMode="auto">
          <a:xfrm>
            <a:off x="3276600" y="6324600"/>
            <a:ext cx="57150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37" name="Object 6">
            <a:extLst>
              <a:ext uri="{FF2B5EF4-FFF2-40B4-BE49-F238E27FC236}">
                <a16:creationId xmlns:a16="http://schemas.microsoft.com/office/drawing/2014/main" id="{F3655BFA-4CCD-4C70-9D69-20DC54F247ED}"/>
              </a:ext>
            </a:extLst>
          </p:cNvPr>
          <p:cNvGraphicFramePr>
            <a:graphicFrameLocks noChangeAspect="1"/>
          </p:cNvGraphicFramePr>
          <p:nvPr/>
        </p:nvGraphicFramePr>
        <p:xfrm>
          <a:off x="8153400" y="5026026"/>
          <a:ext cx="2514600" cy="1831975"/>
        </p:xfrm>
        <a:graphic>
          <a:graphicData uri="http://schemas.openxmlformats.org/presentationml/2006/ole">
            <mc:AlternateContent xmlns:mc="http://schemas.openxmlformats.org/markup-compatibility/2006">
              <mc:Choice xmlns:v="urn:schemas-microsoft-com:vml" Requires="v">
                <p:oleObj spid="_x0000_s1026" name="Clip" r:id="rId4" imgW="1999793" imgH="1831543" progId="MS_ClipArt_Gallery.2">
                  <p:embed/>
                </p:oleObj>
              </mc:Choice>
              <mc:Fallback>
                <p:oleObj name="Clip" r:id="rId4" imgW="1999793" imgH="1831543" progId="MS_ClipArt_Gallery.2">
                  <p:embed/>
                  <p:pic>
                    <p:nvPicPr>
                      <p:cNvPr id="18437" name="Object 6">
                        <a:extLst>
                          <a:ext uri="{FF2B5EF4-FFF2-40B4-BE49-F238E27FC236}">
                            <a16:creationId xmlns:a16="http://schemas.microsoft.com/office/drawing/2014/main" id="{F3655BFA-4CCD-4C70-9D69-20DC54F247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5026026"/>
                        <a:ext cx="2514600" cy="183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8438" name="Picture 7" descr="CRNRC092">
            <a:extLst>
              <a:ext uri="{FF2B5EF4-FFF2-40B4-BE49-F238E27FC236}">
                <a16:creationId xmlns:a16="http://schemas.microsoft.com/office/drawing/2014/main" id="{CBDF8F85-5E7E-4A5C-AE99-ECE5034AC9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5334000"/>
            <a:ext cx="15128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AutoShape 13">
            <a:extLst>
              <a:ext uri="{FF2B5EF4-FFF2-40B4-BE49-F238E27FC236}">
                <a16:creationId xmlns:a16="http://schemas.microsoft.com/office/drawing/2014/main" id="{7730AF6D-81BE-4F2B-A9BB-D92EA300F531}"/>
              </a:ext>
            </a:extLst>
          </p:cNvPr>
          <p:cNvSpPr>
            <a:spLocks noChangeArrowheads="1"/>
          </p:cNvSpPr>
          <p:nvPr/>
        </p:nvSpPr>
        <p:spPr bwMode="auto">
          <a:xfrm>
            <a:off x="7162800" y="381000"/>
            <a:ext cx="457200" cy="457200"/>
          </a:xfrm>
          <a:prstGeom prst="star32">
            <a:avLst>
              <a:gd name="adj" fmla="val 15056"/>
            </a:avLst>
          </a:prstGeom>
          <a:solidFill>
            <a:srgbClr val="FF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GB" altLang="en-US" sz="2000">
              <a:solidFill>
                <a:srgbClr val="000000"/>
              </a:solidFill>
              <a:latin typeface=".VnTime" panose="020B7200000000000000" pitchFamily="34" charset="0"/>
            </a:endParaRPr>
          </a:p>
        </p:txBody>
      </p:sp>
      <p:sp>
        <p:nvSpPr>
          <p:cNvPr id="2" name="AutoShape 13">
            <a:extLst>
              <a:ext uri="{FF2B5EF4-FFF2-40B4-BE49-F238E27FC236}">
                <a16:creationId xmlns:a16="http://schemas.microsoft.com/office/drawing/2014/main" id="{0256A3BF-CA25-458E-BFA6-34231225932D}"/>
              </a:ext>
            </a:extLst>
          </p:cNvPr>
          <p:cNvSpPr>
            <a:spLocks noChangeArrowheads="1"/>
          </p:cNvSpPr>
          <p:nvPr/>
        </p:nvSpPr>
        <p:spPr bwMode="auto">
          <a:xfrm>
            <a:off x="9144000" y="609600"/>
            <a:ext cx="457200" cy="457200"/>
          </a:xfrm>
          <a:prstGeom prst="star32">
            <a:avLst>
              <a:gd name="adj" fmla="val 15056"/>
            </a:avLst>
          </a:prstGeom>
          <a:solidFill>
            <a:srgbClr val="FF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GB" altLang="en-US" sz="2000">
              <a:solidFill>
                <a:srgbClr val="000000"/>
              </a:solidFill>
              <a:latin typeface=".VnTime" panose="020B7200000000000000" pitchFamily="34" charset="0"/>
            </a:endParaRPr>
          </a:p>
        </p:txBody>
      </p:sp>
      <p:sp>
        <p:nvSpPr>
          <p:cNvPr id="3" name="AutoShape 13">
            <a:extLst>
              <a:ext uri="{FF2B5EF4-FFF2-40B4-BE49-F238E27FC236}">
                <a16:creationId xmlns:a16="http://schemas.microsoft.com/office/drawing/2014/main" id="{C4617F73-80CB-4852-AF76-1D54869D1850}"/>
              </a:ext>
            </a:extLst>
          </p:cNvPr>
          <p:cNvSpPr>
            <a:spLocks noChangeArrowheads="1"/>
          </p:cNvSpPr>
          <p:nvPr/>
        </p:nvSpPr>
        <p:spPr bwMode="auto">
          <a:xfrm>
            <a:off x="8077200" y="76200"/>
            <a:ext cx="685800" cy="685800"/>
          </a:xfrm>
          <a:prstGeom prst="star32">
            <a:avLst>
              <a:gd name="adj" fmla="val 15056"/>
            </a:avLst>
          </a:prstGeom>
          <a:solidFill>
            <a:srgbClr val="FF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GB" altLang="en-US" sz="2000">
              <a:solidFill>
                <a:srgbClr val="000000"/>
              </a:solidFill>
              <a:latin typeface=".VnTime" panose="020B7200000000000000" pitchFamily="34" charset="0"/>
            </a:endParaRPr>
          </a:p>
        </p:txBody>
      </p:sp>
      <p:sp>
        <p:nvSpPr>
          <p:cNvPr id="4" name="AutoShape 13">
            <a:extLst>
              <a:ext uri="{FF2B5EF4-FFF2-40B4-BE49-F238E27FC236}">
                <a16:creationId xmlns:a16="http://schemas.microsoft.com/office/drawing/2014/main" id="{E2A02EE2-EB03-49F5-9740-396F9AAA0436}"/>
              </a:ext>
            </a:extLst>
          </p:cNvPr>
          <p:cNvSpPr>
            <a:spLocks noChangeArrowheads="1"/>
          </p:cNvSpPr>
          <p:nvPr/>
        </p:nvSpPr>
        <p:spPr bwMode="auto">
          <a:xfrm>
            <a:off x="6477000" y="609600"/>
            <a:ext cx="381000" cy="381000"/>
          </a:xfrm>
          <a:prstGeom prst="star32">
            <a:avLst>
              <a:gd name="adj" fmla="val 15056"/>
            </a:avLst>
          </a:prstGeom>
          <a:solidFill>
            <a:srgbClr val="FF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GB" altLang="en-US" sz="2000">
              <a:solidFill>
                <a:srgbClr val="000000"/>
              </a:solidFill>
              <a:latin typeface=".VnTime" panose="020B7200000000000000" pitchFamily="34" charset="0"/>
            </a:endParaRPr>
          </a:p>
        </p:txBody>
      </p:sp>
      <p:sp>
        <p:nvSpPr>
          <p:cNvPr id="5" name="AutoShape 13">
            <a:extLst>
              <a:ext uri="{FF2B5EF4-FFF2-40B4-BE49-F238E27FC236}">
                <a16:creationId xmlns:a16="http://schemas.microsoft.com/office/drawing/2014/main" id="{202BE3D1-2402-457C-AD39-30D604287BEB}"/>
              </a:ext>
            </a:extLst>
          </p:cNvPr>
          <p:cNvSpPr>
            <a:spLocks noChangeArrowheads="1"/>
          </p:cNvSpPr>
          <p:nvPr/>
        </p:nvSpPr>
        <p:spPr bwMode="auto">
          <a:xfrm>
            <a:off x="5715000" y="609600"/>
            <a:ext cx="228600" cy="228600"/>
          </a:xfrm>
          <a:prstGeom prst="star32">
            <a:avLst>
              <a:gd name="adj" fmla="val 15056"/>
            </a:avLst>
          </a:prstGeom>
          <a:solidFill>
            <a:srgbClr val="FF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GB" altLang="en-US" sz="2000">
              <a:solidFill>
                <a:srgbClr val="000000"/>
              </a:solidFill>
              <a:latin typeface=".VnTime" panose="020B7200000000000000" pitchFamily="34" charset="0"/>
            </a:endParaRPr>
          </a:p>
        </p:txBody>
      </p:sp>
      <p:sp>
        <p:nvSpPr>
          <p:cNvPr id="6" name="AutoShape 13">
            <a:extLst>
              <a:ext uri="{FF2B5EF4-FFF2-40B4-BE49-F238E27FC236}">
                <a16:creationId xmlns:a16="http://schemas.microsoft.com/office/drawing/2014/main" id="{E9FE5903-6935-4E91-9A0E-882E0F92EFF6}"/>
              </a:ext>
            </a:extLst>
          </p:cNvPr>
          <p:cNvSpPr>
            <a:spLocks noChangeArrowheads="1"/>
          </p:cNvSpPr>
          <p:nvPr/>
        </p:nvSpPr>
        <p:spPr bwMode="auto">
          <a:xfrm>
            <a:off x="4953000" y="381000"/>
            <a:ext cx="152400" cy="152400"/>
          </a:xfrm>
          <a:prstGeom prst="star32">
            <a:avLst>
              <a:gd name="adj" fmla="val 15056"/>
            </a:avLst>
          </a:prstGeom>
          <a:solidFill>
            <a:srgbClr val="FF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GB" altLang="en-US" sz="2000">
              <a:solidFill>
                <a:srgbClr val="000000"/>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3000" fill="hold" grpId="0" nodeType="withEffect">
                                  <p:stCondLst>
                                    <p:cond delay="0"/>
                                  </p:stCondLst>
                                  <p:childTnLst>
                                    <p:set>
                                      <p:cBhvr>
                                        <p:cTn id="6" dur="1" fill="hold">
                                          <p:stCondLst>
                                            <p:cond delay="0"/>
                                          </p:stCondLst>
                                        </p:cTn>
                                        <p:tgtEl>
                                          <p:spTgt spid="24589"/>
                                        </p:tgtEl>
                                        <p:attrNameLst>
                                          <p:attrName>style.visibility</p:attrName>
                                        </p:attrNameLst>
                                      </p:cBhvr>
                                      <p:to>
                                        <p:strVal val="visible"/>
                                      </p:to>
                                    </p:set>
                                    <p:anim calcmode="lin" valueType="num">
                                      <p:cBhvr>
                                        <p:cTn id="7" dur="1000" fill="hold"/>
                                        <p:tgtEl>
                                          <p:spTgt spid="24589"/>
                                        </p:tgtEl>
                                        <p:attrNameLst>
                                          <p:attrName>ppt_w</p:attrName>
                                        </p:attrNameLst>
                                      </p:cBhvr>
                                      <p:tavLst>
                                        <p:tav tm="0">
                                          <p:val>
                                            <p:fltVal val="0"/>
                                          </p:val>
                                        </p:tav>
                                        <p:tav tm="100000">
                                          <p:val>
                                            <p:strVal val="#ppt_w"/>
                                          </p:val>
                                        </p:tav>
                                      </p:tavLst>
                                    </p:anim>
                                    <p:anim calcmode="lin" valueType="num">
                                      <p:cBhvr>
                                        <p:cTn id="8" dur="1000" fill="hold"/>
                                        <p:tgtEl>
                                          <p:spTgt spid="24589"/>
                                        </p:tgtEl>
                                        <p:attrNameLst>
                                          <p:attrName>ppt_h</p:attrName>
                                        </p:attrNameLst>
                                      </p:cBhvr>
                                      <p:tavLst>
                                        <p:tav tm="0">
                                          <p:val>
                                            <p:fltVal val="0"/>
                                          </p:val>
                                        </p:tav>
                                        <p:tav tm="100000">
                                          <p:val>
                                            <p:strVal val="#ppt_h"/>
                                          </p:val>
                                        </p:tav>
                                      </p:tavLst>
                                    </p:anim>
                                    <p:animEffect transition="in" filter="fade">
                                      <p:cBhvr>
                                        <p:cTn id="9" dur="1000"/>
                                        <p:tgtEl>
                                          <p:spTgt spid="24589"/>
                                        </p:tgtEl>
                                      </p:cBhvr>
                                    </p:animEffect>
                                  </p:childTnLst>
                                </p:cTn>
                              </p:par>
                              <p:par>
                                <p:cTn id="10" presetID="8" presetClass="emph" presetSubtype="0" repeatCount="indefinite" fill="hold" grpId="1" nodeType="withEffect">
                                  <p:stCondLst>
                                    <p:cond delay="0"/>
                                  </p:stCondLst>
                                  <p:childTnLst>
                                    <p:animRot by="21600000">
                                      <p:cBhvr>
                                        <p:cTn id="11" dur="3000" fill="hold"/>
                                        <p:tgtEl>
                                          <p:spTgt spid="24589"/>
                                        </p:tgtEl>
                                        <p:attrNameLst>
                                          <p:attrName>r</p:attrName>
                                        </p:attrNameLst>
                                      </p:cBhvr>
                                    </p:animRot>
                                  </p:childTnLst>
                                </p:cTn>
                              </p:par>
                              <p:par>
                                <p:cTn id="12" presetID="53" presetClass="entr" presetSubtype="0" repeatCount="300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par>
                                <p:cTn id="17" presetID="8" presetClass="emph" presetSubtype="0" repeatCount="indefinite" fill="hold" grpId="1" nodeType="withEffect">
                                  <p:stCondLst>
                                    <p:cond delay="0"/>
                                  </p:stCondLst>
                                  <p:childTnLst>
                                    <p:animRot by="21600000">
                                      <p:cBhvr>
                                        <p:cTn id="18" dur="3000" fill="hold"/>
                                        <p:tgtEl>
                                          <p:spTgt spid="2"/>
                                        </p:tgtEl>
                                        <p:attrNameLst>
                                          <p:attrName>r</p:attrName>
                                        </p:attrNameLst>
                                      </p:cBhvr>
                                    </p:animRot>
                                  </p:childTnLst>
                                </p:cTn>
                              </p:par>
                              <p:par>
                                <p:cTn id="19" presetID="53" presetClass="entr" presetSubtype="0" repeatCount="300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Effect transition="in" filter="fade">
                                      <p:cBhvr>
                                        <p:cTn id="23" dur="1000"/>
                                        <p:tgtEl>
                                          <p:spTgt spid="3"/>
                                        </p:tgtEl>
                                      </p:cBhvr>
                                    </p:animEffect>
                                  </p:childTnLst>
                                </p:cTn>
                              </p:par>
                              <p:par>
                                <p:cTn id="24" presetID="8" presetClass="emph" presetSubtype="0" repeatCount="indefinite" fill="hold" grpId="1" nodeType="withEffect">
                                  <p:stCondLst>
                                    <p:cond delay="0"/>
                                  </p:stCondLst>
                                  <p:childTnLst>
                                    <p:animRot by="21600000">
                                      <p:cBhvr>
                                        <p:cTn id="25" dur="3000" fill="hold"/>
                                        <p:tgtEl>
                                          <p:spTgt spid="3"/>
                                        </p:tgtEl>
                                        <p:attrNameLst>
                                          <p:attrName>r</p:attrName>
                                        </p:attrNameLst>
                                      </p:cBhvr>
                                    </p:animRot>
                                  </p:childTnLst>
                                </p:cTn>
                              </p:par>
                              <p:par>
                                <p:cTn id="26" presetID="53" presetClass="entr" presetSubtype="0" repeatCount="300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repeatCount="indefinite" fill="hold" grpId="1" nodeType="withEffect">
                                  <p:stCondLst>
                                    <p:cond delay="0"/>
                                  </p:stCondLst>
                                  <p:childTnLst>
                                    <p:animRot by="21600000">
                                      <p:cBhvr>
                                        <p:cTn id="32" dur="3000" fill="hold"/>
                                        <p:tgtEl>
                                          <p:spTgt spid="4"/>
                                        </p:tgtEl>
                                        <p:attrNameLst>
                                          <p:attrName>r</p:attrName>
                                        </p:attrNameLst>
                                      </p:cBhvr>
                                    </p:animRot>
                                  </p:childTnLst>
                                </p:cTn>
                              </p:par>
                              <p:par>
                                <p:cTn id="33" presetID="53" presetClass="entr" presetSubtype="0" repeatCount="300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Effect transition="in" filter="fade">
                                      <p:cBhvr>
                                        <p:cTn id="37" dur="1000"/>
                                        <p:tgtEl>
                                          <p:spTgt spid="5"/>
                                        </p:tgtEl>
                                      </p:cBhvr>
                                    </p:animEffect>
                                  </p:childTnLst>
                                </p:cTn>
                              </p:par>
                              <p:par>
                                <p:cTn id="38" presetID="8" presetClass="emph" presetSubtype="0" repeatCount="indefinite" fill="hold" grpId="1" nodeType="withEffect">
                                  <p:stCondLst>
                                    <p:cond delay="0"/>
                                  </p:stCondLst>
                                  <p:childTnLst>
                                    <p:animRot by="21600000">
                                      <p:cBhvr>
                                        <p:cTn id="39" dur="3000" fill="hold"/>
                                        <p:tgtEl>
                                          <p:spTgt spid="5"/>
                                        </p:tgtEl>
                                        <p:attrNameLst>
                                          <p:attrName>r</p:attrName>
                                        </p:attrNameLst>
                                      </p:cBhvr>
                                    </p:animRot>
                                  </p:childTnLst>
                                </p:cTn>
                              </p:par>
                              <p:par>
                                <p:cTn id="40" presetID="53" presetClass="entr" presetSubtype="0" repeatCount="300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Effect transition="in" filter="fade">
                                      <p:cBhvr>
                                        <p:cTn id="44" dur="1000"/>
                                        <p:tgtEl>
                                          <p:spTgt spid="6"/>
                                        </p:tgtEl>
                                      </p:cBhvr>
                                    </p:animEffect>
                                  </p:childTnLst>
                                </p:cTn>
                              </p:par>
                              <p:par>
                                <p:cTn id="45" presetID="8" presetClass="emph" presetSubtype="0" repeatCount="indefinite" fill="hold" grpId="1" nodeType="withEffect">
                                  <p:stCondLst>
                                    <p:cond delay="0"/>
                                  </p:stCondLst>
                                  <p:childTnLst>
                                    <p:animRot by="21600000">
                                      <p:cBhvr>
                                        <p:cTn id="46" dur="3000" fill="hold"/>
                                        <p:tgtEl>
                                          <p:spTgt spid="6"/>
                                        </p:tgtEl>
                                        <p:attrNameLst>
                                          <p:attrName>r</p:attrName>
                                        </p:attrNameLst>
                                      </p:cBhvr>
                                    </p:animRo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6" fill="hold" nodeType="clickEffect">
                                  <p:stCondLst>
                                    <p:cond delay="0"/>
                                  </p:stCondLst>
                                  <p:childTnLst>
                                    <p:set>
                                      <p:cBhvr>
                                        <p:cTn id="50" dur="1" fill="hold">
                                          <p:stCondLst>
                                            <p:cond delay="0"/>
                                          </p:stCondLst>
                                        </p:cTn>
                                        <p:tgtEl>
                                          <p:spTgt spid="171010"/>
                                        </p:tgtEl>
                                        <p:attrNameLst>
                                          <p:attrName>style.visibility</p:attrName>
                                        </p:attrNameLst>
                                      </p:cBhvr>
                                      <p:to>
                                        <p:strVal val="visible"/>
                                      </p:to>
                                    </p:set>
                                    <p:animEffect transition="in" filter="strips(downRight)">
                                      <p:cBhvr>
                                        <p:cTn id="51" dur="1000"/>
                                        <p:tgtEl>
                                          <p:spTgt spid="171010"/>
                                        </p:tgtEl>
                                      </p:cBhvr>
                                    </p:animEffect>
                                  </p:childTnLst>
                                </p:cTn>
                              </p:par>
                              <p:par>
                                <p:cTn id="52" presetID="18" presetClass="entr" presetSubtype="6" fill="hold" nodeType="withEffect">
                                  <p:stCondLst>
                                    <p:cond delay="0"/>
                                  </p:stCondLst>
                                  <p:childTnLst>
                                    <p:set>
                                      <p:cBhvr>
                                        <p:cTn id="53" dur="1" fill="hold">
                                          <p:stCondLst>
                                            <p:cond delay="0"/>
                                          </p:stCondLst>
                                        </p:cTn>
                                        <p:tgtEl>
                                          <p:spTgt spid="171012"/>
                                        </p:tgtEl>
                                        <p:attrNameLst>
                                          <p:attrName>style.visibility</p:attrName>
                                        </p:attrNameLst>
                                      </p:cBhvr>
                                      <p:to>
                                        <p:strVal val="visible"/>
                                      </p:to>
                                    </p:set>
                                    <p:animEffect transition="in" filter="strips(downRight)">
                                      <p:cBhvr>
                                        <p:cTn id="54" dur="1000"/>
                                        <p:tgtEl>
                                          <p:spTgt spid="171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9" grpId="0" animBg="1"/>
      <p:bldP spid="24589" grpId="1" animBg="1"/>
      <p:bldP spid="2" grpId="0" animBg="1"/>
      <p:bldP spid="2" grpId="1" animBg="1"/>
      <p:bldP spid="3" grpId="0" animBg="1"/>
      <p:bldP spid="3" grpId="1" animBg="1"/>
      <p:bldP spid="4" grpId="0" animBg="1"/>
      <p:bldP spid="4" grpId="1" animBg="1"/>
      <p:bldP spid="5" grpId="0" animBg="1"/>
      <p:bldP spid="5"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descr="90%">
            <a:extLst>
              <a:ext uri="{FF2B5EF4-FFF2-40B4-BE49-F238E27FC236}">
                <a16:creationId xmlns:a16="http://schemas.microsoft.com/office/drawing/2014/main" id="{AD7A962F-F29A-4994-BFD6-BEDB28BC18B5}"/>
              </a:ext>
            </a:extLst>
          </p:cNvPr>
          <p:cNvSpPr>
            <a:spLocks noChangeArrowheads="1"/>
          </p:cNvSpPr>
          <p:nvPr/>
        </p:nvSpPr>
        <p:spPr bwMode="auto">
          <a:xfrm>
            <a:off x="-76200" y="0"/>
            <a:ext cx="11317288" cy="6858000"/>
          </a:xfrm>
          <a:prstGeom prst="rect">
            <a:avLst/>
          </a:prstGeom>
          <a:blipFill dpi="0" rotWithShape="0">
            <a:blip r:embed="rId3"/>
            <a:srcRect/>
            <a:tile tx="0" ty="0" sx="100000" sy="100000" flip="none" algn="tl"/>
          </a:blip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en-US" altLang="en-US" sz="2400">
              <a:solidFill>
                <a:srgbClr val="000000"/>
              </a:solidFill>
              <a:latin typeface="Times New Roman" panose="02020603050405020304" pitchFamily="18" charset="0"/>
            </a:endParaRPr>
          </a:p>
        </p:txBody>
      </p:sp>
      <p:sp>
        <p:nvSpPr>
          <p:cNvPr id="4099" name="WordArt 7">
            <a:extLst>
              <a:ext uri="{FF2B5EF4-FFF2-40B4-BE49-F238E27FC236}">
                <a16:creationId xmlns:a16="http://schemas.microsoft.com/office/drawing/2014/main" id="{9024FB79-0AF6-4423-96F2-B08E226CFE97}"/>
              </a:ext>
            </a:extLst>
          </p:cNvPr>
          <p:cNvSpPr>
            <a:spLocks noChangeArrowheads="1" noChangeShapeType="1" noTextEdit="1"/>
          </p:cNvSpPr>
          <p:nvPr/>
        </p:nvSpPr>
        <p:spPr bwMode="auto">
          <a:xfrm>
            <a:off x="7772401" y="1268414"/>
            <a:ext cx="2951163" cy="4522787"/>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Luyện tập</a:t>
            </a:r>
          </a:p>
          <a:p>
            <a:pPr algn="ctr" eaLnBrk="0" fontAlgn="base" hangingPunct="0">
              <a:spcBef>
                <a:spcPct val="0"/>
              </a:spcBef>
              <a:spcAft>
                <a:spcPct val="0"/>
              </a:spcAft>
            </a:pPr>
            <a:r>
              <a:rPr lang="en-US" sz="3600" kern="10">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Thuyết trình </a:t>
            </a:r>
          </a:p>
          <a:p>
            <a:pPr algn="ctr" eaLnBrk="0" fontAlgn="base" hangingPunct="0">
              <a:spcBef>
                <a:spcPct val="0"/>
              </a:spcBef>
              <a:spcAft>
                <a:spcPct val="0"/>
              </a:spcAft>
            </a:pPr>
            <a:r>
              <a:rPr lang="en-US" sz="3600" kern="10">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Tranh luận</a:t>
            </a:r>
          </a:p>
        </p:txBody>
      </p:sp>
      <p:sp>
        <p:nvSpPr>
          <p:cNvPr id="4100" name="Text Box 8">
            <a:extLst>
              <a:ext uri="{FF2B5EF4-FFF2-40B4-BE49-F238E27FC236}">
                <a16:creationId xmlns:a16="http://schemas.microsoft.com/office/drawing/2014/main" id="{BAAE0AB2-3BF0-4846-83BF-9046EFD4F8C1}"/>
              </a:ext>
            </a:extLst>
          </p:cNvPr>
          <p:cNvSpPr txBox="1">
            <a:spLocks noChangeArrowheads="1"/>
          </p:cNvSpPr>
          <p:nvPr/>
        </p:nvSpPr>
        <p:spPr bwMode="auto">
          <a:xfrm>
            <a:off x="2057400" y="182564"/>
            <a:ext cx="7524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b="1">
                <a:solidFill>
                  <a:srgbClr val="000000"/>
                </a:solidFill>
                <a:cs typeface="Arial" panose="020B0604020202020204" pitchFamily="34" charset="0"/>
              </a:rPr>
              <a:t>Tập làm văn Lớp  5</a:t>
            </a:r>
          </a:p>
        </p:txBody>
      </p:sp>
      <p:sp>
        <p:nvSpPr>
          <p:cNvPr id="4101" name="AutoShape 11">
            <a:hlinkClick r:id="rId4" highlightClick="1"/>
            <a:extLst>
              <a:ext uri="{FF2B5EF4-FFF2-40B4-BE49-F238E27FC236}">
                <a16:creationId xmlns:a16="http://schemas.microsoft.com/office/drawing/2014/main" id="{C1387272-881C-4A97-A845-D75D02779F7B}"/>
              </a:ext>
            </a:extLst>
          </p:cNvPr>
          <p:cNvSpPr>
            <a:spLocks noChangeArrowheads="1"/>
          </p:cNvSpPr>
          <p:nvPr/>
        </p:nvSpPr>
        <p:spPr bwMode="auto">
          <a:xfrm>
            <a:off x="10023475" y="6092825"/>
            <a:ext cx="609600" cy="457200"/>
          </a:xfrm>
          <a:prstGeom prst="actionButtonHome">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a:solidFill>
                <a:srgbClr val="000000"/>
              </a:solidFill>
              <a:cs typeface="Arial" panose="020B0604020202020204" pitchFamily="34" charset="0"/>
            </a:endParaRPr>
          </a:p>
        </p:txBody>
      </p:sp>
      <p:pic>
        <p:nvPicPr>
          <p:cNvPr id="4102" name="Picture 9" descr="FOREST">
            <a:extLst>
              <a:ext uri="{FF2B5EF4-FFF2-40B4-BE49-F238E27FC236}">
                <a16:creationId xmlns:a16="http://schemas.microsoft.com/office/drawing/2014/main" id="{F0CB30AD-EB2F-4CA7-BCEB-DC7C3D0479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47800"/>
            <a:ext cx="5638800"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Text Box 3">
            <a:extLst>
              <a:ext uri="{FF2B5EF4-FFF2-40B4-BE49-F238E27FC236}">
                <a16:creationId xmlns:a16="http://schemas.microsoft.com/office/drawing/2014/main" id="{C6A40283-93AC-48B2-8927-294EA07592EC}"/>
              </a:ext>
            </a:extLst>
          </p:cNvPr>
          <p:cNvSpPr txBox="1">
            <a:spLocks noChangeArrowheads="1"/>
          </p:cNvSpPr>
          <p:nvPr/>
        </p:nvSpPr>
        <p:spPr bwMode="auto">
          <a:xfrm>
            <a:off x="1981200" y="1143000"/>
            <a:ext cx="3657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600" b="1" u="sng">
                <a:solidFill>
                  <a:srgbClr val="FF0066"/>
                </a:solidFill>
              </a:rPr>
              <a:t>ÔN BÀI CŨ:</a:t>
            </a:r>
          </a:p>
        </p:txBody>
      </p:sp>
      <p:sp>
        <p:nvSpPr>
          <p:cNvPr id="174084" name="Rectangle 4">
            <a:extLst>
              <a:ext uri="{FF2B5EF4-FFF2-40B4-BE49-F238E27FC236}">
                <a16:creationId xmlns:a16="http://schemas.microsoft.com/office/drawing/2014/main" id="{7FB24AF6-2BC6-4201-82A6-446F2764FC32}"/>
              </a:ext>
            </a:extLst>
          </p:cNvPr>
          <p:cNvSpPr>
            <a:spLocks noChangeArrowheads="1"/>
          </p:cNvSpPr>
          <p:nvPr/>
        </p:nvSpPr>
        <p:spPr bwMode="auto">
          <a:xfrm>
            <a:off x="2209800" y="2209800"/>
            <a:ext cx="7772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Aft>
                <a:spcPct val="0"/>
              </a:spcAft>
              <a:buNone/>
            </a:pPr>
            <a:r>
              <a:rPr lang="en-US" altLang="en-US" sz="3000" b="1" u="sng">
                <a:solidFill>
                  <a:srgbClr val="000000"/>
                </a:solidFill>
              </a:rPr>
              <a:t>Câu 1</a:t>
            </a:r>
            <a:r>
              <a:rPr lang="en-US" altLang="en-US" sz="3000" b="1">
                <a:solidFill>
                  <a:srgbClr val="000000"/>
                </a:solidFill>
              </a:rPr>
              <a:t>:</a:t>
            </a:r>
            <a:r>
              <a:rPr lang="en-US" altLang="en-US" sz="3000">
                <a:solidFill>
                  <a:srgbClr val="000000"/>
                </a:solidFill>
              </a:rPr>
              <a:t> Muốn thuyết trình, tranh luận về  một vấn đề cần có những điều kiện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083"/>
                                        </p:tgtEl>
                                        <p:attrNameLst>
                                          <p:attrName>style.visibility</p:attrName>
                                        </p:attrNameLst>
                                      </p:cBhvr>
                                      <p:to>
                                        <p:strVal val="visible"/>
                                      </p:to>
                                    </p:set>
                                    <p:anim calcmode="discrete" valueType="clr">
                                      <p:cBhvr override="childStyle">
                                        <p:cTn id="7" dur="80"/>
                                        <p:tgtEl>
                                          <p:spTgt spid="1740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083"/>
                                        </p:tgtEl>
                                        <p:attrNameLst>
                                          <p:attrName>fillcolor</p:attrName>
                                        </p:attrNameLst>
                                      </p:cBhvr>
                                      <p:tavLst>
                                        <p:tav tm="0">
                                          <p:val>
                                            <p:clrVal>
                                              <a:schemeClr val="accent2"/>
                                            </p:clrVal>
                                          </p:val>
                                        </p:tav>
                                        <p:tav tm="50000">
                                          <p:val>
                                            <p:clrVal>
                                              <a:schemeClr val="hlink"/>
                                            </p:clrVal>
                                          </p:val>
                                        </p:tav>
                                      </p:tavLst>
                                    </p:anim>
                                    <p:set>
                                      <p:cBhvr>
                                        <p:cTn id="9" dur="80"/>
                                        <p:tgtEl>
                                          <p:spTgt spid="17408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74084"/>
                                        </p:tgtEl>
                                        <p:attrNameLst>
                                          <p:attrName>style.visibility</p:attrName>
                                        </p:attrNameLst>
                                      </p:cBhvr>
                                      <p:to>
                                        <p:strVal val="visible"/>
                                      </p:to>
                                    </p:set>
                                    <p:anim calcmode="lin" valueType="num">
                                      <p:cBhvr additive="base">
                                        <p:cTn id="14" dur="1000" fill="hold"/>
                                        <p:tgtEl>
                                          <p:spTgt spid="174084"/>
                                        </p:tgtEl>
                                        <p:attrNameLst>
                                          <p:attrName>ppt_x</p:attrName>
                                        </p:attrNameLst>
                                      </p:cBhvr>
                                      <p:tavLst>
                                        <p:tav tm="0">
                                          <p:val>
                                            <p:strVal val="1+#ppt_w/2"/>
                                          </p:val>
                                        </p:tav>
                                        <p:tav tm="100000">
                                          <p:val>
                                            <p:strVal val="#ppt_x"/>
                                          </p:val>
                                        </p:tav>
                                      </p:tavLst>
                                    </p:anim>
                                    <p:anim calcmode="lin" valueType="num">
                                      <p:cBhvr additive="base">
                                        <p:cTn id="15" dur="1000" fill="hold"/>
                                        <p:tgtEl>
                                          <p:spTgt spid="174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740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19057953-3F92-4204-ACE4-166476D5EC9C}"/>
              </a:ext>
            </a:extLst>
          </p:cNvPr>
          <p:cNvSpPr>
            <a:spLocks noChangeArrowheads="1"/>
          </p:cNvSpPr>
          <p:nvPr/>
        </p:nvSpPr>
        <p:spPr bwMode="auto">
          <a:xfrm>
            <a:off x="2286000" y="1828801"/>
            <a:ext cx="8001000" cy="389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8540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en-US" sz="3400" b="1">
                <a:solidFill>
                  <a:srgbClr val="000000"/>
                </a:solidFill>
              </a:rPr>
              <a:t>Muốn thuyết trình, tranh luận về  một vấn đề cần có những điều kiện:</a:t>
            </a:r>
          </a:p>
          <a:p>
            <a:pPr fontAlgn="base">
              <a:spcAft>
                <a:spcPct val="0"/>
              </a:spcAft>
              <a:buFont typeface="Wingdings" panose="05000000000000000000" pitchFamily="2" charset="2"/>
              <a:buChar char="ü"/>
            </a:pPr>
            <a:r>
              <a:rPr lang="en-US" altLang="en-US">
                <a:solidFill>
                  <a:srgbClr val="000000"/>
                </a:solidFill>
              </a:rPr>
              <a:t>Phải có hiểu biết về vấn đề được thuyết trình, tranh luận.</a:t>
            </a:r>
          </a:p>
          <a:p>
            <a:pPr fontAlgn="base">
              <a:spcAft>
                <a:spcPct val="0"/>
              </a:spcAft>
              <a:buFont typeface="Wingdings" panose="05000000000000000000" pitchFamily="2" charset="2"/>
              <a:buChar char="ü"/>
            </a:pPr>
            <a:r>
              <a:rPr lang="en-US" altLang="en-US">
                <a:solidFill>
                  <a:srgbClr val="000000"/>
                </a:solidFill>
              </a:rPr>
              <a:t>Phải có ý kiến riêng về vấn đề được thuyết trình, tranh luận.</a:t>
            </a:r>
          </a:p>
          <a:p>
            <a:pPr fontAlgn="base">
              <a:spcAft>
                <a:spcPct val="0"/>
              </a:spcAft>
              <a:buFont typeface="Wingdings" panose="05000000000000000000" pitchFamily="2" charset="2"/>
              <a:buChar char="ü"/>
            </a:pPr>
            <a:r>
              <a:rPr lang="en-US" altLang="en-US">
                <a:solidFill>
                  <a:srgbClr val="000000"/>
                </a:solidFill>
              </a:rPr>
              <a:t>Phải biết cách nêu lí lẽ và dẫn chứng.</a:t>
            </a:r>
          </a:p>
        </p:txBody>
      </p:sp>
      <p:sp>
        <p:nvSpPr>
          <p:cNvPr id="7171" name="Rectangle 4">
            <a:extLst>
              <a:ext uri="{FF2B5EF4-FFF2-40B4-BE49-F238E27FC236}">
                <a16:creationId xmlns:a16="http://schemas.microsoft.com/office/drawing/2014/main" id="{9B6CB3CA-E466-4390-AE04-4513D31EC1B9}"/>
              </a:ext>
            </a:extLst>
          </p:cNvPr>
          <p:cNvSpPr>
            <a:spLocks noChangeArrowheads="1"/>
          </p:cNvSpPr>
          <p:nvPr/>
        </p:nvSpPr>
        <p:spPr bwMode="auto">
          <a:xfrm>
            <a:off x="2133600" y="457200"/>
            <a:ext cx="7772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Aft>
                <a:spcPct val="0"/>
              </a:spcAft>
              <a:buNone/>
            </a:pPr>
            <a:r>
              <a:rPr lang="en-US" altLang="en-US" sz="3000" b="1" u="sng">
                <a:solidFill>
                  <a:srgbClr val="000000"/>
                </a:solidFill>
              </a:rPr>
              <a:t>Câu 1</a:t>
            </a:r>
            <a:r>
              <a:rPr lang="en-US" altLang="en-US" sz="3000" b="1">
                <a:solidFill>
                  <a:srgbClr val="000000"/>
                </a:solidFill>
              </a:rPr>
              <a:t>:</a:t>
            </a:r>
            <a:r>
              <a:rPr lang="en-US" altLang="en-US" sz="3000">
                <a:solidFill>
                  <a:srgbClr val="000000"/>
                </a:solidFill>
              </a:rPr>
              <a:t> Muốn thuyết trình, tranh luận về  một vấn đề cần có những điều kiện gì?</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a:extLst>
              <a:ext uri="{FF2B5EF4-FFF2-40B4-BE49-F238E27FC236}">
                <a16:creationId xmlns:a16="http://schemas.microsoft.com/office/drawing/2014/main" id="{509BAC00-5639-40FA-95B5-A6AE73FB441B}"/>
              </a:ext>
            </a:extLst>
          </p:cNvPr>
          <p:cNvSpPr>
            <a:spLocks noChangeArrowheads="1"/>
          </p:cNvSpPr>
          <p:nvPr/>
        </p:nvSpPr>
        <p:spPr bwMode="auto">
          <a:xfrm>
            <a:off x="2133600" y="13716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Aft>
                <a:spcPct val="0"/>
              </a:spcAft>
              <a:buNone/>
            </a:pPr>
            <a:r>
              <a:rPr lang="en-US" altLang="en-US" sz="3000" b="1" u="sng">
                <a:solidFill>
                  <a:srgbClr val="000000"/>
                </a:solidFill>
              </a:rPr>
              <a:t>Câu 2</a:t>
            </a:r>
            <a:r>
              <a:rPr lang="en-US" altLang="en-US" sz="3000" b="1">
                <a:solidFill>
                  <a:srgbClr val="000000"/>
                </a:solidFill>
              </a:rPr>
              <a:t>:</a:t>
            </a:r>
            <a:r>
              <a:rPr lang="en-US" altLang="en-US" sz="3000">
                <a:solidFill>
                  <a:srgbClr val="000000"/>
                </a:solidFill>
              </a:rPr>
              <a:t> Khi thuyết trình, tranh luận để tăng sức thuyết phục và đảm bảo phép lịch sự, người nói cần có thái độ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additive="base">
                                        <p:cTn id="7" dur="1000" fill="hold"/>
                                        <p:tgtEl>
                                          <p:spTgt spid="176132"/>
                                        </p:tgtEl>
                                        <p:attrNameLst>
                                          <p:attrName>ppt_x</p:attrName>
                                        </p:attrNameLst>
                                      </p:cBhvr>
                                      <p:tavLst>
                                        <p:tav tm="0">
                                          <p:val>
                                            <p:strVal val="#ppt_x"/>
                                          </p:val>
                                        </p:tav>
                                        <p:tav tm="100000">
                                          <p:val>
                                            <p:strVal val="#ppt_x"/>
                                          </p:val>
                                        </p:tav>
                                      </p:tavLst>
                                    </p:anim>
                                    <p:anim calcmode="lin" valueType="num">
                                      <p:cBhvr additive="base">
                                        <p:cTn id="8" dur="1000" fill="hold"/>
                                        <p:tgtEl>
                                          <p:spTgt spid="176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1521218696219 - Copy">
            <a:extLst>
              <a:ext uri="{FF2B5EF4-FFF2-40B4-BE49-F238E27FC236}">
                <a16:creationId xmlns:a16="http://schemas.microsoft.com/office/drawing/2014/main" id="{13FA04B7-E7F1-42C7-989F-7CD09DAD0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667" b="11111"/>
          <a:stretch>
            <a:fillRect/>
          </a:stretch>
        </p:blipFill>
        <p:spPr bwMode="auto">
          <a:xfrm>
            <a:off x="1509713" y="-14288"/>
            <a:ext cx="9144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A2660E8B-7E00-4616-AF29-D8FD0D0AA996}"/>
              </a:ext>
            </a:extLst>
          </p:cNvPr>
          <p:cNvSpPr>
            <a:spLocks noChangeArrowheads="1"/>
          </p:cNvSpPr>
          <p:nvPr/>
        </p:nvSpPr>
        <p:spPr bwMode="auto">
          <a:xfrm>
            <a:off x="2133600" y="304801"/>
            <a:ext cx="80010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8540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b="1">
                <a:solidFill>
                  <a:srgbClr val="FF0000"/>
                </a:solidFill>
              </a:rPr>
              <a:t>Trả lời: </a:t>
            </a:r>
          </a:p>
          <a:p>
            <a:pPr fontAlgn="base">
              <a:spcBef>
                <a:spcPct val="0"/>
              </a:spcBef>
              <a:spcAft>
                <a:spcPct val="0"/>
              </a:spcAft>
              <a:buNone/>
            </a:pPr>
            <a:r>
              <a:rPr lang="en-US" altLang="en-US" b="1">
                <a:solidFill>
                  <a:srgbClr val="00B0F0"/>
                </a:solidFill>
              </a:rPr>
              <a:t>Khi thuyết trình, tranh luận để tăng sức thuyết phục và đảm bảo phép lịch sự, người nói cần có thái độ ôn tồn, hoà nhã, tôn trọng người đối thoại, tránh nóng nảy, vội vã hay bảo thủ, không chịu nghe ý kiến đúng của người khác.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36E53EB25673-4">
            <a:extLst>
              <a:ext uri="{FF2B5EF4-FFF2-40B4-BE49-F238E27FC236}">
                <a16:creationId xmlns:a16="http://schemas.microsoft.com/office/drawing/2014/main" id="{8DB0CC08-CECF-425A-AFBB-0894BB3A5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7175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WordArt 4">
            <a:extLst>
              <a:ext uri="{FF2B5EF4-FFF2-40B4-BE49-F238E27FC236}">
                <a16:creationId xmlns:a16="http://schemas.microsoft.com/office/drawing/2014/main" id="{5D6E84E9-3838-4E60-8A8C-98BBF77CA7E0}"/>
              </a:ext>
            </a:extLst>
          </p:cNvPr>
          <p:cNvSpPr>
            <a:spLocks noChangeArrowheads="1" noChangeShapeType="1" noTextEdit="1"/>
          </p:cNvSpPr>
          <p:nvPr/>
        </p:nvSpPr>
        <p:spPr bwMode="auto">
          <a:xfrm>
            <a:off x="2362200" y="152400"/>
            <a:ext cx="1295400" cy="566738"/>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9525">
                  <a:solidFill>
                    <a:srgbClr val="000000"/>
                  </a:solidFill>
                  <a:round/>
                  <a:headEnd/>
                  <a:tailEnd/>
                </a:ln>
                <a:solidFill>
                  <a:srgbClr val="000000"/>
                </a:solidFill>
                <a:latin typeface="Arial" panose="020B0604020202020204" pitchFamily="34" charset="0"/>
                <a:cs typeface="Arial" panose="020B0604020202020204" pitchFamily="34" charset="0"/>
              </a:rPr>
              <a:t>Tuần 9:</a:t>
            </a:r>
          </a:p>
        </p:txBody>
      </p:sp>
      <p:sp>
        <p:nvSpPr>
          <p:cNvPr id="15365" name="WordArt 5">
            <a:extLst>
              <a:ext uri="{FF2B5EF4-FFF2-40B4-BE49-F238E27FC236}">
                <a16:creationId xmlns:a16="http://schemas.microsoft.com/office/drawing/2014/main" id="{BC1C3E74-8CC3-49A8-8DC4-AEEE3EA7BB07}"/>
              </a:ext>
            </a:extLst>
          </p:cNvPr>
          <p:cNvSpPr>
            <a:spLocks noChangeArrowheads="1" noChangeShapeType="1" noTextEdit="1"/>
          </p:cNvSpPr>
          <p:nvPr/>
        </p:nvSpPr>
        <p:spPr bwMode="auto">
          <a:xfrm>
            <a:off x="2514600" y="1219200"/>
            <a:ext cx="7086600" cy="1233488"/>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9525">
                  <a:solidFill>
                    <a:srgbClr val="0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Arial" panose="020B0604020202020204" pitchFamily="34" charset="0"/>
                <a:cs typeface="Arial" panose="020B0604020202020204" pitchFamily="34" charset="0"/>
              </a:rPr>
              <a:t>LUYỆN TẬP THUYẾT TRÌNH, TRANH LUẬN</a:t>
            </a:r>
          </a:p>
        </p:txBody>
      </p:sp>
      <p:sp>
        <p:nvSpPr>
          <p:cNvPr id="15367" name="Line 7">
            <a:extLst>
              <a:ext uri="{FF2B5EF4-FFF2-40B4-BE49-F238E27FC236}">
                <a16:creationId xmlns:a16="http://schemas.microsoft.com/office/drawing/2014/main" id="{55344037-BDD0-44D6-B449-4A90DA1B644E}"/>
              </a:ext>
            </a:extLst>
          </p:cNvPr>
          <p:cNvSpPr>
            <a:spLocks noChangeShapeType="1"/>
          </p:cNvSpPr>
          <p:nvPr/>
        </p:nvSpPr>
        <p:spPr bwMode="auto">
          <a:xfrm>
            <a:off x="2209800" y="762000"/>
            <a:ext cx="160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70" name="WordArt 10">
            <a:extLst>
              <a:ext uri="{FF2B5EF4-FFF2-40B4-BE49-F238E27FC236}">
                <a16:creationId xmlns:a16="http://schemas.microsoft.com/office/drawing/2014/main" id="{0F30F762-BAFF-4D6B-A94A-C6CC3E6A65CF}"/>
              </a:ext>
            </a:extLst>
          </p:cNvPr>
          <p:cNvSpPr>
            <a:spLocks noChangeArrowheads="1" noChangeShapeType="1" noTextEdit="1"/>
          </p:cNvSpPr>
          <p:nvPr/>
        </p:nvSpPr>
        <p:spPr bwMode="auto">
          <a:xfrm>
            <a:off x="8001000" y="3886200"/>
            <a:ext cx="1600200" cy="762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9525">
                  <a:solidFill>
                    <a:srgbClr val="000000"/>
                  </a:solidFill>
                  <a:round/>
                  <a:headEnd/>
                  <a:tailEnd/>
                </a:ln>
                <a:solidFill>
                  <a:srgbClr val="000000"/>
                </a:solidFill>
                <a:latin typeface="Arial" panose="020B0604020202020204" pitchFamily="34" charset="0"/>
                <a:cs typeface="Arial" panose="020B0604020202020204" pitchFamily="34" charset="0"/>
              </a:rPr>
              <a:t>(tiếp theo)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strips(downRight)">
                                      <p:cBhvr>
                                        <p:cTn id="7" dur="1000"/>
                                        <p:tgtEl>
                                          <p:spTgt spid="1536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8" presetClass="entr" presetSubtype="6" fill="hold" nodeType="withEffect">
                                  <p:stCondLst>
                                    <p:cond delay="0"/>
                                  </p:stCondLst>
                                  <p:childTnLst>
                                    <p:set>
                                      <p:cBhvr>
                                        <p:cTn id="9" dur="1" fill="hold">
                                          <p:stCondLst>
                                            <p:cond delay="0"/>
                                          </p:stCondLst>
                                        </p:cTn>
                                        <p:tgtEl>
                                          <p:spTgt spid="15365"/>
                                        </p:tgtEl>
                                        <p:attrNameLst>
                                          <p:attrName>style.visibility</p:attrName>
                                        </p:attrNameLst>
                                      </p:cBhvr>
                                      <p:to>
                                        <p:strVal val="visible"/>
                                      </p:to>
                                    </p:set>
                                    <p:animEffect transition="in" filter="strips(downRight)">
                                      <p:cBhvr>
                                        <p:cTn id="10" dur="1000"/>
                                        <p:tgtEl>
                                          <p:spTgt spid="15365"/>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18" presetClass="entr" presetSubtype="6" fill="hold" nodeType="withEffect">
                                  <p:stCondLst>
                                    <p:cond delay="0"/>
                                  </p:stCondLst>
                                  <p:childTnLst>
                                    <p:set>
                                      <p:cBhvr>
                                        <p:cTn id="12" dur="1" fill="hold">
                                          <p:stCondLst>
                                            <p:cond delay="0"/>
                                          </p:stCondLst>
                                        </p:cTn>
                                        <p:tgtEl>
                                          <p:spTgt spid="15367"/>
                                        </p:tgtEl>
                                        <p:attrNameLst>
                                          <p:attrName>style.visibility</p:attrName>
                                        </p:attrNameLst>
                                      </p:cBhvr>
                                      <p:to>
                                        <p:strVal val="visible"/>
                                      </p:to>
                                    </p:set>
                                    <p:animEffect transition="in" filter="strips(downRight)">
                                      <p:cBhvr>
                                        <p:cTn id="13" dur="1000"/>
                                        <p:tgtEl>
                                          <p:spTgt spid="15367"/>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18" presetClass="entr" presetSubtype="6" fill="hold" nodeType="withEffect">
                                  <p:stCondLst>
                                    <p:cond delay="0"/>
                                  </p:stCondLst>
                                  <p:childTnLst>
                                    <p:set>
                                      <p:cBhvr>
                                        <p:cTn id="15" dur="1" fill="hold">
                                          <p:stCondLst>
                                            <p:cond delay="0"/>
                                          </p:stCondLst>
                                        </p:cTn>
                                        <p:tgtEl>
                                          <p:spTgt spid="15370"/>
                                        </p:tgtEl>
                                        <p:attrNameLst>
                                          <p:attrName>style.visibility</p:attrName>
                                        </p:attrNameLst>
                                      </p:cBhvr>
                                      <p:to>
                                        <p:strVal val="visible"/>
                                      </p:to>
                                    </p:set>
                                    <p:animEffect transition="in" filter="strips(downRight)">
                                      <p:cBhvr>
                                        <p:cTn id="16"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inh nen (26)">
            <a:extLst>
              <a:ext uri="{FF2B5EF4-FFF2-40B4-BE49-F238E27FC236}">
                <a16:creationId xmlns:a16="http://schemas.microsoft.com/office/drawing/2014/main" id="{B39FF8E3-A316-44EF-81B6-BD682283F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5" name="Text Box 5">
            <a:extLst>
              <a:ext uri="{FF2B5EF4-FFF2-40B4-BE49-F238E27FC236}">
                <a16:creationId xmlns:a16="http://schemas.microsoft.com/office/drawing/2014/main" id="{EA882CC3-D920-43BA-B50A-A120CC23F708}"/>
              </a:ext>
            </a:extLst>
          </p:cNvPr>
          <p:cNvSpPr txBox="1">
            <a:spLocks noChangeArrowheads="1"/>
          </p:cNvSpPr>
          <p:nvPr/>
        </p:nvSpPr>
        <p:spPr bwMode="auto">
          <a:xfrm>
            <a:off x="1752600" y="349250"/>
            <a:ext cx="3429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600" b="1" u="sng">
                <a:solidFill>
                  <a:srgbClr val="FF0066"/>
                </a:solidFill>
              </a:rPr>
              <a:t>BÀI TẬP 1 (SGK/93):</a:t>
            </a:r>
          </a:p>
        </p:txBody>
      </p:sp>
      <p:sp>
        <p:nvSpPr>
          <p:cNvPr id="179206" name="AutoShape 6">
            <a:extLst>
              <a:ext uri="{FF2B5EF4-FFF2-40B4-BE49-F238E27FC236}">
                <a16:creationId xmlns:a16="http://schemas.microsoft.com/office/drawing/2014/main" id="{34F9F6BD-D67C-4B27-AFC6-BD8AC670383F}"/>
              </a:ext>
            </a:extLst>
          </p:cNvPr>
          <p:cNvSpPr>
            <a:spLocks noChangeArrowheads="1"/>
          </p:cNvSpPr>
          <p:nvPr/>
        </p:nvSpPr>
        <p:spPr bwMode="auto">
          <a:xfrm>
            <a:off x="1524000" y="1905000"/>
            <a:ext cx="9144000" cy="4114800"/>
          </a:xfrm>
          <a:prstGeom prst="roundRect">
            <a:avLst>
              <a:gd name="adj" fmla="val 16667"/>
            </a:avLst>
          </a:prstGeom>
          <a:solidFill>
            <a:schemeClr val="bg1">
              <a:alpha val="43137"/>
            </a:schemeClr>
          </a:solidFill>
          <a:ln w="12700">
            <a:solidFill>
              <a:srgbClr val="0066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2254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en-US" sz="2000">
                <a:solidFill>
                  <a:srgbClr val="000000"/>
                </a:solidFill>
              </a:rPr>
              <a:t>  </a:t>
            </a:r>
            <a:r>
              <a:rPr lang="en-US" altLang="en-US" sz="2000" b="1">
                <a:solidFill>
                  <a:srgbClr val="000000"/>
                </a:solidFill>
                <a:latin typeface="Times New Roman" panose="02020603050405020304" pitchFamily="18" charset="0"/>
              </a:rPr>
              <a:t>Đất, Nước, Không khí và Ánh sáng đều tự cho mình là người cần nhất đối với cây xanh.</a:t>
            </a:r>
          </a:p>
          <a:p>
            <a:pPr fontAlgn="base">
              <a:spcAft>
                <a:spcPct val="0"/>
              </a:spcAft>
              <a:buNone/>
            </a:pPr>
            <a:r>
              <a:rPr lang="en-US" altLang="en-US" sz="2000" b="1">
                <a:solidFill>
                  <a:srgbClr val="000000"/>
                </a:solidFill>
                <a:latin typeface="Times New Roman" panose="02020603050405020304" pitchFamily="18" charset="0"/>
              </a:rPr>
              <a:t>  Đất nói:</a:t>
            </a:r>
          </a:p>
          <a:p>
            <a:pPr fontAlgn="base">
              <a:spcAft>
                <a:spcPct val="0"/>
              </a:spcAft>
              <a:buNone/>
            </a:pPr>
            <a:r>
              <a:rPr lang="en-US" altLang="en-US" sz="2000" b="1">
                <a:solidFill>
                  <a:srgbClr val="000000"/>
                </a:solidFill>
                <a:latin typeface="Times New Roman" panose="02020603050405020304" pitchFamily="18" charset="0"/>
              </a:rPr>
              <a:t>- Tôi có chất màu để nuôi cây lớn, không có tôi, cây không thể sống được.</a:t>
            </a:r>
          </a:p>
          <a:p>
            <a:pPr fontAlgn="base">
              <a:spcAft>
                <a:spcPct val="0"/>
              </a:spcAft>
              <a:buNone/>
            </a:pPr>
            <a:r>
              <a:rPr lang="en-US" altLang="en-US" sz="2000" b="1">
                <a:solidFill>
                  <a:srgbClr val="000000"/>
                </a:solidFill>
                <a:latin typeface="Times New Roman" panose="02020603050405020304" pitchFamily="18" charset="0"/>
              </a:rPr>
              <a:t>  Nước kể công:</a:t>
            </a:r>
          </a:p>
          <a:p>
            <a:pPr fontAlgn="base">
              <a:spcAft>
                <a:spcPct val="0"/>
              </a:spcAft>
              <a:buNone/>
            </a:pPr>
            <a:r>
              <a:rPr lang="en-US" altLang="en-US" sz="2000" b="1">
                <a:solidFill>
                  <a:srgbClr val="000000"/>
                </a:solidFill>
                <a:latin typeface="Times New Roman" panose="02020603050405020304" pitchFamily="18" charset="0"/>
              </a:rPr>
              <a:t>- Nếu chất màu không có nước vận chuyển thì cây có lớn lên được không?</a:t>
            </a:r>
          </a:p>
          <a:p>
            <a:pPr fontAlgn="base">
              <a:spcAft>
                <a:spcPct val="0"/>
              </a:spcAft>
              <a:buNone/>
            </a:pPr>
            <a:r>
              <a:rPr lang="en-US" altLang="en-US" sz="2000" b="1">
                <a:solidFill>
                  <a:srgbClr val="000000"/>
                </a:solidFill>
                <a:latin typeface="Times New Roman" panose="02020603050405020304" pitchFamily="18" charset="0"/>
              </a:rPr>
              <a:t>  Không khí chẳng chịu thua:</a:t>
            </a:r>
          </a:p>
          <a:p>
            <a:pPr fontAlgn="base">
              <a:spcAft>
                <a:spcPct val="0"/>
              </a:spcAft>
              <a:buNone/>
            </a:pPr>
            <a:r>
              <a:rPr lang="en-US" altLang="en-US" sz="2000" b="1">
                <a:solidFill>
                  <a:srgbClr val="000000"/>
                </a:solidFill>
                <a:latin typeface="Times New Roman" panose="02020603050405020304" pitchFamily="18" charset="0"/>
              </a:rPr>
              <a:t>- Cây xanh rất cần khí trời, không có khí trời thì tất cả cây cối đều chết rũ.</a:t>
            </a:r>
          </a:p>
          <a:p>
            <a:pPr fontAlgn="base">
              <a:spcAft>
                <a:spcPct val="0"/>
              </a:spcAft>
              <a:buNone/>
            </a:pPr>
            <a:r>
              <a:rPr lang="en-US" altLang="en-US" sz="2000" b="1">
                <a:solidFill>
                  <a:srgbClr val="000000"/>
                </a:solidFill>
                <a:latin typeface="Times New Roman" panose="02020603050405020304" pitchFamily="18" charset="0"/>
              </a:rPr>
              <a:t>  Còn Ánh Sáng nhẹ nhàng nói:</a:t>
            </a:r>
          </a:p>
          <a:p>
            <a:pPr algn="just" fontAlgn="base">
              <a:spcAft>
                <a:spcPct val="0"/>
              </a:spcAft>
              <a:buNone/>
            </a:pPr>
            <a:r>
              <a:rPr lang="en-US" altLang="en-US" sz="2000" b="1">
                <a:solidFill>
                  <a:srgbClr val="000000"/>
                </a:solidFill>
                <a:latin typeface="Times New Roman" panose="02020603050405020304" pitchFamily="18" charset="0"/>
              </a:rPr>
              <a:t>- Cây cối dù có đủ đất, nước, không khí nhưng thiếu ánh sáng thì sẽ không thể nào có màu xanh thì còn gọi là cây xanh sao được!</a:t>
            </a:r>
          </a:p>
        </p:txBody>
      </p:sp>
      <p:sp>
        <p:nvSpPr>
          <p:cNvPr id="179207" name="Rectangle 7">
            <a:extLst>
              <a:ext uri="{FF2B5EF4-FFF2-40B4-BE49-F238E27FC236}">
                <a16:creationId xmlns:a16="http://schemas.microsoft.com/office/drawing/2014/main" id="{E620B0FC-0EB7-4E4F-9771-4993B17EA35E}"/>
              </a:ext>
            </a:extLst>
          </p:cNvPr>
          <p:cNvSpPr>
            <a:spLocks noChangeArrowheads="1"/>
          </p:cNvSpPr>
          <p:nvPr/>
        </p:nvSpPr>
        <p:spPr bwMode="auto">
          <a:xfrm>
            <a:off x="1676400" y="38100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65138">
              <a:spcBef>
                <a:spcPct val="20000"/>
              </a:spcBef>
              <a:buChar char="•"/>
              <a:tabLst>
                <a:tab pos="465138" algn="l"/>
              </a:tabLst>
              <a:defRPr sz="3200">
                <a:solidFill>
                  <a:schemeClr val="tx1"/>
                </a:solidFill>
                <a:latin typeface="Arial" panose="020B0604020202020204" pitchFamily="34" charset="0"/>
              </a:defRPr>
            </a:lvl1pPr>
            <a:lvl2pPr marL="742950" indent="-285750">
              <a:spcBef>
                <a:spcPct val="20000"/>
              </a:spcBef>
              <a:buChar char="–"/>
              <a:tabLst>
                <a:tab pos="465138" algn="l"/>
              </a:tabLst>
              <a:defRPr sz="2800">
                <a:solidFill>
                  <a:schemeClr val="tx1"/>
                </a:solidFill>
                <a:latin typeface="Arial" panose="020B0604020202020204" pitchFamily="34" charset="0"/>
              </a:defRPr>
            </a:lvl2pPr>
            <a:lvl3pPr marL="1143000" indent="-228600">
              <a:spcBef>
                <a:spcPct val="20000"/>
              </a:spcBef>
              <a:buChar char="•"/>
              <a:tabLst>
                <a:tab pos="465138" algn="l"/>
              </a:tabLst>
              <a:defRPr sz="2400">
                <a:solidFill>
                  <a:schemeClr val="tx1"/>
                </a:solidFill>
                <a:latin typeface="Arial" panose="020B0604020202020204" pitchFamily="34" charset="0"/>
              </a:defRPr>
            </a:lvl3pPr>
            <a:lvl4pPr marL="1600200" indent="-228600">
              <a:spcBef>
                <a:spcPct val="20000"/>
              </a:spcBef>
              <a:buChar char="–"/>
              <a:tabLst>
                <a:tab pos="465138" algn="l"/>
              </a:tabLst>
              <a:defRPr sz="2000">
                <a:solidFill>
                  <a:schemeClr val="tx1"/>
                </a:solidFill>
                <a:latin typeface="Arial" panose="020B0604020202020204" pitchFamily="34" charset="0"/>
              </a:defRPr>
            </a:lvl4pPr>
            <a:lvl5pPr marL="2057400" indent="-228600">
              <a:spcBef>
                <a:spcPct val="20000"/>
              </a:spcBef>
              <a:buChar char="»"/>
              <a:tabLst>
                <a:tab pos="4651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defRPr>
            </a:lvl9pPr>
          </a:lstStyle>
          <a:p>
            <a:pPr fontAlgn="base">
              <a:spcAft>
                <a:spcPct val="0"/>
              </a:spcAft>
              <a:buNone/>
            </a:pPr>
            <a:r>
              <a:rPr lang="en-US" altLang="en-US" sz="2000">
                <a:solidFill>
                  <a:srgbClr val="000000"/>
                </a:solidFill>
              </a:rPr>
              <a:t>                                           </a:t>
            </a:r>
            <a:r>
              <a:rPr lang="en-US" altLang="en-US" sz="2600" b="1">
                <a:solidFill>
                  <a:srgbClr val="006600"/>
                </a:solidFill>
              </a:rPr>
              <a:t>Dựa vào ý kiến của một nhân vật trong mẩu chuyện dưới đây, em hãy mở rộng lý lẽ và dẫn chứng để thuyết trình, tranh luận cùng các bạn:</a:t>
            </a:r>
          </a:p>
        </p:txBody>
      </p:sp>
      <p:sp>
        <p:nvSpPr>
          <p:cNvPr id="179208" name="Line 8">
            <a:extLst>
              <a:ext uri="{FF2B5EF4-FFF2-40B4-BE49-F238E27FC236}">
                <a16:creationId xmlns:a16="http://schemas.microsoft.com/office/drawing/2014/main" id="{2691942E-1384-4665-98ED-44BA574D2818}"/>
              </a:ext>
            </a:extLst>
          </p:cNvPr>
          <p:cNvSpPr>
            <a:spLocks noChangeShapeType="1"/>
          </p:cNvSpPr>
          <p:nvPr/>
        </p:nvSpPr>
        <p:spPr bwMode="auto">
          <a:xfrm>
            <a:off x="4114800" y="1604963"/>
            <a:ext cx="3429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9210" name="Line 10">
            <a:extLst>
              <a:ext uri="{FF2B5EF4-FFF2-40B4-BE49-F238E27FC236}">
                <a16:creationId xmlns:a16="http://schemas.microsoft.com/office/drawing/2014/main" id="{C77EE8B5-34C4-47B2-9825-17F5A62B939A}"/>
              </a:ext>
            </a:extLst>
          </p:cNvPr>
          <p:cNvSpPr>
            <a:spLocks noChangeShapeType="1"/>
          </p:cNvSpPr>
          <p:nvPr/>
        </p:nvSpPr>
        <p:spPr bwMode="auto">
          <a:xfrm>
            <a:off x="1752600" y="1143000"/>
            <a:ext cx="1676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72" name="Line 13">
            <a:extLst>
              <a:ext uri="{FF2B5EF4-FFF2-40B4-BE49-F238E27FC236}">
                <a16:creationId xmlns:a16="http://schemas.microsoft.com/office/drawing/2014/main" id="{93B059D5-CE54-4FEF-973F-3CF782253423}"/>
              </a:ext>
            </a:extLst>
          </p:cNvPr>
          <p:cNvSpPr>
            <a:spLocks noChangeShapeType="1"/>
          </p:cNvSpPr>
          <p:nvPr/>
        </p:nvSpPr>
        <p:spPr bwMode="auto">
          <a:xfrm>
            <a:off x="7543800" y="1143000"/>
            <a:ext cx="2590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73" name="Line 14">
            <a:extLst>
              <a:ext uri="{FF2B5EF4-FFF2-40B4-BE49-F238E27FC236}">
                <a16:creationId xmlns:a16="http://schemas.microsoft.com/office/drawing/2014/main" id="{19CB32B9-2095-4F85-A707-D6EF07ACDF6E}"/>
              </a:ext>
            </a:extLst>
          </p:cNvPr>
          <p:cNvSpPr>
            <a:spLocks noChangeShapeType="1"/>
          </p:cNvSpPr>
          <p:nvPr/>
        </p:nvSpPr>
        <p:spPr bwMode="auto">
          <a:xfrm>
            <a:off x="1828800" y="1600200"/>
            <a:ext cx="152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9205"/>
                                        </p:tgtEl>
                                        <p:attrNameLst>
                                          <p:attrName>style.visibility</p:attrName>
                                        </p:attrNameLst>
                                      </p:cBhvr>
                                      <p:to>
                                        <p:strVal val="visible"/>
                                      </p:to>
                                    </p:set>
                                    <p:animEffect transition="in" filter="checkerboard(across)">
                                      <p:cBhvr>
                                        <p:cTn id="7" dur="500"/>
                                        <p:tgtEl>
                                          <p:spTgt spid="179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9207"/>
                                        </p:tgtEl>
                                        <p:attrNameLst>
                                          <p:attrName>style.visibility</p:attrName>
                                        </p:attrNameLst>
                                      </p:cBhvr>
                                      <p:to>
                                        <p:strVal val="visible"/>
                                      </p:to>
                                    </p:set>
                                    <p:animEffect transition="in" filter="randombar(horizontal)">
                                      <p:cBhvr>
                                        <p:cTn id="12" dur="500"/>
                                        <p:tgtEl>
                                          <p:spTgt spid="1792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79208"/>
                                        </p:tgtEl>
                                        <p:attrNameLst>
                                          <p:attrName>style.visibility</p:attrName>
                                        </p:attrNameLst>
                                      </p:cBhvr>
                                      <p:to>
                                        <p:strVal val="visible"/>
                                      </p:to>
                                    </p:set>
                                    <p:animEffect transition="in" filter="strips(downRight)">
                                      <p:cBhvr>
                                        <p:cTn id="17" dur="500"/>
                                        <p:tgtEl>
                                          <p:spTgt spid="179208"/>
                                        </p:tgtEl>
                                      </p:cBhvr>
                                    </p:animEffect>
                                  </p:childTnLst>
                                </p:cTn>
                              </p:par>
                            </p:childTnLst>
                          </p:cTn>
                        </p:par>
                        <p:par>
                          <p:cTn id="18" fill="hold" nodeType="afterGroup">
                            <p:stCondLst>
                              <p:cond delay="500"/>
                            </p:stCondLst>
                            <p:childTnLst>
                              <p:par>
                                <p:cTn id="19" presetID="18" presetClass="entr" presetSubtype="6" fill="hold" nodeType="afterEffect">
                                  <p:stCondLst>
                                    <p:cond delay="0"/>
                                  </p:stCondLst>
                                  <p:childTnLst>
                                    <p:set>
                                      <p:cBhvr>
                                        <p:cTn id="20" dur="1" fill="hold">
                                          <p:stCondLst>
                                            <p:cond delay="0"/>
                                          </p:stCondLst>
                                        </p:cTn>
                                        <p:tgtEl>
                                          <p:spTgt spid="179210"/>
                                        </p:tgtEl>
                                        <p:attrNameLst>
                                          <p:attrName>style.visibility</p:attrName>
                                        </p:attrNameLst>
                                      </p:cBhvr>
                                      <p:to>
                                        <p:strVal val="visible"/>
                                      </p:to>
                                    </p:set>
                                    <p:animEffect transition="in" filter="strips(downRight)">
                                      <p:cBhvr>
                                        <p:cTn id="21" dur="500"/>
                                        <p:tgtEl>
                                          <p:spTgt spid="1792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9206"/>
                                        </p:tgtEl>
                                        <p:attrNameLst>
                                          <p:attrName>style.visibility</p:attrName>
                                        </p:attrNameLst>
                                      </p:cBhvr>
                                      <p:to>
                                        <p:strVal val="visible"/>
                                      </p:to>
                                    </p:set>
                                    <p:animEffect transition="in" filter="fade">
                                      <p:cBhvr>
                                        <p:cTn id="26" dur="2000"/>
                                        <p:tgtEl>
                                          <p:spTgt spid="179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p:bldP spid="179206" grpId="0" animBg="1"/>
      <p:bldP spid="1792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27" name="Group 3">
            <a:extLst>
              <a:ext uri="{FF2B5EF4-FFF2-40B4-BE49-F238E27FC236}">
                <a16:creationId xmlns:a16="http://schemas.microsoft.com/office/drawing/2014/main" id="{3164FAFE-E5B7-48DC-8F2D-8048784FE8D0}"/>
              </a:ext>
            </a:extLst>
          </p:cNvPr>
          <p:cNvGraphicFramePr>
            <a:graphicFrameLocks noGrp="1"/>
          </p:cNvGraphicFramePr>
          <p:nvPr/>
        </p:nvGraphicFramePr>
        <p:xfrm>
          <a:off x="1846264" y="2057401"/>
          <a:ext cx="8497887" cy="3865563"/>
        </p:xfrm>
        <a:graphic>
          <a:graphicData uri="http://schemas.openxmlformats.org/drawingml/2006/table">
            <a:tbl>
              <a:tblPr/>
              <a:tblGrid>
                <a:gridCol w="1789112">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4041775">
                  <a:extLst>
                    <a:ext uri="{9D8B030D-6E8A-4147-A177-3AD203B41FA5}">
                      <a16:colId xmlns:a16="http://schemas.microsoft.com/office/drawing/2014/main" val="20002"/>
                    </a:ext>
                  </a:extLst>
                </a:gridCol>
              </a:tblGrid>
              <a:tr h="573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chemeClr val="tx1"/>
                          </a:solidFill>
                          <a:effectLst/>
                          <a:latin typeface="Arial" charset="0"/>
                        </a:rPr>
                        <a:t>Nhân vật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chemeClr val="tx1"/>
                          </a:solidFill>
                          <a:effectLst/>
                          <a:latin typeface="Arial" charset="0"/>
                        </a:rPr>
                        <a:t>Ý kiến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chemeClr val="tx1"/>
                          </a:solidFill>
                          <a:effectLst/>
                          <a:latin typeface="Arial" charset="0"/>
                        </a:rPr>
                        <a:t>Lý lẽ, dẫn chứng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0253" name="Text Box 29">
            <a:extLst>
              <a:ext uri="{FF2B5EF4-FFF2-40B4-BE49-F238E27FC236}">
                <a16:creationId xmlns:a16="http://schemas.microsoft.com/office/drawing/2014/main" id="{E7CB216F-31FC-4D7A-BDB2-8E47B98C25FF}"/>
              </a:ext>
            </a:extLst>
          </p:cNvPr>
          <p:cNvSpPr txBox="1">
            <a:spLocks noChangeArrowheads="1"/>
          </p:cNvSpPr>
          <p:nvPr/>
        </p:nvSpPr>
        <p:spPr bwMode="auto">
          <a:xfrm>
            <a:off x="2074864" y="2722563"/>
            <a:ext cx="123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400" b="1">
                <a:solidFill>
                  <a:srgbClr val="000000"/>
                </a:solidFill>
                <a:latin typeface="Tahoma" panose="020B0604030504040204" pitchFamily="34" charset="0"/>
              </a:rPr>
              <a:t>Đất</a:t>
            </a:r>
          </a:p>
        </p:txBody>
      </p:sp>
      <p:sp>
        <p:nvSpPr>
          <p:cNvPr id="180254" name="Text Box 30">
            <a:extLst>
              <a:ext uri="{FF2B5EF4-FFF2-40B4-BE49-F238E27FC236}">
                <a16:creationId xmlns:a16="http://schemas.microsoft.com/office/drawing/2014/main" id="{F92BCD9C-AEDB-4A13-9C6E-A193ACF31715}"/>
              </a:ext>
            </a:extLst>
          </p:cNvPr>
          <p:cNvSpPr txBox="1">
            <a:spLocks noChangeArrowheads="1"/>
          </p:cNvSpPr>
          <p:nvPr/>
        </p:nvSpPr>
        <p:spPr bwMode="auto">
          <a:xfrm>
            <a:off x="2074864" y="3560763"/>
            <a:ext cx="123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400" b="1">
                <a:solidFill>
                  <a:srgbClr val="000000"/>
                </a:solidFill>
                <a:latin typeface="Tahoma" panose="020B0604030504040204" pitchFamily="34" charset="0"/>
              </a:rPr>
              <a:t>Nước</a:t>
            </a:r>
          </a:p>
        </p:txBody>
      </p:sp>
      <p:sp>
        <p:nvSpPr>
          <p:cNvPr id="180255" name="Text Box 31">
            <a:extLst>
              <a:ext uri="{FF2B5EF4-FFF2-40B4-BE49-F238E27FC236}">
                <a16:creationId xmlns:a16="http://schemas.microsoft.com/office/drawing/2014/main" id="{14528BB9-1ACA-4CC3-BD11-51B468E2CB33}"/>
              </a:ext>
            </a:extLst>
          </p:cNvPr>
          <p:cNvSpPr txBox="1">
            <a:spLocks noChangeArrowheads="1"/>
          </p:cNvSpPr>
          <p:nvPr/>
        </p:nvSpPr>
        <p:spPr bwMode="auto">
          <a:xfrm>
            <a:off x="1846263" y="4398963"/>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400" b="1">
                <a:solidFill>
                  <a:srgbClr val="000000"/>
                </a:solidFill>
                <a:latin typeface="Tahoma" panose="020B0604030504040204" pitchFamily="34" charset="0"/>
              </a:rPr>
              <a:t>Không khí</a:t>
            </a:r>
          </a:p>
        </p:txBody>
      </p:sp>
      <p:sp>
        <p:nvSpPr>
          <p:cNvPr id="180256" name="Text Box 32">
            <a:extLst>
              <a:ext uri="{FF2B5EF4-FFF2-40B4-BE49-F238E27FC236}">
                <a16:creationId xmlns:a16="http://schemas.microsoft.com/office/drawing/2014/main" id="{BA4B8C06-7ABC-445D-9FDC-6BAFB3D63611}"/>
              </a:ext>
            </a:extLst>
          </p:cNvPr>
          <p:cNvSpPr txBox="1">
            <a:spLocks noChangeArrowheads="1"/>
          </p:cNvSpPr>
          <p:nvPr/>
        </p:nvSpPr>
        <p:spPr bwMode="auto">
          <a:xfrm>
            <a:off x="1846263" y="5237163"/>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400" b="1">
                <a:solidFill>
                  <a:srgbClr val="000000"/>
                </a:solidFill>
                <a:latin typeface="Tahoma" panose="020B0604030504040204" pitchFamily="34" charset="0"/>
              </a:rPr>
              <a:t>Ánh Sáng</a:t>
            </a:r>
          </a:p>
        </p:txBody>
      </p:sp>
      <p:sp>
        <p:nvSpPr>
          <p:cNvPr id="180257" name="Text Box 33">
            <a:extLst>
              <a:ext uri="{FF2B5EF4-FFF2-40B4-BE49-F238E27FC236}">
                <a16:creationId xmlns:a16="http://schemas.microsoft.com/office/drawing/2014/main" id="{B01402EC-26E6-449C-845D-E19EA3BA3343}"/>
              </a:ext>
            </a:extLst>
          </p:cNvPr>
          <p:cNvSpPr txBox="1">
            <a:spLocks noChangeArrowheads="1"/>
          </p:cNvSpPr>
          <p:nvPr/>
        </p:nvSpPr>
        <p:spPr bwMode="auto">
          <a:xfrm>
            <a:off x="3675063" y="2722563"/>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FF0066"/>
                </a:solidFill>
                <a:latin typeface="Tahoma" panose="020B0604030504040204" pitchFamily="34" charset="0"/>
              </a:rPr>
              <a:t>Cây cần đất nhất</a:t>
            </a:r>
          </a:p>
        </p:txBody>
      </p:sp>
      <p:sp>
        <p:nvSpPr>
          <p:cNvPr id="180258" name="Text Box 34">
            <a:extLst>
              <a:ext uri="{FF2B5EF4-FFF2-40B4-BE49-F238E27FC236}">
                <a16:creationId xmlns:a16="http://schemas.microsoft.com/office/drawing/2014/main" id="{CA16CEF7-A4B9-4C50-A423-3581F89A37DD}"/>
              </a:ext>
            </a:extLst>
          </p:cNvPr>
          <p:cNvSpPr txBox="1">
            <a:spLocks noChangeArrowheads="1"/>
          </p:cNvSpPr>
          <p:nvPr/>
        </p:nvSpPr>
        <p:spPr bwMode="auto">
          <a:xfrm>
            <a:off x="6342063" y="2722563"/>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003300"/>
                </a:solidFill>
                <a:latin typeface="Tahoma" panose="020B0604030504040204" pitchFamily="34" charset="0"/>
              </a:rPr>
              <a:t>Đất có chất màu nuôi cây</a:t>
            </a:r>
          </a:p>
        </p:txBody>
      </p:sp>
      <p:sp>
        <p:nvSpPr>
          <p:cNvPr id="180259" name="Text Box 35">
            <a:extLst>
              <a:ext uri="{FF2B5EF4-FFF2-40B4-BE49-F238E27FC236}">
                <a16:creationId xmlns:a16="http://schemas.microsoft.com/office/drawing/2014/main" id="{73D0A208-57F2-4BFA-B24E-443F21C1607B}"/>
              </a:ext>
            </a:extLst>
          </p:cNvPr>
          <p:cNvSpPr txBox="1">
            <a:spLocks noChangeArrowheads="1"/>
          </p:cNvSpPr>
          <p:nvPr/>
        </p:nvSpPr>
        <p:spPr bwMode="auto">
          <a:xfrm>
            <a:off x="3522663" y="363696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FF0066"/>
                </a:solidFill>
                <a:latin typeface="Tahoma" panose="020B0604030504040204" pitchFamily="34" charset="0"/>
              </a:rPr>
              <a:t>Cây cần nước nhất</a:t>
            </a:r>
          </a:p>
        </p:txBody>
      </p:sp>
      <p:sp>
        <p:nvSpPr>
          <p:cNvPr id="180260" name="Text Box 36">
            <a:extLst>
              <a:ext uri="{FF2B5EF4-FFF2-40B4-BE49-F238E27FC236}">
                <a16:creationId xmlns:a16="http://schemas.microsoft.com/office/drawing/2014/main" id="{2EF694E9-3496-41B0-99E6-370A1BCFAF69}"/>
              </a:ext>
            </a:extLst>
          </p:cNvPr>
          <p:cNvSpPr txBox="1">
            <a:spLocks noChangeArrowheads="1"/>
          </p:cNvSpPr>
          <p:nvPr/>
        </p:nvSpPr>
        <p:spPr bwMode="auto">
          <a:xfrm>
            <a:off x="6265863" y="3636963"/>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003300"/>
                </a:solidFill>
                <a:latin typeface="Tahoma" panose="020B0604030504040204" pitchFamily="34" charset="0"/>
              </a:rPr>
              <a:t>Nước vận chuyển chất màu</a:t>
            </a:r>
          </a:p>
        </p:txBody>
      </p:sp>
      <p:sp>
        <p:nvSpPr>
          <p:cNvPr id="180261" name="Text Box 37">
            <a:extLst>
              <a:ext uri="{FF2B5EF4-FFF2-40B4-BE49-F238E27FC236}">
                <a16:creationId xmlns:a16="http://schemas.microsoft.com/office/drawing/2014/main" id="{7C3FC845-E9F6-4620-842E-82B5CF7B8F31}"/>
              </a:ext>
            </a:extLst>
          </p:cNvPr>
          <p:cNvSpPr txBox="1">
            <a:spLocks noChangeArrowheads="1"/>
          </p:cNvSpPr>
          <p:nvPr/>
        </p:nvSpPr>
        <p:spPr bwMode="auto">
          <a:xfrm>
            <a:off x="3522663" y="4246564"/>
            <a:ext cx="2971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FF0066"/>
                </a:solidFill>
                <a:latin typeface="Tahoma" panose="020B0604030504040204" pitchFamily="34" charset="0"/>
              </a:rPr>
              <a:t>Cây cần </a:t>
            </a:r>
          </a:p>
          <a:p>
            <a:pPr algn="ctr" eaLnBrk="0" fontAlgn="base" hangingPunct="0">
              <a:spcBef>
                <a:spcPct val="0"/>
              </a:spcBef>
              <a:spcAft>
                <a:spcPct val="0"/>
              </a:spcAft>
              <a:buNone/>
            </a:pPr>
            <a:r>
              <a:rPr lang="en-US" altLang="en-US" sz="2400">
                <a:solidFill>
                  <a:srgbClr val="FF0066"/>
                </a:solidFill>
                <a:latin typeface="Tahoma" panose="020B0604030504040204" pitchFamily="34" charset="0"/>
              </a:rPr>
              <a:t>không khí nhất</a:t>
            </a:r>
          </a:p>
        </p:txBody>
      </p:sp>
      <p:sp>
        <p:nvSpPr>
          <p:cNvPr id="180262" name="Text Box 38">
            <a:extLst>
              <a:ext uri="{FF2B5EF4-FFF2-40B4-BE49-F238E27FC236}">
                <a16:creationId xmlns:a16="http://schemas.microsoft.com/office/drawing/2014/main" id="{FADB9A95-2232-4883-9E52-7A84F34C8616}"/>
              </a:ext>
            </a:extLst>
          </p:cNvPr>
          <p:cNvSpPr txBox="1">
            <a:spLocks noChangeArrowheads="1"/>
          </p:cNvSpPr>
          <p:nvPr/>
        </p:nvSpPr>
        <p:spPr bwMode="auto">
          <a:xfrm>
            <a:off x="6570663" y="4262439"/>
            <a:ext cx="335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003300"/>
                </a:solidFill>
                <a:latin typeface="Tahoma" panose="020B0604030504040204" pitchFamily="34" charset="0"/>
              </a:rPr>
              <a:t>Cây không thể sống thiếu không khí</a:t>
            </a:r>
          </a:p>
        </p:txBody>
      </p:sp>
      <p:sp>
        <p:nvSpPr>
          <p:cNvPr id="180263" name="Text Box 39">
            <a:extLst>
              <a:ext uri="{FF2B5EF4-FFF2-40B4-BE49-F238E27FC236}">
                <a16:creationId xmlns:a16="http://schemas.microsoft.com/office/drawing/2014/main" id="{EB9295F7-2061-4717-AD6D-D47FF0B867D3}"/>
              </a:ext>
            </a:extLst>
          </p:cNvPr>
          <p:cNvSpPr txBox="1">
            <a:spLocks noChangeArrowheads="1"/>
          </p:cNvSpPr>
          <p:nvPr/>
        </p:nvSpPr>
        <p:spPr bwMode="auto">
          <a:xfrm>
            <a:off x="3675063" y="5084764"/>
            <a:ext cx="259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FF0066"/>
                </a:solidFill>
                <a:latin typeface="Tahoma" panose="020B0604030504040204" pitchFamily="34" charset="0"/>
              </a:rPr>
              <a:t>Cây cần </a:t>
            </a:r>
          </a:p>
          <a:p>
            <a:pPr algn="ctr" eaLnBrk="0" fontAlgn="base" hangingPunct="0">
              <a:spcBef>
                <a:spcPct val="0"/>
              </a:spcBef>
              <a:spcAft>
                <a:spcPct val="0"/>
              </a:spcAft>
              <a:buNone/>
            </a:pPr>
            <a:r>
              <a:rPr lang="en-US" altLang="en-US" sz="2400">
                <a:solidFill>
                  <a:srgbClr val="FF0066"/>
                </a:solidFill>
                <a:latin typeface="Tahoma" panose="020B0604030504040204" pitchFamily="34" charset="0"/>
              </a:rPr>
              <a:t>ánh sáng nhất</a:t>
            </a:r>
          </a:p>
        </p:txBody>
      </p:sp>
      <p:sp>
        <p:nvSpPr>
          <p:cNvPr id="180264" name="Text Box 40">
            <a:extLst>
              <a:ext uri="{FF2B5EF4-FFF2-40B4-BE49-F238E27FC236}">
                <a16:creationId xmlns:a16="http://schemas.microsoft.com/office/drawing/2014/main" id="{A5A19B83-F8F3-4B34-92A7-A84E6677D799}"/>
              </a:ext>
            </a:extLst>
          </p:cNvPr>
          <p:cNvSpPr txBox="1">
            <a:spLocks noChangeArrowheads="1"/>
          </p:cNvSpPr>
          <p:nvPr/>
        </p:nvSpPr>
        <p:spPr bwMode="auto">
          <a:xfrm>
            <a:off x="6265863" y="5084764"/>
            <a:ext cx="403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400">
                <a:solidFill>
                  <a:srgbClr val="003300"/>
                </a:solidFill>
                <a:latin typeface="Tahoma" panose="020B0604030504040204" pitchFamily="34" charset="0"/>
              </a:rPr>
              <a:t>Thiếu ánh sáng cây sẽ</a:t>
            </a:r>
          </a:p>
          <a:p>
            <a:pPr algn="ctr" eaLnBrk="0" fontAlgn="base" hangingPunct="0">
              <a:spcBef>
                <a:spcPct val="0"/>
              </a:spcBef>
              <a:spcAft>
                <a:spcPct val="0"/>
              </a:spcAft>
              <a:buNone/>
            </a:pPr>
            <a:r>
              <a:rPr lang="en-US" altLang="en-US" sz="2400">
                <a:solidFill>
                  <a:srgbClr val="003300"/>
                </a:solidFill>
                <a:latin typeface="Tahoma" panose="020B0604030504040204" pitchFamily="34" charset="0"/>
              </a:rPr>
              <a:t>không còn màu xanh</a:t>
            </a:r>
          </a:p>
        </p:txBody>
      </p:sp>
      <p:sp>
        <p:nvSpPr>
          <p:cNvPr id="12328" name="Text Box 44">
            <a:extLst>
              <a:ext uri="{FF2B5EF4-FFF2-40B4-BE49-F238E27FC236}">
                <a16:creationId xmlns:a16="http://schemas.microsoft.com/office/drawing/2014/main" id="{8BFE1F4C-8198-4106-BF49-A7431CACF4A2}"/>
              </a:ext>
            </a:extLst>
          </p:cNvPr>
          <p:cNvSpPr txBox="1">
            <a:spLocks noChangeArrowheads="1"/>
          </p:cNvSpPr>
          <p:nvPr/>
        </p:nvSpPr>
        <p:spPr bwMode="auto">
          <a:xfrm>
            <a:off x="2362200" y="990600"/>
            <a:ext cx="3429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600" b="1" u="sng">
                <a:solidFill>
                  <a:srgbClr val="FF0066"/>
                </a:solidFill>
              </a:rPr>
              <a:t>BÀI TẬP 1 (SGK/93):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0227"/>
                                        </p:tgtEl>
                                        <p:attrNameLst>
                                          <p:attrName>style.visibility</p:attrName>
                                        </p:attrNameLst>
                                      </p:cBhvr>
                                      <p:to>
                                        <p:strVal val="visible"/>
                                      </p:to>
                                    </p:set>
                                    <p:animEffect transition="in" filter="fade">
                                      <p:cBhvr>
                                        <p:cTn id="7" dur="2000"/>
                                        <p:tgtEl>
                                          <p:spTgt spid="180227"/>
                                        </p:tgtEl>
                                      </p:cBhvr>
                                    </p:animEffect>
                                  </p:childTnLst>
                                </p:cTn>
                              </p:par>
                              <p:par>
                                <p:cTn id="8" presetID="10" presetClass="entr" presetSubtype="0" fill="hold" nodeType="withEffect">
                                  <p:stCondLst>
                                    <p:cond delay="0"/>
                                  </p:stCondLst>
                                  <p:childTnLst>
                                    <p:set>
                                      <p:cBhvr>
                                        <p:cTn id="9" dur="1" fill="hold">
                                          <p:stCondLst>
                                            <p:cond delay="0"/>
                                          </p:stCondLst>
                                        </p:cTn>
                                        <p:tgtEl>
                                          <p:spTgt spid="180253">
                                            <p:txEl>
                                              <p:pRg st="0" end="0"/>
                                            </p:txEl>
                                          </p:spTgt>
                                        </p:tgtEl>
                                        <p:attrNameLst>
                                          <p:attrName>style.visibility</p:attrName>
                                        </p:attrNameLst>
                                      </p:cBhvr>
                                      <p:to>
                                        <p:strVal val="visible"/>
                                      </p:to>
                                    </p:set>
                                    <p:animEffect transition="in" filter="fade">
                                      <p:cBhvr>
                                        <p:cTn id="10" dur="2000"/>
                                        <p:tgtEl>
                                          <p:spTgt spid="18025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0254"/>
                                        </p:tgtEl>
                                        <p:attrNameLst>
                                          <p:attrName>style.visibility</p:attrName>
                                        </p:attrNameLst>
                                      </p:cBhvr>
                                      <p:to>
                                        <p:strVal val="visible"/>
                                      </p:to>
                                    </p:set>
                                    <p:animEffect transition="in" filter="fade">
                                      <p:cBhvr>
                                        <p:cTn id="13" dur="2000"/>
                                        <p:tgtEl>
                                          <p:spTgt spid="1802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0255"/>
                                        </p:tgtEl>
                                        <p:attrNameLst>
                                          <p:attrName>style.visibility</p:attrName>
                                        </p:attrNameLst>
                                      </p:cBhvr>
                                      <p:to>
                                        <p:strVal val="visible"/>
                                      </p:to>
                                    </p:set>
                                    <p:animEffect transition="in" filter="fade">
                                      <p:cBhvr>
                                        <p:cTn id="16" dur="2000"/>
                                        <p:tgtEl>
                                          <p:spTgt spid="1802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0256"/>
                                        </p:tgtEl>
                                        <p:attrNameLst>
                                          <p:attrName>style.visibility</p:attrName>
                                        </p:attrNameLst>
                                      </p:cBhvr>
                                      <p:to>
                                        <p:strVal val="visible"/>
                                      </p:to>
                                    </p:set>
                                    <p:animEffect transition="in" filter="fade">
                                      <p:cBhvr>
                                        <p:cTn id="19" dur="2000"/>
                                        <p:tgtEl>
                                          <p:spTgt spid="1802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80257"/>
                                        </p:tgtEl>
                                        <p:attrNameLst>
                                          <p:attrName>style.visibility</p:attrName>
                                        </p:attrNameLst>
                                      </p:cBhvr>
                                      <p:to>
                                        <p:strVal val="visible"/>
                                      </p:to>
                                    </p:set>
                                    <p:anim calcmode="discrete" valueType="clr">
                                      <p:cBhvr override="childStyle">
                                        <p:cTn id="24" dur="80"/>
                                        <p:tgtEl>
                                          <p:spTgt spid="18025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80257"/>
                                        </p:tgtEl>
                                        <p:attrNameLst>
                                          <p:attrName>fillcolor</p:attrName>
                                        </p:attrNameLst>
                                      </p:cBhvr>
                                      <p:tavLst>
                                        <p:tav tm="0">
                                          <p:val>
                                            <p:clrVal>
                                              <a:schemeClr val="accent2"/>
                                            </p:clrVal>
                                          </p:val>
                                        </p:tav>
                                        <p:tav tm="50000">
                                          <p:val>
                                            <p:clrVal>
                                              <a:schemeClr val="hlink"/>
                                            </p:clrVal>
                                          </p:val>
                                        </p:tav>
                                      </p:tavLst>
                                    </p:anim>
                                    <p:set>
                                      <p:cBhvr>
                                        <p:cTn id="26" dur="80"/>
                                        <p:tgtEl>
                                          <p:spTgt spid="180257"/>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80258"/>
                                        </p:tgtEl>
                                        <p:attrNameLst>
                                          <p:attrName>style.visibility</p:attrName>
                                        </p:attrNameLst>
                                      </p:cBhvr>
                                      <p:to>
                                        <p:strVal val="visible"/>
                                      </p:to>
                                    </p:set>
                                    <p:anim calcmode="discrete" valueType="clr">
                                      <p:cBhvr override="childStyle">
                                        <p:cTn id="31" dur="80"/>
                                        <p:tgtEl>
                                          <p:spTgt spid="18025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0258"/>
                                        </p:tgtEl>
                                        <p:attrNameLst>
                                          <p:attrName>fillcolor</p:attrName>
                                        </p:attrNameLst>
                                      </p:cBhvr>
                                      <p:tavLst>
                                        <p:tav tm="0">
                                          <p:val>
                                            <p:clrVal>
                                              <a:schemeClr val="accent2"/>
                                            </p:clrVal>
                                          </p:val>
                                        </p:tav>
                                        <p:tav tm="50000">
                                          <p:val>
                                            <p:clrVal>
                                              <a:schemeClr val="hlink"/>
                                            </p:clrVal>
                                          </p:val>
                                        </p:tav>
                                      </p:tavLst>
                                    </p:anim>
                                    <p:set>
                                      <p:cBhvr>
                                        <p:cTn id="33" dur="80"/>
                                        <p:tgtEl>
                                          <p:spTgt spid="180258"/>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80259"/>
                                        </p:tgtEl>
                                        <p:attrNameLst>
                                          <p:attrName>style.visibility</p:attrName>
                                        </p:attrNameLst>
                                      </p:cBhvr>
                                      <p:to>
                                        <p:strVal val="visible"/>
                                      </p:to>
                                    </p:set>
                                    <p:anim calcmode="discrete" valueType="clr">
                                      <p:cBhvr override="childStyle">
                                        <p:cTn id="38" dur="80"/>
                                        <p:tgtEl>
                                          <p:spTgt spid="18025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80259"/>
                                        </p:tgtEl>
                                        <p:attrNameLst>
                                          <p:attrName>fillcolor</p:attrName>
                                        </p:attrNameLst>
                                      </p:cBhvr>
                                      <p:tavLst>
                                        <p:tav tm="0">
                                          <p:val>
                                            <p:clrVal>
                                              <a:schemeClr val="accent2"/>
                                            </p:clrVal>
                                          </p:val>
                                        </p:tav>
                                        <p:tav tm="50000">
                                          <p:val>
                                            <p:clrVal>
                                              <a:schemeClr val="hlink"/>
                                            </p:clrVal>
                                          </p:val>
                                        </p:tav>
                                      </p:tavLst>
                                    </p:anim>
                                    <p:set>
                                      <p:cBhvr>
                                        <p:cTn id="40" dur="80"/>
                                        <p:tgtEl>
                                          <p:spTgt spid="180259"/>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80260"/>
                                        </p:tgtEl>
                                        <p:attrNameLst>
                                          <p:attrName>style.visibility</p:attrName>
                                        </p:attrNameLst>
                                      </p:cBhvr>
                                      <p:to>
                                        <p:strVal val="visible"/>
                                      </p:to>
                                    </p:set>
                                    <p:anim calcmode="discrete" valueType="clr">
                                      <p:cBhvr override="childStyle">
                                        <p:cTn id="45" dur="80"/>
                                        <p:tgtEl>
                                          <p:spTgt spid="180260"/>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80260"/>
                                        </p:tgtEl>
                                        <p:attrNameLst>
                                          <p:attrName>fillcolor</p:attrName>
                                        </p:attrNameLst>
                                      </p:cBhvr>
                                      <p:tavLst>
                                        <p:tav tm="0">
                                          <p:val>
                                            <p:clrVal>
                                              <a:schemeClr val="accent2"/>
                                            </p:clrVal>
                                          </p:val>
                                        </p:tav>
                                        <p:tav tm="50000">
                                          <p:val>
                                            <p:clrVal>
                                              <a:schemeClr val="hlink"/>
                                            </p:clrVal>
                                          </p:val>
                                        </p:tav>
                                      </p:tavLst>
                                    </p:anim>
                                    <p:set>
                                      <p:cBhvr>
                                        <p:cTn id="47" dur="80"/>
                                        <p:tgtEl>
                                          <p:spTgt spid="180260"/>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80261"/>
                                        </p:tgtEl>
                                        <p:attrNameLst>
                                          <p:attrName>style.visibility</p:attrName>
                                        </p:attrNameLst>
                                      </p:cBhvr>
                                      <p:to>
                                        <p:strVal val="visible"/>
                                      </p:to>
                                    </p:set>
                                    <p:anim calcmode="discrete" valueType="clr">
                                      <p:cBhvr override="childStyle">
                                        <p:cTn id="52" dur="80"/>
                                        <p:tgtEl>
                                          <p:spTgt spid="180261"/>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80261"/>
                                        </p:tgtEl>
                                        <p:attrNameLst>
                                          <p:attrName>fillcolor</p:attrName>
                                        </p:attrNameLst>
                                      </p:cBhvr>
                                      <p:tavLst>
                                        <p:tav tm="0">
                                          <p:val>
                                            <p:clrVal>
                                              <a:schemeClr val="accent2"/>
                                            </p:clrVal>
                                          </p:val>
                                        </p:tav>
                                        <p:tav tm="50000">
                                          <p:val>
                                            <p:clrVal>
                                              <a:schemeClr val="hlink"/>
                                            </p:clrVal>
                                          </p:val>
                                        </p:tav>
                                      </p:tavLst>
                                    </p:anim>
                                    <p:set>
                                      <p:cBhvr>
                                        <p:cTn id="54" dur="80"/>
                                        <p:tgtEl>
                                          <p:spTgt spid="180261"/>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80262"/>
                                        </p:tgtEl>
                                        <p:attrNameLst>
                                          <p:attrName>style.visibility</p:attrName>
                                        </p:attrNameLst>
                                      </p:cBhvr>
                                      <p:to>
                                        <p:strVal val="visible"/>
                                      </p:to>
                                    </p:set>
                                    <p:anim calcmode="discrete" valueType="clr">
                                      <p:cBhvr override="childStyle">
                                        <p:cTn id="59" dur="80"/>
                                        <p:tgtEl>
                                          <p:spTgt spid="180262"/>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80262"/>
                                        </p:tgtEl>
                                        <p:attrNameLst>
                                          <p:attrName>fillcolor</p:attrName>
                                        </p:attrNameLst>
                                      </p:cBhvr>
                                      <p:tavLst>
                                        <p:tav tm="0">
                                          <p:val>
                                            <p:clrVal>
                                              <a:schemeClr val="accent2"/>
                                            </p:clrVal>
                                          </p:val>
                                        </p:tav>
                                        <p:tav tm="50000">
                                          <p:val>
                                            <p:clrVal>
                                              <a:schemeClr val="hlink"/>
                                            </p:clrVal>
                                          </p:val>
                                        </p:tav>
                                      </p:tavLst>
                                    </p:anim>
                                    <p:set>
                                      <p:cBhvr>
                                        <p:cTn id="61" dur="80"/>
                                        <p:tgtEl>
                                          <p:spTgt spid="180262"/>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180263"/>
                                        </p:tgtEl>
                                        <p:attrNameLst>
                                          <p:attrName>style.visibility</p:attrName>
                                        </p:attrNameLst>
                                      </p:cBhvr>
                                      <p:to>
                                        <p:strVal val="visible"/>
                                      </p:to>
                                    </p:set>
                                    <p:anim calcmode="discrete" valueType="clr">
                                      <p:cBhvr override="childStyle">
                                        <p:cTn id="66" dur="80"/>
                                        <p:tgtEl>
                                          <p:spTgt spid="180263"/>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80263"/>
                                        </p:tgtEl>
                                        <p:attrNameLst>
                                          <p:attrName>fillcolor</p:attrName>
                                        </p:attrNameLst>
                                      </p:cBhvr>
                                      <p:tavLst>
                                        <p:tav tm="0">
                                          <p:val>
                                            <p:clrVal>
                                              <a:schemeClr val="accent2"/>
                                            </p:clrVal>
                                          </p:val>
                                        </p:tav>
                                        <p:tav tm="50000">
                                          <p:val>
                                            <p:clrVal>
                                              <a:schemeClr val="hlink"/>
                                            </p:clrVal>
                                          </p:val>
                                        </p:tav>
                                      </p:tavLst>
                                    </p:anim>
                                    <p:set>
                                      <p:cBhvr>
                                        <p:cTn id="68" dur="80"/>
                                        <p:tgtEl>
                                          <p:spTgt spid="180263"/>
                                        </p:tgtEl>
                                        <p:attrNameLst>
                                          <p:attrName>fill.type</p:attrName>
                                        </p:attrNameLst>
                                      </p:cBhvr>
                                      <p:to>
                                        <p:strVal val="solid"/>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7" presetClass="entr" presetSubtype="0" fill="hold" grpId="0" nodeType="clickEffect">
                                  <p:stCondLst>
                                    <p:cond delay="0"/>
                                  </p:stCondLst>
                                  <p:iterate type="lt">
                                    <p:tmPct val="50000"/>
                                  </p:iterate>
                                  <p:childTnLst>
                                    <p:set>
                                      <p:cBhvr>
                                        <p:cTn id="72" dur="1" fill="hold">
                                          <p:stCondLst>
                                            <p:cond delay="0"/>
                                          </p:stCondLst>
                                        </p:cTn>
                                        <p:tgtEl>
                                          <p:spTgt spid="180264"/>
                                        </p:tgtEl>
                                        <p:attrNameLst>
                                          <p:attrName>style.visibility</p:attrName>
                                        </p:attrNameLst>
                                      </p:cBhvr>
                                      <p:to>
                                        <p:strVal val="visible"/>
                                      </p:to>
                                    </p:set>
                                    <p:anim calcmode="discrete" valueType="clr">
                                      <p:cBhvr override="childStyle">
                                        <p:cTn id="73" dur="80"/>
                                        <p:tgtEl>
                                          <p:spTgt spid="180264"/>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180264"/>
                                        </p:tgtEl>
                                        <p:attrNameLst>
                                          <p:attrName>fillcolor</p:attrName>
                                        </p:attrNameLst>
                                      </p:cBhvr>
                                      <p:tavLst>
                                        <p:tav tm="0">
                                          <p:val>
                                            <p:clrVal>
                                              <a:schemeClr val="accent2"/>
                                            </p:clrVal>
                                          </p:val>
                                        </p:tav>
                                        <p:tav tm="50000">
                                          <p:val>
                                            <p:clrVal>
                                              <a:schemeClr val="hlink"/>
                                            </p:clrVal>
                                          </p:val>
                                        </p:tav>
                                      </p:tavLst>
                                    </p:anim>
                                    <p:set>
                                      <p:cBhvr>
                                        <p:cTn id="75" dur="80"/>
                                        <p:tgtEl>
                                          <p:spTgt spid="1802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4" grpId="0"/>
      <p:bldP spid="180255" grpId="0"/>
      <p:bldP spid="180256" grpId="0"/>
      <p:bldP spid="180258" grpId="0"/>
      <p:bldP spid="180259" grpId="0"/>
      <p:bldP spid="180260" grpId="0"/>
      <p:bldP spid="180261" grpId="0"/>
      <p:bldP spid="180262" grpId="0"/>
      <p:bldP spid="180263" grpId="0"/>
      <p:bldP spid="18026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Words>
  <Application>Microsoft Office PowerPoint</Application>
  <PresentationFormat>Widescreen</PresentationFormat>
  <Paragraphs>69</Paragraphs>
  <Slides>15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.VnTime</vt:lpstr>
      <vt:lpstr>Arial</vt:lpstr>
      <vt:lpstr>Calibri</vt:lpstr>
      <vt:lpstr>Tahoma</vt:lpstr>
      <vt:lpstr>Times New Roman</vt:lpstr>
      <vt:lpstr>VNI-Revue</vt:lpstr>
      <vt:lpstr>Wingdings</vt:lpstr>
      <vt:lpstr>Default Design</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tu</cp:lastModifiedBy>
  <cp:revision>1</cp:revision>
  <dcterms:created xsi:type="dcterms:W3CDTF">2020-11-03T16:57:17Z</dcterms:created>
  <dcterms:modified xsi:type="dcterms:W3CDTF">2020-11-03T16:57:32Z</dcterms:modified>
</cp:coreProperties>
</file>