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0" r:id="rId3"/>
    <p:sldId id="258" r:id="rId4"/>
    <p:sldId id="276" r:id="rId5"/>
    <p:sldId id="277" r:id="rId6"/>
    <p:sldId id="278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3F68C-FD5D-46A9-8D05-F1A9C1AC2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3D12-646D-4986-BFBC-A975F7311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4095B-90D0-4D8E-88A4-C9086A8E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E6781A-A6A5-470C-A1D0-0880D0EADE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741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EFB35-A5DD-4C0C-9911-043FA8ED4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92346-BD66-4B1B-A270-4B5B6939E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44707-AC03-4FAE-A9A9-93EB3293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3A9A8-9119-44EB-97AF-E24AAD053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311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23C8B-4382-4FA3-B5B1-068CEDEA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182BA-06D0-45D4-B075-9ADCAE39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6E542-F865-4250-A4A8-FD3FD75D7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E1CC3-6D59-41F0-81AC-E5637DB604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50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48FC229-9A99-4E53-ABFA-A3F942D9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D6C1823-0BE2-4CB2-8844-CBF3C694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78E4152-5B91-48BB-9D03-DC12007D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8212E-FD4E-4502-98E9-AE34EB1A8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59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EA0D8-6330-4A43-9A4A-60DFE895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80EB8-5E38-4877-A62E-69FE9F117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9F43A-F913-4DEA-B013-A27A03422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50D43-F776-4236-A473-1F901DA79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02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AF038-7FF6-48B8-BC99-AED912554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E8FEA-AEC9-4478-81A4-91517CFB0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8FC48-0371-463B-9BED-D6FDE09B4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CA572-9C96-4708-BDB8-612244469D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77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A956FF-3F2B-4EC2-A11B-B5C783A6C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58741D-2B89-4357-A270-BC99D9EE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437905-3849-44F7-9823-B99CF3944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62729-17CA-4FC2-B2A3-F14B14FB1F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120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56F3D6-D15B-425C-82BC-6741FA84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D9C04DF-1857-4006-8CA5-F50869651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7BD908F-77C6-485C-8D05-A9FF88BB9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2C834-D289-4E68-9CEA-5D18A996D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01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62D65C9-6AC2-4060-91DA-269B184F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BC2B8A0-ADD2-4600-A28D-93BC90461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DC213D2-E13E-4290-85D1-94C9197BC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F98D1-7D21-4234-9247-56302B124E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135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9ED44FB-7FBD-4C2A-A24D-765C1FAD4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FC4CD83-473B-4AD5-8043-BF83920E4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79CE438-3A05-4DA9-8C9D-6B603E8B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45765-B74D-4A56-9F62-BAC059EF4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731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0B65CD6-FB34-4D08-A59F-C6513EC6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B85CD6C-1CB7-49C6-9603-95937134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BCB07E-5D0D-43A5-A890-0AB70CE6A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C9EB3-57EE-465B-BCFA-6BADFB663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0377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9CCF778-F9B9-4E13-B377-734892CA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2C5EDCF-8BEF-4551-A87E-9D2989964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5E34E49-C2B6-454B-A29F-337F5B64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ABA30-AF02-47A4-8B37-D5A58E3CEC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07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C741250-ABC4-4524-B936-A9D297C32A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F8D9EB4-02FC-4976-AFB0-02B0961F693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F013D-1C8B-42D3-9BC3-68C5B81DB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C8E0E-4EE8-4B8C-B6F9-E438876C00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8F45B-3FCE-4D4C-BB6A-72426E88B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D33C26C-FE95-4844-A29A-A522A45AAE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74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Cong%20hai%20STP\Tiet%2044%20Luyen%20tap%20chung\Nhung%20bong%20hoa%20nhung%20bai%20ca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Cong%20hai%20STP\Tiet%2044%20Luyen%20tap%20chung\Nhung%20bong%20hoa%20nhung%20bai%20ca.mp3" TargetMode="Externa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6" descr="hd2">
            <a:extLst>
              <a:ext uri="{FF2B5EF4-FFF2-40B4-BE49-F238E27FC236}">
                <a16:creationId xmlns:a16="http://schemas.microsoft.com/office/drawing/2014/main" id="{6DDFDEE7-AD2E-483A-AA37-1702F8A823F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62200" y="914400"/>
            <a:ext cx="4114800" cy="44259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542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38100" dir="2639959" algn="b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</a:p>
        </p:txBody>
      </p:sp>
      <p:sp>
        <p:nvSpPr>
          <p:cNvPr id="4" name="WordArt 7" descr="lollipop[1]">
            <a:extLst>
              <a:ext uri="{FF2B5EF4-FFF2-40B4-BE49-F238E27FC236}">
                <a16:creationId xmlns:a16="http://schemas.microsoft.com/office/drawing/2014/main" id="{6DA7BEB3-C0FC-45F3-A8BF-CF46A80D7C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15175" y="1752600"/>
            <a:ext cx="16002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>
                <a:ln w="12700">
                  <a:solidFill>
                    <a:srgbClr val="333399"/>
                  </a:solidFill>
                  <a:round/>
                  <a:headEnd/>
                  <a:tailEnd/>
                </a:ln>
                <a:blipFill dpi="0" rotWithShape="1">
                  <a:blip r:embed="rId2"/>
                  <a:srcRect/>
                  <a:stretch>
                    <a:fillRect/>
                  </a:stretch>
                </a:blipFill>
                <a:latin typeface="VNI-Revue"/>
              </a:rPr>
              <a:t>5</a:t>
            </a:r>
          </a:p>
        </p:txBody>
      </p:sp>
      <p:pic>
        <p:nvPicPr>
          <p:cNvPr id="5" name="Picture 10" descr="05">
            <a:extLst>
              <a:ext uri="{FF2B5EF4-FFF2-40B4-BE49-F238E27FC236}">
                <a16:creationId xmlns:a16="http://schemas.microsoft.com/office/drawing/2014/main" id="{3E58836D-8199-48E6-A37B-E87D1AAEAC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4838700"/>
            <a:ext cx="16954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1" descr="16258966[1]">
            <a:extLst>
              <a:ext uri="{FF2B5EF4-FFF2-40B4-BE49-F238E27FC236}">
                <a16:creationId xmlns:a16="http://schemas.microsoft.com/office/drawing/2014/main" id="{450E29DE-FE03-4950-9D64-2E6A6D321E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34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2" descr="02142214[1]">
            <a:extLst>
              <a:ext uri="{FF2B5EF4-FFF2-40B4-BE49-F238E27FC236}">
                <a16:creationId xmlns:a16="http://schemas.microsoft.com/office/drawing/2014/main" id="{0C84AAC6-9122-4577-8B92-F49F2602B39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3" descr="02142214[1]">
            <a:extLst>
              <a:ext uri="{FF2B5EF4-FFF2-40B4-BE49-F238E27FC236}">
                <a16:creationId xmlns:a16="http://schemas.microsoft.com/office/drawing/2014/main" id="{A78A5AAA-F9D6-41AF-8897-FC574D2A3DB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4" descr="02142214[1]">
            <a:extLst>
              <a:ext uri="{FF2B5EF4-FFF2-40B4-BE49-F238E27FC236}">
                <a16:creationId xmlns:a16="http://schemas.microsoft.com/office/drawing/2014/main" id="{D3460CAD-81AF-4068-9A91-E91C5A0A7A4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276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5" descr="16258966[1]">
            <a:extLst>
              <a:ext uri="{FF2B5EF4-FFF2-40B4-BE49-F238E27FC236}">
                <a16:creationId xmlns:a16="http://schemas.microsoft.com/office/drawing/2014/main" id="{31C86727-C25B-41CC-BC22-41A1D4D7CAF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6670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6" descr="16258966[1]">
            <a:extLst>
              <a:ext uri="{FF2B5EF4-FFF2-40B4-BE49-F238E27FC236}">
                <a16:creationId xmlns:a16="http://schemas.microsoft.com/office/drawing/2014/main" id="{B24850F9-A08E-4033-BCCB-706BC4DF5D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2192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7" descr="16258966[1]">
            <a:extLst>
              <a:ext uri="{FF2B5EF4-FFF2-40B4-BE49-F238E27FC236}">
                <a16:creationId xmlns:a16="http://schemas.microsoft.com/office/drawing/2014/main" id="{BA3158DE-0504-4EDA-A4EE-FDF6FB1BD15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62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8" descr="16258966[1]">
            <a:extLst>
              <a:ext uri="{FF2B5EF4-FFF2-40B4-BE49-F238E27FC236}">
                <a16:creationId xmlns:a16="http://schemas.microsoft.com/office/drawing/2014/main" id="{CE0646BD-9703-4B20-97D3-341A26EE17F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5181600"/>
            <a:ext cx="4762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9" descr="1STAROLL">
            <a:extLst>
              <a:ext uri="{FF2B5EF4-FFF2-40B4-BE49-F238E27FC236}">
                <a16:creationId xmlns:a16="http://schemas.microsoft.com/office/drawing/2014/main" id="{438647D8-E1E1-4324-92F5-45FE926F8B3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20" descr="1STAROLL">
            <a:extLst>
              <a:ext uri="{FF2B5EF4-FFF2-40B4-BE49-F238E27FC236}">
                <a16:creationId xmlns:a16="http://schemas.microsoft.com/office/drawing/2014/main" id="{1D6C0169-5065-4D29-B98E-7AE2ECBB5BA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0668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21" descr="1STAROLL">
            <a:extLst>
              <a:ext uri="{FF2B5EF4-FFF2-40B4-BE49-F238E27FC236}">
                <a16:creationId xmlns:a16="http://schemas.microsoft.com/office/drawing/2014/main" id="{199ABB68-636E-48B9-A209-BF257A2D04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22" descr="1STAROLL">
            <a:extLst>
              <a:ext uri="{FF2B5EF4-FFF2-40B4-BE49-F238E27FC236}">
                <a16:creationId xmlns:a16="http://schemas.microsoft.com/office/drawing/2014/main" id="{CCA39115-6AC7-42FD-8133-D24F18B4D39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775" y="3349625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26" descr="pinksparkle6df1">
            <a:extLst>
              <a:ext uri="{FF2B5EF4-FFF2-40B4-BE49-F238E27FC236}">
                <a16:creationId xmlns:a16="http://schemas.microsoft.com/office/drawing/2014/main" id="{578F47BB-18AC-403F-9FCF-9D7C0C1E2DB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429001"/>
            <a:ext cx="6858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30" descr="th_b9hsm1">
            <a:extLst>
              <a:ext uri="{FF2B5EF4-FFF2-40B4-BE49-F238E27FC236}">
                <a16:creationId xmlns:a16="http://schemas.microsoft.com/office/drawing/2014/main" id="{391F90F2-DF0F-40D8-BE87-94F24420E0B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1" y="11430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34" descr="th_b9hsm1">
            <a:extLst>
              <a:ext uri="{FF2B5EF4-FFF2-40B4-BE49-F238E27FC236}">
                <a16:creationId xmlns:a16="http://schemas.microsoft.com/office/drawing/2014/main" id="{1F49B3F9-4269-4FC3-AEEC-D9BAED32579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6019801"/>
            <a:ext cx="2000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BFlower23">
            <a:extLst>
              <a:ext uri="{FF2B5EF4-FFF2-40B4-BE49-F238E27FC236}">
                <a16:creationId xmlns:a16="http://schemas.microsoft.com/office/drawing/2014/main" id="{2DE49711-ED6B-4193-B16E-149DF79B4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4">
            <a:extLst>
              <a:ext uri="{FF2B5EF4-FFF2-40B4-BE49-F238E27FC236}">
                <a16:creationId xmlns:a16="http://schemas.microsoft.com/office/drawing/2014/main" id="{75E12AA4-0D49-4905-A04C-3C0A4FD80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1"/>
            <a:ext cx="541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>
              <a:solidFill>
                <a:prstClr val="black"/>
              </a:solidFill>
              <a:latin typeface=".VnTime" panose="020B7200000000000000" pitchFamily="34" charset="0"/>
            </a:endParaRPr>
          </a:p>
        </p:txBody>
      </p:sp>
      <p:sp>
        <p:nvSpPr>
          <p:cNvPr id="30729" name="WordArt 9">
            <a:extLst>
              <a:ext uri="{FF2B5EF4-FFF2-40B4-BE49-F238E27FC236}">
                <a16:creationId xmlns:a16="http://schemas.microsoft.com/office/drawing/2014/main" id="{FF16E0AD-0312-46DF-8F3F-5941A97D2C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1905001"/>
            <a:ext cx="6629400" cy="1495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Tiết 44: Luyện tập chung</a:t>
            </a:r>
          </a:p>
        </p:txBody>
      </p:sp>
      <p:pic>
        <p:nvPicPr>
          <p:cNvPr id="4101" name="Picture 301" descr="POINSET2">
            <a:extLst>
              <a:ext uri="{FF2B5EF4-FFF2-40B4-BE49-F238E27FC236}">
                <a16:creationId xmlns:a16="http://schemas.microsoft.com/office/drawing/2014/main" id="{1AC9F99B-CF36-40FB-B14D-93851A7C1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76675">
            <a:off x="1524794" y="5018881"/>
            <a:ext cx="1700212" cy="180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301" descr="POINSET2">
            <a:extLst>
              <a:ext uri="{FF2B5EF4-FFF2-40B4-BE49-F238E27FC236}">
                <a16:creationId xmlns:a16="http://schemas.microsoft.com/office/drawing/2014/main" id="{2336B01F-26BB-4EA7-AA46-2554B8682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042400" y="5008564"/>
            <a:ext cx="1701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5" name="Nhung bong hoa nhung bai ca.mp3">
            <a:hlinkClick r:id="" action="ppaction://media"/>
            <a:extLst>
              <a:ext uri="{FF2B5EF4-FFF2-40B4-BE49-F238E27FC236}">
                <a16:creationId xmlns:a16="http://schemas.microsoft.com/office/drawing/2014/main" id="{6A78F954-DA15-41ED-A54F-FB2F7EA9BD5E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6324600"/>
            <a:ext cx="304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004" fill="hold"/>
                                        <p:tgtEl>
                                          <p:spTgt spid="307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3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WordArt 3">
            <a:extLst>
              <a:ext uri="{FF2B5EF4-FFF2-40B4-BE49-F238E27FC236}">
                <a16:creationId xmlns:a16="http://schemas.microsoft.com/office/drawing/2014/main" id="{E4981E0F-34EB-4165-B940-63B557BCD4C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1143000"/>
            <a:ext cx="3657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al Narrow"/>
              </a:rPr>
              <a:t> </a:t>
            </a:r>
            <a:r>
              <a:rPr lang="en-US" sz="44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al Narrow"/>
              </a:rPr>
              <a:t>bµi</a:t>
            </a:r>
            <a:r>
              <a:rPr lang="en-US" sz="4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al Narrow"/>
              </a:rPr>
              <a:t> </a:t>
            </a:r>
            <a:r>
              <a:rPr lang="en-US" sz="44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al Narrow"/>
              </a:rPr>
              <a:t>cò</a:t>
            </a:r>
            <a:endParaRPr lang="en-US" sz="44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ial Narrow"/>
            </a:endParaRPr>
          </a:p>
        </p:txBody>
      </p:sp>
      <p:sp>
        <p:nvSpPr>
          <p:cNvPr id="8269" name="Rectangle 77">
            <a:extLst>
              <a:ext uri="{FF2B5EF4-FFF2-40B4-BE49-F238E27FC236}">
                <a16:creationId xmlns:a16="http://schemas.microsoft.com/office/drawing/2014/main" id="{138C3A59-E197-47EB-AD0A-E76551648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1676400"/>
            <a:ext cx="762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70" name="Line 78">
            <a:extLst>
              <a:ext uri="{FF2B5EF4-FFF2-40B4-BE49-F238E27FC236}">
                <a16:creationId xmlns:a16="http://schemas.microsoft.com/office/drawing/2014/main" id="{23D66037-507A-4BF0-A9C5-EF8544B5EA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5600" y="1676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71" name="Line 79">
            <a:extLst>
              <a:ext uri="{FF2B5EF4-FFF2-40B4-BE49-F238E27FC236}">
                <a16:creationId xmlns:a16="http://schemas.microsoft.com/office/drawing/2014/main" id="{E4793EC2-7402-4797-A906-C3951323CB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9177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E2369874-2C23-4DC5-89D0-2B601AE52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3124200"/>
            <a:ext cx="1676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 0,37</a:t>
            </a:r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B8598803-817E-4913-9AF5-9DD8CC07F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200400"/>
            <a:ext cx="4953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37dm</a:t>
            </a:r>
            <a:r>
              <a:rPr lang="en-US" altLang="en-US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 baseline="-25000">
                <a:solidFill>
                  <a:prstClr val="black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 ......m</a:t>
            </a:r>
            <a:r>
              <a:rPr lang="en-US" altLang="en-US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endParaRPr lang="en-US" altLang="en-US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08437B2-9CC4-4034-B80F-743AAD67D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3886200"/>
            <a:ext cx="472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4m</a:t>
            </a:r>
            <a:r>
              <a:rPr lang="en-US" altLang="en-US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 </a:t>
            </a: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3dm</a:t>
            </a:r>
            <a:r>
              <a:rPr lang="en-US" altLang="en-US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= ….....m</a:t>
            </a:r>
            <a:r>
              <a:rPr lang="en-US" altLang="en-US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endParaRPr lang="en-US" altLang="en-US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8CAB36F0-48E5-4212-8742-4C5D8095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810000"/>
            <a:ext cx="1447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 4,03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F934FEBC-0C51-4A79-8943-5D257E11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514600"/>
            <a:ext cx="7620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Điền vào chỗ chấm: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8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8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8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9" grpId="0" animBg="1"/>
      <p:bldP spid="32779" grpId="0"/>
      <p:bldP spid="34" grpId="0" build="p"/>
      <p:bldP spid="2" grpId="0" build="p"/>
      <p:bldP spid="32778" grpId="0"/>
      <p:bldP spid="327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4" name="Title 1">
            <a:extLst>
              <a:ext uri="{FF2B5EF4-FFF2-40B4-BE49-F238E27FC236}">
                <a16:creationId xmlns:a16="http://schemas.microsoft.com/office/drawing/2014/main" id="{6DC77FAD-A702-40B0-85D0-ED3A8C1E6E16}"/>
              </a:ext>
            </a:extLst>
          </p:cNvPr>
          <p:cNvSpPr>
            <a:spLocks/>
          </p:cNvSpPr>
          <p:nvPr/>
        </p:nvSpPr>
        <p:spPr bwMode="auto">
          <a:xfrm>
            <a:off x="1846263" y="762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1.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thập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phân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thích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hợp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chỗ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chấm</a:t>
            </a:r>
            <a:endParaRPr lang="en-US" sz="3200" dirty="0">
              <a:solidFill>
                <a:prstClr val="blac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 Box 18">
            <a:extLst>
              <a:ext uri="{FF2B5EF4-FFF2-40B4-BE49-F238E27FC236}">
                <a16:creationId xmlns:a16="http://schemas.microsoft.com/office/drawing/2014/main" id="{627CD1EF-26F0-4E54-BC16-6D635FC0B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263" y="12954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a) 42m 34cm =              m                            </a:t>
            </a:r>
          </a:p>
        </p:txBody>
      </p:sp>
      <p:sp>
        <p:nvSpPr>
          <p:cNvPr id="10" name="Text Box 50">
            <a:extLst>
              <a:ext uri="{FF2B5EF4-FFF2-40B4-BE49-F238E27FC236}">
                <a16:creationId xmlns:a16="http://schemas.microsoft.com/office/drawing/2014/main" id="{890B5DAF-2DEB-4E21-AD11-1DDC11104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8650" y="1312864"/>
            <a:ext cx="2514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= 42,34 m</a:t>
            </a:r>
          </a:p>
        </p:txBody>
      </p:sp>
      <p:sp>
        <p:nvSpPr>
          <p:cNvPr id="11" name="Text Box 18">
            <a:extLst>
              <a:ext uri="{FF2B5EF4-FFF2-40B4-BE49-F238E27FC236}">
                <a16:creationId xmlns:a16="http://schemas.microsoft.com/office/drawing/2014/main" id="{FADE3A17-EE53-4168-A2A7-1F9BBA9C5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3622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b) 56m 29cm =             dm                            </a:t>
            </a:r>
          </a:p>
        </p:txBody>
      </p:sp>
      <p:sp>
        <p:nvSpPr>
          <p:cNvPr id="15" name="Text Box 50">
            <a:extLst>
              <a:ext uri="{FF2B5EF4-FFF2-40B4-BE49-F238E27FC236}">
                <a16:creationId xmlns:a16="http://schemas.microsoft.com/office/drawing/2014/main" id="{66EC851E-B5BF-4E05-9AF2-FB4F0D094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362200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= 562,9 m</a:t>
            </a:r>
          </a:p>
        </p:txBody>
      </p:sp>
      <p:sp>
        <p:nvSpPr>
          <p:cNvPr id="16" name="Text Box 18">
            <a:extLst>
              <a:ext uri="{FF2B5EF4-FFF2-40B4-BE49-F238E27FC236}">
                <a16:creationId xmlns:a16="http://schemas.microsoft.com/office/drawing/2014/main" id="{8375ACD9-5ECE-4A6D-BAB4-85337ECFC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4290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c) 6m 2cm =              m     =                       </a:t>
            </a:r>
          </a:p>
        </p:txBody>
      </p:sp>
      <p:sp>
        <p:nvSpPr>
          <p:cNvPr id="19" name="Text Box 50">
            <a:extLst>
              <a:ext uri="{FF2B5EF4-FFF2-40B4-BE49-F238E27FC236}">
                <a16:creationId xmlns:a16="http://schemas.microsoft.com/office/drawing/2014/main" id="{8EB65125-9E7A-4ED7-9E9A-57D025F7D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429000"/>
            <a:ext cx="20701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   6,02 m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72E5EF38-BEFB-4103-B284-4E9B9B1D0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572000"/>
            <a:ext cx="5105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d) 4352m  =              km                            </a:t>
            </a:r>
          </a:p>
        </p:txBody>
      </p:sp>
      <p:sp>
        <p:nvSpPr>
          <p:cNvPr id="23" name="Text Box 50">
            <a:extLst>
              <a:ext uri="{FF2B5EF4-FFF2-40B4-BE49-F238E27FC236}">
                <a16:creationId xmlns:a16="http://schemas.microsoft.com/office/drawing/2014/main" id="{B27187EF-7F32-4127-B789-3AFE4835C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4572000"/>
            <a:ext cx="213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>
                <a:solidFill>
                  <a:prstClr val="black"/>
                </a:solidFill>
                <a:latin typeface="Times New Roman" panose="02020603050405020304" pitchFamily="18" charset="0"/>
              </a:rPr>
              <a:t>= 4,352 m</a:t>
            </a:r>
          </a:p>
        </p:txBody>
      </p:sp>
      <p:grpSp>
        <p:nvGrpSpPr>
          <p:cNvPr id="3" name="Group 32">
            <a:extLst>
              <a:ext uri="{FF2B5EF4-FFF2-40B4-BE49-F238E27FC236}">
                <a16:creationId xmlns:a16="http://schemas.microsoft.com/office/drawing/2014/main" id="{66601734-5EAF-433A-96BA-FDA776C5C6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05400" y="1066800"/>
            <a:ext cx="1295400" cy="1111250"/>
            <a:chOff x="2496" y="1680"/>
            <a:chExt cx="816" cy="700"/>
          </a:xfrm>
        </p:grpSpPr>
        <p:sp>
          <p:nvSpPr>
            <p:cNvPr id="6173" name="AutoShape 31">
              <a:extLst>
                <a:ext uri="{FF2B5EF4-FFF2-40B4-BE49-F238E27FC236}">
                  <a16:creationId xmlns:a16="http://schemas.microsoft.com/office/drawing/2014/main" id="{F205C1EC-BBD6-4B6D-AAA3-C764AC19127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96" y="1680"/>
              <a:ext cx="81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4" name="Line 33">
              <a:extLst>
                <a:ext uri="{FF2B5EF4-FFF2-40B4-BE49-F238E27FC236}">
                  <a16:creationId xmlns:a16="http://schemas.microsoft.com/office/drawing/2014/main" id="{74A0EAF0-D76A-4281-A2DB-98DB250EC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7" y="2027"/>
              <a:ext cx="407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5" name="Rectangle 34">
              <a:extLst>
                <a:ext uri="{FF2B5EF4-FFF2-40B4-BE49-F238E27FC236}">
                  <a16:creationId xmlns:a16="http://schemas.microsoft.com/office/drawing/2014/main" id="{2666C67D-5B67-4F3B-87D0-5815FF95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" y="2063"/>
              <a:ext cx="396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100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6" name="Rectangle 35">
              <a:extLst>
                <a:ext uri="{FF2B5EF4-FFF2-40B4-BE49-F238E27FC236}">
                  <a16:creationId xmlns:a16="http://schemas.microsoft.com/office/drawing/2014/main" id="{1136F876-3D1B-455F-B4E2-4C178DACC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5" y="1696"/>
              <a:ext cx="26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34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7" name="Rectangle 36">
              <a:extLst>
                <a:ext uri="{FF2B5EF4-FFF2-40B4-BE49-F238E27FC236}">
                  <a16:creationId xmlns:a16="http://schemas.microsoft.com/office/drawing/2014/main" id="{D762533E-F2EC-4D50-B81F-81EB78D3B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7" y="1860"/>
              <a:ext cx="26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42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4" name="Group 38">
            <a:extLst>
              <a:ext uri="{FF2B5EF4-FFF2-40B4-BE49-F238E27FC236}">
                <a16:creationId xmlns:a16="http://schemas.microsoft.com/office/drawing/2014/main" id="{6FFB029F-8AAF-4E11-A7B5-057E3EAF3A1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05400" y="2133600"/>
            <a:ext cx="1295400" cy="1111250"/>
            <a:chOff x="2496" y="2352"/>
            <a:chExt cx="816" cy="700"/>
          </a:xfrm>
        </p:grpSpPr>
        <p:sp>
          <p:nvSpPr>
            <p:cNvPr id="6168" name="AutoShape 37">
              <a:extLst>
                <a:ext uri="{FF2B5EF4-FFF2-40B4-BE49-F238E27FC236}">
                  <a16:creationId xmlns:a16="http://schemas.microsoft.com/office/drawing/2014/main" id="{19E5DCA1-485C-413B-A9BA-1A3A6CE01EE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496" y="2352"/>
              <a:ext cx="816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9" name="Line 39">
              <a:extLst>
                <a:ext uri="{FF2B5EF4-FFF2-40B4-BE49-F238E27FC236}">
                  <a16:creationId xmlns:a16="http://schemas.microsoft.com/office/drawing/2014/main" id="{D7518C85-5B3A-4C39-B5D3-58D8D8F8B0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5" y="2699"/>
              <a:ext cx="270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0" name="Rectangle 40">
              <a:extLst>
                <a:ext uri="{FF2B5EF4-FFF2-40B4-BE49-F238E27FC236}">
                  <a16:creationId xmlns:a16="http://schemas.microsoft.com/office/drawing/2014/main" id="{BF524AAD-3300-4A09-B41F-549DE9F5C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2735"/>
              <a:ext cx="264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10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1" name="Rectangle 41">
              <a:extLst>
                <a:ext uri="{FF2B5EF4-FFF2-40B4-BE49-F238E27FC236}">
                  <a16:creationId xmlns:a16="http://schemas.microsoft.com/office/drawing/2014/main" id="{ACD0F8D3-C829-4213-B752-5505D4128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2368"/>
              <a:ext cx="13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9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72" name="Rectangle 42">
              <a:extLst>
                <a:ext uri="{FF2B5EF4-FFF2-40B4-BE49-F238E27FC236}">
                  <a16:creationId xmlns:a16="http://schemas.microsoft.com/office/drawing/2014/main" id="{862B73DC-A621-4FF2-B66F-C34D6A16C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9" y="2532"/>
              <a:ext cx="396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562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5" name="Group 44">
            <a:extLst>
              <a:ext uri="{FF2B5EF4-FFF2-40B4-BE49-F238E27FC236}">
                <a16:creationId xmlns:a16="http://schemas.microsoft.com/office/drawing/2014/main" id="{67B47FEE-6E1F-496C-8E43-2DF620A1D58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953000" y="3124200"/>
            <a:ext cx="1079500" cy="1111250"/>
            <a:chOff x="2324" y="3024"/>
            <a:chExt cx="680" cy="700"/>
          </a:xfrm>
        </p:grpSpPr>
        <p:sp>
          <p:nvSpPr>
            <p:cNvPr id="6163" name="AutoShape 43">
              <a:extLst>
                <a:ext uri="{FF2B5EF4-FFF2-40B4-BE49-F238E27FC236}">
                  <a16:creationId xmlns:a16="http://schemas.microsoft.com/office/drawing/2014/main" id="{6A123927-0301-495E-A0A6-C7DF9E9322D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24" y="3024"/>
              <a:ext cx="68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4" name="Line 45">
              <a:extLst>
                <a:ext uri="{FF2B5EF4-FFF2-40B4-BE49-F238E27FC236}">
                  <a16:creationId xmlns:a16="http://schemas.microsoft.com/office/drawing/2014/main" id="{42F36534-1D70-4D35-A743-D3F0449D9B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5" y="3371"/>
              <a:ext cx="407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5" name="Rectangle 46">
              <a:extLst>
                <a:ext uri="{FF2B5EF4-FFF2-40B4-BE49-F238E27FC236}">
                  <a16:creationId xmlns:a16="http://schemas.microsoft.com/office/drawing/2014/main" id="{E1930C95-A478-49EC-B491-1A91C485E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" y="3407"/>
              <a:ext cx="396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100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6" name="Rectangle 47">
              <a:extLst>
                <a:ext uri="{FF2B5EF4-FFF2-40B4-BE49-F238E27FC236}">
                  <a16:creationId xmlns:a16="http://schemas.microsoft.com/office/drawing/2014/main" id="{C867FCEB-15A1-4D7F-8B5A-294DFF52D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5" y="3040"/>
              <a:ext cx="13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7" name="Rectangle 48">
              <a:extLst>
                <a:ext uri="{FF2B5EF4-FFF2-40B4-BE49-F238E27FC236}">
                  <a16:creationId xmlns:a16="http://schemas.microsoft.com/office/drawing/2014/main" id="{D09AAE84-1294-49B2-9EFB-494D4E25CB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1" y="3204"/>
              <a:ext cx="132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6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  <p:grpSp>
        <p:nvGrpSpPr>
          <p:cNvPr id="7" name="Group 50">
            <a:extLst>
              <a:ext uri="{FF2B5EF4-FFF2-40B4-BE49-F238E27FC236}">
                <a16:creationId xmlns:a16="http://schemas.microsoft.com/office/drawing/2014/main" id="{0F9165FF-A78E-414D-9362-D46F160037B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876800" y="4343400"/>
            <a:ext cx="1079500" cy="1111250"/>
            <a:chOff x="2324" y="3744"/>
            <a:chExt cx="680" cy="700"/>
          </a:xfrm>
        </p:grpSpPr>
        <p:sp>
          <p:nvSpPr>
            <p:cNvPr id="6159" name="AutoShape 49">
              <a:extLst>
                <a:ext uri="{FF2B5EF4-FFF2-40B4-BE49-F238E27FC236}">
                  <a16:creationId xmlns:a16="http://schemas.microsoft.com/office/drawing/2014/main" id="{2C598D18-B813-449C-B24B-3B851DE2D07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24" y="3744"/>
              <a:ext cx="680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0" name="Line 51">
              <a:extLst>
                <a:ext uri="{FF2B5EF4-FFF2-40B4-BE49-F238E27FC236}">
                  <a16:creationId xmlns:a16="http://schemas.microsoft.com/office/drawing/2014/main" id="{F7BDF84F-F330-4F35-A8F7-691F3F6F68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9" y="4091"/>
              <a:ext cx="573" cy="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black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1" name="Rectangle 52">
              <a:extLst>
                <a:ext uri="{FF2B5EF4-FFF2-40B4-BE49-F238E27FC236}">
                  <a16:creationId xmlns:a16="http://schemas.microsoft.com/office/drawing/2014/main" id="{07528DC9-7A2D-44F4-A426-B303B39D8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3" y="4127"/>
              <a:ext cx="528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1000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  <p:sp>
          <p:nvSpPr>
            <p:cNvPr id="6162" name="Rectangle 53">
              <a:extLst>
                <a:ext uri="{FF2B5EF4-FFF2-40B4-BE49-F238E27FC236}">
                  <a16:creationId xmlns:a16="http://schemas.microsoft.com/office/drawing/2014/main" id="{B1D16B3F-D167-480C-B408-7CF37C5E4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3760"/>
              <a:ext cx="528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US" sz="3300">
                  <a:solidFill>
                    <a:srgbClr val="FF0000"/>
                  </a:solidFill>
                  <a:latin typeface="Times New Roman" panose="02020603050405020304" pitchFamily="18" charset="0"/>
                </a:rPr>
                <a:t>4352</a:t>
              </a:r>
              <a:endParaRPr lang="en-US" altLang="en-US" sz="1800">
                <a:solidFill>
                  <a:srgbClr val="FF0000"/>
                </a:solidFill>
                <a:latin typeface="Garamond" panose="02020404030301010803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4" grpId="0"/>
      <p:bldP spid="6" grpId="0"/>
      <p:bldP spid="10" grpId="0"/>
      <p:bldP spid="11" grpId="0"/>
      <p:bldP spid="15" grpId="0"/>
      <p:bldP spid="16" grpId="0"/>
      <p:bldP spid="19" grpId="0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Title 1">
            <a:extLst>
              <a:ext uri="{FF2B5EF4-FFF2-40B4-BE49-F238E27FC236}">
                <a16:creationId xmlns:a16="http://schemas.microsoft.com/office/drawing/2014/main" id="{74336F6F-DD25-4E98-B50E-68D9570D438F}"/>
              </a:ext>
            </a:extLst>
          </p:cNvPr>
          <p:cNvSpPr>
            <a:spLocks/>
          </p:cNvSpPr>
          <p:nvPr/>
        </p:nvSpPr>
        <p:spPr bwMode="auto">
          <a:xfrm>
            <a:off x="1943100" y="4572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2.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sau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dưới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dạng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đơn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vị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lô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-gam:</a:t>
            </a:r>
          </a:p>
        </p:txBody>
      </p:sp>
      <p:sp>
        <p:nvSpPr>
          <p:cNvPr id="40971" name="Title 1">
            <a:extLst>
              <a:ext uri="{FF2B5EF4-FFF2-40B4-BE49-F238E27FC236}">
                <a16:creationId xmlns:a16="http://schemas.microsoft.com/office/drawing/2014/main" id="{05A3A94C-FD43-4C3E-83EF-BB7242DC55A0}"/>
              </a:ext>
            </a:extLst>
          </p:cNvPr>
          <p:cNvSpPr>
            <a:spLocks/>
          </p:cNvSpPr>
          <p:nvPr/>
        </p:nvSpPr>
        <p:spPr bwMode="auto">
          <a:xfrm>
            <a:off x="1943100" y="178435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3.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Viết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sau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dưới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dạng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đo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đơn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vị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là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mét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vuông</a:t>
            </a:r>
            <a:r>
              <a:rPr lang="en-US" sz="3200" dirty="0">
                <a:solidFill>
                  <a:prstClr val="blac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>
            <a:extLst>
              <a:ext uri="{FF2B5EF4-FFF2-40B4-BE49-F238E27FC236}">
                <a16:creationId xmlns:a16="http://schemas.microsoft.com/office/drawing/2014/main" id="{B627CA44-D4A4-4D4B-B6AE-64EDAD12A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81001"/>
            <a:ext cx="4495800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8195" name="Text Box 8">
            <a:extLst>
              <a:ext uri="{FF2B5EF4-FFF2-40B4-BE49-F238E27FC236}">
                <a16:creationId xmlns:a16="http://schemas.microsoft.com/office/drawing/2014/main" id="{6B79822E-534F-4577-B7BC-C3BE46EAC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838200"/>
            <a:ext cx="6629400" cy="119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Đổi: 0,15km = 150 m</a:t>
            </a:r>
          </a:p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Ta có sơ đồ: </a:t>
            </a:r>
          </a:p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Line 9">
            <a:extLst>
              <a:ext uri="{FF2B5EF4-FFF2-40B4-BE49-F238E27FC236}">
                <a16:creationId xmlns:a16="http://schemas.microsoft.com/office/drawing/2014/main" id="{E37F3BF6-7165-41CB-AAEB-A2BED1F0E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905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197" name="Line 10">
            <a:extLst>
              <a:ext uri="{FF2B5EF4-FFF2-40B4-BE49-F238E27FC236}">
                <a16:creationId xmlns:a16="http://schemas.microsoft.com/office/drawing/2014/main" id="{D8F9D795-F94A-4DBC-A4E6-6ED9D52EA27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198" name="Line 11">
            <a:extLst>
              <a:ext uri="{FF2B5EF4-FFF2-40B4-BE49-F238E27FC236}">
                <a16:creationId xmlns:a16="http://schemas.microsoft.com/office/drawing/2014/main" id="{1920EBBA-3A6E-4499-97EC-2F12BD47F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199" name="Line 12">
            <a:extLst>
              <a:ext uri="{FF2B5EF4-FFF2-40B4-BE49-F238E27FC236}">
                <a16:creationId xmlns:a16="http://schemas.microsoft.com/office/drawing/2014/main" id="{A8E05F92-8135-4BED-BA65-4DA09ABAA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0" name="Line 13">
            <a:extLst>
              <a:ext uri="{FF2B5EF4-FFF2-40B4-BE49-F238E27FC236}">
                <a16:creationId xmlns:a16="http://schemas.microsoft.com/office/drawing/2014/main" id="{748B33E5-F1F9-4348-A39A-0205C20A1B2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106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1" name="Line 14">
            <a:extLst>
              <a:ext uri="{FF2B5EF4-FFF2-40B4-BE49-F238E27FC236}">
                <a16:creationId xmlns:a16="http://schemas.microsoft.com/office/drawing/2014/main" id="{8931F0AB-51C4-40AC-B4AE-934F83468A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362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2" name="Line 15">
            <a:extLst>
              <a:ext uri="{FF2B5EF4-FFF2-40B4-BE49-F238E27FC236}">
                <a16:creationId xmlns:a16="http://schemas.microsoft.com/office/drawing/2014/main" id="{A7E289DF-4645-41E2-A444-4DD9C6A7C0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3" name="Line 16">
            <a:extLst>
              <a:ext uri="{FF2B5EF4-FFF2-40B4-BE49-F238E27FC236}">
                <a16:creationId xmlns:a16="http://schemas.microsoft.com/office/drawing/2014/main" id="{33078A8E-67DB-4995-B612-76F1C4C8F2E6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4" name="Line 17">
            <a:extLst>
              <a:ext uri="{FF2B5EF4-FFF2-40B4-BE49-F238E27FC236}">
                <a16:creationId xmlns:a16="http://schemas.microsoft.com/office/drawing/2014/main" id="{42CEB019-B02D-45A9-B8F3-1307A855A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5" name="Text Box 18">
            <a:extLst>
              <a:ext uri="{FF2B5EF4-FFF2-40B4-BE49-F238E27FC236}">
                <a16:creationId xmlns:a16="http://schemas.microsoft.com/office/drawing/2014/main" id="{3144E25A-7D2F-48DB-B91B-67FCAE7A9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752601"/>
            <a:ext cx="2667000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Chiều dài:</a:t>
            </a:r>
          </a:p>
        </p:txBody>
      </p:sp>
      <p:sp>
        <p:nvSpPr>
          <p:cNvPr id="8206" name="Text Box 19">
            <a:extLst>
              <a:ext uri="{FF2B5EF4-FFF2-40B4-BE49-F238E27FC236}">
                <a16:creationId xmlns:a16="http://schemas.microsoft.com/office/drawing/2014/main" id="{F93996AB-DD6F-4C5A-B3EE-4C05D7364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284414"/>
            <a:ext cx="2743200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Chiều rộng:</a:t>
            </a:r>
          </a:p>
        </p:txBody>
      </p:sp>
      <p:sp>
        <p:nvSpPr>
          <p:cNvPr id="8207" name="AutoShape 20">
            <a:extLst>
              <a:ext uri="{FF2B5EF4-FFF2-40B4-BE49-F238E27FC236}">
                <a16:creationId xmlns:a16="http://schemas.microsoft.com/office/drawing/2014/main" id="{EBA02A35-6CCB-401D-B2CD-7F9727F095A5}"/>
              </a:ext>
            </a:extLst>
          </p:cNvPr>
          <p:cNvSpPr>
            <a:spLocks/>
          </p:cNvSpPr>
          <p:nvPr/>
        </p:nvSpPr>
        <p:spPr bwMode="auto">
          <a:xfrm>
            <a:off x="8686800" y="1752600"/>
            <a:ext cx="228600" cy="838200"/>
          </a:xfrm>
          <a:prstGeom prst="rightBrace">
            <a:avLst>
              <a:gd name="adj1" fmla="val 3055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prstClr val="black"/>
              </a:solidFill>
              <a:latin typeface="Garamond" panose="02020404030301010803" pitchFamily="18" charset="0"/>
            </a:endParaRPr>
          </a:p>
        </p:txBody>
      </p:sp>
      <p:sp>
        <p:nvSpPr>
          <p:cNvPr id="8208" name="Text Box 21">
            <a:extLst>
              <a:ext uri="{FF2B5EF4-FFF2-40B4-BE49-F238E27FC236}">
                <a16:creationId xmlns:a16="http://schemas.microsoft.com/office/drawing/2014/main" id="{E6646282-E06E-42F7-B5FF-8AA63E2AF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133601"/>
            <a:ext cx="1295400" cy="338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150m</a:t>
            </a:r>
          </a:p>
        </p:txBody>
      </p:sp>
      <p:sp>
        <p:nvSpPr>
          <p:cNvPr id="8209" name="Text Box 22">
            <a:extLst>
              <a:ext uri="{FF2B5EF4-FFF2-40B4-BE49-F238E27FC236}">
                <a16:creationId xmlns:a16="http://schemas.microsoft.com/office/drawing/2014/main" id="{4C3C5A94-8913-40AD-9C39-30990F52E7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19401"/>
            <a:ext cx="8915400" cy="464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Theo sơ đồ ta có tổng số phần bằng nhau là: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  3 + 2   =  5 ( phần)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Chiều dài sân trường hình chữ nhật là: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150 : 5  x  3 = 90  (m)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Chiều rộng sân trường hình chữ nhật là: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150 - 90 = 60(m)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Diện tích sân trường hình chữ nhật là: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           90 x  60  = 5400 (m</a:t>
            </a:r>
            <a:r>
              <a:rPr lang="en-US" altLang="en-US" sz="2800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) = 0,54 (ha)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          Đáp số:   5400 m</a:t>
            </a:r>
            <a:r>
              <a:rPr lang="en-US" altLang="en-US" sz="2800" baseline="30000">
                <a:solidFill>
                  <a:prstClr val="black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; 0,54 ha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>
                <a:solidFill>
                  <a:prstClr val="black"/>
                </a:solidFill>
                <a:latin typeface="Times New Roman" panose="02020603050405020304" pitchFamily="18" charset="0"/>
              </a:rPr>
              <a:t>                      </a:t>
            </a:r>
          </a:p>
          <a:p>
            <a:pPr algn="ctr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</a:pPr>
            <a:endParaRPr lang="en-US" altLang="en-US" sz="28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10" name="Rectangle 3">
            <a:extLst>
              <a:ext uri="{FF2B5EF4-FFF2-40B4-BE49-F238E27FC236}">
                <a16:creationId xmlns:a16="http://schemas.microsoft.com/office/drawing/2014/main" id="{75503F22-A8DC-43CE-95CB-0108E2D691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28600"/>
            <a:ext cx="4724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</a:rPr>
              <a:t> Bài 4: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>
            <a:extLst>
              <a:ext uri="{FF2B5EF4-FFF2-40B4-BE49-F238E27FC236}">
                <a16:creationId xmlns:a16="http://schemas.microsoft.com/office/drawing/2014/main" id="{E4F38A50-2863-46BC-B803-FF585854D5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04800"/>
            <a:ext cx="8305800" cy="358140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3600" b="1" i="1">
                <a:solidFill>
                  <a:srgbClr val="FFFF00"/>
                </a:solidFill>
              </a:rPr>
              <a:t>  </a:t>
            </a:r>
            <a:endParaRPr lang="en-US" altLang="en-US" b="1" i="1"/>
          </a:p>
        </p:txBody>
      </p:sp>
      <p:pic>
        <p:nvPicPr>
          <p:cNvPr id="9219" name="Picture 3" descr="BD20530_">
            <a:extLst>
              <a:ext uri="{FF2B5EF4-FFF2-40B4-BE49-F238E27FC236}">
                <a16:creationId xmlns:a16="http://schemas.microsoft.com/office/drawing/2014/main" id="{6EE6FCDF-B9E8-44B7-89D3-89445A1945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52600"/>
            <a:ext cx="2065338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BD20530_">
            <a:extLst>
              <a:ext uri="{FF2B5EF4-FFF2-40B4-BE49-F238E27FC236}">
                <a16:creationId xmlns:a16="http://schemas.microsoft.com/office/drawing/2014/main" id="{584E259C-95F6-41C8-B40F-F955772F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86201"/>
            <a:ext cx="472440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hoa">
            <a:extLst>
              <a:ext uri="{FF2B5EF4-FFF2-40B4-BE49-F238E27FC236}">
                <a16:creationId xmlns:a16="http://schemas.microsoft.com/office/drawing/2014/main" id="{2387A980-52E1-47AD-AF16-BA6EAB12CD1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1" y="4038601"/>
            <a:ext cx="1782763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WordArt 6">
            <a:extLst>
              <a:ext uri="{FF2B5EF4-FFF2-40B4-BE49-F238E27FC236}">
                <a16:creationId xmlns:a16="http://schemas.microsoft.com/office/drawing/2014/main" id="{5475355B-2639-4903-AB1F-906A7B6921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819400" y="312738"/>
            <a:ext cx="6705600" cy="311626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b="1" kern="10" spc="720">
                <a:solidFill>
                  <a:srgbClr val="FFFF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Chân thành cảm ơn thầy cô và các em !</a:t>
            </a:r>
            <a:endParaRPr lang="en-US" sz="3600" b="1" kern="10" spc="720">
              <a:solidFill>
                <a:srgbClr val="FFFF00"/>
              </a:solidFill>
              <a:effectLst>
                <a:outerShdw dist="45791" dir="3378596" algn="ctr" rotWithShape="0">
                  <a:srgbClr val="4D4D4D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3" name="Picture 8" descr="post-60-1080598003[1]">
            <a:extLst>
              <a:ext uri="{FF2B5EF4-FFF2-40B4-BE49-F238E27FC236}">
                <a16:creationId xmlns:a16="http://schemas.microsoft.com/office/drawing/2014/main" id="{53644FA8-25A1-48E8-B587-5BB5A4ABB38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1" y="2778126"/>
            <a:ext cx="2835275" cy="407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301" descr="POINSET2">
            <a:extLst>
              <a:ext uri="{FF2B5EF4-FFF2-40B4-BE49-F238E27FC236}">
                <a16:creationId xmlns:a16="http://schemas.microsoft.com/office/drawing/2014/main" id="{566B465B-7601-412B-AE35-B2D13705ED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1701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301" descr="POINSET2">
            <a:extLst>
              <a:ext uri="{FF2B5EF4-FFF2-40B4-BE49-F238E27FC236}">
                <a16:creationId xmlns:a16="http://schemas.microsoft.com/office/drawing/2014/main" id="{30648CA4-91CD-441D-8326-7AEB9EA20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6853">
            <a:off x="8916988" y="-49213"/>
            <a:ext cx="17018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Nhung bong hoa nhung bai ca.mp3">
            <a:hlinkClick r:id="" action="ppaction://media"/>
            <a:extLst>
              <a:ext uri="{FF2B5EF4-FFF2-40B4-BE49-F238E27FC236}">
                <a16:creationId xmlns:a16="http://schemas.microsoft.com/office/drawing/2014/main" id="{3AF397A2-958F-405B-A9AC-7EC2DEFE5898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004" fill="hold"/>
                                        <p:tgtEl>
                                          <p:spTgt spid="317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75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</Words>
  <Application>Microsoft Office PowerPoint</Application>
  <PresentationFormat>Widescreen</PresentationFormat>
  <Paragraphs>50</Paragraphs>
  <Slides>7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.VnArial Narrow</vt:lpstr>
      <vt:lpstr>.VnTime</vt:lpstr>
      <vt:lpstr>Arial</vt:lpstr>
      <vt:lpstr>Calibri</vt:lpstr>
      <vt:lpstr>Garamond</vt:lpstr>
      <vt:lpstr>Times New Roman</vt:lpstr>
      <vt:lpstr>VNI-Revue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2020-11-03T17:00:05Z</dcterms:created>
  <dcterms:modified xsi:type="dcterms:W3CDTF">2020-11-03T17:00:24Z</dcterms:modified>
</cp:coreProperties>
</file>