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11"/>
  </p:notesMasterIdLst>
  <p:sldIdLst>
    <p:sldId id="309" r:id="rId3"/>
    <p:sldId id="285" r:id="rId4"/>
    <p:sldId id="264" r:id="rId5"/>
    <p:sldId id="286" r:id="rId6"/>
    <p:sldId id="295" r:id="rId7"/>
    <p:sldId id="272" r:id="rId8"/>
    <p:sldId id="301" r:id="rId9"/>
    <p:sldId id="31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ọc anh đoàn" userId="b0d8f51466c9e32b" providerId="LiveId" clId="{EC296BE2-3AEE-4B99-9D92-37673CA4ECD6}"/>
    <pc:docChg chg="modSld">
      <pc:chgData name="ngọc anh đoàn" userId="b0d8f51466c9e32b" providerId="LiveId" clId="{EC296BE2-3AEE-4B99-9D92-37673CA4ECD6}" dt="2022-07-28T01:14:46.511" v="9"/>
      <pc:docMkLst>
        <pc:docMk/>
      </pc:docMkLst>
      <pc:sldChg chg="modAnim">
        <pc:chgData name="ngọc anh đoàn" userId="b0d8f51466c9e32b" providerId="LiveId" clId="{EC296BE2-3AEE-4B99-9D92-37673CA4ECD6}" dt="2022-07-28T01:14:46.511" v="9"/>
        <pc:sldMkLst>
          <pc:docMk/>
          <pc:sldMk cId="3540247809" sldId="285"/>
        </pc:sldMkLst>
      </pc:sldChg>
      <pc:sldChg chg="modTransition">
        <pc:chgData name="ngọc anh đoàn" userId="b0d8f51466c9e32b" providerId="LiveId" clId="{EC296BE2-3AEE-4B99-9D92-37673CA4ECD6}" dt="2022-07-28T01:13:36.187" v="0"/>
        <pc:sldMkLst>
          <pc:docMk/>
          <pc:sldMk cId="238898898" sldId="3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37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644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620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501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C173A-3DA8-4893-B28A-1E15F55C330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150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230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432CAF-49F6-421F-9490-E47DD0DF80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292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206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36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29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2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25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50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20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33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76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50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51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98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 userDrawn="1"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97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3118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6662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3662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0668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5839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7024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4403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40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8.wdp"/><Relationship Id="rId1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microsoft.com/office/2007/relationships/hdphoto" Target="../media/hdphoto5.wdp"/><Relationship Id="rId12" Type="http://schemas.openxmlformats.org/officeDocument/2006/relationships/image" Target="../media/image13.png"/><Relationship Id="rId17" Type="http://schemas.microsoft.com/office/2007/relationships/hdphoto" Target="../media/hdphoto10.wd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5" Type="http://schemas.microsoft.com/office/2007/relationships/hdphoto" Target="../media/hdphoto9.wdp"/><Relationship Id="rId10" Type="http://schemas.openxmlformats.org/officeDocument/2006/relationships/image" Target="../media/image12.png"/><Relationship Id="rId19" Type="http://schemas.microsoft.com/office/2007/relationships/hdphoto" Target="../media/hdphoto11.wdp"/><Relationship Id="rId4" Type="http://schemas.openxmlformats.org/officeDocument/2006/relationships/image" Target="../media/image9.png"/><Relationship Id="rId9" Type="http://schemas.microsoft.com/office/2007/relationships/hdphoto" Target="../media/hdphoto6.wdp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225" y="2254569"/>
            <a:ext cx="5172026" cy="5172026"/>
          </a:xfrm>
          <a:prstGeom prst="rect">
            <a:avLst/>
          </a:prstGeom>
        </p:spPr>
      </p:pic>
      <p:pic>
        <p:nvPicPr>
          <p:cNvPr id="11" name="PA_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09" y="1102755"/>
            <a:ext cx="6062027" cy="732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D11018-4995-957D-02AA-69CDB7CECF53}"/>
              </a:ext>
            </a:extLst>
          </p:cNvPr>
          <p:cNvSpPr txBox="1"/>
          <p:nvPr/>
        </p:nvSpPr>
        <p:spPr>
          <a:xfrm>
            <a:off x="2417929" y="652144"/>
            <a:ext cx="622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CHỦ ĐỀ 1: ÔN TẬP VÀ BỔ SUNG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C813DB-5A0F-5983-E304-133DBA8EC2E1}"/>
              </a:ext>
            </a:extLst>
          </p:cNvPr>
          <p:cNvSpPr txBox="1"/>
          <p:nvPr/>
        </p:nvSpPr>
        <p:spPr>
          <a:xfrm>
            <a:off x="1479527" y="1687530"/>
            <a:ext cx="9232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 7: ÔN TẬP VÀ ĐO LƯỜNG</a:t>
            </a:r>
          </a:p>
        </p:txBody>
      </p:sp>
    </p:spTree>
    <p:extLst>
      <p:ext uri="{BB962C8B-B14F-4D97-AF65-F5344CB8AC3E}">
        <p14:creationId xmlns:p14="http://schemas.microsoft.com/office/powerpoint/2010/main" val="23889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 descr="C:\Users\TUAN\Downloads\Luyện tập 1.png">
            <a:extLst>
              <a:ext uri="{FF2B5EF4-FFF2-40B4-BE49-F238E27FC236}">
                <a16:creationId xmlns:a16="http://schemas.microsoft.com/office/drawing/2014/main" id="{404F469C-4E8B-5516-0E85-2408BA723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0CE1CD51-EAA8-90C1-1E0C-384061E414B5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B3010FE-22E4-C264-E466-ED61F35AA671}"/>
              </a:ext>
            </a:extLst>
          </p:cNvPr>
          <p:cNvSpPr txBox="1"/>
          <p:nvPr/>
        </p:nvSpPr>
        <p:spPr>
          <a:xfrm>
            <a:off x="3617686" y="453650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/>
                <a:solidFill>
                  <a:srgbClr val="6D9E38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 tập về đo lường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BC0CCDCA-48BB-E90B-A99B-A8DB72E2A692}"/>
              </a:ext>
            </a:extLst>
          </p:cNvPr>
          <p:cNvSpPr/>
          <p:nvPr/>
        </p:nvSpPr>
        <p:spPr>
          <a:xfrm>
            <a:off x="973002" y="1195542"/>
            <a:ext cx="707571" cy="435426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B52E27A-A678-CD73-B5D0-7B2B5EF7A3E6}"/>
              </a:ext>
            </a:extLst>
          </p:cNvPr>
          <p:cNvSpPr txBox="1"/>
          <p:nvPr/>
        </p:nvSpPr>
        <p:spPr>
          <a:xfrm>
            <a:off x="1703978" y="1069769"/>
            <a:ext cx="522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CD0613A-7314-9D68-4A2B-165B524A7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08" b="88462" l="9091" r="889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35" y="1338003"/>
            <a:ext cx="3482011" cy="34161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BB39CB-9613-E659-5819-435CA14D70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53" b="100000" l="2857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55" y="644960"/>
            <a:ext cx="2490685" cy="369791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528EC69-72AB-050D-204D-2B72322FEB8D}"/>
              </a:ext>
            </a:extLst>
          </p:cNvPr>
          <p:cNvSpPr txBox="1"/>
          <p:nvPr/>
        </p:nvSpPr>
        <p:spPr>
          <a:xfrm>
            <a:off x="374288" y="4821775"/>
            <a:ext cx="525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 mít cân nặng           kg.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F943C2A-6B34-689F-68AB-7123EB536F20}"/>
              </a:ext>
            </a:extLst>
          </p:cNvPr>
          <p:cNvSpPr txBox="1"/>
          <p:nvPr/>
        </p:nvSpPr>
        <p:spPr>
          <a:xfrm>
            <a:off x="358141" y="5475873"/>
            <a:ext cx="6855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 mít nặng hơn quả dưa hấu           kg.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A47159F-680D-2048-547B-BB3CF318C66A}"/>
              </a:ext>
            </a:extLst>
          </p:cNvPr>
          <p:cNvSpPr txBox="1"/>
          <p:nvPr/>
        </p:nvSpPr>
        <p:spPr>
          <a:xfrm>
            <a:off x="6567680" y="4754125"/>
            <a:ext cx="525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 dưa hấu cân nặng           kg.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03D58FC-1038-37D2-9EC6-9C5F02BA6CD4}"/>
              </a:ext>
            </a:extLst>
          </p:cNvPr>
          <p:cNvSpPr/>
          <p:nvPr/>
        </p:nvSpPr>
        <p:spPr>
          <a:xfrm>
            <a:off x="3535680" y="4917440"/>
            <a:ext cx="477520" cy="523220"/>
          </a:xfrm>
          <a:prstGeom prst="roundRect">
            <a:avLst/>
          </a:prstGeom>
          <a:ln w="1905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C42DD7CA-0331-99E9-B4CD-BDC02BB340A4}"/>
              </a:ext>
            </a:extLst>
          </p:cNvPr>
          <p:cNvSpPr/>
          <p:nvPr/>
        </p:nvSpPr>
        <p:spPr>
          <a:xfrm>
            <a:off x="5547360" y="5475873"/>
            <a:ext cx="477520" cy="523220"/>
          </a:xfrm>
          <a:prstGeom prst="roundRect">
            <a:avLst/>
          </a:prstGeom>
          <a:ln w="1905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8B368753-EBAC-1F77-9F50-D8D437D69048}"/>
              </a:ext>
            </a:extLst>
          </p:cNvPr>
          <p:cNvSpPr/>
          <p:nvPr/>
        </p:nvSpPr>
        <p:spPr>
          <a:xfrm>
            <a:off x="10495280" y="4738865"/>
            <a:ext cx="477520" cy="523220"/>
          </a:xfrm>
          <a:prstGeom prst="roundRect">
            <a:avLst/>
          </a:prstGeom>
          <a:ln w="1905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727598-C2E9-C9A3-8DFC-932C2B230A6E}"/>
              </a:ext>
            </a:extLst>
          </p:cNvPr>
          <p:cNvSpPr txBox="1"/>
          <p:nvPr/>
        </p:nvSpPr>
        <p:spPr>
          <a:xfrm>
            <a:off x="3567560" y="4832380"/>
            <a:ext cx="32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44ADF9D-19A8-C457-658B-6B20B22E8E4E}"/>
              </a:ext>
            </a:extLst>
          </p:cNvPr>
          <p:cNvSpPr txBox="1"/>
          <p:nvPr/>
        </p:nvSpPr>
        <p:spPr>
          <a:xfrm>
            <a:off x="5569080" y="5406995"/>
            <a:ext cx="32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5E0BA0C-F6CF-68FD-52B8-FBB67D7FED2C}"/>
              </a:ext>
            </a:extLst>
          </p:cNvPr>
          <p:cNvSpPr txBox="1"/>
          <p:nvPr/>
        </p:nvSpPr>
        <p:spPr>
          <a:xfrm>
            <a:off x="10535920" y="4666783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D8EDD0-DF87-B0A0-7BBA-D0EC0787B760}"/>
              </a:ext>
            </a:extLst>
          </p:cNvPr>
          <p:cNvSpPr txBox="1"/>
          <p:nvPr/>
        </p:nvSpPr>
        <p:spPr>
          <a:xfrm>
            <a:off x="9712960" y="1552713"/>
            <a:ext cx="583905" cy="551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823DB2-6947-E60D-6DCA-92927412A6E1}"/>
              </a:ext>
            </a:extLst>
          </p:cNvPr>
          <p:cNvSpPr txBox="1"/>
          <p:nvPr/>
        </p:nvSpPr>
        <p:spPr>
          <a:xfrm>
            <a:off x="3535680" y="4806188"/>
            <a:ext cx="47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038BE24-A8E3-621B-1AA6-830506A1C1DD}"/>
              </a:ext>
            </a:extLst>
          </p:cNvPr>
          <p:cNvSpPr txBox="1"/>
          <p:nvPr/>
        </p:nvSpPr>
        <p:spPr>
          <a:xfrm>
            <a:off x="10495280" y="4677309"/>
            <a:ext cx="47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57205DD-B1CD-6EB5-0F2D-41D3A479F6D0}"/>
              </a:ext>
            </a:extLst>
          </p:cNvPr>
          <p:cNvSpPr txBox="1"/>
          <p:nvPr/>
        </p:nvSpPr>
        <p:spPr>
          <a:xfrm>
            <a:off x="5547360" y="5403215"/>
            <a:ext cx="47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50BDCC-5ACE-187E-238A-E4D8CFABFEAF}"/>
              </a:ext>
            </a:extLst>
          </p:cNvPr>
          <p:cNvSpPr txBox="1"/>
          <p:nvPr/>
        </p:nvSpPr>
        <p:spPr>
          <a:xfrm>
            <a:off x="448344" y="1985249"/>
            <a:ext cx="707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a,</a:t>
            </a:r>
          </a:p>
        </p:txBody>
      </p:sp>
    </p:spTree>
    <p:extLst>
      <p:ext uri="{BB962C8B-B14F-4D97-AF65-F5344CB8AC3E}">
        <p14:creationId xmlns:p14="http://schemas.microsoft.com/office/powerpoint/2010/main" val="354024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7" grpId="0" animBg="1"/>
      <p:bldP spid="78" grpId="0" animBg="1"/>
      <p:bldP spid="21" grpId="0"/>
      <p:bldP spid="79" grpId="0"/>
      <p:bldP spid="80" grpId="0"/>
      <p:bldP spid="23" grpId="0"/>
      <p:bldP spid="81" grpId="0"/>
      <p:bldP spid="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C:\Users\TUAN\Downloads\Luyện tập 1.png">
            <a:extLst>
              <a:ext uri="{FF2B5EF4-FFF2-40B4-BE49-F238E27FC236}">
                <a16:creationId xmlns:a16="http://schemas.microsoft.com/office/drawing/2014/main" id="{57BF4D17-DB36-E54A-8EF1-1FC32AA77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34C4A1B-E7CA-897A-AC80-3759F7900820}"/>
              </a:ext>
            </a:extLst>
          </p:cNvPr>
          <p:cNvSpPr/>
          <p:nvPr/>
        </p:nvSpPr>
        <p:spPr>
          <a:xfrm>
            <a:off x="358141" y="973911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6937A1-2971-2D1A-034C-9C9E722E29A6}"/>
              </a:ext>
            </a:extLst>
          </p:cNvPr>
          <p:cNvSpPr/>
          <p:nvPr/>
        </p:nvSpPr>
        <p:spPr>
          <a:xfrm>
            <a:off x="973002" y="1052166"/>
            <a:ext cx="707571" cy="435426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4FE8FF6-1B20-04DB-3A2B-BE96527BBFB5}"/>
              </a:ext>
            </a:extLst>
          </p:cNvPr>
          <p:cNvSpPr txBox="1"/>
          <p:nvPr/>
        </p:nvSpPr>
        <p:spPr>
          <a:xfrm>
            <a:off x="1703978" y="926393"/>
            <a:ext cx="522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8C46E5-D5B2-2E85-8311-F3891CC930CB}"/>
              </a:ext>
            </a:extLst>
          </p:cNvPr>
          <p:cNvSpPr txBox="1"/>
          <p:nvPr/>
        </p:nvSpPr>
        <p:spPr>
          <a:xfrm>
            <a:off x="448344" y="1572724"/>
            <a:ext cx="707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b,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326FFE-B312-FB59-B0C3-FECEC3F7AEC6}"/>
              </a:ext>
            </a:extLst>
          </p:cNvPr>
          <p:cNvSpPr txBox="1"/>
          <p:nvPr/>
        </p:nvSpPr>
        <p:spPr>
          <a:xfrm>
            <a:off x="858883" y="1591816"/>
            <a:ext cx="1089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 can dưới đây chứa đầy dầu.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F2634E-5B8A-2AF6-6084-43F6B2361D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138" y="1939597"/>
            <a:ext cx="3963925" cy="29788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613DF7-84D5-1DEF-0B36-82444FBDDC20}"/>
              </a:ext>
            </a:extLst>
          </p:cNvPr>
          <p:cNvSpPr txBox="1"/>
          <p:nvPr/>
        </p:nvSpPr>
        <p:spPr>
          <a:xfrm>
            <a:off x="858883" y="3374742"/>
            <a:ext cx="4891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Cả hai can có           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dầu.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8C86677-E0E7-EC84-37D1-07FA91F3B2AA}"/>
              </a:ext>
            </a:extLst>
          </p:cNvPr>
          <p:cNvSpPr/>
          <p:nvPr/>
        </p:nvSpPr>
        <p:spPr>
          <a:xfrm>
            <a:off x="3362960" y="3428999"/>
            <a:ext cx="690880" cy="584775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3D3DE-8A5A-BF83-A7C3-EB9F738EEAE0}"/>
              </a:ext>
            </a:extLst>
          </p:cNvPr>
          <p:cNvSpPr txBox="1"/>
          <p:nvPr/>
        </p:nvSpPr>
        <p:spPr>
          <a:xfrm>
            <a:off x="3476497" y="3374742"/>
            <a:ext cx="394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C97321-4A8E-3298-6B44-FFECD8DAD206}"/>
              </a:ext>
            </a:extLst>
          </p:cNvPr>
          <p:cNvSpPr txBox="1"/>
          <p:nvPr/>
        </p:nvSpPr>
        <p:spPr>
          <a:xfrm>
            <a:off x="3362960" y="3374742"/>
            <a:ext cx="1686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78967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C:\Users\TUAN\Downloads\Luyện tập 1.png">
            <a:extLst>
              <a:ext uri="{FF2B5EF4-FFF2-40B4-BE49-F238E27FC236}">
                <a16:creationId xmlns:a16="http://schemas.microsoft.com/office/drawing/2014/main" id="{28BCB0F2-9C8A-0150-6C6D-3CFB49891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A1B9C2D4-FAFC-346F-13EB-1FB45ACADA27}"/>
              </a:ext>
            </a:extLst>
          </p:cNvPr>
          <p:cNvSpPr/>
          <p:nvPr/>
        </p:nvSpPr>
        <p:spPr>
          <a:xfrm>
            <a:off x="213542" y="1112009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987ED3-67EC-E86D-713E-99952F630CCD}"/>
              </a:ext>
            </a:extLst>
          </p:cNvPr>
          <p:cNvSpPr txBox="1"/>
          <p:nvPr/>
        </p:nvSpPr>
        <p:spPr>
          <a:xfrm>
            <a:off x="829673" y="1021749"/>
            <a:ext cx="10898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 câu trả lời đúng.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A7314B-9ABC-CF9D-93CC-3F018A80FE7A}"/>
              </a:ext>
            </a:extLst>
          </p:cNvPr>
          <p:cNvSpPr txBox="1"/>
          <p:nvPr/>
        </p:nvSpPr>
        <p:spPr>
          <a:xfrm>
            <a:off x="301353" y="4322183"/>
            <a:ext cx="108984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b, Nếu ngày 4 tháng 10 là thứ Ba thì ngày 10 tháng 10 là: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A.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Chủ nhật  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B.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 Hai    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C.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 Ba       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D.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Thứ Tư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B6EDB1C-F956-1E90-DA97-E4F847E4C796}"/>
              </a:ext>
            </a:extLst>
          </p:cNvPr>
          <p:cNvSpPr/>
          <p:nvPr/>
        </p:nvSpPr>
        <p:spPr>
          <a:xfrm>
            <a:off x="213542" y="3149600"/>
            <a:ext cx="616131" cy="5324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AA0C97-04FB-CAEE-2D16-DE721D6AC1F5}"/>
              </a:ext>
            </a:extLst>
          </p:cNvPr>
          <p:cNvSpPr txBox="1"/>
          <p:nvPr/>
        </p:nvSpPr>
        <p:spPr>
          <a:xfrm>
            <a:off x="301353" y="2120808"/>
            <a:ext cx="91169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a, Đồng hồ bên đổ chuông lúc: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A.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 giờ 30 phút                 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B.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 giờ 3 phút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C.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 giờ 15 phút                 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D.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3 giờ 6 phút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6BDB43E-00C8-BCD5-7897-6789652C20BD}"/>
              </a:ext>
            </a:extLst>
          </p:cNvPr>
          <p:cNvSpPr/>
          <p:nvPr/>
        </p:nvSpPr>
        <p:spPr>
          <a:xfrm>
            <a:off x="3038022" y="4850632"/>
            <a:ext cx="616131" cy="5324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46DBEC3-7B75-1B4D-6FDE-38C5AB157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67" b="97633" l="9950" r="89552">
                        <a14:foregroundMark x1="28856" y1="21893" x2="40796" y2="15385"/>
                        <a14:foregroundMark x1="44776" y1="13018" x2="46766" y2="12426"/>
                        <a14:foregroundMark x1="52239" y1="12426" x2="68159" y2="18935"/>
                        <a14:foregroundMark x1="19900" y1="29586" x2="17910" y2="15976"/>
                        <a14:foregroundMark x1="15920" y1="30178" x2="14428" y2="12426"/>
                        <a14:foregroundMark x1="13433" y1="27219" x2="12935" y2="17160"/>
                        <a14:foregroundMark x1="21393" y1="28994" x2="23881" y2="20118"/>
                        <a14:foregroundMark x1="83085" y1="35503" x2="82090" y2="15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436" y="562653"/>
            <a:ext cx="3885706" cy="326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7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 descr="C:\Users\TUAN\Downloads\Luyện tập 1.png">
            <a:extLst>
              <a:ext uri="{FF2B5EF4-FFF2-40B4-BE49-F238E27FC236}">
                <a16:creationId xmlns:a16="http://schemas.microsoft.com/office/drawing/2014/main" id="{22506140-D37C-F886-664B-6660C37CA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71" name="Oval 70">
            <a:extLst>
              <a:ext uri="{FF2B5EF4-FFF2-40B4-BE49-F238E27FC236}">
                <a16:creationId xmlns:a16="http://schemas.microsoft.com/office/drawing/2014/main" id="{11409FF7-560A-57C9-3691-3A8EF6E7F180}"/>
              </a:ext>
            </a:extLst>
          </p:cNvPr>
          <p:cNvSpPr/>
          <p:nvPr/>
        </p:nvSpPr>
        <p:spPr>
          <a:xfrm>
            <a:off x="213542" y="1112009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66E48BC-A5D4-BB5C-062B-A4BCE3C61FB4}"/>
              </a:ext>
            </a:extLst>
          </p:cNvPr>
          <p:cNvSpPr txBox="1"/>
          <p:nvPr/>
        </p:nvSpPr>
        <p:spPr>
          <a:xfrm>
            <a:off x="829672" y="1021749"/>
            <a:ext cx="110372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 tuần gia đình cô Hoa ăn hết 5 kg gạo. Cô mua về 20 kg gạo. Hỏi gia đình cô Hoa ăn trong mấy tuần thì hết số gạo đó?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A55865-FF88-3968-9EE6-55BCCD4C6058}"/>
              </a:ext>
            </a:extLst>
          </p:cNvPr>
          <p:cNvCxnSpPr/>
          <p:nvPr/>
        </p:nvCxnSpPr>
        <p:spPr>
          <a:xfrm>
            <a:off x="944880" y="1547435"/>
            <a:ext cx="14441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51C962-52ED-81A1-1453-3851815FC719}"/>
              </a:ext>
            </a:extLst>
          </p:cNvPr>
          <p:cNvCxnSpPr>
            <a:cxnSpLocks/>
          </p:cNvCxnSpPr>
          <p:nvPr/>
        </p:nvCxnSpPr>
        <p:spPr>
          <a:xfrm>
            <a:off x="5283200" y="1509910"/>
            <a:ext cx="25603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5243D5-2602-7024-B8C5-0A30F6FBE744}"/>
              </a:ext>
            </a:extLst>
          </p:cNvPr>
          <p:cNvCxnSpPr>
            <a:cxnSpLocks/>
          </p:cNvCxnSpPr>
          <p:nvPr/>
        </p:nvCxnSpPr>
        <p:spPr>
          <a:xfrm>
            <a:off x="1554480" y="1993660"/>
            <a:ext cx="8829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E3AE4D-8EFB-B4AA-64DD-ECD918F12A29}"/>
              </a:ext>
            </a:extLst>
          </p:cNvPr>
          <p:cNvCxnSpPr>
            <a:cxnSpLocks/>
          </p:cNvCxnSpPr>
          <p:nvPr/>
        </p:nvCxnSpPr>
        <p:spPr>
          <a:xfrm>
            <a:off x="8117840" y="1516955"/>
            <a:ext cx="34239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15377FB-ECA0-F59E-7002-7A1FE55184E7}"/>
              </a:ext>
            </a:extLst>
          </p:cNvPr>
          <p:cNvCxnSpPr>
            <a:cxnSpLocks/>
          </p:cNvCxnSpPr>
          <p:nvPr/>
        </p:nvCxnSpPr>
        <p:spPr>
          <a:xfrm>
            <a:off x="1554480" y="2068487"/>
            <a:ext cx="8829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B264388-792A-FD76-4A24-CD09C615293A}"/>
              </a:ext>
            </a:extLst>
          </p:cNvPr>
          <p:cNvSpPr txBox="1"/>
          <p:nvPr/>
        </p:nvSpPr>
        <p:spPr>
          <a:xfrm>
            <a:off x="4790440" y="2948875"/>
            <a:ext cx="233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 giải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D6A078-A256-6614-0B39-AA86AF58C40F}"/>
              </a:ext>
            </a:extLst>
          </p:cNvPr>
          <p:cNvSpPr txBox="1"/>
          <p:nvPr/>
        </p:nvSpPr>
        <p:spPr>
          <a:xfrm>
            <a:off x="2174240" y="3740905"/>
            <a:ext cx="7843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 tuần gia đình cô Hoa ăn hết số gạo đó là: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20 : 5 = 4 (tuần)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              Đáp số: 4 tuần</a:t>
            </a:r>
          </a:p>
        </p:txBody>
      </p:sp>
    </p:spTree>
    <p:extLst>
      <p:ext uri="{BB962C8B-B14F-4D97-AF65-F5344CB8AC3E}">
        <p14:creationId xmlns:p14="http://schemas.microsoft.com/office/powerpoint/2010/main" val="242498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BAD699AE-364A-CEFA-3481-1085B0259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047B5FE9-9D6F-48C5-3351-2A79045017AF}"/>
              </a:ext>
            </a:extLst>
          </p:cNvPr>
          <p:cNvSpPr/>
          <p:nvPr/>
        </p:nvSpPr>
        <p:spPr>
          <a:xfrm>
            <a:off x="163986" y="889798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1230EC2-4767-7672-DAA1-6673C5D1FA73}"/>
              </a:ext>
            </a:extLst>
          </p:cNvPr>
          <p:cNvSpPr txBox="1"/>
          <p:nvPr/>
        </p:nvSpPr>
        <p:spPr>
          <a:xfrm>
            <a:off x="780116" y="799538"/>
            <a:ext cx="11037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 hai đồng hồ chỉ cùng giờ vào buổi chiều hoặc buổi tối.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E441CBE-0D22-FCBA-7E69-7A5775A08E87}"/>
              </a:ext>
            </a:extLst>
          </p:cNvPr>
          <p:cNvCxnSpPr>
            <a:cxnSpLocks/>
          </p:cNvCxnSpPr>
          <p:nvPr/>
        </p:nvCxnSpPr>
        <p:spPr>
          <a:xfrm>
            <a:off x="1738604" y="1325224"/>
            <a:ext cx="39827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9E19D12-96A5-85D1-48DA-8FD6ABF6D76D}"/>
              </a:ext>
            </a:extLst>
          </p:cNvPr>
          <p:cNvCxnSpPr>
            <a:cxnSpLocks/>
          </p:cNvCxnSpPr>
          <p:nvPr/>
        </p:nvCxnSpPr>
        <p:spPr>
          <a:xfrm>
            <a:off x="6717004" y="1325224"/>
            <a:ext cx="39827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>
            <a:extLst>
              <a:ext uri="{FF2B5EF4-FFF2-40B4-BE49-F238E27FC236}">
                <a16:creationId xmlns:a16="http://schemas.microsoft.com/office/drawing/2014/main" id="{EF9F8218-2219-A2DA-315E-BE05B5C99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77" b="100000" l="9917" r="892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75" y="1577645"/>
            <a:ext cx="2832011" cy="217667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210C80E8-6B2A-0A7E-FAB8-4AE9CCB42B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19" b="89362" l="9449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90" y="1553544"/>
            <a:ext cx="3005940" cy="222487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8AD8F89-79E6-8E2C-E5D8-416DA56654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32" b="97468" l="7216" r="90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86" y="1767982"/>
            <a:ext cx="2205211" cy="1795996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6AE333F4-4F04-FFA1-F613-E1109255DA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8475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18" y="1679785"/>
            <a:ext cx="2738142" cy="197239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3E6F238-78A1-F3F9-2942-EF34206F03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163" b="100000" l="9821" r="8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70" y="4818132"/>
            <a:ext cx="2797419" cy="122387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6CE6EC4-A069-5D8B-7A4B-9A6BA04DF26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07" y="4758902"/>
            <a:ext cx="2489412" cy="1342331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723C4EBA-48CD-BB64-7D93-6C3A3A4DCBF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085" y="4801672"/>
            <a:ext cx="2489412" cy="125679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0B36859A-FD34-5A8F-BFFA-9F896705306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902" y="4713775"/>
            <a:ext cx="2489411" cy="1432585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4022B4C4-63B6-DCD0-DC5F-1ED73DCF61B8}"/>
              </a:ext>
            </a:extLst>
          </p:cNvPr>
          <p:cNvSpPr txBox="1"/>
          <p:nvPr/>
        </p:nvSpPr>
        <p:spPr>
          <a:xfrm>
            <a:off x="491140" y="1621753"/>
            <a:ext cx="46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3A22526-5F44-924D-1D14-708825280A4F}"/>
              </a:ext>
            </a:extLst>
          </p:cNvPr>
          <p:cNvSpPr txBox="1"/>
          <p:nvPr/>
        </p:nvSpPr>
        <p:spPr>
          <a:xfrm>
            <a:off x="3344270" y="1621753"/>
            <a:ext cx="46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2EA001A-6E70-E0FB-4FBC-8E19CC62BF35}"/>
              </a:ext>
            </a:extLst>
          </p:cNvPr>
          <p:cNvSpPr txBox="1"/>
          <p:nvPr/>
        </p:nvSpPr>
        <p:spPr>
          <a:xfrm>
            <a:off x="6237955" y="1621753"/>
            <a:ext cx="46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59E59D1-30D3-5573-8071-4FE738B796AC}"/>
              </a:ext>
            </a:extLst>
          </p:cNvPr>
          <p:cNvSpPr txBox="1"/>
          <p:nvPr/>
        </p:nvSpPr>
        <p:spPr>
          <a:xfrm>
            <a:off x="9087499" y="1621753"/>
            <a:ext cx="46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2491C90-9013-B4DE-1127-9CEC10AB900E}"/>
              </a:ext>
            </a:extLst>
          </p:cNvPr>
          <p:cNvSpPr txBox="1"/>
          <p:nvPr/>
        </p:nvSpPr>
        <p:spPr>
          <a:xfrm>
            <a:off x="616678" y="4734412"/>
            <a:ext cx="46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E671382-CAC8-2926-B93F-C4969861AE34}"/>
              </a:ext>
            </a:extLst>
          </p:cNvPr>
          <p:cNvSpPr txBox="1"/>
          <p:nvPr/>
        </p:nvSpPr>
        <p:spPr>
          <a:xfrm>
            <a:off x="3183189" y="4651472"/>
            <a:ext cx="46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A5255DA-E461-CABF-BA59-B687750C357F}"/>
              </a:ext>
            </a:extLst>
          </p:cNvPr>
          <p:cNvSpPr txBox="1"/>
          <p:nvPr/>
        </p:nvSpPr>
        <p:spPr>
          <a:xfrm>
            <a:off x="6031358" y="4719681"/>
            <a:ext cx="46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1A5DA68-E5D4-9507-46E5-85494382573C}"/>
              </a:ext>
            </a:extLst>
          </p:cNvPr>
          <p:cNvSpPr txBox="1"/>
          <p:nvPr/>
        </p:nvSpPr>
        <p:spPr>
          <a:xfrm>
            <a:off x="9185123" y="4731132"/>
            <a:ext cx="46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</a:t>
            </a:r>
          </a:p>
        </p:txBody>
      </p:sp>
      <p:cxnSp>
        <p:nvCxnSpPr>
          <p:cNvPr id="1024" name="Straight Connector 1023">
            <a:extLst>
              <a:ext uri="{FF2B5EF4-FFF2-40B4-BE49-F238E27FC236}">
                <a16:creationId xmlns:a16="http://schemas.microsoft.com/office/drawing/2014/main" id="{FA599F59-8CAD-6B44-CD33-C242D96FE5F8}"/>
              </a:ext>
            </a:extLst>
          </p:cNvPr>
          <p:cNvCxnSpPr>
            <a:cxnSpLocks/>
          </p:cNvCxnSpPr>
          <p:nvPr/>
        </p:nvCxnSpPr>
        <p:spPr>
          <a:xfrm>
            <a:off x="2245360" y="3260397"/>
            <a:ext cx="2225040" cy="180983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FA27C7E8-36E5-F22F-39A3-8C6A291E0AC9}"/>
              </a:ext>
            </a:extLst>
          </p:cNvPr>
          <p:cNvCxnSpPr>
            <a:cxnSpLocks/>
          </p:cNvCxnSpPr>
          <p:nvPr/>
        </p:nvCxnSpPr>
        <p:spPr>
          <a:xfrm>
            <a:off x="5234805" y="2991839"/>
            <a:ext cx="5160802" cy="207839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E4DEDAA-5641-EAF1-7924-8A0E1F5C22C3}"/>
              </a:ext>
            </a:extLst>
          </p:cNvPr>
          <p:cNvCxnSpPr>
            <a:cxnSpLocks/>
          </p:cNvCxnSpPr>
          <p:nvPr/>
        </p:nvCxnSpPr>
        <p:spPr>
          <a:xfrm flipH="1">
            <a:off x="1931380" y="3362231"/>
            <a:ext cx="5368970" cy="16612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E1843C52-1348-91AD-8FC7-ED2BD2B324B6}"/>
              </a:ext>
            </a:extLst>
          </p:cNvPr>
          <p:cNvCxnSpPr>
            <a:cxnSpLocks/>
          </p:cNvCxnSpPr>
          <p:nvPr/>
        </p:nvCxnSpPr>
        <p:spPr>
          <a:xfrm flipH="1">
            <a:off x="7115651" y="3154948"/>
            <a:ext cx="2628678" cy="18571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87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>
            <a:extLst>
              <a:ext uri="{FF2B5EF4-FFF2-40B4-BE49-F238E27FC236}">
                <a16:creationId xmlns:a16="http://schemas.microsoft.com/office/drawing/2014/main" id="{C72E4CDC-58F5-153C-E9E7-834E100FA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984" y="1274362"/>
            <a:ext cx="5377076" cy="293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C:\Users\TUAN\Downloads\Luyện tập 1.png">
            <a:extLst>
              <a:ext uri="{FF2B5EF4-FFF2-40B4-BE49-F238E27FC236}">
                <a16:creationId xmlns:a16="http://schemas.microsoft.com/office/drawing/2014/main" id="{0B7E95E9-67EB-2CE4-F8BE-BFD6369EB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4F0AA921-765E-1595-D1C1-A5F052B11217}"/>
              </a:ext>
            </a:extLst>
          </p:cNvPr>
          <p:cNvSpPr/>
          <p:nvPr/>
        </p:nvSpPr>
        <p:spPr>
          <a:xfrm>
            <a:off x="299462" y="1056650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1B2257D-19E4-6E2B-CFC2-5C2BF8BEEF39}"/>
              </a:ext>
            </a:extLst>
          </p:cNvPr>
          <p:cNvSpPr txBox="1"/>
          <p:nvPr/>
        </p:nvSpPr>
        <p:spPr>
          <a:xfrm>
            <a:off x="800204" y="1018119"/>
            <a:ext cx="2107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Đố bạn!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588CD29-54C9-17CA-0844-029FFD465990}"/>
              </a:ext>
            </a:extLst>
          </p:cNvPr>
          <p:cNvSpPr txBox="1"/>
          <p:nvPr/>
        </p:nvSpPr>
        <p:spPr>
          <a:xfrm>
            <a:off x="647804" y="1602894"/>
            <a:ext cx="53770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Có một can 3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và một can 5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Chỉ dùng hai cái can đó, làm thế nào lấy được 1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 từ bể nước?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0C4B877-C163-A600-85B7-A20482CC4DC4}"/>
              </a:ext>
            </a:extLst>
          </p:cNvPr>
          <p:cNvSpPr txBox="1"/>
          <p:nvPr/>
        </p:nvSpPr>
        <p:spPr>
          <a:xfrm>
            <a:off x="389940" y="3639279"/>
            <a:ext cx="60846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Lần 1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Lấy đầy can 3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đổ hết vào can 5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l,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 can 5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có 3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nước.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41345B9-03B5-2053-D42C-15F95A2353A9}"/>
              </a:ext>
            </a:extLst>
          </p:cNvPr>
          <p:cNvSpPr txBox="1"/>
          <p:nvPr/>
        </p:nvSpPr>
        <p:spPr>
          <a:xfrm>
            <a:off x="389940" y="4729712"/>
            <a:ext cx="7214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Lần 2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Lấy đầy can 3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đổ tiếp nước ở can 3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sang can 5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 đó trong can  3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có 1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nước.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86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346" y="230544"/>
            <a:ext cx="7531331" cy="75313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BC55A5-D8AF-5D43-14A3-D140D1FB0322}"/>
              </a:ext>
            </a:extLst>
          </p:cNvPr>
          <p:cNvSpPr txBox="1"/>
          <p:nvPr/>
        </p:nvSpPr>
        <p:spPr>
          <a:xfrm>
            <a:off x="5334000" y="2134161"/>
            <a:ext cx="70205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stote" panose="020B7200000000000000" pitchFamily="34" charset="0"/>
                <a:ea typeface="微软雅黑"/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9948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2.xml><?xml version="1.0" encoding="utf-8"?>
<a:theme xmlns:a="http://schemas.openxmlformats.org/drawingml/2006/main" name="Office 主题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</TotalTime>
  <Words>341</Words>
  <Application>Microsoft Office PowerPoint</Application>
  <PresentationFormat>Widescreen</PresentationFormat>
  <Paragraphs>61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.VnAristote</vt:lpstr>
      <vt:lpstr>Arial</vt:lpstr>
      <vt:lpstr>Arial Black</vt:lpstr>
      <vt:lpstr>Calibri</vt:lpstr>
      <vt:lpstr>Calibri Light</vt:lpstr>
      <vt:lpstr>Cambria</vt:lpstr>
      <vt:lpstr>Wingdings</vt:lpstr>
      <vt:lpstr>Custom Design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ngọc anh đoàn</dc:creator>
  <cp:lastModifiedBy>Windows 10</cp:lastModifiedBy>
  <cp:revision>1</cp:revision>
  <dcterms:created xsi:type="dcterms:W3CDTF">2022-07-28T01:10:24Z</dcterms:created>
  <dcterms:modified xsi:type="dcterms:W3CDTF">2022-09-20T13:36:01Z</dcterms:modified>
</cp:coreProperties>
</file>