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4" r:id="rId2"/>
    <p:sldId id="265" r:id="rId3"/>
    <p:sldId id="275" r:id="rId4"/>
    <p:sldId id="268" r:id="rId5"/>
    <p:sldId id="267" r:id="rId6"/>
    <p:sldId id="270" r:id="rId7"/>
    <p:sldId id="276" r:id="rId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003300"/>
    <a:srgbClr val="008000"/>
    <a:srgbClr val="FF0066"/>
    <a:srgbClr val="99CCFF"/>
    <a:srgbClr val="FF00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6" autoAdjust="0"/>
    <p:restoredTop sz="94660"/>
  </p:normalViewPr>
  <p:slideViewPr>
    <p:cSldViewPr>
      <p:cViewPr varScale="1">
        <p:scale>
          <a:sx n="68" d="100"/>
          <a:sy n="68" d="100"/>
        </p:scale>
        <p:origin x="88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E5AF94-B8E9-4DDE-AB33-273ABF53D4A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990593-20AD-4881-A39C-C0E3A0460118}" type="slidenum">
              <a:rPr lang="en-US"/>
              <a:pPr/>
              <a:t>2</a:t>
            </a:fld>
            <a:endParaRPr 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A8791E-3E44-41E1-903E-98DD69410E4E}" type="slidenum">
              <a:rPr lang="en-US"/>
              <a:pPr/>
              <a:t>4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C01147-4810-4B1B-8E56-3D791795AD75}" type="slidenum">
              <a:rPr lang="en-US"/>
              <a:pPr/>
              <a:t>5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01BE80-D8BD-4480-B1E9-08A565057A43}" type="slidenum">
              <a:rPr lang="en-US"/>
              <a:pPr/>
              <a:t>6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BA481A-7E10-41A3-B176-97B64E2A7B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837A1-84CD-4227-89EA-E9F319BC7E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29B947-1E74-49FE-9807-4BE21CF490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6F1FE2-801F-4062-94BE-452D1274AF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B5880-27A7-4CD4-94CE-7D480E2155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EAC3E-35BF-4991-9430-CC60BDB5ED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D55684-D5FD-4F0A-B6A8-2E3A4C54B8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22D2BF-76AB-4938-9808-1AD89674F1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A70713-13B9-40DF-B8ED-13B27ED709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E464F-9189-4949-91AA-4626C45B56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00610A-C775-47C3-AA54-C5B0C4A31A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898E96-F7FC-4715-BD28-BBF29C0AC58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56985" y="1706940"/>
            <a:ext cx="94780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 err="1">
                <a:latin typeface="Times New Roman"/>
                <a:cs typeface="Times New Roman"/>
              </a:rPr>
              <a:t>Thứ</a:t>
            </a:r>
            <a:r>
              <a:rPr lang="en-US" sz="4800" kern="10">
                <a:latin typeface="Times New Roman"/>
                <a:cs typeface="Times New Roman"/>
              </a:rPr>
              <a:t> hai </a:t>
            </a:r>
            <a:r>
              <a:rPr lang="en-US" sz="4800" kern="10" err="1">
                <a:latin typeface="Times New Roman"/>
                <a:cs typeface="Times New Roman"/>
              </a:rPr>
              <a:t>ngày</a:t>
            </a:r>
            <a:r>
              <a:rPr lang="en-US" sz="4800" kern="10">
                <a:latin typeface="Times New Roman"/>
                <a:cs typeface="Times New Roman"/>
              </a:rPr>
              <a:t> 24 </a:t>
            </a:r>
            <a:r>
              <a:rPr lang="en-US" sz="4800" kern="10" dirty="0" err="1">
                <a:latin typeface="Times New Roman"/>
                <a:cs typeface="Times New Roman"/>
              </a:rPr>
              <a:t>tháng</a:t>
            </a:r>
            <a:r>
              <a:rPr lang="en-US" sz="4800" kern="10" dirty="0">
                <a:latin typeface="Times New Roman"/>
                <a:cs typeface="Times New Roman"/>
              </a:rPr>
              <a:t> 1 </a:t>
            </a:r>
            <a:r>
              <a:rPr lang="en-US" sz="4800" kern="10" dirty="0" err="1">
                <a:latin typeface="Times New Roman"/>
                <a:cs typeface="Times New Roman"/>
              </a:rPr>
              <a:t>năm</a:t>
            </a:r>
            <a:r>
              <a:rPr lang="en-US" sz="4800" kern="10" dirty="0">
                <a:latin typeface="Times New Roman"/>
                <a:cs typeface="Times New Roman"/>
              </a:rPr>
              <a:t> 2022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u="sng" kern="10">
                <a:latin typeface="Times New Roman"/>
                <a:cs typeface="Times New Roman"/>
              </a:rPr>
              <a:t>Toán</a:t>
            </a:r>
            <a:endParaRPr lang="en-US" sz="4800" u="sng" kern="10" dirty="0">
              <a:latin typeface="Times New Roman"/>
              <a:cs typeface="Times New Roman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4F905C-584F-465D-8B22-8C219F454184}"/>
              </a:ext>
            </a:extLst>
          </p:cNvPr>
          <p:cNvSpPr txBox="1"/>
          <p:nvPr/>
        </p:nvSpPr>
        <p:spPr>
          <a:xfrm>
            <a:off x="762000" y="3443698"/>
            <a:ext cx="11201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Điểm ở giữa. Trung điểm của đoạn thẳng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1561171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61" name="Text Box 69"/>
          <p:cNvSpPr txBox="1">
            <a:spLocks noChangeArrowheads="1"/>
          </p:cNvSpPr>
          <p:nvPr/>
        </p:nvSpPr>
        <p:spPr bwMode="auto">
          <a:xfrm>
            <a:off x="381000" y="228600"/>
            <a:ext cx="3311577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ĐIỂM Ở GIỮA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5CBEA27-E75B-4CD8-9CDA-68796AB7D9E7}"/>
              </a:ext>
            </a:extLst>
          </p:cNvPr>
          <p:cNvGrpSpPr/>
          <p:nvPr/>
        </p:nvGrpSpPr>
        <p:grpSpPr>
          <a:xfrm>
            <a:off x="381000" y="1114989"/>
            <a:ext cx="3581400" cy="805254"/>
            <a:chOff x="381000" y="1114989"/>
            <a:chExt cx="3581400" cy="805254"/>
          </a:xfrm>
        </p:grpSpPr>
        <p:sp>
          <p:nvSpPr>
            <p:cNvPr id="33862" name="Text Box 70"/>
            <p:cNvSpPr txBox="1">
              <a:spLocks noChangeArrowheads="1"/>
            </p:cNvSpPr>
            <p:nvPr/>
          </p:nvSpPr>
          <p:spPr bwMode="auto">
            <a:xfrm>
              <a:off x="704850" y="1114989"/>
              <a:ext cx="381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3863" name="Text Box 71"/>
            <p:cNvSpPr txBox="1">
              <a:spLocks noChangeArrowheads="1"/>
            </p:cNvSpPr>
            <p:nvPr/>
          </p:nvSpPr>
          <p:spPr bwMode="auto">
            <a:xfrm>
              <a:off x="2410375" y="1115484"/>
              <a:ext cx="5334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33864" name="Text Box 72"/>
            <p:cNvSpPr txBox="1">
              <a:spLocks noChangeArrowheads="1"/>
            </p:cNvSpPr>
            <p:nvPr/>
          </p:nvSpPr>
          <p:spPr bwMode="auto">
            <a:xfrm>
              <a:off x="3209925" y="1137194"/>
              <a:ext cx="381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3869" name="Line 77"/>
            <p:cNvSpPr>
              <a:spLocks noChangeShapeType="1"/>
            </p:cNvSpPr>
            <p:nvPr/>
          </p:nvSpPr>
          <p:spPr bwMode="auto">
            <a:xfrm>
              <a:off x="2681288" y="1723131"/>
              <a:ext cx="0" cy="197112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" name="Group 100"/>
            <p:cNvGrpSpPr>
              <a:grpSpLocks/>
            </p:cNvGrpSpPr>
            <p:nvPr/>
          </p:nvGrpSpPr>
          <p:grpSpPr bwMode="auto">
            <a:xfrm>
              <a:off x="381000" y="1714753"/>
              <a:ext cx="3581400" cy="190500"/>
              <a:chOff x="576" y="1512"/>
              <a:chExt cx="2352" cy="96"/>
            </a:xfrm>
          </p:grpSpPr>
          <p:sp>
            <p:nvSpPr>
              <p:cNvPr id="2086" name="Line 75"/>
              <p:cNvSpPr>
                <a:spLocks noChangeShapeType="1"/>
              </p:cNvSpPr>
              <p:nvPr/>
            </p:nvSpPr>
            <p:spPr bwMode="auto">
              <a:xfrm>
                <a:off x="576" y="1560"/>
                <a:ext cx="2352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87" name="Line 76"/>
              <p:cNvSpPr>
                <a:spLocks noChangeShapeType="1"/>
              </p:cNvSpPr>
              <p:nvPr/>
            </p:nvSpPr>
            <p:spPr bwMode="auto">
              <a:xfrm>
                <a:off x="935" y="1512"/>
                <a:ext cx="0" cy="9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88" name="Line 78"/>
              <p:cNvSpPr>
                <a:spLocks noChangeShapeType="1"/>
              </p:cNvSpPr>
              <p:nvPr/>
            </p:nvSpPr>
            <p:spPr bwMode="auto">
              <a:xfrm>
                <a:off x="2569" y="1512"/>
                <a:ext cx="0" cy="9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3872" name="Text Box 80"/>
          <p:cNvSpPr txBox="1">
            <a:spLocks noChangeArrowheads="1"/>
          </p:cNvSpPr>
          <p:nvPr/>
        </p:nvSpPr>
        <p:spPr bwMode="auto">
          <a:xfrm>
            <a:off x="2408290" y="1103444"/>
            <a:ext cx="5127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33874" name="Text Box 82"/>
          <p:cNvSpPr txBox="1">
            <a:spLocks noChangeArrowheads="1"/>
          </p:cNvSpPr>
          <p:nvPr/>
        </p:nvSpPr>
        <p:spPr bwMode="auto">
          <a:xfrm>
            <a:off x="5199579" y="685706"/>
            <a:ext cx="58535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A, O, B là ba 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iểm thẳng hàng.</a:t>
            </a:r>
          </a:p>
        </p:txBody>
      </p:sp>
      <p:sp>
        <p:nvSpPr>
          <p:cNvPr id="33875" name="Text Box 83"/>
          <p:cNvSpPr txBox="1">
            <a:spLocks noChangeArrowheads="1"/>
          </p:cNvSpPr>
          <p:nvPr/>
        </p:nvSpPr>
        <p:spPr bwMode="auto">
          <a:xfrm>
            <a:off x="5304575" y="1400903"/>
            <a:ext cx="59910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O là </a:t>
            </a:r>
            <a:r>
              <a:rPr lang="vi-VN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iểm ở giữa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iểm A và B.</a:t>
            </a:r>
          </a:p>
        </p:txBody>
      </p:sp>
      <p:sp>
        <p:nvSpPr>
          <p:cNvPr id="33876" name="Text Box 84"/>
          <p:cNvSpPr txBox="1">
            <a:spLocks noChangeArrowheads="1"/>
          </p:cNvSpPr>
          <p:nvPr/>
        </p:nvSpPr>
        <p:spPr bwMode="auto">
          <a:xfrm>
            <a:off x="381000" y="2453813"/>
            <a:ext cx="7204152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TRUNG 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IỂM CỦA 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OẠN THẲNG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78D7C6-4A39-4896-A893-315B889E895B}"/>
              </a:ext>
            </a:extLst>
          </p:cNvPr>
          <p:cNvGrpSpPr/>
          <p:nvPr/>
        </p:nvGrpSpPr>
        <p:grpSpPr>
          <a:xfrm>
            <a:off x="453479" y="3608520"/>
            <a:ext cx="3884612" cy="1180997"/>
            <a:chOff x="453479" y="3608520"/>
            <a:chExt cx="3884612" cy="1180997"/>
          </a:xfrm>
        </p:grpSpPr>
        <p:sp>
          <p:nvSpPr>
            <p:cNvPr id="33883" name="Line 91"/>
            <p:cNvSpPr>
              <a:spLocks noChangeShapeType="1"/>
            </p:cNvSpPr>
            <p:nvPr/>
          </p:nvSpPr>
          <p:spPr bwMode="auto">
            <a:xfrm>
              <a:off x="2404516" y="4128542"/>
              <a:ext cx="0" cy="15240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105"/>
            <p:cNvGrpSpPr>
              <a:grpSpLocks/>
            </p:cNvGrpSpPr>
            <p:nvPr/>
          </p:nvGrpSpPr>
          <p:grpSpPr bwMode="auto">
            <a:xfrm>
              <a:off x="651916" y="4128542"/>
              <a:ext cx="3505200" cy="152400"/>
              <a:chOff x="624" y="2352"/>
              <a:chExt cx="2208" cy="96"/>
            </a:xfrm>
          </p:grpSpPr>
          <p:sp>
            <p:nvSpPr>
              <p:cNvPr id="2082" name="Line 86"/>
              <p:cNvSpPr>
                <a:spLocks noChangeShapeType="1"/>
              </p:cNvSpPr>
              <p:nvPr/>
            </p:nvSpPr>
            <p:spPr bwMode="auto">
              <a:xfrm>
                <a:off x="624" y="2400"/>
                <a:ext cx="1104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83" name="Line 87"/>
              <p:cNvSpPr>
                <a:spLocks noChangeShapeType="1"/>
              </p:cNvSpPr>
              <p:nvPr/>
            </p:nvSpPr>
            <p:spPr bwMode="auto">
              <a:xfrm>
                <a:off x="624" y="2352"/>
                <a:ext cx="0" cy="9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84" name="Line 90"/>
              <p:cNvSpPr>
                <a:spLocks noChangeShapeType="1"/>
              </p:cNvSpPr>
              <p:nvPr/>
            </p:nvSpPr>
            <p:spPr bwMode="auto">
              <a:xfrm>
                <a:off x="1728" y="2400"/>
                <a:ext cx="1104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85" name="Line 92"/>
              <p:cNvSpPr>
                <a:spLocks noChangeShapeType="1"/>
              </p:cNvSpPr>
              <p:nvPr/>
            </p:nvSpPr>
            <p:spPr bwMode="auto">
              <a:xfrm>
                <a:off x="2832" y="2352"/>
                <a:ext cx="0" cy="9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3885" name="Text Box 93"/>
            <p:cNvSpPr txBox="1">
              <a:spLocks noChangeArrowheads="1"/>
            </p:cNvSpPr>
            <p:nvPr/>
          </p:nvSpPr>
          <p:spPr bwMode="auto">
            <a:xfrm>
              <a:off x="453479" y="4204742"/>
              <a:ext cx="381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3886" name="Text Box 94"/>
            <p:cNvSpPr txBox="1">
              <a:spLocks noChangeArrowheads="1"/>
            </p:cNvSpPr>
            <p:nvPr/>
          </p:nvSpPr>
          <p:spPr bwMode="auto">
            <a:xfrm>
              <a:off x="2175916" y="4204742"/>
              <a:ext cx="4572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33887" name="Text Box 95"/>
            <p:cNvSpPr txBox="1">
              <a:spLocks noChangeArrowheads="1"/>
            </p:cNvSpPr>
            <p:nvPr/>
          </p:nvSpPr>
          <p:spPr bwMode="auto">
            <a:xfrm>
              <a:off x="3957091" y="4204742"/>
              <a:ext cx="381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3888" name="Text Box 96"/>
            <p:cNvSpPr txBox="1">
              <a:spLocks noChangeArrowheads="1"/>
            </p:cNvSpPr>
            <p:nvPr/>
          </p:nvSpPr>
          <p:spPr bwMode="auto">
            <a:xfrm>
              <a:off x="1062546" y="3608520"/>
              <a:ext cx="1143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3 cm</a:t>
              </a:r>
            </a:p>
          </p:txBody>
        </p:sp>
        <p:sp>
          <p:nvSpPr>
            <p:cNvPr id="33889" name="Text Box 97"/>
            <p:cNvSpPr txBox="1">
              <a:spLocks noChangeArrowheads="1"/>
            </p:cNvSpPr>
            <p:nvPr/>
          </p:nvSpPr>
          <p:spPr bwMode="auto">
            <a:xfrm>
              <a:off x="2789654" y="3608520"/>
              <a:ext cx="129539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3 cm</a:t>
              </a:r>
            </a:p>
          </p:txBody>
        </p:sp>
      </p:grpSp>
      <p:sp>
        <p:nvSpPr>
          <p:cNvPr id="33890" name="Text Box 98"/>
          <p:cNvSpPr txBox="1">
            <a:spLocks noChangeArrowheads="1"/>
          </p:cNvSpPr>
          <p:nvPr/>
        </p:nvSpPr>
        <p:spPr bwMode="auto">
          <a:xfrm>
            <a:off x="2169849" y="4216189"/>
            <a:ext cx="45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33891" name="Text Box 99"/>
          <p:cNvSpPr txBox="1">
            <a:spLocks noChangeArrowheads="1"/>
          </p:cNvSpPr>
          <p:nvPr/>
        </p:nvSpPr>
        <p:spPr bwMode="auto">
          <a:xfrm>
            <a:off x="5503824" y="3224305"/>
            <a:ext cx="621355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 M là 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iểm ở giữa hai 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iểm A và B. Độ dài 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oạn thẳng AM bằng 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ộ dài 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oạn thẳng MB.                         </a:t>
            </a:r>
          </a:p>
          <a:p>
            <a:pPr algn="just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là: AM = MB.</a:t>
            </a:r>
          </a:p>
        </p:txBody>
      </p:sp>
      <p:sp>
        <p:nvSpPr>
          <p:cNvPr id="33895" name="Text Box 103"/>
          <p:cNvSpPr txBox="1">
            <a:spLocks noChangeArrowheads="1"/>
          </p:cNvSpPr>
          <p:nvPr/>
        </p:nvSpPr>
        <p:spPr bwMode="auto">
          <a:xfrm>
            <a:off x="5521249" y="5536377"/>
            <a:ext cx="619612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 M 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ợc gọi là </a:t>
            </a:r>
            <a:r>
              <a:rPr 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</a:t>
            </a:r>
            <a:r>
              <a:rPr lang="vi-VN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iểm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oạn thẳng AB.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3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61" grpId="0" animBg="1"/>
      <p:bldP spid="33872" grpId="0"/>
      <p:bldP spid="33874" grpId="0"/>
      <p:bldP spid="33875" grpId="0"/>
      <p:bldP spid="33876" grpId="0" animBg="1"/>
      <p:bldP spid="33890" grpId="0"/>
      <p:bldP spid="33891" grpId="0"/>
      <p:bldP spid="338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">
            <a:extLst>
              <a:ext uri="{FF2B5EF4-FFF2-40B4-BE49-F238E27FC236}">
                <a16:creationId xmlns:a16="http://schemas.microsoft.com/office/drawing/2014/main" id="{598CF4B6-C76E-49C8-81CC-90373CCFE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11201400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Một điểm được gọi là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điểm của đoạn thẳng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khi:</a:t>
            </a:r>
          </a:p>
        </p:txBody>
      </p:sp>
      <p:sp>
        <p:nvSpPr>
          <p:cNvPr id="3" name="Text Box 103">
            <a:extLst>
              <a:ext uri="{FF2B5EF4-FFF2-40B4-BE49-F238E27FC236}">
                <a16:creationId xmlns:a16="http://schemas.microsoft.com/office/drawing/2014/main" id="{B3C7EF1F-6A59-43D1-90F8-85C850A8A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057400"/>
            <a:ext cx="4572000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1. là điểm nằm giữa.</a:t>
            </a:r>
          </a:p>
        </p:txBody>
      </p:sp>
      <p:sp>
        <p:nvSpPr>
          <p:cNvPr id="4" name="Text Box 103">
            <a:extLst>
              <a:ext uri="{FF2B5EF4-FFF2-40B4-BE49-F238E27FC236}">
                <a16:creationId xmlns:a16="http://schemas.microsoft.com/office/drawing/2014/main" id="{4B5FC6DC-1709-4C64-A24B-2E431329A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105834"/>
            <a:ext cx="9162738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2. chia đoạn thẳng thành hai phần bằng nhau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03C8EE8-1BC1-49EF-A76F-53C783F81C18}"/>
              </a:ext>
            </a:extLst>
          </p:cNvPr>
          <p:cNvGrpSpPr/>
          <p:nvPr/>
        </p:nvGrpSpPr>
        <p:grpSpPr>
          <a:xfrm>
            <a:off x="6118485" y="4477434"/>
            <a:ext cx="3884612" cy="1180997"/>
            <a:chOff x="453479" y="3608520"/>
            <a:chExt cx="3884612" cy="1180997"/>
          </a:xfrm>
        </p:grpSpPr>
        <p:sp>
          <p:nvSpPr>
            <p:cNvPr id="6" name="Line 91">
              <a:extLst>
                <a:ext uri="{FF2B5EF4-FFF2-40B4-BE49-F238E27FC236}">
                  <a16:creationId xmlns:a16="http://schemas.microsoft.com/office/drawing/2014/main" id="{5D2A6E5D-8183-471C-A092-91FF5D6AFA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4516" y="4128542"/>
              <a:ext cx="0" cy="15240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" name="Group 105">
              <a:extLst>
                <a:ext uri="{FF2B5EF4-FFF2-40B4-BE49-F238E27FC236}">
                  <a16:creationId xmlns:a16="http://schemas.microsoft.com/office/drawing/2014/main" id="{91D336DD-4FAB-47B8-AA07-B28B55D8FE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916" y="4128542"/>
              <a:ext cx="3505200" cy="152400"/>
              <a:chOff x="624" y="2352"/>
              <a:chExt cx="2208" cy="96"/>
            </a:xfrm>
          </p:grpSpPr>
          <p:sp>
            <p:nvSpPr>
              <p:cNvPr id="13" name="Line 86">
                <a:extLst>
                  <a:ext uri="{FF2B5EF4-FFF2-40B4-BE49-F238E27FC236}">
                    <a16:creationId xmlns:a16="http://schemas.microsoft.com/office/drawing/2014/main" id="{8E3B4DCC-EF24-430A-AF42-13408B2DBC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" y="2400"/>
                <a:ext cx="1104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Line 87">
                <a:extLst>
                  <a:ext uri="{FF2B5EF4-FFF2-40B4-BE49-F238E27FC236}">
                    <a16:creationId xmlns:a16="http://schemas.microsoft.com/office/drawing/2014/main" id="{C366B15A-C6D4-4CB1-9CCD-EA2CF24699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" y="2352"/>
                <a:ext cx="0" cy="9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Line 90">
                <a:extLst>
                  <a:ext uri="{FF2B5EF4-FFF2-40B4-BE49-F238E27FC236}">
                    <a16:creationId xmlns:a16="http://schemas.microsoft.com/office/drawing/2014/main" id="{76BC86FF-7C17-473E-B6F8-6384468A3A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2400"/>
                <a:ext cx="1104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Line 92">
                <a:extLst>
                  <a:ext uri="{FF2B5EF4-FFF2-40B4-BE49-F238E27FC236}">
                    <a16:creationId xmlns:a16="http://schemas.microsoft.com/office/drawing/2014/main" id="{E967AF3D-1850-42DC-81A1-174FE43D9F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2" y="2352"/>
                <a:ext cx="0" cy="9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Text Box 93">
              <a:extLst>
                <a:ext uri="{FF2B5EF4-FFF2-40B4-BE49-F238E27FC236}">
                  <a16:creationId xmlns:a16="http://schemas.microsoft.com/office/drawing/2014/main" id="{B1957794-107E-44C6-9158-597FC50258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479" y="4204742"/>
              <a:ext cx="381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9" name="Text Box 94">
              <a:extLst>
                <a:ext uri="{FF2B5EF4-FFF2-40B4-BE49-F238E27FC236}">
                  <a16:creationId xmlns:a16="http://schemas.microsoft.com/office/drawing/2014/main" id="{268452F5-8A63-4B09-82FD-D48E810540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5916" y="4204742"/>
              <a:ext cx="4572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10" name="Text Box 95">
              <a:extLst>
                <a:ext uri="{FF2B5EF4-FFF2-40B4-BE49-F238E27FC236}">
                  <a16:creationId xmlns:a16="http://schemas.microsoft.com/office/drawing/2014/main" id="{0FEA943F-2DD3-4B58-A8C7-5D65A49C1A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7091" y="4204742"/>
              <a:ext cx="381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1" name="Text Box 96">
              <a:extLst>
                <a:ext uri="{FF2B5EF4-FFF2-40B4-BE49-F238E27FC236}">
                  <a16:creationId xmlns:a16="http://schemas.microsoft.com/office/drawing/2014/main" id="{AF87549A-9D69-40DD-AA0F-7A7F3DBA8C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2546" y="3608520"/>
              <a:ext cx="1143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3 cm</a:t>
              </a:r>
            </a:p>
          </p:txBody>
        </p:sp>
        <p:sp>
          <p:nvSpPr>
            <p:cNvPr id="12" name="Text Box 97">
              <a:extLst>
                <a:ext uri="{FF2B5EF4-FFF2-40B4-BE49-F238E27FC236}">
                  <a16:creationId xmlns:a16="http://schemas.microsoft.com/office/drawing/2014/main" id="{28F3C6FD-6514-43D6-8271-AE91384358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9654" y="3608520"/>
              <a:ext cx="129539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3 cm</a:t>
              </a:r>
            </a:p>
          </p:txBody>
        </p:sp>
      </p:grpSp>
      <p:sp>
        <p:nvSpPr>
          <p:cNvPr id="17" name="Text Box 98">
            <a:extLst>
              <a:ext uri="{FF2B5EF4-FFF2-40B4-BE49-F238E27FC236}">
                <a16:creationId xmlns:a16="http://schemas.microsoft.com/office/drawing/2014/main" id="{C0F5F228-165E-4AE2-95E9-711C20B8D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4855" y="5085103"/>
            <a:ext cx="45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81163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9DE622D-32D4-4098-B61C-1FA9AB842B9F}"/>
              </a:ext>
            </a:extLst>
          </p:cNvPr>
          <p:cNvGrpSpPr/>
          <p:nvPr/>
        </p:nvGrpSpPr>
        <p:grpSpPr>
          <a:xfrm>
            <a:off x="1371600" y="819368"/>
            <a:ext cx="6534149" cy="2863274"/>
            <a:chOff x="1371600" y="1150937"/>
            <a:chExt cx="6534149" cy="2863274"/>
          </a:xfrm>
        </p:grpSpPr>
        <p:sp>
          <p:nvSpPr>
            <p:cNvPr id="42032" name="Text Box 48"/>
            <p:cNvSpPr txBox="1">
              <a:spLocks noChangeArrowheads="1"/>
            </p:cNvSpPr>
            <p:nvPr/>
          </p:nvSpPr>
          <p:spPr bwMode="auto">
            <a:xfrm>
              <a:off x="3676030" y="2284750"/>
              <a:ext cx="8001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O </a:t>
              </a:r>
            </a:p>
          </p:txBody>
        </p:sp>
        <p:sp>
          <p:nvSpPr>
            <p:cNvPr id="42033" name="Text Box 49"/>
            <p:cNvSpPr txBox="1">
              <a:spLocks noChangeArrowheads="1"/>
            </p:cNvSpPr>
            <p:nvPr/>
          </p:nvSpPr>
          <p:spPr bwMode="auto">
            <a:xfrm>
              <a:off x="2052795" y="1190406"/>
              <a:ext cx="8001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</a:p>
          </p:txBody>
        </p:sp>
        <p:sp>
          <p:nvSpPr>
            <p:cNvPr id="42034" name="Text Box 50"/>
            <p:cNvSpPr txBox="1">
              <a:spLocks noChangeArrowheads="1"/>
            </p:cNvSpPr>
            <p:nvPr/>
          </p:nvSpPr>
          <p:spPr bwMode="auto">
            <a:xfrm>
              <a:off x="3081496" y="1150937"/>
              <a:ext cx="8001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M </a:t>
              </a:r>
            </a:p>
          </p:txBody>
        </p:sp>
        <p:sp>
          <p:nvSpPr>
            <p:cNvPr id="42035" name="Text Box 51"/>
            <p:cNvSpPr txBox="1">
              <a:spLocks noChangeArrowheads="1"/>
            </p:cNvSpPr>
            <p:nvPr/>
          </p:nvSpPr>
          <p:spPr bwMode="auto">
            <a:xfrm>
              <a:off x="5927283" y="1199356"/>
              <a:ext cx="8001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B </a:t>
              </a:r>
            </a:p>
          </p:txBody>
        </p:sp>
        <p:sp>
          <p:nvSpPr>
            <p:cNvPr id="42036" name="Text Box 52"/>
            <p:cNvSpPr txBox="1">
              <a:spLocks noChangeArrowheads="1"/>
            </p:cNvSpPr>
            <p:nvPr/>
          </p:nvSpPr>
          <p:spPr bwMode="auto">
            <a:xfrm>
              <a:off x="3105150" y="3359226"/>
              <a:ext cx="8001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N </a:t>
              </a:r>
            </a:p>
          </p:txBody>
        </p:sp>
        <p:sp>
          <p:nvSpPr>
            <p:cNvPr id="42037" name="Text Box 53"/>
            <p:cNvSpPr txBox="1">
              <a:spLocks noChangeArrowheads="1"/>
            </p:cNvSpPr>
            <p:nvPr/>
          </p:nvSpPr>
          <p:spPr bwMode="auto">
            <a:xfrm>
              <a:off x="1371600" y="3367880"/>
              <a:ext cx="8001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C </a:t>
              </a:r>
            </a:p>
          </p:txBody>
        </p:sp>
        <p:sp>
          <p:nvSpPr>
            <p:cNvPr id="42038" name="Text Box 54"/>
            <p:cNvSpPr txBox="1">
              <a:spLocks noChangeArrowheads="1"/>
            </p:cNvSpPr>
            <p:nvPr/>
          </p:nvSpPr>
          <p:spPr bwMode="auto">
            <a:xfrm>
              <a:off x="7105649" y="3367880"/>
              <a:ext cx="8001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D </a:t>
              </a:r>
            </a:p>
          </p:txBody>
        </p:sp>
        <p:grpSp>
          <p:nvGrpSpPr>
            <p:cNvPr id="4" name="Group 59"/>
            <p:cNvGrpSpPr>
              <a:grpSpLocks/>
            </p:cNvGrpSpPr>
            <p:nvPr/>
          </p:nvGrpSpPr>
          <p:grpSpPr bwMode="auto">
            <a:xfrm>
              <a:off x="1974725" y="3286234"/>
              <a:ext cx="5257800" cy="152400"/>
              <a:chOff x="336" y="1968"/>
              <a:chExt cx="1296" cy="96"/>
            </a:xfrm>
          </p:grpSpPr>
          <p:sp>
            <p:nvSpPr>
              <p:cNvPr id="4132" name="Line 60"/>
              <p:cNvSpPr>
                <a:spLocks noChangeShapeType="1"/>
              </p:cNvSpPr>
              <p:nvPr/>
            </p:nvSpPr>
            <p:spPr bwMode="auto">
              <a:xfrm>
                <a:off x="336" y="2016"/>
                <a:ext cx="129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33" name="Line 61"/>
              <p:cNvSpPr>
                <a:spLocks noChangeShapeType="1"/>
              </p:cNvSpPr>
              <p:nvPr/>
            </p:nvSpPr>
            <p:spPr bwMode="auto">
              <a:xfrm>
                <a:off x="336" y="1968"/>
                <a:ext cx="0" cy="9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34" name="Line 62"/>
              <p:cNvSpPr>
                <a:spLocks noChangeShapeType="1"/>
              </p:cNvSpPr>
              <p:nvPr/>
            </p:nvSpPr>
            <p:spPr bwMode="auto">
              <a:xfrm>
                <a:off x="1632" y="1968"/>
                <a:ext cx="0" cy="9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oup 63"/>
            <p:cNvGrpSpPr>
              <a:grpSpLocks/>
            </p:cNvGrpSpPr>
            <p:nvPr/>
          </p:nvGrpSpPr>
          <p:grpSpPr bwMode="auto">
            <a:xfrm>
              <a:off x="2681446" y="1722546"/>
              <a:ext cx="3314700" cy="152400"/>
              <a:chOff x="336" y="1968"/>
              <a:chExt cx="1296" cy="96"/>
            </a:xfrm>
          </p:grpSpPr>
          <p:sp>
            <p:nvSpPr>
              <p:cNvPr id="4129" name="Line 64"/>
              <p:cNvSpPr>
                <a:spLocks noChangeShapeType="1"/>
              </p:cNvSpPr>
              <p:nvPr/>
            </p:nvSpPr>
            <p:spPr bwMode="auto">
              <a:xfrm>
                <a:off x="336" y="2016"/>
                <a:ext cx="129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30" name="Line 65"/>
              <p:cNvSpPr>
                <a:spLocks noChangeShapeType="1"/>
              </p:cNvSpPr>
              <p:nvPr/>
            </p:nvSpPr>
            <p:spPr bwMode="auto">
              <a:xfrm>
                <a:off x="336" y="1968"/>
                <a:ext cx="0" cy="9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31" name="Line 66"/>
              <p:cNvSpPr>
                <a:spLocks noChangeShapeType="1"/>
              </p:cNvSpPr>
              <p:nvPr/>
            </p:nvSpPr>
            <p:spPr bwMode="auto">
              <a:xfrm>
                <a:off x="1632" y="1968"/>
                <a:ext cx="0" cy="9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2051" name="Line 67"/>
            <p:cNvSpPr>
              <a:spLocks noChangeShapeType="1"/>
            </p:cNvSpPr>
            <p:nvPr/>
          </p:nvSpPr>
          <p:spPr bwMode="auto">
            <a:xfrm>
              <a:off x="3352256" y="2586146"/>
              <a:ext cx="22860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69"/>
            <p:cNvGrpSpPr>
              <a:grpSpLocks/>
            </p:cNvGrpSpPr>
            <p:nvPr/>
          </p:nvGrpSpPr>
          <p:grpSpPr bwMode="auto">
            <a:xfrm rot="5400000">
              <a:off x="2688114" y="2454702"/>
              <a:ext cx="1563436" cy="252024"/>
              <a:chOff x="336" y="1968"/>
              <a:chExt cx="1296" cy="96"/>
            </a:xfrm>
          </p:grpSpPr>
          <p:sp>
            <p:nvSpPr>
              <p:cNvPr id="4126" name="Line 70"/>
              <p:cNvSpPr>
                <a:spLocks noChangeShapeType="1"/>
              </p:cNvSpPr>
              <p:nvPr/>
            </p:nvSpPr>
            <p:spPr bwMode="auto">
              <a:xfrm>
                <a:off x="336" y="2016"/>
                <a:ext cx="129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27" name="Line 71"/>
              <p:cNvSpPr>
                <a:spLocks noChangeShapeType="1"/>
              </p:cNvSpPr>
              <p:nvPr/>
            </p:nvSpPr>
            <p:spPr bwMode="auto">
              <a:xfrm>
                <a:off x="336" y="1968"/>
                <a:ext cx="0" cy="9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28" name="Line 72"/>
              <p:cNvSpPr>
                <a:spLocks noChangeShapeType="1"/>
              </p:cNvSpPr>
              <p:nvPr/>
            </p:nvSpPr>
            <p:spPr bwMode="auto">
              <a:xfrm>
                <a:off x="1632" y="1968"/>
                <a:ext cx="0" cy="96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2061" name="Text Box 77"/>
          <p:cNvSpPr txBox="1">
            <a:spLocks noChangeArrowheads="1"/>
          </p:cNvSpPr>
          <p:nvPr/>
        </p:nvSpPr>
        <p:spPr bwMode="auto">
          <a:xfrm>
            <a:off x="685799" y="152400"/>
            <a:ext cx="45720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1.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Trong hình bên:</a:t>
            </a:r>
          </a:p>
        </p:txBody>
      </p:sp>
      <p:sp>
        <p:nvSpPr>
          <p:cNvPr id="42065" name="Text Box 81"/>
          <p:cNvSpPr txBox="1">
            <a:spLocks noChangeArrowheads="1"/>
          </p:cNvSpPr>
          <p:nvPr/>
        </p:nvSpPr>
        <p:spPr bwMode="auto">
          <a:xfrm>
            <a:off x="405242" y="3659113"/>
            <a:ext cx="53525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a) Ba 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iểm thẳng hàng là:  </a:t>
            </a:r>
          </a:p>
        </p:txBody>
      </p:sp>
      <p:sp>
        <p:nvSpPr>
          <p:cNvPr id="42066" name="Text Box 82"/>
          <p:cNvSpPr txBox="1">
            <a:spLocks noChangeArrowheads="1"/>
          </p:cNvSpPr>
          <p:nvPr/>
        </p:nvSpPr>
        <p:spPr bwMode="auto">
          <a:xfrm>
            <a:off x="7505698" y="3672219"/>
            <a:ext cx="19811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M, O, N; </a:t>
            </a:r>
          </a:p>
        </p:txBody>
      </p:sp>
      <p:sp>
        <p:nvSpPr>
          <p:cNvPr id="42067" name="Text Box 83"/>
          <p:cNvSpPr txBox="1">
            <a:spLocks noChangeArrowheads="1"/>
          </p:cNvSpPr>
          <p:nvPr/>
        </p:nvSpPr>
        <p:spPr bwMode="auto">
          <a:xfrm>
            <a:off x="9253649" y="3651650"/>
            <a:ext cx="19811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C, N, D.</a:t>
            </a:r>
          </a:p>
        </p:txBody>
      </p:sp>
      <p:sp>
        <p:nvSpPr>
          <p:cNvPr id="42068" name="Text Box 84"/>
          <p:cNvSpPr txBox="1">
            <a:spLocks noChangeArrowheads="1"/>
          </p:cNvSpPr>
          <p:nvPr/>
        </p:nvSpPr>
        <p:spPr bwMode="auto">
          <a:xfrm>
            <a:off x="5638800" y="3651651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M, B; </a:t>
            </a:r>
          </a:p>
        </p:txBody>
      </p:sp>
      <p:sp>
        <p:nvSpPr>
          <p:cNvPr id="42071" name="Text Box 87"/>
          <p:cNvSpPr txBox="1">
            <a:spLocks noChangeArrowheads="1"/>
          </p:cNvSpPr>
          <p:nvPr/>
        </p:nvSpPr>
        <p:spPr bwMode="auto">
          <a:xfrm>
            <a:off x="405242" y="4494207"/>
            <a:ext cx="7543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iểm ở giữa hai 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iểm ...........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486ABD5-6C57-4B1B-8609-98A7D33C2A0F}"/>
              </a:ext>
            </a:extLst>
          </p:cNvPr>
          <p:cNvSpPr txBox="1"/>
          <p:nvPr/>
        </p:nvSpPr>
        <p:spPr>
          <a:xfrm>
            <a:off x="6096000" y="4473639"/>
            <a:ext cx="1676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và B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54" name="Text Box 87">
            <a:extLst>
              <a:ext uri="{FF2B5EF4-FFF2-40B4-BE49-F238E27FC236}">
                <a16:creationId xmlns:a16="http://schemas.microsoft.com/office/drawing/2014/main" id="{0619BD61-BC97-4092-AF7B-8F57FEF61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517" y="5179698"/>
            <a:ext cx="7543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iểm ở giữa hai 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iểm ...........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C9B794F-68A8-44E3-89AF-25C6CB29FBC2}"/>
              </a:ext>
            </a:extLst>
          </p:cNvPr>
          <p:cNvSpPr txBox="1"/>
          <p:nvPr/>
        </p:nvSpPr>
        <p:spPr>
          <a:xfrm>
            <a:off x="6096000" y="5146423"/>
            <a:ext cx="1676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và D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57" name="Text Box 87">
            <a:extLst>
              <a:ext uri="{FF2B5EF4-FFF2-40B4-BE49-F238E27FC236}">
                <a16:creationId xmlns:a16="http://schemas.microsoft.com/office/drawing/2014/main" id="{BA724472-49B8-42C9-8D68-B002DC384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517" y="5826029"/>
            <a:ext cx="7543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iểm ở giữa hai 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iểm ...........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72B1804-9FEB-4AE8-A2DE-C71A9C874873}"/>
              </a:ext>
            </a:extLst>
          </p:cNvPr>
          <p:cNvSpPr txBox="1"/>
          <p:nvPr/>
        </p:nvSpPr>
        <p:spPr>
          <a:xfrm>
            <a:off x="6096000" y="5792754"/>
            <a:ext cx="1676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và N</a:t>
            </a:r>
            <a:endParaRPr lang="en-US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61" grpId="0"/>
      <p:bldP spid="42065" grpId="0"/>
      <p:bldP spid="42066" grpId="0"/>
      <p:bldP spid="42067" grpId="0"/>
      <p:bldP spid="42068" grpId="0"/>
      <p:bldP spid="42071" grpId="0"/>
      <p:bldP spid="53" grpId="0"/>
      <p:bldP spid="54" grpId="0"/>
      <p:bldP spid="56" grpId="0"/>
      <p:bldP spid="57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03" name="Text Box 267"/>
          <p:cNvSpPr txBox="1">
            <a:spLocks noChangeArrowheads="1"/>
          </p:cNvSpPr>
          <p:nvPr/>
        </p:nvSpPr>
        <p:spPr bwMode="auto">
          <a:xfrm>
            <a:off x="5676787" y="4820495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40204" name="Text Box 268"/>
          <p:cNvSpPr txBox="1">
            <a:spLocks noChangeArrowheads="1"/>
          </p:cNvSpPr>
          <p:nvPr/>
        </p:nvSpPr>
        <p:spPr bwMode="auto">
          <a:xfrm>
            <a:off x="5613989" y="1421182"/>
            <a:ext cx="5189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40205" name="Text Box 269"/>
          <p:cNvSpPr txBox="1">
            <a:spLocks noChangeArrowheads="1"/>
          </p:cNvSpPr>
          <p:nvPr/>
        </p:nvSpPr>
        <p:spPr bwMode="auto">
          <a:xfrm>
            <a:off x="5653011" y="3687756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40206" name="Text Box 270"/>
          <p:cNvSpPr txBox="1">
            <a:spLocks noChangeArrowheads="1"/>
          </p:cNvSpPr>
          <p:nvPr/>
        </p:nvSpPr>
        <p:spPr bwMode="auto">
          <a:xfrm>
            <a:off x="5662690" y="2640109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40207" name="Text Box 271"/>
          <p:cNvSpPr txBox="1">
            <a:spLocks noChangeArrowheads="1"/>
          </p:cNvSpPr>
          <p:nvPr/>
        </p:nvSpPr>
        <p:spPr bwMode="auto">
          <a:xfrm>
            <a:off x="5632617" y="5873793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6C6FD2-CC6E-4808-8B8D-5D84ADB65D78}"/>
              </a:ext>
            </a:extLst>
          </p:cNvPr>
          <p:cNvGrpSpPr/>
          <p:nvPr/>
        </p:nvGrpSpPr>
        <p:grpSpPr>
          <a:xfrm>
            <a:off x="283240" y="998222"/>
            <a:ext cx="4038593" cy="5247861"/>
            <a:chOff x="283240" y="998222"/>
            <a:chExt cx="4038593" cy="5247861"/>
          </a:xfrm>
        </p:grpSpPr>
        <p:grpSp>
          <p:nvGrpSpPr>
            <p:cNvPr id="3" name="Group 288"/>
            <p:cNvGrpSpPr>
              <a:grpSpLocks/>
            </p:cNvGrpSpPr>
            <p:nvPr/>
          </p:nvGrpSpPr>
          <p:grpSpPr bwMode="auto">
            <a:xfrm>
              <a:off x="283240" y="998222"/>
              <a:ext cx="3437729" cy="1392239"/>
              <a:chOff x="564" y="1690"/>
              <a:chExt cx="1396" cy="877"/>
            </a:xfrm>
          </p:grpSpPr>
          <p:grpSp>
            <p:nvGrpSpPr>
              <p:cNvPr id="6216" name="Group 279"/>
              <p:cNvGrpSpPr>
                <a:grpSpLocks/>
              </p:cNvGrpSpPr>
              <p:nvPr/>
            </p:nvGrpSpPr>
            <p:grpSpPr bwMode="auto">
              <a:xfrm>
                <a:off x="564" y="2112"/>
                <a:ext cx="1396" cy="455"/>
                <a:chOff x="564" y="2112"/>
                <a:chExt cx="1396" cy="455"/>
              </a:xfrm>
            </p:grpSpPr>
            <p:sp>
              <p:nvSpPr>
                <p:cNvPr id="6219" name="Text Box 206"/>
                <p:cNvSpPr txBox="1">
                  <a:spLocks noChangeArrowheads="1"/>
                </p:cNvSpPr>
                <p:nvPr/>
              </p:nvSpPr>
              <p:spPr bwMode="auto">
                <a:xfrm>
                  <a:off x="1148" y="2144"/>
                  <a:ext cx="240" cy="4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36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</a:p>
              </p:txBody>
            </p:sp>
            <p:grpSp>
              <p:nvGrpSpPr>
                <p:cNvPr id="6220" name="Group 278"/>
                <p:cNvGrpSpPr>
                  <a:grpSpLocks/>
                </p:cNvGrpSpPr>
                <p:nvPr/>
              </p:nvGrpSpPr>
              <p:grpSpPr bwMode="auto">
                <a:xfrm>
                  <a:off x="564" y="2112"/>
                  <a:ext cx="1396" cy="455"/>
                  <a:chOff x="564" y="2112"/>
                  <a:chExt cx="1396" cy="455"/>
                </a:xfrm>
              </p:grpSpPr>
              <p:sp>
                <p:nvSpPr>
                  <p:cNvPr id="6221" name="Text Box 20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4" y="2160"/>
                    <a:ext cx="240" cy="40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36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</a:t>
                    </a:r>
                  </a:p>
                </p:txBody>
              </p:sp>
              <p:sp>
                <p:nvSpPr>
                  <p:cNvPr id="6222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20" y="2144"/>
                    <a:ext cx="240" cy="40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36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</a:t>
                    </a:r>
                  </a:p>
                </p:txBody>
              </p:sp>
              <p:grpSp>
                <p:nvGrpSpPr>
                  <p:cNvPr id="6223" name="Group 277"/>
                  <p:cNvGrpSpPr>
                    <a:grpSpLocks/>
                  </p:cNvGrpSpPr>
                  <p:nvPr/>
                </p:nvGrpSpPr>
                <p:grpSpPr bwMode="auto">
                  <a:xfrm>
                    <a:off x="680" y="2112"/>
                    <a:ext cx="1152" cy="48"/>
                    <a:chOff x="680" y="2094"/>
                    <a:chExt cx="1152" cy="48"/>
                  </a:xfrm>
                </p:grpSpPr>
                <p:grpSp>
                  <p:nvGrpSpPr>
                    <p:cNvPr id="6224" name="Group 27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80" y="2094"/>
                      <a:ext cx="1152" cy="48"/>
                      <a:chOff x="680" y="2094"/>
                      <a:chExt cx="1152" cy="48"/>
                    </a:xfrm>
                  </p:grpSpPr>
                  <p:grpSp>
                    <p:nvGrpSpPr>
                      <p:cNvPr id="6226" name="Group 20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80" y="2094"/>
                        <a:ext cx="576" cy="48"/>
                        <a:chOff x="336" y="1968"/>
                        <a:chExt cx="1296" cy="96"/>
                      </a:xfrm>
                    </p:grpSpPr>
                    <p:sp>
                      <p:nvSpPr>
                        <p:cNvPr id="6229" name="Line 20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36" y="2016"/>
                          <a:ext cx="129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 sz="36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6230" name="Line 20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36" y="196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 sz="36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6231" name="Line 20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632" y="196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 sz="36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6227" name="Line 2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56" y="2118"/>
                        <a:ext cx="57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6228" name="Line 2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56" y="2094"/>
                        <a:ext cx="0" cy="4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sp>
                  <p:nvSpPr>
                    <p:cNvPr id="6225" name="Line 2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32" y="2094"/>
                      <a:ext cx="0" cy="4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  <p:sp>
            <p:nvSpPr>
              <p:cNvPr id="6217" name="Text Box 220"/>
              <p:cNvSpPr txBox="1">
                <a:spLocks noChangeArrowheads="1"/>
              </p:cNvSpPr>
              <p:nvPr/>
            </p:nvSpPr>
            <p:spPr bwMode="auto">
              <a:xfrm>
                <a:off x="1308" y="1690"/>
                <a:ext cx="432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2cm</a:t>
                </a:r>
              </a:p>
            </p:txBody>
          </p:sp>
          <p:sp>
            <p:nvSpPr>
              <p:cNvPr id="6218" name="Text Box 227"/>
              <p:cNvSpPr txBox="1">
                <a:spLocks noChangeArrowheads="1"/>
              </p:cNvSpPr>
              <p:nvPr/>
            </p:nvSpPr>
            <p:spPr bwMode="auto">
              <a:xfrm>
                <a:off x="770" y="1700"/>
                <a:ext cx="432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2cm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04F2D57-D511-4C74-94CB-557A66C6A057}"/>
                </a:ext>
              </a:extLst>
            </p:cNvPr>
            <p:cNvGrpSpPr/>
            <p:nvPr/>
          </p:nvGrpSpPr>
          <p:grpSpPr>
            <a:xfrm>
              <a:off x="283240" y="4766532"/>
              <a:ext cx="4038593" cy="1479551"/>
              <a:chOff x="393792" y="3787732"/>
              <a:chExt cx="4038593" cy="1479551"/>
            </a:xfrm>
          </p:grpSpPr>
          <p:grpSp>
            <p:nvGrpSpPr>
              <p:cNvPr id="6202" name="Group 286"/>
              <p:cNvGrpSpPr>
                <a:grpSpLocks/>
              </p:cNvGrpSpPr>
              <p:nvPr/>
            </p:nvGrpSpPr>
            <p:grpSpPr bwMode="auto">
              <a:xfrm>
                <a:off x="393792" y="3787732"/>
                <a:ext cx="3782487" cy="1450976"/>
                <a:chOff x="568" y="2747"/>
                <a:chExt cx="1536" cy="914"/>
              </a:xfrm>
            </p:grpSpPr>
            <p:sp>
              <p:nvSpPr>
                <p:cNvPr id="6205" name="Text Box 219"/>
                <p:cNvSpPr txBox="1">
                  <a:spLocks noChangeArrowheads="1"/>
                </p:cNvSpPr>
                <p:nvPr/>
              </p:nvSpPr>
              <p:spPr bwMode="auto">
                <a:xfrm>
                  <a:off x="767" y="2747"/>
                  <a:ext cx="432" cy="4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36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2cm</a:t>
                  </a:r>
                </a:p>
              </p:txBody>
            </p:sp>
            <p:grpSp>
              <p:nvGrpSpPr>
                <p:cNvPr id="6206" name="Group 223"/>
                <p:cNvGrpSpPr>
                  <a:grpSpLocks/>
                </p:cNvGrpSpPr>
                <p:nvPr/>
              </p:nvGrpSpPr>
              <p:grpSpPr bwMode="auto">
                <a:xfrm>
                  <a:off x="664" y="3254"/>
                  <a:ext cx="576" cy="48"/>
                  <a:chOff x="336" y="1968"/>
                  <a:chExt cx="1296" cy="96"/>
                </a:xfrm>
              </p:grpSpPr>
              <p:sp>
                <p:nvSpPr>
                  <p:cNvPr id="6213" name="Line 224"/>
                  <p:cNvSpPr>
                    <a:spLocks noChangeShapeType="1"/>
                  </p:cNvSpPr>
                  <p:nvPr/>
                </p:nvSpPr>
                <p:spPr bwMode="auto">
                  <a:xfrm>
                    <a:off x="336" y="2016"/>
                    <a:ext cx="129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6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14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336" y="1968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6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15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1632" y="1968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6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6207" name="Group 228"/>
                <p:cNvGrpSpPr>
                  <a:grpSpLocks/>
                </p:cNvGrpSpPr>
                <p:nvPr/>
              </p:nvGrpSpPr>
              <p:grpSpPr bwMode="auto">
                <a:xfrm>
                  <a:off x="1240" y="3254"/>
                  <a:ext cx="864" cy="48"/>
                  <a:chOff x="336" y="1968"/>
                  <a:chExt cx="1296" cy="96"/>
                </a:xfrm>
              </p:grpSpPr>
              <p:sp>
                <p:nvSpPr>
                  <p:cNvPr id="6210" name="Line 229"/>
                  <p:cNvSpPr>
                    <a:spLocks noChangeShapeType="1"/>
                  </p:cNvSpPr>
                  <p:nvPr/>
                </p:nvSpPr>
                <p:spPr bwMode="auto">
                  <a:xfrm>
                    <a:off x="336" y="2016"/>
                    <a:ext cx="129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6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11" name="Line 230"/>
                  <p:cNvSpPr>
                    <a:spLocks noChangeShapeType="1"/>
                  </p:cNvSpPr>
                  <p:nvPr/>
                </p:nvSpPr>
                <p:spPr bwMode="auto">
                  <a:xfrm>
                    <a:off x="336" y="1968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6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12" name="Line 231"/>
                  <p:cNvSpPr>
                    <a:spLocks noChangeShapeType="1"/>
                  </p:cNvSpPr>
                  <p:nvPr/>
                </p:nvSpPr>
                <p:spPr bwMode="auto">
                  <a:xfrm>
                    <a:off x="1632" y="1968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6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6208" name="Text Box 232"/>
                <p:cNvSpPr txBox="1">
                  <a:spLocks noChangeArrowheads="1"/>
                </p:cNvSpPr>
                <p:nvPr/>
              </p:nvSpPr>
              <p:spPr bwMode="auto">
                <a:xfrm>
                  <a:off x="1502" y="2799"/>
                  <a:ext cx="412" cy="4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36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3cm</a:t>
                  </a:r>
                </a:p>
              </p:txBody>
            </p:sp>
            <p:sp>
              <p:nvSpPr>
                <p:cNvPr id="6209" name="Text Box 233"/>
                <p:cNvSpPr txBox="1">
                  <a:spLocks noChangeArrowheads="1"/>
                </p:cNvSpPr>
                <p:nvPr/>
              </p:nvSpPr>
              <p:spPr bwMode="auto">
                <a:xfrm>
                  <a:off x="568" y="3254"/>
                  <a:ext cx="240" cy="4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36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</a:t>
                  </a:r>
                </a:p>
              </p:txBody>
            </p:sp>
          </p:grpSp>
          <p:sp>
            <p:nvSpPr>
              <p:cNvPr id="6203" name="Text Box 234"/>
              <p:cNvSpPr txBox="1">
                <a:spLocks noChangeArrowheads="1"/>
              </p:cNvSpPr>
              <p:nvPr/>
            </p:nvSpPr>
            <p:spPr bwMode="auto">
              <a:xfrm>
                <a:off x="1753123" y="4617995"/>
                <a:ext cx="591014" cy="646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6204" name="Text Box 235"/>
              <p:cNvSpPr txBox="1">
                <a:spLocks noChangeArrowheads="1"/>
              </p:cNvSpPr>
              <p:nvPr/>
            </p:nvSpPr>
            <p:spPr bwMode="auto">
              <a:xfrm>
                <a:off x="3841371" y="4621170"/>
                <a:ext cx="591014" cy="646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2387B2B-B770-46F5-982E-D9F97785A5F0}"/>
                </a:ext>
              </a:extLst>
            </p:cNvPr>
            <p:cNvGrpSpPr/>
            <p:nvPr/>
          </p:nvGrpSpPr>
          <p:grpSpPr>
            <a:xfrm>
              <a:off x="283240" y="2710243"/>
              <a:ext cx="3224009" cy="1761093"/>
              <a:chOff x="635923" y="2485968"/>
              <a:chExt cx="3224009" cy="1761093"/>
            </a:xfrm>
          </p:grpSpPr>
          <p:sp>
            <p:nvSpPr>
              <p:cNvPr id="6171" name="Text Box 222"/>
              <p:cNvSpPr txBox="1">
                <a:spLocks noChangeArrowheads="1"/>
              </p:cNvSpPr>
              <p:nvPr/>
            </p:nvSpPr>
            <p:spPr bwMode="auto">
              <a:xfrm rot="1546943">
                <a:off x="2419756" y="2583481"/>
                <a:ext cx="1063824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2cm</a:t>
                </a:r>
              </a:p>
            </p:txBody>
          </p:sp>
          <p:sp>
            <p:nvSpPr>
              <p:cNvPr id="6172" name="Text Box 221"/>
              <p:cNvSpPr txBox="1">
                <a:spLocks noChangeArrowheads="1"/>
              </p:cNvSpPr>
              <p:nvPr/>
            </p:nvSpPr>
            <p:spPr bwMode="auto">
              <a:xfrm rot="20476873">
                <a:off x="1011523" y="2485968"/>
                <a:ext cx="1063824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2cm</a:t>
                </a:r>
              </a:p>
            </p:txBody>
          </p:sp>
          <p:sp>
            <p:nvSpPr>
              <p:cNvPr id="6173" name="Text Box 282"/>
              <p:cNvSpPr txBox="1">
                <a:spLocks noChangeArrowheads="1"/>
              </p:cNvSpPr>
              <p:nvPr/>
            </p:nvSpPr>
            <p:spPr bwMode="auto">
              <a:xfrm>
                <a:off x="1917328" y="3167605"/>
                <a:ext cx="591014" cy="646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6175" name="Text Box 208"/>
              <p:cNvSpPr txBox="1">
                <a:spLocks noChangeArrowheads="1"/>
              </p:cNvSpPr>
              <p:nvPr/>
            </p:nvSpPr>
            <p:spPr bwMode="auto">
              <a:xfrm>
                <a:off x="635923" y="3600945"/>
                <a:ext cx="591014" cy="646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6176" name="Text Box 209"/>
              <p:cNvSpPr txBox="1">
                <a:spLocks noChangeArrowheads="1"/>
              </p:cNvSpPr>
              <p:nvPr/>
            </p:nvSpPr>
            <p:spPr bwMode="auto">
              <a:xfrm>
                <a:off x="3268918" y="3551732"/>
                <a:ext cx="591014" cy="646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6177" name="Line 214"/>
              <p:cNvSpPr>
                <a:spLocks noChangeShapeType="1"/>
              </p:cNvSpPr>
              <p:nvPr/>
            </p:nvSpPr>
            <p:spPr bwMode="auto">
              <a:xfrm rot="19643635">
                <a:off x="891491" y="3091963"/>
                <a:ext cx="1351944" cy="24765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78" name="Line 216"/>
              <p:cNvSpPr>
                <a:spLocks noChangeShapeType="1"/>
              </p:cNvSpPr>
              <p:nvPr/>
            </p:nvSpPr>
            <p:spPr bwMode="auto">
              <a:xfrm rot="2108694" flipV="1">
                <a:off x="2142821" y="3093309"/>
                <a:ext cx="1317468" cy="27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FFF0F1CB-50D7-48E8-ABD2-A72C9C5BA647}"/>
                  </a:ext>
                </a:extLst>
              </p:cNvPr>
              <p:cNvCxnSpPr/>
              <p:nvPr/>
            </p:nvCxnSpPr>
            <p:spPr>
              <a:xfrm>
                <a:off x="3418792" y="3349599"/>
                <a:ext cx="0" cy="25535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4DD0AF6D-2570-4EFA-9E3C-6B658FEEEB5F}"/>
                  </a:ext>
                </a:extLst>
              </p:cNvPr>
              <p:cNvCxnSpPr/>
              <p:nvPr/>
            </p:nvCxnSpPr>
            <p:spPr>
              <a:xfrm>
                <a:off x="2189712" y="2840272"/>
                <a:ext cx="0" cy="25535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7D4EA4D6-179F-408E-8F26-A749C9D78152}"/>
                  </a:ext>
                </a:extLst>
              </p:cNvPr>
              <p:cNvCxnSpPr/>
              <p:nvPr/>
            </p:nvCxnSpPr>
            <p:spPr>
              <a:xfrm>
                <a:off x="931302" y="3345592"/>
                <a:ext cx="0" cy="25535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05" name="Text Box 77">
            <a:extLst>
              <a:ext uri="{FF2B5EF4-FFF2-40B4-BE49-F238E27FC236}">
                <a16:creationId xmlns:a16="http://schemas.microsoft.com/office/drawing/2014/main" id="{FF7391A7-118F-40AA-BF4D-B51C3C6BA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645" y="242453"/>
            <a:ext cx="68579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2.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Câu nào đúng, câu nào sai?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6120511-7110-4326-8476-7D6DF6E2B90A}"/>
              </a:ext>
            </a:extLst>
          </p:cNvPr>
          <p:cNvGrpSpPr/>
          <p:nvPr/>
        </p:nvGrpSpPr>
        <p:grpSpPr>
          <a:xfrm>
            <a:off x="5548389" y="1098745"/>
            <a:ext cx="6658702" cy="5698379"/>
            <a:chOff x="5548389" y="1098745"/>
            <a:chExt cx="6658702" cy="5698379"/>
          </a:xfrm>
        </p:grpSpPr>
        <p:sp>
          <p:nvSpPr>
            <p:cNvPr id="40173" name="Text Box 237"/>
            <p:cNvSpPr txBox="1">
              <a:spLocks noChangeArrowheads="1"/>
            </p:cNvSpPr>
            <p:nvPr/>
          </p:nvSpPr>
          <p:spPr bwMode="auto">
            <a:xfrm>
              <a:off x="6263491" y="1098745"/>
              <a:ext cx="59436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) O là trung </a:t>
              </a:r>
              <a:r>
                <a:rPr lang="vi-VN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iểm của </a:t>
              </a:r>
              <a:r>
                <a:rPr lang="vi-VN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oạn thẳng AB.</a:t>
              </a:r>
            </a:p>
          </p:txBody>
        </p:sp>
        <p:sp>
          <p:nvSpPr>
            <p:cNvPr id="40174" name="Text Box 238"/>
            <p:cNvSpPr txBox="1">
              <a:spLocks noChangeArrowheads="1"/>
            </p:cNvSpPr>
            <p:nvPr/>
          </p:nvSpPr>
          <p:spPr bwMode="auto">
            <a:xfrm>
              <a:off x="6248398" y="2301639"/>
              <a:ext cx="5943597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) M là trung </a:t>
              </a:r>
              <a:r>
                <a:rPr lang="vi-VN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iểm của </a:t>
              </a:r>
              <a:r>
                <a:rPr lang="vi-VN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oạn thẳng CD.</a:t>
              </a:r>
            </a:p>
          </p:txBody>
        </p:sp>
        <p:sp>
          <p:nvSpPr>
            <p:cNvPr id="40175" name="Text Box 239"/>
            <p:cNvSpPr txBox="1">
              <a:spLocks noChangeArrowheads="1"/>
            </p:cNvSpPr>
            <p:nvPr/>
          </p:nvSpPr>
          <p:spPr bwMode="auto">
            <a:xfrm>
              <a:off x="6263490" y="3453828"/>
              <a:ext cx="5943601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) H là trung </a:t>
              </a:r>
              <a:r>
                <a:rPr lang="vi-VN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iểm của </a:t>
              </a:r>
              <a:r>
                <a:rPr lang="vi-VN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oạn thẳng EG.</a:t>
              </a:r>
            </a:p>
          </p:txBody>
        </p:sp>
        <p:sp>
          <p:nvSpPr>
            <p:cNvPr id="40176" name="Text Box 240"/>
            <p:cNvSpPr txBox="1">
              <a:spLocks noChangeArrowheads="1"/>
            </p:cNvSpPr>
            <p:nvPr/>
          </p:nvSpPr>
          <p:spPr bwMode="auto">
            <a:xfrm>
              <a:off x="6193374" y="4510089"/>
              <a:ext cx="5998625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) M là </a:t>
              </a:r>
              <a:r>
                <a:rPr lang="vi-VN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iểm ở giữa hai </a:t>
              </a:r>
              <a:r>
                <a:rPr lang="vi-VN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iểm C và D.</a:t>
              </a:r>
            </a:p>
          </p:txBody>
        </p:sp>
        <p:sp>
          <p:nvSpPr>
            <p:cNvPr id="40177" name="Text Box 241"/>
            <p:cNvSpPr txBox="1">
              <a:spLocks noChangeArrowheads="1"/>
            </p:cNvSpPr>
            <p:nvPr/>
          </p:nvSpPr>
          <p:spPr bwMode="auto">
            <a:xfrm>
              <a:off x="6193374" y="5596795"/>
              <a:ext cx="5998625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) H là </a:t>
              </a:r>
              <a:r>
                <a:rPr lang="vi-VN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iểm ở giữa hai </a:t>
              </a:r>
              <a:r>
                <a:rPr lang="vi-VN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iểm E và G.</a:t>
              </a:r>
            </a:p>
          </p:txBody>
        </p:sp>
        <p:grpSp>
          <p:nvGrpSpPr>
            <p:cNvPr id="13" name="Group 242"/>
            <p:cNvGrpSpPr>
              <a:grpSpLocks/>
            </p:cNvGrpSpPr>
            <p:nvPr/>
          </p:nvGrpSpPr>
          <p:grpSpPr bwMode="auto">
            <a:xfrm>
              <a:off x="5548390" y="1402931"/>
              <a:ext cx="609601" cy="646109"/>
              <a:chOff x="4944" y="1872"/>
              <a:chExt cx="240" cy="288"/>
            </a:xfrm>
          </p:grpSpPr>
          <p:sp>
            <p:nvSpPr>
              <p:cNvPr id="6198" name="Line 243"/>
              <p:cNvSpPr>
                <a:spLocks noChangeShapeType="1"/>
              </p:cNvSpPr>
              <p:nvPr/>
            </p:nvSpPr>
            <p:spPr bwMode="auto">
              <a:xfrm>
                <a:off x="4944" y="187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99" name="Line 244"/>
              <p:cNvSpPr>
                <a:spLocks noChangeShapeType="1"/>
              </p:cNvSpPr>
              <p:nvPr/>
            </p:nvSpPr>
            <p:spPr bwMode="auto">
              <a:xfrm>
                <a:off x="5184" y="187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00" name="Line 245"/>
              <p:cNvSpPr>
                <a:spLocks noChangeShapeType="1"/>
              </p:cNvSpPr>
              <p:nvPr/>
            </p:nvSpPr>
            <p:spPr bwMode="auto">
              <a:xfrm flipH="1">
                <a:off x="4944" y="216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01" name="Line 246"/>
              <p:cNvSpPr>
                <a:spLocks noChangeShapeType="1"/>
              </p:cNvSpPr>
              <p:nvPr/>
            </p:nvSpPr>
            <p:spPr bwMode="auto">
              <a:xfrm flipH="1">
                <a:off x="4944" y="1872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6" name="Group 242">
              <a:extLst>
                <a:ext uri="{FF2B5EF4-FFF2-40B4-BE49-F238E27FC236}">
                  <a16:creationId xmlns:a16="http://schemas.microsoft.com/office/drawing/2014/main" id="{B3A74AD7-98AA-4ACC-BAD3-B61DA2B823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48389" y="2573262"/>
              <a:ext cx="609601" cy="646109"/>
              <a:chOff x="4944" y="1872"/>
              <a:chExt cx="240" cy="288"/>
            </a:xfrm>
          </p:grpSpPr>
          <p:sp>
            <p:nvSpPr>
              <p:cNvPr id="107" name="Line 243">
                <a:extLst>
                  <a:ext uri="{FF2B5EF4-FFF2-40B4-BE49-F238E27FC236}">
                    <a16:creationId xmlns:a16="http://schemas.microsoft.com/office/drawing/2014/main" id="{92193BC1-4B7E-4940-86E3-D722E7F2F5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44" y="187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Line 244">
                <a:extLst>
                  <a:ext uri="{FF2B5EF4-FFF2-40B4-BE49-F238E27FC236}">
                    <a16:creationId xmlns:a16="http://schemas.microsoft.com/office/drawing/2014/main" id="{884DDFCF-662D-46B7-84CD-73BEE3BF1C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4" y="187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Line 245">
                <a:extLst>
                  <a:ext uri="{FF2B5EF4-FFF2-40B4-BE49-F238E27FC236}">
                    <a16:creationId xmlns:a16="http://schemas.microsoft.com/office/drawing/2014/main" id="{3A2DBFDC-1A84-41DD-B948-0173CB993E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44" y="216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" name="Line 246">
                <a:extLst>
                  <a:ext uri="{FF2B5EF4-FFF2-40B4-BE49-F238E27FC236}">
                    <a16:creationId xmlns:a16="http://schemas.microsoft.com/office/drawing/2014/main" id="{58FE4282-6E19-46FB-A9FE-4D11CD6E6F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44" y="1872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1" name="Group 242">
              <a:extLst>
                <a:ext uri="{FF2B5EF4-FFF2-40B4-BE49-F238E27FC236}">
                  <a16:creationId xmlns:a16="http://schemas.microsoft.com/office/drawing/2014/main" id="{11A926E6-0575-40A3-B952-10804CD61F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48389" y="3669904"/>
              <a:ext cx="609601" cy="646109"/>
              <a:chOff x="4944" y="1872"/>
              <a:chExt cx="240" cy="288"/>
            </a:xfrm>
          </p:grpSpPr>
          <p:sp>
            <p:nvSpPr>
              <p:cNvPr id="112" name="Line 243">
                <a:extLst>
                  <a:ext uri="{FF2B5EF4-FFF2-40B4-BE49-F238E27FC236}">
                    <a16:creationId xmlns:a16="http://schemas.microsoft.com/office/drawing/2014/main" id="{93E5E372-963A-4B84-8B58-55FC71CE79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44" y="187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Line 244">
                <a:extLst>
                  <a:ext uri="{FF2B5EF4-FFF2-40B4-BE49-F238E27FC236}">
                    <a16:creationId xmlns:a16="http://schemas.microsoft.com/office/drawing/2014/main" id="{D16C197E-05DD-4F6E-86F7-8B554F524B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4" y="187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Line 245">
                <a:extLst>
                  <a:ext uri="{FF2B5EF4-FFF2-40B4-BE49-F238E27FC236}">
                    <a16:creationId xmlns:a16="http://schemas.microsoft.com/office/drawing/2014/main" id="{3856EB0F-ECEB-4F5C-89D1-C163A5EF59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44" y="216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Line 246">
                <a:extLst>
                  <a:ext uri="{FF2B5EF4-FFF2-40B4-BE49-F238E27FC236}">
                    <a16:creationId xmlns:a16="http://schemas.microsoft.com/office/drawing/2014/main" id="{42C58BA6-95E4-423C-B3A3-9405182F19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44" y="1872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6" name="Group 242">
              <a:extLst>
                <a:ext uri="{FF2B5EF4-FFF2-40B4-BE49-F238E27FC236}">
                  <a16:creationId xmlns:a16="http://schemas.microsoft.com/office/drawing/2014/main" id="{B3A4A026-B2A9-4BCD-A220-2434BDB78B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62486" y="4802422"/>
              <a:ext cx="609601" cy="646109"/>
              <a:chOff x="4944" y="1872"/>
              <a:chExt cx="240" cy="288"/>
            </a:xfrm>
          </p:grpSpPr>
          <p:sp>
            <p:nvSpPr>
              <p:cNvPr id="117" name="Line 243">
                <a:extLst>
                  <a:ext uri="{FF2B5EF4-FFF2-40B4-BE49-F238E27FC236}">
                    <a16:creationId xmlns:a16="http://schemas.microsoft.com/office/drawing/2014/main" id="{AE5BBB42-706B-4BBB-9EC8-3A46A29CEF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44" y="187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Line 244">
                <a:extLst>
                  <a:ext uri="{FF2B5EF4-FFF2-40B4-BE49-F238E27FC236}">
                    <a16:creationId xmlns:a16="http://schemas.microsoft.com/office/drawing/2014/main" id="{BFADF048-9FA1-422C-B158-325F55EDC3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4" y="187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9" name="Line 245">
                <a:extLst>
                  <a:ext uri="{FF2B5EF4-FFF2-40B4-BE49-F238E27FC236}">
                    <a16:creationId xmlns:a16="http://schemas.microsoft.com/office/drawing/2014/main" id="{A66673BC-D606-4981-A1DE-BCF0770BC4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44" y="216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0" name="Line 246">
                <a:extLst>
                  <a:ext uri="{FF2B5EF4-FFF2-40B4-BE49-F238E27FC236}">
                    <a16:creationId xmlns:a16="http://schemas.microsoft.com/office/drawing/2014/main" id="{2724692A-3D04-42E0-BF21-4816530277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44" y="1872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1" name="Group 242">
              <a:extLst>
                <a:ext uri="{FF2B5EF4-FFF2-40B4-BE49-F238E27FC236}">
                  <a16:creationId xmlns:a16="http://schemas.microsoft.com/office/drawing/2014/main" id="{726A9A09-BB36-4F42-A918-656EF8F6DA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68783" y="5840792"/>
              <a:ext cx="609601" cy="646109"/>
              <a:chOff x="4944" y="1872"/>
              <a:chExt cx="240" cy="288"/>
            </a:xfrm>
          </p:grpSpPr>
          <p:sp>
            <p:nvSpPr>
              <p:cNvPr id="122" name="Line 243">
                <a:extLst>
                  <a:ext uri="{FF2B5EF4-FFF2-40B4-BE49-F238E27FC236}">
                    <a16:creationId xmlns:a16="http://schemas.microsoft.com/office/drawing/2014/main" id="{91F8E3C0-9D66-4A01-A6A3-C331CE3913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44" y="187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" name="Line 244">
                <a:extLst>
                  <a:ext uri="{FF2B5EF4-FFF2-40B4-BE49-F238E27FC236}">
                    <a16:creationId xmlns:a16="http://schemas.microsoft.com/office/drawing/2014/main" id="{36CE08A5-4FFF-4561-9323-BC8D4F6639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4" y="187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" name="Line 245">
                <a:extLst>
                  <a:ext uri="{FF2B5EF4-FFF2-40B4-BE49-F238E27FC236}">
                    <a16:creationId xmlns:a16="http://schemas.microsoft.com/office/drawing/2014/main" id="{CBF94218-6AD1-4513-914B-66E99A5EEF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44" y="216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Line 246">
                <a:extLst>
                  <a:ext uri="{FF2B5EF4-FFF2-40B4-BE49-F238E27FC236}">
                    <a16:creationId xmlns:a16="http://schemas.microsoft.com/office/drawing/2014/main" id="{BB67BC1A-3152-47FB-851C-7D30532B84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44" y="1872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03" grpId="0"/>
      <p:bldP spid="40204" grpId="0"/>
      <p:bldP spid="40205" grpId="0"/>
      <p:bldP spid="40206" grpId="0"/>
      <p:bldP spid="40207" grpId="0"/>
      <p:bldP spid="1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91BBE9C-FDDB-41F8-8135-0955F10AA1D2}"/>
              </a:ext>
            </a:extLst>
          </p:cNvPr>
          <p:cNvGrpSpPr/>
          <p:nvPr/>
        </p:nvGrpSpPr>
        <p:grpSpPr>
          <a:xfrm>
            <a:off x="652072" y="2037060"/>
            <a:ext cx="4724400" cy="3079452"/>
            <a:chOff x="2386013" y="3048000"/>
            <a:chExt cx="3810000" cy="2290465"/>
          </a:xfrm>
        </p:grpSpPr>
        <p:grpSp>
          <p:nvGrpSpPr>
            <p:cNvPr id="3" name="Group 197"/>
            <p:cNvGrpSpPr>
              <a:grpSpLocks/>
            </p:cNvGrpSpPr>
            <p:nvPr/>
          </p:nvGrpSpPr>
          <p:grpSpPr bwMode="auto">
            <a:xfrm>
              <a:off x="2386013" y="3048000"/>
              <a:ext cx="3810000" cy="2286000"/>
              <a:chOff x="1392" y="2592"/>
              <a:chExt cx="2400" cy="1440"/>
            </a:xfrm>
          </p:grpSpPr>
          <p:grpSp>
            <p:nvGrpSpPr>
              <p:cNvPr id="8227" name="Group 198"/>
              <p:cNvGrpSpPr>
                <a:grpSpLocks/>
              </p:cNvGrpSpPr>
              <p:nvPr/>
            </p:nvGrpSpPr>
            <p:grpSpPr bwMode="auto">
              <a:xfrm>
                <a:off x="1392" y="3792"/>
                <a:ext cx="2400" cy="240"/>
                <a:chOff x="1392" y="3792"/>
                <a:chExt cx="2400" cy="240"/>
              </a:xfrm>
            </p:grpSpPr>
            <p:sp>
              <p:nvSpPr>
                <p:cNvPr id="8283" name="Rectangle 199"/>
                <p:cNvSpPr>
                  <a:spLocks noChangeArrowheads="1"/>
                </p:cNvSpPr>
                <p:nvPr/>
              </p:nvSpPr>
              <p:spPr bwMode="auto">
                <a:xfrm>
                  <a:off x="139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84" name="Rectangle 200"/>
                <p:cNvSpPr>
                  <a:spLocks noChangeArrowheads="1"/>
                </p:cNvSpPr>
                <p:nvPr/>
              </p:nvSpPr>
              <p:spPr bwMode="auto">
                <a:xfrm>
                  <a:off x="163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85" name="Rectangle 201"/>
                <p:cNvSpPr>
                  <a:spLocks noChangeArrowheads="1"/>
                </p:cNvSpPr>
                <p:nvPr/>
              </p:nvSpPr>
              <p:spPr bwMode="auto">
                <a:xfrm>
                  <a:off x="187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86" name="Rectangle 202"/>
                <p:cNvSpPr>
                  <a:spLocks noChangeArrowheads="1"/>
                </p:cNvSpPr>
                <p:nvPr/>
              </p:nvSpPr>
              <p:spPr bwMode="auto">
                <a:xfrm>
                  <a:off x="211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87" name="Rectangle 203"/>
                <p:cNvSpPr>
                  <a:spLocks noChangeArrowheads="1"/>
                </p:cNvSpPr>
                <p:nvPr/>
              </p:nvSpPr>
              <p:spPr bwMode="auto">
                <a:xfrm>
                  <a:off x="235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88" name="Rectangle 204"/>
                <p:cNvSpPr>
                  <a:spLocks noChangeArrowheads="1"/>
                </p:cNvSpPr>
                <p:nvPr/>
              </p:nvSpPr>
              <p:spPr bwMode="auto">
                <a:xfrm>
                  <a:off x="259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89" name="Rectangle 205"/>
                <p:cNvSpPr>
                  <a:spLocks noChangeArrowheads="1"/>
                </p:cNvSpPr>
                <p:nvPr/>
              </p:nvSpPr>
              <p:spPr bwMode="auto">
                <a:xfrm>
                  <a:off x="283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90" name="Rectangle 206"/>
                <p:cNvSpPr>
                  <a:spLocks noChangeArrowheads="1"/>
                </p:cNvSpPr>
                <p:nvPr/>
              </p:nvSpPr>
              <p:spPr bwMode="auto">
                <a:xfrm>
                  <a:off x="307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91" name="Rectangle 207"/>
                <p:cNvSpPr>
                  <a:spLocks noChangeArrowheads="1"/>
                </p:cNvSpPr>
                <p:nvPr/>
              </p:nvSpPr>
              <p:spPr bwMode="auto">
                <a:xfrm>
                  <a:off x="331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92" name="Rectangle 208"/>
                <p:cNvSpPr>
                  <a:spLocks noChangeArrowheads="1"/>
                </p:cNvSpPr>
                <p:nvPr/>
              </p:nvSpPr>
              <p:spPr bwMode="auto">
                <a:xfrm>
                  <a:off x="355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228" name="Group 209"/>
              <p:cNvGrpSpPr>
                <a:grpSpLocks/>
              </p:cNvGrpSpPr>
              <p:nvPr/>
            </p:nvGrpSpPr>
            <p:grpSpPr bwMode="auto">
              <a:xfrm>
                <a:off x="1392" y="3552"/>
                <a:ext cx="2400" cy="240"/>
                <a:chOff x="1392" y="3792"/>
                <a:chExt cx="2400" cy="240"/>
              </a:xfrm>
            </p:grpSpPr>
            <p:sp>
              <p:nvSpPr>
                <p:cNvPr id="8273" name="Rectangle 210"/>
                <p:cNvSpPr>
                  <a:spLocks noChangeArrowheads="1"/>
                </p:cNvSpPr>
                <p:nvPr/>
              </p:nvSpPr>
              <p:spPr bwMode="auto">
                <a:xfrm>
                  <a:off x="139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74" name="Rectangle 211"/>
                <p:cNvSpPr>
                  <a:spLocks noChangeArrowheads="1"/>
                </p:cNvSpPr>
                <p:nvPr/>
              </p:nvSpPr>
              <p:spPr bwMode="auto">
                <a:xfrm>
                  <a:off x="163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75" name="Rectangle 212"/>
                <p:cNvSpPr>
                  <a:spLocks noChangeArrowheads="1"/>
                </p:cNvSpPr>
                <p:nvPr/>
              </p:nvSpPr>
              <p:spPr bwMode="auto">
                <a:xfrm>
                  <a:off x="187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76" name="Rectangle 213"/>
                <p:cNvSpPr>
                  <a:spLocks noChangeArrowheads="1"/>
                </p:cNvSpPr>
                <p:nvPr/>
              </p:nvSpPr>
              <p:spPr bwMode="auto">
                <a:xfrm>
                  <a:off x="211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77" name="Rectangle 214"/>
                <p:cNvSpPr>
                  <a:spLocks noChangeArrowheads="1"/>
                </p:cNvSpPr>
                <p:nvPr/>
              </p:nvSpPr>
              <p:spPr bwMode="auto">
                <a:xfrm>
                  <a:off x="235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78" name="Rectangle 215"/>
                <p:cNvSpPr>
                  <a:spLocks noChangeArrowheads="1"/>
                </p:cNvSpPr>
                <p:nvPr/>
              </p:nvSpPr>
              <p:spPr bwMode="auto">
                <a:xfrm>
                  <a:off x="259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79" name="Rectangle 216"/>
                <p:cNvSpPr>
                  <a:spLocks noChangeArrowheads="1"/>
                </p:cNvSpPr>
                <p:nvPr/>
              </p:nvSpPr>
              <p:spPr bwMode="auto">
                <a:xfrm>
                  <a:off x="283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80" name="Rectangle 217"/>
                <p:cNvSpPr>
                  <a:spLocks noChangeArrowheads="1"/>
                </p:cNvSpPr>
                <p:nvPr/>
              </p:nvSpPr>
              <p:spPr bwMode="auto">
                <a:xfrm>
                  <a:off x="307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81" name="Rectangle 218"/>
                <p:cNvSpPr>
                  <a:spLocks noChangeArrowheads="1"/>
                </p:cNvSpPr>
                <p:nvPr/>
              </p:nvSpPr>
              <p:spPr bwMode="auto">
                <a:xfrm>
                  <a:off x="331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82" name="Rectangle 219"/>
                <p:cNvSpPr>
                  <a:spLocks noChangeArrowheads="1"/>
                </p:cNvSpPr>
                <p:nvPr/>
              </p:nvSpPr>
              <p:spPr bwMode="auto">
                <a:xfrm>
                  <a:off x="355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229" name="Group 220"/>
              <p:cNvGrpSpPr>
                <a:grpSpLocks/>
              </p:cNvGrpSpPr>
              <p:nvPr/>
            </p:nvGrpSpPr>
            <p:grpSpPr bwMode="auto">
              <a:xfrm>
                <a:off x="1392" y="3312"/>
                <a:ext cx="2400" cy="240"/>
                <a:chOff x="1392" y="3792"/>
                <a:chExt cx="2400" cy="240"/>
              </a:xfrm>
            </p:grpSpPr>
            <p:sp>
              <p:nvSpPr>
                <p:cNvPr id="8263" name="Rectangle 221"/>
                <p:cNvSpPr>
                  <a:spLocks noChangeArrowheads="1"/>
                </p:cNvSpPr>
                <p:nvPr/>
              </p:nvSpPr>
              <p:spPr bwMode="auto">
                <a:xfrm>
                  <a:off x="139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64" name="Rectangle 222"/>
                <p:cNvSpPr>
                  <a:spLocks noChangeArrowheads="1"/>
                </p:cNvSpPr>
                <p:nvPr/>
              </p:nvSpPr>
              <p:spPr bwMode="auto">
                <a:xfrm>
                  <a:off x="163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65" name="Rectangle 223"/>
                <p:cNvSpPr>
                  <a:spLocks noChangeArrowheads="1"/>
                </p:cNvSpPr>
                <p:nvPr/>
              </p:nvSpPr>
              <p:spPr bwMode="auto">
                <a:xfrm>
                  <a:off x="187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66" name="Rectangle 224"/>
                <p:cNvSpPr>
                  <a:spLocks noChangeArrowheads="1"/>
                </p:cNvSpPr>
                <p:nvPr/>
              </p:nvSpPr>
              <p:spPr bwMode="auto">
                <a:xfrm>
                  <a:off x="211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67" name="Rectangle 225"/>
                <p:cNvSpPr>
                  <a:spLocks noChangeArrowheads="1"/>
                </p:cNvSpPr>
                <p:nvPr/>
              </p:nvSpPr>
              <p:spPr bwMode="auto">
                <a:xfrm>
                  <a:off x="235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68" name="Rectangle 226"/>
                <p:cNvSpPr>
                  <a:spLocks noChangeArrowheads="1"/>
                </p:cNvSpPr>
                <p:nvPr/>
              </p:nvSpPr>
              <p:spPr bwMode="auto">
                <a:xfrm>
                  <a:off x="259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69" name="Rectangle 227"/>
                <p:cNvSpPr>
                  <a:spLocks noChangeArrowheads="1"/>
                </p:cNvSpPr>
                <p:nvPr/>
              </p:nvSpPr>
              <p:spPr bwMode="auto">
                <a:xfrm>
                  <a:off x="283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70" name="Rectangle 228"/>
                <p:cNvSpPr>
                  <a:spLocks noChangeArrowheads="1"/>
                </p:cNvSpPr>
                <p:nvPr/>
              </p:nvSpPr>
              <p:spPr bwMode="auto">
                <a:xfrm>
                  <a:off x="307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71" name="Rectangle 229"/>
                <p:cNvSpPr>
                  <a:spLocks noChangeArrowheads="1"/>
                </p:cNvSpPr>
                <p:nvPr/>
              </p:nvSpPr>
              <p:spPr bwMode="auto">
                <a:xfrm>
                  <a:off x="331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72" name="Rectangle 230"/>
                <p:cNvSpPr>
                  <a:spLocks noChangeArrowheads="1"/>
                </p:cNvSpPr>
                <p:nvPr/>
              </p:nvSpPr>
              <p:spPr bwMode="auto">
                <a:xfrm>
                  <a:off x="355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230" name="Group 231"/>
              <p:cNvGrpSpPr>
                <a:grpSpLocks/>
              </p:cNvGrpSpPr>
              <p:nvPr/>
            </p:nvGrpSpPr>
            <p:grpSpPr bwMode="auto">
              <a:xfrm>
                <a:off x="1392" y="3072"/>
                <a:ext cx="2400" cy="240"/>
                <a:chOff x="1392" y="3792"/>
                <a:chExt cx="2400" cy="240"/>
              </a:xfrm>
            </p:grpSpPr>
            <p:sp>
              <p:nvSpPr>
                <p:cNvPr id="8253" name="Rectangle 232"/>
                <p:cNvSpPr>
                  <a:spLocks noChangeArrowheads="1"/>
                </p:cNvSpPr>
                <p:nvPr/>
              </p:nvSpPr>
              <p:spPr bwMode="auto">
                <a:xfrm>
                  <a:off x="139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54" name="Rectangle 233"/>
                <p:cNvSpPr>
                  <a:spLocks noChangeArrowheads="1"/>
                </p:cNvSpPr>
                <p:nvPr/>
              </p:nvSpPr>
              <p:spPr bwMode="auto">
                <a:xfrm>
                  <a:off x="163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55" name="Rectangle 234"/>
                <p:cNvSpPr>
                  <a:spLocks noChangeArrowheads="1"/>
                </p:cNvSpPr>
                <p:nvPr/>
              </p:nvSpPr>
              <p:spPr bwMode="auto">
                <a:xfrm>
                  <a:off x="187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56" name="Rectangle 235"/>
                <p:cNvSpPr>
                  <a:spLocks noChangeArrowheads="1"/>
                </p:cNvSpPr>
                <p:nvPr/>
              </p:nvSpPr>
              <p:spPr bwMode="auto">
                <a:xfrm>
                  <a:off x="211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57" name="Rectangle 236"/>
                <p:cNvSpPr>
                  <a:spLocks noChangeArrowheads="1"/>
                </p:cNvSpPr>
                <p:nvPr/>
              </p:nvSpPr>
              <p:spPr bwMode="auto">
                <a:xfrm>
                  <a:off x="235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58" name="Rectangle 237"/>
                <p:cNvSpPr>
                  <a:spLocks noChangeArrowheads="1"/>
                </p:cNvSpPr>
                <p:nvPr/>
              </p:nvSpPr>
              <p:spPr bwMode="auto">
                <a:xfrm>
                  <a:off x="259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59" name="Rectangle 238"/>
                <p:cNvSpPr>
                  <a:spLocks noChangeArrowheads="1"/>
                </p:cNvSpPr>
                <p:nvPr/>
              </p:nvSpPr>
              <p:spPr bwMode="auto">
                <a:xfrm>
                  <a:off x="283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60" name="Rectangle 239"/>
                <p:cNvSpPr>
                  <a:spLocks noChangeArrowheads="1"/>
                </p:cNvSpPr>
                <p:nvPr/>
              </p:nvSpPr>
              <p:spPr bwMode="auto">
                <a:xfrm>
                  <a:off x="307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61" name="Rectangle 240"/>
                <p:cNvSpPr>
                  <a:spLocks noChangeArrowheads="1"/>
                </p:cNvSpPr>
                <p:nvPr/>
              </p:nvSpPr>
              <p:spPr bwMode="auto">
                <a:xfrm>
                  <a:off x="331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62" name="Rectangle 241"/>
                <p:cNvSpPr>
                  <a:spLocks noChangeArrowheads="1"/>
                </p:cNvSpPr>
                <p:nvPr/>
              </p:nvSpPr>
              <p:spPr bwMode="auto">
                <a:xfrm>
                  <a:off x="355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231" name="Group 242"/>
              <p:cNvGrpSpPr>
                <a:grpSpLocks/>
              </p:cNvGrpSpPr>
              <p:nvPr/>
            </p:nvGrpSpPr>
            <p:grpSpPr bwMode="auto">
              <a:xfrm>
                <a:off x="1392" y="2832"/>
                <a:ext cx="2400" cy="240"/>
                <a:chOff x="1392" y="3792"/>
                <a:chExt cx="2400" cy="240"/>
              </a:xfrm>
            </p:grpSpPr>
            <p:sp>
              <p:nvSpPr>
                <p:cNvPr id="8243" name="Rectangle 243"/>
                <p:cNvSpPr>
                  <a:spLocks noChangeArrowheads="1"/>
                </p:cNvSpPr>
                <p:nvPr/>
              </p:nvSpPr>
              <p:spPr bwMode="auto">
                <a:xfrm>
                  <a:off x="139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44" name="Rectangle 244"/>
                <p:cNvSpPr>
                  <a:spLocks noChangeArrowheads="1"/>
                </p:cNvSpPr>
                <p:nvPr/>
              </p:nvSpPr>
              <p:spPr bwMode="auto">
                <a:xfrm>
                  <a:off x="163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45" name="Rectangle 245"/>
                <p:cNvSpPr>
                  <a:spLocks noChangeArrowheads="1"/>
                </p:cNvSpPr>
                <p:nvPr/>
              </p:nvSpPr>
              <p:spPr bwMode="auto">
                <a:xfrm>
                  <a:off x="187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46" name="Rectangle 246"/>
                <p:cNvSpPr>
                  <a:spLocks noChangeArrowheads="1"/>
                </p:cNvSpPr>
                <p:nvPr/>
              </p:nvSpPr>
              <p:spPr bwMode="auto">
                <a:xfrm>
                  <a:off x="211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47" name="Rectangle 247"/>
                <p:cNvSpPr>
                  <a:spLocks noChangeArrowheads="1"/>
                </p:cNvSpPr>
                <p:nvPr/>
              </p:nvSpPr>
              <p:spPr bwMode="auto">
                <a:xfrm>
                  <a:off x="235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48" name="Rectangle 248"/>
                <p:cNvSpPr>
                  <a:spLocks noChangeArrowheads="1"/>
                </p:cNvSpPr>
                <p:nvPr/>
              </p:nvSpPr>
              <p:spPr bwMode="auto">
                <a:xfrm>
                  <a:off x="259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49" name="Rectangle 249"/>
                <p:cNvSpPr>
                  <a:spLocks noChangeArrowheads="1"/>
                </p:cNvSpPr>
                <p:nvPr/>
              </p:nvSpPr>
              <p:spPr bwMode="auto">
                <a:xfrm>
                  <a:off x="283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50" name="Rectangle 250"/>
                <p:cNvSpPr>
                  <a:spLocks noChangeArrowheads="1"/>
                </p:cNvSpPr>
                <p:nvPr/>
              </p:nvSpPr>
              <p:spPr bwMode="auto">
                <a:xfrm>
                  <a:off x="307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51" name="Rectangle 251"/>
                <p:cNvSpPr>
                  <a:spLocks noChangeArrowheads="1"/>
                </p:cNvSpPr>
                <p:nvPr/>
              </p:nvSpPr>
              <p:spPr bwMode="auto">
                <a:xfrm>
                  <a:off x="331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52" name="Rectangle 252"/>
                <p:cNvSpPr>
                  <a:spLocks noChangeArrowheads="1"/>
                </p:cNvSpPr>
                <p:nvPr/>
              </p:nvSpPr>
              <p:spPr bwMode="auto">
                <a:xfrm>
                  <a:off x="355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232" name="Group 253"/>
              <p:cNvGrpSpPr>
                <a:grpSpLocks/>
              </p:cNvGrpSpPr>
              <p:nvPr/>
            </p:nvGrpSpPr>
            <p:grpSpPr bwMode="auto">
              <a:xfrm>
                <a:off x="1392" y="2592"/>
                <a:ext cx="2400" cy="240"/>
                <a:chOff x="1392" y="3792"/>
                <a:chExt cx="2400" cy="240"/>
              </a:xfrm>
            </p:grpSpPr>
            <p:sp>
              <p:nvSpPr>
                <p:cNvPr id="8233" name="Rectangle 254"/>
                <p:cNvSpPr>
                  <a:spLocks noChangeArrowheads="1"/>
                </p:cNvSpPr>
                <p:nvPr/>
              </p:nvSpPr>
              <p:spPr bwMode="auto">
                <a:xfrm>
                  <a:off x="139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34" name="Rectangle 255"/>
                <p:cNvSpPr>
                  <a:spLocks noChangeArrowheads="1"/>
                </p:cNvSpPr>
                <p:nvPr/>
              </p:nvSpPr>
              <p:spPr bwMode="auto">
                <a:xfrm>
                  <a:off x="163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35" name="Rectangle 256"/>
                <p:cNvSpPr>
                  <a:spLocks noChangeArrowheads="1"/>
                </p:cNvSpPr>
                <p:nvPr/>
              </p:nvSpPr>
              <p:spPr bwMode="auto">
                <a:xfrm>
                  <a:off x="187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36" name="Rectangle 257"/>
                <p:cNvSpPr>
                  <a:spLocks noChangeArrowheads="1"/>
                </p:cNvSpPr>
                <p:nvPr/>
              </p:nvSpPr>
              <p:spPr bwMode="auto">
                <a:xfrm>
                  <a:off x="211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37" name="Rectangle 258"/>
                <p:cNvSpPr>
                  <a:spLocks noChangeArrowheads="1"/>
                </p:cNvSpPr>
                <p:nvPr/>
              </p:nvSpPr>
              <p:spPr bwMode="auto">
                <a:xfrm>
                  <a:off x="235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38" name="Rectangle 259"/>
                <p:cNvSpPr>
                  <a:spLocks noChangeArrowheads="1"/>
                </p:cNvSpPr>
                <p:nvPr/>
              </p:nvSpPr>
              <p:spPr bwMode="auto">
                <a:xfrm>
                  <a:off x="259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39" name="Rectangle 260"/>
                <p:cNvSpPr>
                  <a:spLocks noChangeArrowheads="1"/>
                </p:cNvSpPr>
                <p:nvPr/>
              </p:nvSpPr>
              <p:spPr bwMode="auto">
                <a:xfrm>
                  <a:off x="283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40" name="Rectangle 261"/>
                <p:cNvSpPr>
                  <a:spLocks noChangeArrowheads="1"/>
                </p:cNvSpPr>
                <p:nvPr/>
              </p:nvSpPr>
              <p:spPr bwMode="auto">
                <a:xfrm>
                  <a:off x="307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41" name="Rectangle 262"/>
                <p:cNvSpPr>
                  <a:spLocks noChangeArrowheads="1"/>
                </p:cNvSpPr>
                <p:nvPr/>
              </p:nvSpPr>
              <p:spPr bwMode="auto">
                <a:xfrm>
                  <a:off x="331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42" name="Rectangle 263"/>
                <p:cNvSpPr>
                  <a:spLocks noChangeArrowheads="1"/>
                </p:cNvSpPr>
                <p:nvPr/>
              </p:nvSpPr>
              <p:spPr bwMode="auto">
                <a:xfrm>
                  <a:off x="3552" y="3792"/>
                  <a:ext cx="240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46344" name="Line 264"/>
            <p:cNvSpPr>
              <a:spLocks noChangeShapeType="1"/>
            </p:cNvSpPr>
            <p:nvPr/>
          </p:nvSpPr>
          <p:spPr bwMode="auto">
            <a:xfrm>
              <a:off x="2767013" y="4191000"/>
              <a:ext cx="3048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345" name="Line 265"/>
            <p:cNvSpPr>
              <a:spLocks noChangeShapeType="1"/>
            </p:cNvSpPr>
            <p:nvPr/>
          </p:nvSpPr>
          <p:spPr bwMode="auto">
            <a:xfrm flipV="1">
              <a:off x="4291013" y="3416300"/>
              <a:ext cx="0" cy="1524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346" name="Line 266"/>
            <p:cNvSpPr>
              <a:spLocks noChangeShapeType="1"/>
            </p:cNvSpPr>
            <p:nvPr/>
          </p:nvSpPr>
          <p:spPr bwMode="auto">
            <a:xfrm>
              <a:off x="3529013" y="3429000"/>
              <a:ext cx="1524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347" name="Line 267"/>
            <p:cNvSpPr>
              <a:spLocks noChangeShapeType="1"/>
            </p:cNvSpPr>
            <p:nvPr/>
          </p:nvSpPr>
          <p:spPr bwMode="auto">
            <a:xfrm flipV="1">
              <a:off x="2779713" y="3429000"/>
              <a:ext cx="76200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348" name="Line 268"/>
            <p:cNvSpPr>
              <a:spLocks noChangeShapeType="1"/>
            </p:cNvSpPr>
            <p:nvPr/>
          </p:nvSpPr>
          <p:spPr bwMode="auto">
            <a:xfrm>
              <a:off x="3529013" y="4953000"/>
              <a:ext cx="1524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349" name="Line 269"/>
            <p:cNvSpPr>
              <a:spLocks noChangeShapeType="1"/>
            </p:cNvSpPr>
            <p:nvPr/>
          </p:nvSpPr>
          <p:spPr bwMode="auto">
            <a:xfrm flipV="1">
              <a:off x="5053013" y="4191000"/>
              <a:ext cx="76200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350" name="Line 270"/>
            <p:cNvSpPr>
              <a:spLocks noChangeShapeType="1"/>
            </p:cNvSpPr>
            <p:nvPr/>
          </p:nvSpPr>
          <p:spPr bwMode="auto">
            <a:xfrm flipH="1" flipV="1">
              <a:off x="5053013" y="3429000"/>
              <a:ext cx="76200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351" name="Line 271"/>
            <p:cNvSpPr>
              <a:spLocks noChangeShapeType="1"/>
            </p:cNvSpPr>
            <p:nvPr/>
          </p:nvSpPr>
          <p:spPr bwMode="auto">
            <a:xfrm flipH="1" flipV="1">
              <a:off x="2767013" y="4191000"/>
              <a:ext cx="76200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352" name="Text Box 272"/>
            <p:cNvSpPr txBox="1">
              <a:spLocks noChangeArrowheads="1"/>
            </p:cNvSpPr>
            <p:nvPr/>
          </p:nvSpPr>
          <p:spPr bwMode="auto">
            <a:xfrm>
              <a:off x="4976813" y="3048000"/>
              <a:ext cx="381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46353" name="Text Box 273"/>
            <p:cNvSpPr txBox="1">
              <a:spLocks noChangeArrowheads="1"/>
            </p:cNvSpPr>
            <p:nvPr/>
          </p:nvSpPr>
          <p:spPr bwMode="auto">
            <a:xfrm>
              <a:off x="3148013" y="4876800"/>
              <a:ext cx="457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46354" name="Text Box 274"/>
            <p:cNvSpPr txBox="1">
              <a:spLocks noChangeArrowheads="1"/>
            </p:cNvSpPr>
            <p:nvPr/>
          </p:nvSpPr>
          <p:spPr bwMode="auto">
            <a:xfrm>
              <a:off x="3224213" y="3048000"/>
              <a:ext cx="381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46355" name="Text Box 275"/>
            <p:cNvSpPr txBox="1">
              <a:spLocks noChangeArrowheads="1"/>
            </p:cNvSpPr>
            <p:nvPr/>
          </p:nvSpPr>
          <p:spPr bwMode="auto">
            <a:xfrm>
              <a:off x="4037013" y="3048000"/>
              <a:ext cx="381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46356" name="Text Box 276"/>
            <p:cNvSpPr txBox="1">
              <a:spLocks noChangeArrowheads="1"/>
            </p:cNvSpPr>
            <p:nvPr/>
          </p:nvSpPr>
          <p:spPr bwMode="auto">
            <a:xfrm>
              <a:off x="2462213" y="3962400"/>
              <a:ext cx="457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46357" name="Text Box 277"/>
            <p:cNvSpPr txBox="1">
              <a:spLocks noChangeArrowheads="1"/>
            </p:cNvSpPr>
            <p:nvPr/>
          </p:nvSpPr>
          <p:spPr bwMode="auto">
            <a:xfrm>
              <a:off x="3960813" y="3810000"/>
              <a:ext cx="457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46358" name="Text Box 278"/>
            <p:cNvSpPr txBox="1">
              <a:spLocks noChangeArrowheads="1"/>
            </p:cNvSpPr>
            <p:nvPr/>
          </p:nvSpPr>
          <p:spPr bwMode="auto">
            <a:xfrm>
              <a:off x="5738813" y="3886200"/>
              <a:ext cx="457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46359" name="Text Box 279"/>
            <p:cNvSpPr txBox="1">
              <a:spLocks noChangeArrowheads="1"/>
            </p:cNvSpPr>
            <p:nvPr/>
          </p:nvSpPr>
          <p:spPr bwMode="auto">
            <a:xfrm>
              <a:off x="3986213" y="4876800"/>
              <a:ext cx="457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46360" name="Text Box 280"/>
            <p:cNvSpPr txBox="1">
              <a:spLocks noChangeArrowheads="1"/>
            </p:cNvSpPr>
            <p:nvPr/>
          </p:nvSpPr>
          <p:spPr bwMode="auto">
            <a:xfrm>
              <a:off x="4976813" y="4876800"/>
              <a:ext cx="457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46361" name="Text Box 281"/>
            <p:cNvSpPr txBox="1">
              <a:spLocks noChangeArrowheads="1"/>
            </p:cNvSpPr>
            <p:nvPr/>
          </p:nvSpPr>
          <p:spPr bwMode="auto">
            <a:xfrm>
              <a:off x="4037013" y="3048000"/>
              <a:ext cx="381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46362" name="Text Box 282"/>
            <p:cNvSpPr txBox="1">
              <a:spLocks noChangeArrowheads="1"/>
            </p:cNvSpPr>
            <p:nvPr/>
          </p:nvSpPr>
          <p:spPr bwMode="auto">
            <a:xfrm>
              <a:off x="3986213" y="4876800"/>
              <a:ext cx="457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46363" name="Text Box 283"/>
            <p:cNvSpPr txBox="1">
              <a:spLocks noChangeArrowheads="1"/>
            </p:cNvSpPr>
            <p:nvPr/>
          </p:nvSpPr>
          <p:spPr bwMode="auto">
            <a:xfrm>
              <a:off x="3973513" y="3810000"/>
              <a:ext cx="457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46364" name="Text Box 284"/>
            <p:cNvSpPr txBox="1">
              <a:spLocks noChangeArrowheads="1"/>
            </p:cNvSpPr>
            <p:nvPr/>
          </p:nvSpPr>
          <p:spPr bwMode="auto">
            <a:xfrm>
              <a:off x="3973513" y="3810000"/>
              <a:ext cx="457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</p:grpSp>
      <p:sp>
        <p:nvSpPr>
          <p:cNvPr id="46368" name="Text Box 288"/>
          <p:cNvSpPr txBox="1">
            <a:spLocks noChangeArrowheads="1"/>
          </p:cNvSpPr>
          <p:nvPr/>
        </p:nvSpPr>
        <p:spPr bwMode="auto">
          <a:xfrm>
            <a:off x="5848912" y="1979574"/>
            <a:ext cx="61144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.... là trung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iểm của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oạn thẳng BC.</a:t>
            </a:r>
          </a:p>
        </p:txBody>
      </p:sp>
      <p:sp>
        <p:nvSpPr>
          <p:cNvPr id="46369" name="Text Box 289"/>
          <p:cNvSpPr txBox="1">
            <a:spLocks noChangeArrowheads="1"/>
          </p:cNvSpPr>
          <p:nvPr/>
        </p:nvSpPr>
        <p:spPr bwMode="auto">
          <a:xfrm>
            <a:off x="5848912" y="2848669"/>
            <a:ext cx="6190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.... là trung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iểm của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oạn thẳng GE.</a:t>
            </a:r>
          </a:p>
        </p:txBody>
      </p:sp>
      <p:sp>
        <p:nvSpPr>
          <p:cNvPr id="46370" name="Text Box 290"/>
          <p:cNvSpPr txBox="1">
            <a:spLocks noChangeArrowheads="1"/>
          </p:cNvSpPr>
          <p:nvPr/>
        </p:nvSpPr>
        <p:spPr bwMode="auto">
          <a:xfrm>
            <a:off x="5835171" y="3710003"/>
            <a:ext cx="61144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.... là trung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iểm của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oạn thẳng AD.</a:t>
            </a:r>
          </a:p>
        </p:txBody>
      </p:sp>
      <p:sp>
        <p:nvSpPr>
          <p:cNvPr id="46371" name="Text Box 291"/>
          <p:cNvSpPr txBox="1">
            <a:spLocks noChangeArrowheads="1"/>
          </p:cNvSpPr>
          <p:nvPr/>
        </p:nvSpPr>
        <p:spPr bwMode="auto">
          <a:xfrm>
            <a:off x="5835171" y="4592779"/>
            <a:ext cx="59758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.... là trung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iểm của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oạn thẳng IK.</a:t>
            </a:r>
          </a:p>
        </p:txBody>
      </p:sp>
      <p:sp>
        <p:nvSpPr>
          <p:cNvPr id="107" name="Text Box 77">
            <a:extLst>
              <a:ext uri="{FF2B5EF4-FFF2-40B4-BE49-F238E27FC236}">
                <a16:creationId xmlns:a16="http://schemas.microsoft.com/office/drawing/2014/main" id="{151BAA2F-87D1-4FF0-9BDD-6D9350C06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644" y="242453"/>
            <a:ext cx="10910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3.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Nêu tên trung điểm của các đoạn thẳng BC, GE, AD, IK.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0D9F09B-FF0D-4A26-A028-437631AAB403}"/>
              </a:ext>
            </a:extLst>
          </p:cNvPr>
          <p:cNvSpPr txBox="1"/>
          <p:nvPr/>
        </p:nvSpPr>
        <p:spPr>
          <a:xfrm>
            <a:off x="6163015" y="1904338"/>
            <a:ext cx="3158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0DEF9CAF-4271-47C8-A922-F55F19649A1C}"/>
              </a:ext>
            </a:extLst>
          </p:cNvPr>
          <p:cNvSpPr txBox="1"/>
          <p:nvPr/>
        </p:nvSpPr>
        <p:spPr>
          <a:xfrm>
            <a:off x="6084704" y="2747198"/>
            <a:ext cx="4724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CB72127-60E8-4087-BFE8-BDB2C34FA326}"/>
              </a:ext>
            </a:extLst>
          </p:cNvPr>
          <p:cNvSpPr txBox="1"/>
          <p:nvPr/>
        </p:nvSpPr>
        <p:spPr>
          <a:xfrm>
            <a:off x="6084704" y="3648448"/>
            <a:ext cx="4724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FB358DA-B000-48D2-9133-9687BB1B7589}"/>
              </a:ext>
            </a:extLst>
          </p:cNvPr>
          <p:cNvSpPr txBox="1"/>
          <p:nvPr/>
        </p:nvSpPr>
        <p:spPr>
          <a:xfrm>
            <a:off x="6089701" y="4509782"/>
            <a:ext cx="4724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68" grpId="0"/>
      <p:bldP spid="46369" grpId="0"/>
      <p:bldP spid="46370" grpId="0"/>
      <p:bldP spid="46371" grpId="0"/>
      <p:bldP spid="107" grpId="0"/>
      <p:bldP spid="110" grpId="0"/>
      <p:bldP spid="111" grpId="0"/>
      <p:bldP spid="112" grpId="0"/>
      <p:bldP spid="1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3656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1244</TotalTime>
  <Words>436</Words>
  <Application>Microsoft Office PowerPoint</Application>
  <PresentationFormat>Widescreen</PresentationFormat>
  <Paragraphs>99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Phuc Thanh</dc:creator>
  <cp:lastModifiedBy>binh nguyen</cp:lastModifiedBy>
  <cp:revision>32</cp:revision>
  <dcterms:created xsi:type="dcterms:W3CDTF">2008-01-21T06:30:15Z</dcterms:created>
  <dcterms:modified xsi:type="dcterms:W3CDTF">2022-01-23T03:23:00Z</dcterms:modified>
</cp:coreProperties>
</file>