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72" r:id="rId2"/>
    <p:sldId id="271" r:id="rId3"/>
    <p:sldId id="258" r:id="rId4"/>
    <p:sldId id="287" r:id="rId5"/>
    <p:sldId id="268" r:id="rId6"/>
    <p:sldId id="274" r:id="rId7"/>
    <p:sldId id="277" r:id="rId8"/>
    <p:sldId id="278" r:id="rId9"/>
    <p:sldId id="279" r:id="rId10"/>
    <p:sldId id="280" r:id="rId11"/>
    <p:sldId id="283" r:id="rId12"/>
    <p:sldId id="281" r:id="rId13"/>
    <p:sldId id="284" r:id="rId14"/>
    <p:sldId id="282" r:id="rId15"/>
    <p:sldId id="261" r:id="rId16"/>
    <p:sldId id="288" r:id="rId17"/>
    <p:sldId id="294" r:id="rId18"/>
    <p:sldId id="285" r:id="rId19"/>
    <p:sldId id="293" r:id="rId20"/>
    <p:sldId id="275" r:id="rId21"/>
    <p:sldId id="276" r:id="rId22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FA6"/>
    <a:srgbClr val="00FF00"/>
    <a:srgbClr val="FFFF00"/>
    <a:srgbClr val="DCE7C1"/>
    <a:srgbClr val="ABFDB7"/>
    <a:srgbClr val="FF3300"/>
    <a:srgbClr val="3399FF"/>
    <a:srgbClr val="FAA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43" autoAdjust="0"/>
    <p:restoredTop sz="88321" autoAdjust="0"/>
  </p:normalViewPr>
  <p:slideViewPr>
    <p:cSldViewPr>
      <p:cViewPr varScale="1">
        <p:scale>
          <a:sx n="65" d="100"/>
          <a:sy n="65" d="100"/>
        </p:scale>
        <p:origin x="-12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FF0BC-00AE-4169-9C6C-2881F9A6206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116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91C9E-C889-4EAB-8406-2C7C14EE2FC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1530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873FB-713A-4178-9E67-F42CCCD8D1C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08083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D1069DC-A524-480C-9CAB-287E28483FE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3711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2D061-1467-40A1-A10E-3B80F06F2D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8025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524DE-7E26-4E2B-ADCA-6D97508E2B4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0474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EDD34-2B02-49A6-9CFB-9B58EF3D759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09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ED035-DAD4-4B74-BD43-0EDFC7621F5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9901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504C8-7872-45A4-BA23-43236A20E08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7002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D9C86-F145-43D0-916D-EE0150374ED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5225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CB85C-D8F7-4443-8ECE-D661CF9E0AD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0679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0A31B-5276-41E6-994E-DF7E512D81D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1783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vi-VN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vi-VN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229417-3A84-4355-8BCC-CAD6AB10D10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1814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pic>
        <p:nvPicPr>
          <p:cNvPr id="43018" name="Picture 10" descr="MIX24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BFA6"/>
          </a:solidFill>
        </p:spPr>
      </p:pic>
      <p:sp>
        <p:nvSpPr>
          <p:cNvPr id="43020" name="WordArt 12"/>
          <p:cNvSpPr>
            <a:spLocks noChangeArrowheads="1" noChangeShapeType="1" noTextEdit="1"/>
          </p:cNvSpPr>
          <p:nvPr/>
        </p:nvSpPr>
        <p:spPr bwMode="auto">
          <a:xfrm>
            <a:off x="381000" y="533400"/>
            <a:ext cx="8534400" cy="6781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vi-VN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NhiÖt liÖt chµo mõng c¸c thÇy c« gi¸o tíi dù tiÕt: </a:t>
            </a:r>
            <a:r>
              <a:rPr lang="vi-VN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Thñ c«ng</a:t>
            </a:r>
          </a:p>
          <a:p>
            <a:pPr algn="ctr"/>
            <a:endParaRPr lang="vi-VN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mb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vi-VN"/>
              <a:t>C¾t b«ng hoa 5 c¸nh</a:t>
            </a:r>
          </a:p>
        </p:txBody>
      </p:sp>
      <p:pic>
        <p:nvPicPr>
          <p:cNvPr id="61445" name="Picture 5" descr="IMGP8689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4267200" cy="2795588"/>
          </a:xfrm>
          <a:noFill/>
          <a:ln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9" name="Picture 9" descr="IMGP8691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938588"/>
            <a:ext cx="4267200" cy="2919412"/>
          </a:xfrm>
          <a:noFill/>
          <a:ln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0" name="Picture 20" descr="IMGP87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4419600" cy="2819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2" name="Picture 22" descr="IMGP87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4419600" cy="2895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0" y="3429000"/>
            <a:ext cx="11430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/>
              <a:t>H×nh 2a</a:t>
            </a: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4648200" y="3505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61465" name="Text Box 25"/>
          <p:cNvSpPr txBox="1">
            <a:spLocks noChangeArrowheads="1"/>
          </p:cNvSpPr>
          <p:nvPr/>
        </p:nvSpPr>
        <p:spPr bwMode="auto">
          <a:xfrm>
            <a:off x="4724400" y="3429000"/>
            <a:ext cx="12192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/>
              <a:t>H×nh 2b</a:t>
            </a:r>
          </a:p>
        </p:txBody>
      </p:sp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0" y="6477000"/>
            <a:ext cx="11430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/>
              <a:t>H×nh 3a</a:t>
            </a:r>
          </a:p>
        </p:txBody>
      </p:sp>
      <p:sp>
        <p:nvSpPr>
          <p:cNvPr id="61467" name="Text Box 27"/>
          <p:cNvSpPr txBox="1">
            <a:spLocks noChangeArrowheads="1"/>
          </p:cNvSpPr>
          <p:nvPr/>
        </p:nvSpPr>
        <p:spPr bwMode="auto">
          <a:xfrm>
            <a:off x="4724400" y="6477000"/>
            <a:ext cx="9906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/>
              <a:t>H×nh 3b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30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30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3" grpId="0" animBg="1"/>
      <p:bldP spid="61465" grpId="0" animBg="1"/>
      <p:bldP spid="61466" grpId="0" animBg="1"/>
      <p:bldP spid="614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3581400" y="0"/>
            <a:ext cx="5562600" cy="2286000"/>
          </a:xfrm>
          <a:prstGeom prst="cloudCallout">
            <a:avLst>
              <a:gd name="adj1" fmla="val -53852"/>
              <a:gd name="adj2" fmla="val 51528"/>
            </a:avLst>
          </a:prstGeom>
          <a:solidFill>
            <a:srgbClr val="FAA4F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vi-VN" sz="2800" b="1" i="1"/>
              <a:t>C¸c b­íc gÊp, c¾t b«ng hoa 5 c¸nh</a:t>
            </a:r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0" y="2209800"/>
            <a:ext cx="9144000" cy="46482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en-US" altLang="vi-VN" sz="2800" b="1" i="1"/>
              <a:t>C¾t tê giÊy h×nh vu«ng c¹nh 6 «</a:t>
            </a:r>
          </a:p>
          <a:p>
            <a:pPr>
              <a:buFontTx/>
              <a:buChar char="•"/>
            </a:pPr>
            <a:r>
              <a:rPr lang="en-US" altLang="vi-VN" sz="2800" b="1" i="1"/>
              <a:t>GÊp giÊy ®Ó c¾t b«ng hoa 5 c¸nh: </a:t>
            </a:r>
          </a:p>
          <a:p>
            <a:r>
              <a:rPr lang="en-US" altLang="vi-VN" sz="2800" b="1" i="1"/>
              <a:t>Gièng nh­ gÊp giÊy ®Ó c¾t ng«i sao 5 c¸nh</a:t>
            </a:r>
          </a:p>
          <a:p>
            <a:pPr>
              <a:buFontTx/>
              <a:buChar char="•"/>
            </a:pPr>
            <a:r>
              <a:rPr lang="en-US" altLang="vi-VN" sz="2800" b="1" i="1"/>
              <a:t>VÏ ®­êng cong</a:t>
            </a:r>
          </a:p>
          <a:p>
            <a:pPr>
              <a:buFontTx/>
              <a:buChar char="•"/>
            </a:pPr>
            <a:r>
              <a:rPr lang="en-US" altLang="vi-VN" sz="2800" b="1" i="1"/>
              <a:t>Dïng kÐo c¾t l­în theo ®­êng cong ®Ó ®­îc </a:t>
            </a:r>
          </a:p>
          <a:p>
            <a:r>
              <a:rPr lang="en-US" altLang="vi-VN" sz="2800" b="1" i="1"/>
              <a:t>b«ng hoa 5 c¸nh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nimBg="1"/>
      <p:bldP spid="757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altLang="vi-VN" b="1">
                <a:solidFill>
                  <a:srgbClr val="FF3300"/>
                </a:solidFill>
              </a:rPr>
              <a:t>GÊp, c¾t b«ng hoa 4 c¸nh</a:t>
            </a:r>
          </a:p>
        </p:txBody>
      </p:sp>
      <p:pic>
        <p:nvPicPr>
          <p:cNvPr id="67589" name="Picture 5" descr="IMGP8693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09800"/>
            <a:ext cx="4267200" cy="4648200"/>
          </a:xfrm>
          <a:noFill/>
          <a:ln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96" name="Picture 12" descr="IMGP87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4724400" cy="4648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2895600" y="6324600"/>
            <a:ext cx="12192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/>
              <a:t>H×nh 4a-b</a:t>
            </a: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8001000" y="6324600"/>
            <a:ext cx="11430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/>
              <a:t>H×nh 4c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30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7" grpId="0" animBg="1"/>
      <p:bldP spid="675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AutoShape 4"/>
          <p:cNvSpPr>
            <a:spLocks noChangeArrowheads="1"/>
          </p:cNvSpPr>
          <p:nvPr/>
        </p:nvSpPr>
        <p:spPr bwMode="auto">
          <a:xfrm>
            <a:off x="2667000" y="0"/>
            <a:ext cx="6477000" cy="1600200"/>
          </a:xfrm>
          <a:prstGeom prst="wedgeEllipseCallout">
            <a:avLst>
              <a:gd name="adj1" fmla="val -45440"/>
              <a:gd name="adj2" fmla="val 62403"/>
            </a:avLst>
          </a:prstGeom>
          <a:solidFill>
            <a:srgbClr val="FAA4F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vi-VN" sz="2800" b="1" i="1"/>
              <a:t>C¸c b­íc gÊp, c¾t b«ng hoa 4 c¸nh</a:t>
            </a: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0" y="1828800"/>
            <a:ext cx="9144000" cy="50292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vi-VN" sz="2400" b="1" i="1"/>
              <a:t>C¾t c¸c tê giÊy h×nh vu«ng cã kÝch th­íc to, nhá kh¸c nhau</a:t>
            </a:r>
          </a:p>
          <a:p>
            <a:pPr>
              <a:buFontTx/>
              <a:buAutoNum type="arabicPeriod"/>
            </a:pPr>
            <a:r>
              <a:rPr lang="en-US" altLang="vi-VN" sz="2400" b="1" i="1"/>
              <a:t>GÊp tê giÊy h×nh vu«ng lµm 4 phÇn b»ng nhau .</a:t>
            </a:r>
          </a:p>
          <a:p>
            <a:r>
              <a:rPr lang="en-US" altLang="vi-VN" sz="2400" b="1" i="1"/>
              <a:t> GÊp ®«i ta ®­îc 8 phÇn b»ng nhau</a:t>
            </a:r>
          </a:p>
          <a:p>
            <a:r>
              <a:rPr lang="en-US" altLang="vi-VN" sz="2400" b="1" i="1"/>
              <a:t>3.VÏ ®­êng cong</a:t>
            </a:r>
          </a:p>
          <a:p>
            <a:r>
              <a:rPr lang="en-US" altLang="vi-VN" sz="2400" b="1" i="1"/>
              <a:t>4.Dïng kÐo c¾t theo ®­êmg cong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vi-VN" b="1">
                <a:solidFill>
                  <a:srgbClr val="FF3300"/>
                </a:solidFill>
              </a:rPr>
              <a:t>GÊp, c¾t b«ng hoa 8 c¸nh</a:t>
            </a:r>
          </a:p>
        </p:txBody>
      </p:sp>
      <p:pic>
        <p:nvPicPr>
          <p:cNvPr id="71685" name="Picture 5" descr="IMGP8696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67000"/>
            <a:ext cx="4343400" cy="4191000"/>
          </a:xfrm>
          <a:noFill/>
          <a:ln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9" name="Picture 9" descr="IMGP8717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667000"/>
            <a:ext cx="4572000" cy="4191000"/>
          </a:xfrm>
          <a:noFill/>
          <a:ln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3200400" y="6477000"/>
            <a:ext cx="9906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/>
              <a:t>H×nh 5a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6324600" y="64770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6477000" y="6477000"/>
            <a:ext cx="10668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/>
              <a:t>H×nh 5b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2" grpId="0" animBg="1"/>
      <p:bldP spid="716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990600" y="0"/>
            <a:ext cx="8153400" cy="3505200"/>
          </a:xfrm>
          <a:prstGeom prst="cloudCallout">
            <a:avLst>
              <a:gd name="adj1" fmla="val -58662"/>
              <a:gd name="adj2" fmla="val 51088"/>
            </a:avLst>
          </a:prstGeom>
          <a:solidFill>
            <a:srgbClr val="66FF33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vi-VN" sz="2800" b="1" i="1"/>
              <a:t>C¸ch gÊp, c¾t b«ng hoa 8 c¸nh:</a:t>
            </a:r>
          </a:p>
          <a:p>
            <a:pPr algn="ctr">
              <a:buFontTx/>
              <a:buChar char="•"/>
            </a:pPr>
            <a:r>
              <a:rPr lang="en-US" altLang="vi-VN" sz="2800" b="1" i="1"/>
              <a:t>GÊp nh­ gÊp, c¾t b«ng hoa 4 c¸nh sau ®ã tiÕp tôc gÊp ®«i mét lÇn n÷a.</a:t>
            </a:r>
          </a:p>
          <a:p>
            <a:pPr algn="ctr">
              <a:buFontTx/>
              <a:buChar char="•"/>
            </a:pPr>
            <a:r>
              <a:rPr lang="en-US" altLang="vi-VN" sz="2800" b="1" i="1"/>
              <a:t>VÏ ®­êng cong råi c¾t l­în theo ®­êng cong</a:t>
            </a:r>
          </a:p>
        </p:txBody>
      </p:sp>
      <p:pic>
        <p:nvPicPr>
          <p:cNvPr id="27654" name="Picture 6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914400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2376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IMGP87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2362200" y="0"/>
            <a:ext cx="3749675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2000"/>
              <a:t>Bµi 5: GÊp, c¾t, d¸n b«ng hoa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8" name="Picture 8" descr="IMGP86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50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9" name="Picture 9" descr="IMGP87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3048000" cy="3276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0" name="Picture 10" descr="IMGP86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895600" cy="3505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1" name="Picture 11" descr="IMGP87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81400"/>
            <a:ext cx="2895600" cy="3276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2" name="Picture 12" descr="IMGP869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3429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3" name="Picture 13" descr="IMGP87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2971800" cy="3276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2209800" y="0"/>
            <a:ext cx="47244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400"/>
              <a:t>Thực hành: GÊp, c¾t, d¸n b«ng hoa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AutoShape 4"/>
          <p:cNvSpPr>
            <a:spLocks noChangeArrowheads="1"/>
          </p:cNvSpPr>
          <p:nvPr/>
        </p:nvSpPr>
        <p:spPr bwMode="auto">
          <a:xfrm>
            <a:off x="1066800" y="228600"/>
            <a:ext cx="7696200" cy="914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200" b="1" i="1">
                <a:solidFill>
                  <a:srgbClr val="FF3300"/>
                </a:solidFill>
                <a:latin typeface=".VnTifani Heavy" pitchFamily="34" charset="0"/>
              </a:rPr>
              <a:t>Thùc hµnh gÊp, c¾t b«ng hoa</a:t>
            </a:r>
          </a:p>
        </p:txBody>
      </p:sp>
      <p:pic>
        <p:nvPicPr>
          <p:cNvPr id="82949" name="Picture 5" descr="IMGP87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2971800" cy="2362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 descr="IMGP87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0"/>
            <a:ext cx="2895600" cy="2362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1" name="Picture 7" descr="IMGP87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0"/>
            <a:ext cx="2819400" cy="2362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2" name="Picture 8" descr="IMGP87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4419600" cy="2819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3" name="Picture 9" descr="IMGP87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4572000" cy="2819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2" name="Picture 6" descr="537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1752600" y="1600200"/>
            <a:ext cx="60198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i="1">
                <a:solidFill>
                  <a:schemeClr val="accent2"/>
                </a:solidFill>
              </a:rPr>
              <a:t>Chó ý</a:t>
            </a:r>
          </a:p>
          <a:p>
            <a:pPr>
              <a:spcBef>
                <a:spcPct val="50000"/>
              </a:spcBef>
            </a:pPr>
            <a:r>
              <a:rPr lang="en-US" altLang="vi-VN" sz="2800" b="1" i="1">
                <a:solidFill>
                  <a:schemeClr val="accent2"/>
                </a:solidFill>
              </a:rPr>
              <a:t>-Tê giÊy ®Ó c¾t b«ng hoa ph¶i vu«ng</a:t>
            </a:r>
          </a:p>
          <a:p>
            <a:pPr>
              <a:spcBef>
                <a:spcPct val="50000"/>
              </a:spcBef>
            </a:pPr>
            <a:r>
              <a:rPr lang="en-US" altLang="vi-VN" sz="2800" b="1" i="1">
                <a:solidFill>
                  <a:schemeClr val="accent2"/>
                </a:solidFill>
              </a:rPr>
              <a:t>-C¸c mÐp gÊp ph¶i chång khÝt lªn nhau</a:t>
            </a:r>
          </a:p>
          <a:p>
            <a:pPr>
              <a:spcBef>
                <a:spcPct val="50000"/>
              </a:spcBef>
            </a:pPr>
            <a:r>
              <a:rPr lang="en-US" altLang="vi-VN" sz="2800" b="1" i="1">
                <a:solidFill>
                  <a:schemeClr val="accent2"/>
                </a:solidFill>
              </a:rPr>
              <a:t>-Sau mçi lÇn gÊp, nªn miÕt kÜ</a:t>
            </a:r>
          </a:p>
          <a:p>
            <a:pPr>
              <a:spcBef>
                <a:spcPct val="50000"/>
              </a:spcBef>
            </a:pPr>
            <a:r>
              <a:rPr lang="en-US" altLang="vi-VN" sz="2800" b="1" i="1">
                <a:solidFill>
                  <a:schemeClr val="accent2"/>
                </a:solidFill>
              </a:rPr>
              <a:t>-NÐt c¾t ph¶i døt kho¸t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pic>
        <p:nvPicPr>
          <p:cNvPr id="41988" name="Picture 4" descr="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1081088" y="1143000"/>
            <a:ext cx="6816725" cy="5208588"/>
          </a:xfrm>
          <a:prstGeom prst="horizontalScroll">
            <a:avLst>
              <a:gd name="adj" fmla="val 12500"/>
            </a:avLst>
          </a:prstGeom>
          <a:solidFill>
            <a:srgbClr val="ADFF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latin typeface=".VnArial" pitchFamily="34" charset="0"/>
              </a:rPr>
              <a:t>Bµi cò: GÊp, c¾t , d¸n ng«i sao 5 c¸nh vµ l¸ cê ®á sao vµng</a:t>
            </a:r>
          </a:p>
          <a:p>
            <a:pPr>
              <a:spcBef>
                <a:spcPct val="50000"/>
              </a:spcBef>
            </a:pPr>
            <a:endParaRPr lang="en-US" altLang="vi-VN" sz="3200" b="1">
              <a:latin typeface=".VnArial" pitchFamily="34" charset="0"/>
            </a:endParaRPr>
          </a:p>
          <a:p>
            <a:pPr>
              <a:spcBef>
                <a:spcPct val="50000"/>
              </a:spcBef>
            </a:pPr>
            <a:endParaRPr lang="en-US" altLang="vi-VN" sz="2400" b="1">
              <a:latin typeface=".VnAristote" pitchFamily="34" charset="0"/>
            </a:endParaRPr>
          </a:p>
          <a:p>
            <a:pPr>
              <a:spcBef>
                <a:spcPct val="50000"/>
              </a:spcBef>
            </a:pPr>
            <a:endParaRPr lang="en-US" altLang="vi-VN" sz="2400" b="1">
              <a:latin typeface=".VnAristote" pitchFamily="34" charset="0"/>
            </a:endParaRPr>
          </a:p>
          <a:p>
            <a:pPr>
              <a:spcBef>
                <a:spcPct val="50000"/>
              </a:spcBef>
            </a:pPr>
            <a:endParaRPr lang="en-US" altLang="vi-VN" sz="2400" b="1">
              <a:latin typeface=".VnAristote" pitchFamily="34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3581400" y="3352800"/>
            <a:ext cx="16002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3581400" y="4267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>
            <a:off x="4114800" y="3581400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0" y="0"/>
            <a:ext cx="9144000" cy="22098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 b="1" i="1"/>
              <a:t>Bµi sau : GÊp, c¾t, d¸n b«ng hoa (tiÕt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ml0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610600" cy="6400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Button">
              <a:avLst>
                <a:gd name="adj" fmla="val 9985048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Xin ch©n thµnh c¶m ¬n</a:t>
            </a:r>
          </a:p>
          <a:p>
            <a:pPr algn="ctr"/>
            <a:r>
              <a:rPr lang="pt-BR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c¸c thÇy c« gi¸o vµ c¸c em häc sinh</a:t>
            </a:r>
            <a:endParaRPr lang="vi-VN" sz="3600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heck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 sz="2800" b="1"/>
              <a:t>Thñ c«ng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685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 i="1">
                <a:solidFill>
                  <a:srgbClr val="FF3300"/>
                </a:solidFill>
              </a:rPr>
              <a:t> GÊp, c¾t, d¸n b«ng hoa (tiÕt 1)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pic>
        <p:nvPicPr>
          <p:cNvPr id="11270" name="Picture 6" descr="ml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IMGP87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2362200" y="0"/>
            <a:ext cx="3749675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2000"/>
              <a:t>Bµi 5: GÊp, c¾t, d¸n b«ng hoa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pic>
        <p:nvPicPr>
          <p:cNvPr id="38920" name="Picture 8" descr="ml0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4" name="Picture 12" descr="IMG00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96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dir="in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648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ml0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3" name="Picture 7" descr="ml00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600"/>
            <a:ext cx="441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8" descr="IMG00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1flower-art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5" name="Picture 7" descr="char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267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6" name="Picture 8" descr="01_B_Korea_A010_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52800"/>
            <a:ext cx="4724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914400"/>
          </a:xfrm>
          <a:solidFill>
            <a:srgbClr val="FFFF00"/>
          </a:solidFill>
        </p:spPr>
        <p:txBody>
          <a:bodyPr/>
          <a:lstStyle/>
          <a:p>
            <a:r>
              <a:rPr lang="en-US" altLang="vi-VN" sz="3600">
                <a:solidFill>
                  <a:srgbClr val="FF0000"/>
                </a:solidFill>
              </a:rPr>
              <a:t>GÊp, c¾t b«ng hoa 5 c¸nh</a:t>
            </a:r>
          </a:p>
        </p:txBody>
      </p:sp>
      <p:pic>
        <p:nvPicPr>
          <p:cNvPr id="51205" name="Picture 5" descr="IMGP8686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4267200" cy="2667000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7" name="Picture 7" descr="IMGP8685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295400"/>
            <a:ext cx="4038600" cy="2590800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9" name="Picture 9" descr="IMGP8683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191000"/>
            <a:ext cx="4267200" cy="2667000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11" name="Picture 11" descr="IMGP8682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4191000"/>
            <a:ext cx="4038600" cy="2667000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1524000" y="3276600"/>
            <a:ext cx="11430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/>
              <a:t>H×nh 1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6477000" y="2971800"/>
            <a:ext cx="10668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/>
              <a:t>H×nh 2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2590800" y="6477000"/>
            <a:ext cx="10668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/>
              <a:t>H×nh 3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6248400" y="6477000"/>
            <a:ext cx="10668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/>
              <a:t>H×nh 4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vi-VN"/>
              <a:t>C¾t b«ng hoa 5 c¸nh</a:t>
            </a:r>
          </a:p>
        </p:txBody>
      </p:sp>
      <p:pic>
        <p:nvPicPr>
          <p:cNvPr id="57349" name="Picture 5" descr="IMGP8687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438400"/>
            <a:ext cx="4419600" cy="4419600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53" name="Picture 9" descr="IMGP8710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438400"/>
            <a:ext cx="4572000" cy="4419600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0" y="6477000"/>
            <a:ext cx="11430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/>
              <a:t>H×nh 1 a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4648200" y="64770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4648200" y="6477000"/>
            <a:ext cx="12192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/>
              <a:t>H×nh 1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6" grpId="1" animBg="1"/>
      <p:bldP spid="5735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30178"/>
  <p:tag name="VIOLETTITLE" val="GẤP  HOA CẮT DÁN BÔNG HOA 5 CÁNH"/>
  <p:tag name="VIOLETLESSON" val="4"/>
  <p:tag name="VIOLETCATID" val="8049771"/>
  <p:tag name="VIOLETSUBJECT" val="Thủ công 3"/>
  <p:tag name="VIOLETAUTHORID" val="5111682"/>
  <p:tag name="VIOLETAUTHORNAME" val="Phí Công Anh"/>
  <p:tag name="VIOLETAUTHORAVATAR" val="5/111/682/avatar.jpg"/>
  <p:tag name="VIOLETAUTHORADDRESS" val="AN PHÚ - HÀ NỘI"/>
  <p:tag name="VIOLETDATE" val="2012-10-25 08:56:29"/>
  <p:tag name="VIOLETHIT" val="413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</TotalTime>
  <Words>371</Words>
  <Application>Microsoft Office PowerPoint</Application>
  <PresentationFormat>On-screen Show (4:3)</PresentationFormat>
  <Paragraphs>53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.VnTime</vt:lpstr>
      <vt:lpstr>.VnArial</vt:lpstr>
      <vt:lpstr>.VnAristote</vt:lpstr>
      <vt:lpstr>.VnTifani Heavy</vt:lpstr>
      <vt:lpstr>Default Design</vt:lpstr>
      <vt:lpstr>PowerPoint Presentation</vt:lpstr>
      <vt:lpstr>PowerPoint Presentation</vt:lpstr>
      <vt:lpstr>Thñ c«ng</vt:lpstr>
      <vt:lpstr>PowerPoint Presentation</vt:lpstr>
      <vt:lpstr>PowerPoint Presentation</vt:lpstr>
      <vt:lpstr>PowerPoint Presentation</vt:lpstr>
      <vt:lpstr>PowerPoint Presentation</vt:lpstr>
      <vt:lpstr>GÊp, c¾t b«ng hoa 5 c¸nh</vt:lpstr>
      <vt:lpstr>C¾t b«ng hoa 5 c¸nh</vt:lpstr>
      <vt:lpstr>C¾t b«ng hoa 5 c¸nh</vt:lpstr>
      <vt:lpstr>PowerPoint Presentation</vt:lpstr>
      <vt:lpstr>GÊp, c¾t b«ng hoa 4 c¸nh</vt:lpstr>
      <vt:lpstr>PowerPoint Presentation</vt:lpstr>
      <vt:lpstr>GÊp, c¾t b«ng hoa 8 c¸nh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NhiÖt liÖt chµo mõng ban gi¸m kh¶o aµ c¸c thÇy c« gi¸o tíi dù tiÕt: LuyÖn tõ vµ c©u</dc:title>
  <dc:creator>vantien</dc:creator>
  <cp:lastModifiedBy>MyPC</cp:lastModifiedBy>
  <cp:revision>50</cp:revision>
  <dcterms:created xsi:type="dcterms:W3CDTF">2005-01-01T08:52:25Z</dcterms:created>
  <dcterms:modified xsi:type="dcterms:W3CDTF">2017-10-16T14:28:26Z</dcterms:modified>
</cp:coreProperties>
</file>