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326" r:id="rId12"/>
    <p:sldId id="327" r:id="rId13"/>
    <p:sldId id="328" r:id="rId14"/>
    <p:sldId id="329" r:id="rId15"/>
    <p:sldId id="330" r:id="rId16"/>
    <p:sldId id="2007577112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80" d="100"/>
          <a:sy n="80" d="100"/>
        </p:scale>
        <p:origin x="6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71.png"/><Relationship Id="rId2" Type="http://schemas.microsoft.com/office/2007/relationships/media" Target="../media/media2.m4a"/><Relationship Id="rId16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70.png"/><Relationship Id="rId5" Type="http://schemas.openxmlformats.org/officeDocument/2006/relationships/audio" Target="../media/media3.mp3"/><Relationship Id="rId15" Type="http://schemas.openxmlformats.org/officeDocument/2006/relationships/image" Target="../media/image74.png"/><Relationship Id="rId10" Type="http://schemas.openxmlformats.org/officeDocument/2006/relationships/image" Target="../media/image40.png"/><Relationship Id="rId4" Type="http://schemas.microsoft.com/office/2007/relationships/media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F9B528-ED4C-42C1-BAD7-03402CD1A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1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1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1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1">
        <p14:ferris dir="l"/>
      </p:transition>
    </mc:Choice>
    <mc:Fallback xmlns="">
      <p:transition spd="slow" advTm="31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2877" objId="20"/>
        <p14:triggerEvt type="onClick" time="16375" objId="25"/>
        <p14:triggerEvt type="onClick" time="29469" objId="2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3">
        <p14:ferris dir="l"/>
      </p:transition>
    </mc:Choice>
    <mc:Fallback xmlns="">
      <p:transition spd="slow" advTm="53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7">
        <p14:ferris dir="l"/>
      </p:transition>
    </mc:Choice>
    <mc:Fallback xmlns="">
      <p:transition spd="slow" advTm="154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33">
        <p14:ferris dir="l"/>
      </p:transition>
    </mc:Choice>
    <mc:Fallback xmlns="">
      <p:transition spd="slow" advTm="322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58">
        <p14:ferris dir="l"/>
      </p:transition>
    </mc:Choice>
    <mc:Fallback xmlns="">
      <p:transition spd="slow" advTm="216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 mod="1"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F44753-FA4C-422C-B309-0A8514A1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EB06F9-290A-42F8-9924-5273724ADD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>
        <p14:ferris dir="l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DDFC45-9C72-4E3C-811C-275BE72BE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6">
        <p14:ferris dir="l"/>
      </p:transition>
    </mc:Choice>
    <mc:Fallback xmlns="">
      <p:transition spd="slow" advTm="4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755" objId="20"/>
        <p14:triggerEvt type="onClick" time="25686" objId="25"/>
        <p14:triggerEvt type="onClick" time="32200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0">
        <p14:ferris dir="l"/>
      </p:transition>
    </mc:Choice>
    <mc:Fallback xmlns="">
      <p:transition spd="slow" advTm="40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097" objId="20"/>
        <p14:triggerEvt type="onClick" time="20873" objId="25"/>
        <p14:triggerEvt type="onClick" time="25259" objId="2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5">
        <p14:ferris dir="l"/>
      </p:transition>
    </mc:Choice>
    <mc:Fallback xmlns="">
      <p:transition spd="slow" advTm="3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255" objId="20"/>
        <p14:triggerEvt type="onClick" time="20051" objId="25"/>
        <p14:triggerEvt type="onClick" time="23747" objId="2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9">
        <p14:ferris dir="l"/>
      </p:transition>
    </mc:Choice>
    <mc:Fallback xmlns="">
      <p:transition spd="slow" advTm="30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1532" objId="20"/>
        <p14:triggerEvt type="onClick" time="15041" objId="25"/>
        <p14:triggerEvt type="onClick" time="20842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155</Words>
  <Application>Microsoft Office PowerPoint</Application>
  <PresentationFormat>Widescreen</PresentationFormat>
  <Paragraphs>100</Paragraphs>
  <Slides>16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等线</vt:lpstr>
      <vt:lpstr>Lato</vt:lpstr>
      <vt:lpstr>Lato Heavy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79</cp:revision>
  <dcterms:created xsi:type="dcterms:W3CDTF">2021-07-20T01:55:21Z</dcterms:created>
  <dcterms:modified xsi:type="dcterms:W3CDTF">2021-12-08T12:36:23Z</dcterms:modified>
</cp:coreProperties>
</file>