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mp3" ContentType="audio/mpe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88" r:id="rId5"/>
    <p:sldId id="310" r:id="rId6"/>
    <p:sldId id="313" r:id="rId7"/>
    <p:sldId id="300" r:id="rId8"/>
    <p:sldId id="320" r:id="rId9"/>
    <p:sldId id="321" r:id="rId10"/>
    <p:sldId id="314" r:id="rId11"/>
    <p:sldId id="315" r:id="rId12"/>
    <p:sldId id="316" r:id="rId13"/>
    <p:sldId id="317" r:id="rId14"/>
    <p:sldId id="318" r:id="rId15"/>
    <p:sldId id="319" r:id="rId16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10"/>
            <p14:sldId id="313"/>
            <p14:sldId id="300"/>
            <p14:sldId id="320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5789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4275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099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87615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=""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=""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=""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=""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=""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=""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=""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=""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=""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=""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jpeg"/><Relationship Id="rId5" Type="http://schemas.openxmlformats.org/officeDocument/2006/relationships/tags" Target="../tags/tag5.xml"/><Relationship Id="rId10" Type="http://schemas.openxmlformats.org/officeDocument/2006/relationships/image" Target="../media/image7.jpeg"/><Relationship Id="rId4" Type="http://schemas.openxmlformats.org/officeDocument/2006/relationships/tags" Target="../tags/tag4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SO&#193;T%20H&#272;TN\H&#272;TN%20-%20KN%20-%20B&#224;i%203%20-%20C&#7843;m%20x&#250;c%20c&#7911;a%20em\c&#7843;m%20x&#250;c%20c&#7911;a%20b&#224;i%20h&#225;t%20-%20c&#7843;m%20gi&#225;c%20b&#224;i%20h&#225;t%20-%20v&#7847;n%20&#273;i&#7879;u%20tr&#7867;%20-%20Songs%20For%20Kids%20-%20Kids%20Learn%20-%20Emotions%20Songs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4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95660" y="1088291"/>
            <a:ext cx="5631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 XÚC CỦA EM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987082" y="286188"/>
            <a:ext cx="2268484" cy="878885"/>
            <a:chOff x="2696168" y="1751140"/>
            <a:chExt cx="3976270" cy="369332"/>
          </a:xfrm>
        </p:grpSpPr>
        <p:sp>
          <p:nvSpPr>
            <p:cNvPr id="7" name="圆角矩形 6"/>
            <p:cNvSpPr/>
            <p:nvPr/>
          </p:nvSpPr>
          <p:spPr>
            <a:xfrm>
              <a:off x="2696168" y="1758649"/>
              <a:ext cx="3178630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852349" y="1751140"/>
              <a:ext cx="3820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3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98417508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B7F73DF-D199-479A-A6AF-A75404A7D0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96" y="701131"/>
            <a:ext cx="6529998" cy="3741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1107" y="1563945"/>
            <a:ext cx="887848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</a:t>
            </a:r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Mỗi 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 có nhiều trạng thái cảm </a:t>
            </a:r>
            <a:r>
              <a:rPr lang="vi-VN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xúckhác 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nhau. Em cần nhận biết được cảm xúc của mình và thể hiện cảm xúc phù hợp trong từng tình huống của cuộc s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ố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50" y="218463"/>
            <a:ext cx="2870878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=""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=""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6159" y="65100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580542" y="25614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FC13D62-20F7-4AC7-9638-DF59102228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5" y="1618844"/>
            <a:ext cx="7679585" cy="2571184"/>
          </a:xfrm>
          <a:prstGeom prst="rect">
            <a:avLst/>
          </a:prstGeom>
        </p:spPr>
      </p:pic>
      <p:sp>
        <p:nvSpPr>
          <p:cNvPr id="10" name="文本框 6">
            <a:extLst>
              <a:ext uri="{FF2B5EF4-FFF2-40B4-BE49-F238E27FC236}">
                <a16:creationId xmlns="" xmlns:a16="http://schemas.microsoft.com/office/drawing/2014/main" id="{A51E762C-6628-493A-8F36-ADCDA9164896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29697" y="3859007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Vui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mừng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="" xmlns:a16="http://schemas.microsoft.com/office/drawing/2014/main" id="{73102602-CFE7-41C6-9037-0383702AC84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07169" y="3875121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Buồn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bã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文本框 6">
            <a:extLst>
              <a:ext uri="{FF2B5EF4-FFF2-40B4-BE49-F238E27FC236}">
                <a16:creationId xmlns="" xmlns:a16="http://schemas.microsoft.com/office/drawing/2014/main" id="{7AE68D53-1144-47B6-9A2C-9A931128466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27561" y="3859007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Tức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giận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文本框 6">
            <a:extLst>
              <a:ext uri="{FF2B5EF4-FFF2-40B4-BE49-F238E27FC236}">
                <a16:creationId xmlns="" xmlns:a16="http://schemas.microsoft.com/office/drawing/2014/main" id="{B9E6FAFA-B1FD-45AA-8E0E-61F93C45FB60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02598" y="3875121"/>
            <a:ext cx="13750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Sợ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hãi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4" name="文本框 6">
            <a:extLst>
              <a:ext uri="{FF2B5EF4-FFF2-40B4-BE49-F238E27FC236}">
                <a16:creationId xmlns="" xmlns:a16="http://schemas.microsoft.com/office/drawing/2014/main" id="{F1356B4B-C9D4-4945-98AB-A2838F35418E}"/>
              </a:ext>
            </a:extLst>
          </p:cNvPr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40187" y="3859007"/>
            <a:ext cx="1581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Ngạc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nhiên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92BB25B-313E-4CFB-86F3-66B7E8A66E65}"/>
              </a:ext>
            </a:extLst>
          </p:cNvPr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8081" y="1402258"/>
            <a:ext cx="79571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khuôn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mặt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dưới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biểu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hiện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xúc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0" grpId="0"/>
      <p:bldP spid="11" grpId="0"/>
      <p:bldP spid="12" grpId="0"/>
      <p:bldP spid="13" grpId="0"/>
      <p:bldP spid="1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26159" y="651007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580542" y="256147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0EE8604-F6E2-48E2-957E-249DEC2530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6" y="1875862"/>
            <a:ext cx="2223145" cy="261979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6332A9C-04D5-4C32-BC21-F73D0B17F2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451" y="1875862"/>
            <a:ext cx="2483840" cy="26800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F7D2DEF-9197-4F29-8BEB-87BE632A28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596" y="1875861"/>
            <a:ext cx="2108868" cy="27297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782B30FD-66D6-4CEB-99E7-2BC6B04FF4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464" y="1875245"/>
            <a:ext cx="1878230" cy="27610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D92BB25B-313E-4CFB-86F3-66B7E8A66E65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89522" y="1153318"/>
            <a:ext cx="71119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cảm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thấy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như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thế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nếu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tình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huống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28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82302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ảm xúc của bài hát - cảm giác bài hát - vần điệu trẻ - Songs For Kids - Kids Learn - Emotions Song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94901" y="726423"/>
            <a:ext cx="5420300" cy="4065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09921"/>
            <a:ext cx="887848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smtClean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V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ui, buồn, tức giận, sợ hãi, … là những cảm xúc cơ bản của mỗi người khi trải qua các tình huống khác nhau trong cuộc sống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=""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0735275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=""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=""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9606" y="650220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Tập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thể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xúc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=""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137AF6F-6875-4824-9196-386383092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301058"/>
            <a:ext cx="7829550" cy="3105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162</Words>
  <Application>Microsoft Office PowerPoint</Application>
  <PresentationFormat>On-screen Show (16:9)</PresentationFormat>
  <Paragraphs>34</Paragraphs>
  <Slides>12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第一PPT，www.1ppt.com​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Trang Ngân</dc:creator>
  <cp:lastModifiedBy>admin</cp:lastModifiedBy>
  <cp:revision>37</cp:revision>
  <dcterms:created xsi:type="dcterms:W3CDTF">2017-03-04T06:55:50Z</dcterms:created>
  <dcterms:modified xsi:type="dcterms:W3CDTF">2020-08-23T04:20:28Z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