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4" r:id="rId3"/>
    <p:sldId id="306" r:id="rId4"/>
    <p:sldId id="315" r:id="rId5"/>
    <p:sldId id="260" r:id="rId6"/>
    <p:sldId id="259" r:id="rId7"/>
    <p:sldId id="289" r:id="rId8"/>
    <p:sldId id="305" r:id="rId9"/>
    <p:sldId id="307" r:id="rId10"/>
    <p:sldId id="316" r:id="rId11"/>
    <p:sldId id="294" r:id="rId12"/>
    <p:sldId id="308" r:id="rId13"/>
    <p:sldId id="309" r:id="rId14"/>
    <p:sldId id="302" r:id="rId15"/>
    <p:sldId id="317" r:id="rId16"/>
    <p:sldId id="310" r:id="rId17"/>
    <p:sldId id="296" r:id="rId18"/>
    <p:sldId id="297" r:id="rId19"/>
    <p:sldId id="303" r:id="rId20"/>
    <p:sldId id="298" r:id="rId21"/>
    <p:sldId id="299" r:id="rId22"/>
    <p:sldId id="300" r:id="rId23"/>
    <p:sldId id="301" r:id="rId24"/>
    <p:sldId id="277" r:id="rId25"/>
    <p:sldId id="314" r:id="rId26"/>
  </p:sldIdLst>
  <p:sldSz cx="12161838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91281" autoAdjust="0"/>
  </p:normalViewPr>
  <p:slideViewPr>
    <p:cSldViewPr>
      <p:cViewPr varScale="1">
        <p:scale>
          <a:sx n="65" d="100"/>
          <a:sy n="65" d="100"/>
        </p:scale>
        <p:origin x="66" y="24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nêu dấu thanh có trong tiếng kẽ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7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đi đên câu hỏi. Tại câu hỏi, click vào quái vật ở góc để quay về.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đọc chữ cái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đọc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4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2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3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5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1" r:id="rId11"/>
    <p:sldLayoutId id="2147483690" r:id="rId12"/>
    <p:sldLayoutId id="2147483689" r:id="rId13"/>
    <p:sldLayoutId id="2147483686" r:id="rId14"/>
    <p:sldLayoutId id="2147483680" r:id="rId15"/>
    <p:sldLayoutId id="2147483673" r:id="rId16"/>
    <p:sldLayoutId id="2147483672" r:id="rId17"/>
    <p:sldLayoutId id="2147483671" r:id="rId18"/>
    <p:sldLayoutId id="2147483663" r:id="rId19"/>
    <p:sldLayoutId id="2147483662" r:id="rId20"/>
    <p:sldLayoutId id="2147483661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92" r:id="rId27"/>
    <p:sldLayoutId id="2147483688" r:id="rId28"/>
    <p:sldLayoutId id="2147483687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69" r:id="rId35"/>
    <p:sldLayoutId id="2147483665" r:id="rId36"/>
    <p:sldLayoutId id="2147483664" r:id="rId37"/>
    <p:sldLayoutId id="2147483655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79" r:id="rId44"/>
    <p:sldLayoutId id="2147483678" r:id="rId45"/>
    <p:sldLayoutId id="2147483677" r:id="rId46"/>
    <p:sldLayoutId id="2147483676" r:id="rId47"/>
    <p:sldLayoutId id="2147483675" r:id="rId48"/>
    <p:sldLayoutId id="2147483674" r:id="rId49"/>
    <p:sldLayoutId id="2147483670" r:id="rId50"/>
    <p:sldLayoutId id="2147483668" r:id="rId51"/>
    <p:sldLayoutId id="2147483667" r:id="rId52"/>
    <p:sldLayoutId id="2147483666" r:id="rId53"/>
    <p:sldLayoutId id="2147483656" r:id="rId54"/>
    <p:sldLayoutId id="2147483657" r:id="rId55"/>
    <p:sldLayoutId id="2147483658" r:id="rId56"/>
    <p:sldLayoutId id="2147483659" r:id="rId5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23.xml"/><Relationship Id="rId5" Type="http://schemas.openxmlformats.org/officeDocument/2006/relationships/image" Target="../media/image51.png"/><Relationship Id="rId10" Type="http://schemas.openxmlformats.org/officeDocument/2006/relationships/slide" Target="slide24.xml"/><Relationship Id="rId4" Type="http://schemas.openxmlformats.org/officeDocument/2006/relationships/slide" Target="slide22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5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6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7" cy="19812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09949" y="53446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2659" y="1345184"/>
            <a:ext cx="7453777" cy="868856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563186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95" y="1981200"/>
            <a:ext cx="396076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14173" y="3125727"/>
            <a:ext cx="844766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CÁC NÉT VIẾT CƠ BẢN,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CHỮ SỐ VÀ DẤU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 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5-6)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8171" y="2363711"/>
            <a:ext cx="135966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:split orient="vert"/>
      </p:transition>
    </mc:Choice>
    <mc:Fallback xmlns="">
      <p:transition spd="slow" advTm="1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30181"/>
            <a:ext cx="12146794" cy="1194089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985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3895" y="1247855"/>
          <a:ext cx="11857794" cy="547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4197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941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6069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609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43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8609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785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096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713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418" y="4004515"/>
            <a:ext cx="1862281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699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0876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052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3229" y="4004515"/>
            <a:ext cx="1806177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152025" y="3445717"/>
            <a:ext cx="2220394" cy="1722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33042" y="1487401"/>
            <a:ext cx="1251135" cy="1676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1946144" y="1743384"/>
            <a:ext cx="1537112" cy="1508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3420517" y="1672722"/>
            <a:ext cx="1684436" cy="1653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5354403" y="1604724"/>
            <a:ext cx="1718976" cy="16869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816869" y="3124956"/>
            <a:ext cx="1852163" cy="1966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7330905" y="1959237"/>
            <a:ext cx="1705412" cy="1241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2478287" y="3445719"/>
            <a:ext cx="1338580" cy="1579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9121380" y="1468075"/>
            <a:ext cx="1552802" cy="19776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5949407" y="3544563"/>
            <a:ext cx="1479813" cy="1621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7531808" y="3349759"/>
            <a:ext cx="1881284" cy="1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6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863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5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175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4831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5487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4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63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7007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663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8319" y="4005942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Viết lớp 1 - Go Go 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838200"/>
            <a:ext cx="5264361" cy="51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4114800" cy="4114800"/>
          </a:xfrm>
          <a:prstGeom prst="rect">
            <a:avLst/>
          </a:prstGeom>
        </p:spPr>
      </p:pic>
      <p:pic>
        <p:nvPicPr>
          <p:cNvPr id="1030" name="Picture 6" descr="GIPHY — steffi lynn | Disney princess coloring pages, Giphy, Cute wallpaper  for pho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72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uyện viết chữ cho bé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-457200"/>
            <a:ext cx="6477000" cy="8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" y="16946"/>
            <a:ext cx="12146794" cy="68325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0115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7818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7231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7942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08977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2843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1357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0115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818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6421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7942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08977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2843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1357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11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97818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6421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7942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08977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28434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3019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214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5967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03893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6146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387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68628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64869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2166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52573" y="364848"/>
            <a:ext cx="1927222" cy="15963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2386" y="3469383"/>
            <a:ext cx="1525321" cy="15154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06982" y="3714321"/>
            <a:ext cx="1525321" cy="15154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14009" y="370815"/>
            <a:ext cx="1484269" cy="17596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03175" y="5229800"/>
            <a:ext cx="1453810" cy="12856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32557" y="282253"/>
            <a:ext cx="1206834" cy="15963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099228" y="3287372"/>
            <a:ext cx="1484269" cy="17596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73610" y="4984861"/>
            <a:ext cx="1484269" cy="14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207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519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37" y="21336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13519" y="23367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huyền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61979" y="2362200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sắc)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69237" y="2438400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hỏi)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ngã)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latin typeface="Arial" pitchFamily="34" charset="0"/>
                <a:ea typeface="DomCasual" pitchFamily="18" charset="0"/>
                <a:cs typeface="Arial" pitchFamily="34" charset="0"/>
              </a:rPr>
              <a:t>Củng cố</a:t>
            </a:r>
            <a:endParaRPr lang="en-US" sz="9600" b="1">
              <a:latin typeface="Arial" pitchFamily="34" charset="0"/>
              <a:ea typeface="DomCasual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38261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9" y="1209894"/>
            <a:ext cx="3512699" cy="532095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90" y="2187527"/>
            <a:ext cx="3907979" cy="432757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786"/>
            <a:ext cx="4216521" cy="4388625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9738519" y="6172201"/>
            <a:ext cx="2423319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786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71" y="-64895"/>
            <a:ext cx="1339536" cy="13942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260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228600"/>
            <a:ext cx="1089380" cy="16501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48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07" y="24665"/>
            <a:ext cx="1524000" cy="1687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kẽ</a:t>
            </a:r>
          </a:p>
        </p:txBody>
      </p:sp>
    </p:spTree>
    <p:extLst>
      <p:ext uri="{BB962C8B-B14F-4D97-AF65-F5344CB8AC3E}">
        <p14:creationId xmlns:p14="http://schemas.microsoft.com/office/powerpoint/2010/main" val="19449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9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</a:p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endParaRPr lang="en-US" sz="4800" b="1" dirty="0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410690"/>
              </p:ext>
            </p:extLst>
          </p:nvPr>
        </p:nvGraphicFramePr>
        <p:xfrm>
          <a:off x="312579" y="973657"/>
          <a:ext cx="115214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sổ</a:t>
                      </a:r>
                      <a:endParaRPr lang="en-US" sz="2800" b="1" baseline="0" dirty="0" smtClean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  <a:p>
                      <a:pPr algn="ctr"/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70919" y="1030807"/>
            <a:ext cx="792654" cy="104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18126" y="2402407"/>
            <a:ext cx="690938" cy="91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62119" y="2333385"/>
            <a:ext cx="762000" cy="100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29119" y="1107007"/>
            <a:ext cx="928611" cy="1229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97557" y="1103907"/>
            <a:ext cx="866492" cy="10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4827" y="4801689"/>
            <a:ext cx="986526" cy="121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2719" y="3545407"/>
            <a:ext cx="721330" cy="1106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194719" y="3530892"/>
            <a:ext cx="811704" cy="1074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70919" y="4801689"/>
            <a:ext cx="811704" cy="1074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39761" y="2271659"/>
            <a:ext cx="839098" cy="122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08541" y="1030807"/>
            <a:ext cx="839098" cy="1126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76049" y="2219337"/>
            <a:ext cx="1072270" cy="1249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846184" y="3123665"/>
            <a:ext cx="1033827" cy="1687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245136" y="4757790"/>
            <a:ext cx="780556" cy="11185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38489" y="3596028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93330" y="231618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38489" y="1080601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38489" y="485605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337719" y="359340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339212" y="233614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337719" y="1092493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288736" y="486672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160898" y="3638962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178398" y="2367755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41509" y="1156873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76905" y="4857562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43478" y="2351351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041985" y="1107697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000">
        <p:split orient="vert"/>
      </p:transition>
    </mc:Choice>
    <mc:Fallback xmlns="">
      <p:transition spd="slow" advTm="20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6850" y="979731"/>
          <a:ext cx="11492936" cy="525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01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30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01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30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01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330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017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hở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80345" y="1036740"/>
            <a:ext cx="790693" cy="1046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27435" y="2404948"/>
            <a:ext cx="689229" cy="91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57218" y="2336097"/>
            <a:ext cx="760115" cy="1006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17621" y="1112753"/>
            <a:ext cx="926314" cy="1226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99990" y="1109659"/>
            <a:ext cx="864348" cy="1067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0241" y="4798295"/>
            <a:ext cx="984085" cy="1215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4793" y="3545120"/>
            <a:ext cx="719545" cy="1104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204333" y="3530640"/>
            <a:ext cx="809696" cy="1072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80345" y="4798293"/>
            <a:ext cx="809696" cy="1072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42089" y="2274524"/>
            <a:ext cx="837022" cy="12199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03772" y="1036740"/>
            <a:ext cx="837022" cy="11239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64186" y="2222330"/>
            <a:ext cx="1069617" cy="12467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902083" y="3092671"/>
            <a:ext cx="1031269" cy="16831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83259" y="4761304"/>
            <a:ext cx="778625" cy="111582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2448" y="3595615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8" name="Rounded Rectangle 27"/>
          <p:cNvSpPr/>
          <p:nvPr/>
        </p:nvSpPr>
        <p:spPr>
          <a:xfrm>
            <a:off x="453938" y="2326988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ounded Rectangle 28"/>
          <p:cNvSpPr/>
          <p:nvPr/>
        </p:nvSpPr>
        <p:spPr>
          <a:xfrm>
            <a:off x="452448" y="1086411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0" name="Rounded Rectangle 29"/>
          <p:cNvSpPr/>
          <p:nvPr/>
        </p:nvSpPr>
        <p:spPr>
          <a:xfrm>
            <a:off x="452448" y="4852524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ounded Rectangle 31"/>
          <p:cNvSpPr/>
          <p:nvPr/>
        </p:nvSpPr>
        <p:spPr>
          <a:xfrm>
            <a:off x="3344506" y="3592999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ounded Rectangle 32"/>
          <p:cNvSpPr/>
          <p:nvPr/>
        </p:nvSpPr>
        <p:spPr>
          <a:xfrm>
            <a:off x="3345995" y="2338851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4" name="Rounded Rectangle 33"/>
          <p:cNvSpPr/>
          <p:nvPr/>
        </p:nvSpPr>
        <p:spPr>
          <a:xfrm>
            <a:off x="3344506" y="1098273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ounded Rectangle 34"/>
          <p:cNvSpPr/>
          <p:nvPr/>
        </p:nvSpPr>
        <p:spPr>
          <a:xfrm>
            <a:off x="3344506" y="4849908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ounded Rectangle 35"/>
          <p:cNvSpPr/>
          <p:nvPr/>
        </p:nvSpPr>
        <p:spPr>
          <a:xfrm>
            <a:off x="6176668" y="3597119"/>
            <a:ext cx="1563514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7" name="Rounded Rectangle 36"/>
          <p:cNvSpPr/>
          <p:nvPr/>
        </p:nvSpPr>
        <p:spPr>
          <a:xfrm>
            <a:off x="6163680" y="2342970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8" name="Rounded Rectangle 37"/>
          <p:cNvSpPr/>
          <p:nvPr/>
        </p:nvSpPr>
        <p:spPr>
          <a:xfrm>
            <a:off x="6162191" y="1102393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9" name="Rounded Rectangle 38"/>
          <p:cNvSpPr/>
          <p:nvPr/>
        </p:nvSpPr>
        <p:spPr>
          <a:xfrm>
            <a:off x="6176668" y="4854028"/>
            <a:ext cx="1563514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0" name="Rounded Rectangle 39"/>
          <p:cNvSpPr/>
          <p:nvPr/>
        </p:nvSpPr>
        <p:spPr>
          <a:xfrm>
            <a:off x="9036150" y="2354017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1" name="Rounded Rectangle 40"/>
          <p:cNvSpPr/>
          <p:nvPr/>
        </p:nvSpPr>
        <p:spPr>
          <a:xfrm>
            <a:off x="9034661" y="1113440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7793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17324"/>
              </p:ext>
            </p:extLst>
          </p:nvPr>
        </p:nvGraphicFramePr>
        <p:xfrm>
          <a:off x="2042319" y="1371600"/>
          <a:ext cx="864108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sổ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-7540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endParaRPr lang="en-US" sz="60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9706634">
            <a:off x="3717082" y="2106908"/>
            <a:ext cx="609600" cy="457200"/>
          </a:xfrm>
          <a:prstGeom prst="rightArrow">
            <a:avLst>
              <a:gd name="adj1" fmla="val 50000"/>
              <a:gd name="adj2" fmla="val 69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VIẾT CƠ BẢN,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 VÀ DẤU THANH</a:t>
            </a: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139506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18753" y="879571"/>
            <a:ext cx="1824831" cy="5042094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 smtClean="0">
                <a:solidFill>
                  <a:schemeClr val="tx2"/>
                </a:solidFill>
                <a:latin typeface="HP001 4H"/>
                <a:ea typeface="HP001 4H"/>
              </a:rPr>
              <a:t>˅</a:t>
            </a:r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79542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88198" y="2587818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>
                <a:solidFill>
                  <a:schemeClr val="tx2"/>
                </a:solidFill>
                <a:latin typeface="HP001 4H"/>
                <a:ea typeface="HP001 4H"/>
              </a:rPr>
              <a:t>˄</a:t>
            </a:r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02725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giữa</a:t>
            </a:r>
          </a:p>
        </p:txBody>
      </p:sp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19" y="457200"/>
            <a:ext cx="6353175" cy="5905500"/>
          </a:xfrm>
          <a:prstGeom prst="rect">
            <a:avLst/>
          </a:prstGeom>
        </p:spPr>
      </p:pic>
      <p:pic>
        <p:nvPicPr>
          <p:cNvPr id="4" name="slide 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838" y="31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99974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530</Words>
  <Application>Microsoft Office PowerPoint</Application>
  <PresentationFormat>Custom</PresentationFormat>
  <Paragraphs>230</Paragraphs>
  <Slides>25</Slides>
  <Notes>10</Notes>
  <HiddenSlides>1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SimHei</vt:lpstr>
      <vt:lpstr>Arial</vt:lpstr>
      <vt:lpstr>Arial-Rounded</vt:lpstr>
      <vt:lpstr>AvantGarde</vt:lpstr>
      <vt:lpstr>Calibri</vt:lpstr>
      <vt:lpstr>DomCasual</vt:lpstr>
      <vt:lpstr>HP001 4 hàng</vt:lpstr>
      <vt:lpstr>HP001 4H</vt:lpstr>
      <vt:lpstr>Kids</vt:lpstr>
      <vt:lpstr>Times New Roman</vt:lpstr>
      <vt:lpstr>Wingdings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98</cp:revision>
  <dcterms:created xsi:type="dcterms:W3CDTF">2021-06-13T09:23:33Z</dcterms:created>
  <dcterms:modified xsi:type="dcterms:W3CDTF">2021-09-04T16:15:55Z</dcterms:modified>
</cp:coreProperties>
</file>