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83" r:id="rId3"/>
    <p:sldId id="257" r:id="rId4"/>
    <p:sldId id="286" r:id="rId5"/>
    <p:sldId id="287" r:id="rId6"/>
    <p:sldId id="288" r:id="rId7"/>
    <p:sldId id="258" r:id="rId8"/>
    <p:sldId id="277" r:id="rId9"/>
    <p:sldId id="284" r:id="rId10"/>
    <p:sldId id="278" r:id="rId11"/>
    <p:sldId id="271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800"/>
    <a:srgbClr val="B88800"/>
    <a:srgbClr val="B07500"/>
    <a:srgbClr val="CA4C14"/>
    <a:srgbClr val="CC3300"/>
    <a:srgbClr val="8FCE4A"/>
    <a:srgbClr val="B9EDFF"/>
    <a:srgbClr val="F8E2FA"/>
    <a:srgbClr val="EEB8F2"/>
    <a:srgbClr val="EB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kích</a:t>
            </a:r>
            <a:r>
              <a:rPr lang="en-US" baseline="0" smtClean="0"/>
              <a:t> vào bông hoa sẽ hiện chữ cần điền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0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5105400" y="3378344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9" y="158966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66" y="41910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371600" y="590550"/>
            <a:ext cx="6032965" cy="31242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 và khởi động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" y="1385130"/>
            <a:ext cx="8661680" cy="3657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844146" y="3416043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3289" y="3380498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82586" y="2412424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3794" y="3364352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65878" y="2440132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79919" y="2440132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7741" y="2435620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463" y="26467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5285" y="163991"/>
            <a:ext cx="5407715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đường về nhà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40610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1749" y="590550"/>
            <a:ext cx="8842251" cy="83094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 về nhà thỏ phải đi qua những từ ngữ có bông hoa cần thay bằng </a:t>
            </a:r>
            <a:r>
              <a:rPr lang="en-US" sz="24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</a:t>
            </a:r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Em hãy giúp thỏ tìm đường về nhà nhé!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2434941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ảng bài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0173" y="2434941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ày dép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2717" y="2434941"/>
            <a:ext cx="1586346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canh     ữ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419370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ẻo dai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1373" y="3365370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au cải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0173" y="3365370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ữ tợn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0982" y="3386152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ọt  nước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9573" y="3417325"/>
            <a:ext cx="1293827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 đình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6669" y="2434940"/>
            <a:ext cx="1285005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64642" y="2429761"/>
            <a:ext cx="1285005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268191" y="2434973"/>
            <a:ext cx="1285005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802582" y="2429825"/>
            <a:ext cx="1061987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084275" y="3353877"/>
            <a:ext cx="1170809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957322" y="3353877"/>
            <a:ext cx="1143879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341369" y="3417944"/>
            <a:ext cx="1258267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780007" y="3416024"/>
            <a:ext cx="1144793" cy="40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52" y="2492333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77" y="2499279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29" y="2493429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27" y="2466096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46" y="3420910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71" y="3440391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17" y="3478389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211260" y="3365318"/>
            <a:ext cx="441850" cy="400061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endParaRPr lang="en-US" sz="2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90" y="3424445"/>
            <a:ext cx="332510" cy="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1934838" y="2434940"/>
            <a:ext cx="836520" cy="5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789647" y="1588483"/>
            <a:ext cx="40416" cy="8537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39931" y="1617512"/>
            <a:ext cx="1624415" cy="107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432168" y="1599381"/>
            <a:ext cx="40416" cy="8537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5" idx="0"/>
          </p:cNvCxnSpPr>
          <p:nvPr/>
        </p:nvCxnSpPr>
        <p:spPr>
          <a:xfrm flipH="1">
            <a:off x="4388364" y="2434973"/>
            <a:ext cx="1522330" cy="49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29355" y="2439899"/>
            <a:ext cx="57412" cy="1114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987171" y="3553907"/>
            <a:ext cx="1346404" cy="6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265788" y="3578949"/>
            <a:ext cx="40416" cy="8537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0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38200" y="666750"/>
            <a:ext cx="7467600" cy="31242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8229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04800" y="209549"/>
            <a:ext cx="8458200" cy="4343401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05465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Dặn dò:</a:t>
            </a:r>
          </a:p>
          <a:p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+ Xem lại bài trang 74 đến trang 77</a:t>
            </a:r>
          </a:p>
          <a:p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+ Hoàn thành vở bài tập TV</a:t>
            </a:r>
          </a:p>
          <a:p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+ </a:t>
            </a:r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Xem bài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giao thông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(trang 78, 79)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19034" y="2152117"/>
            <a:ext cx="7125143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37756" y="5294413"/>
            <a:ext cx="1341530" cy="110787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6600" b="1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20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71600" y="5848350"/>
            <a:ext cx="8420100" cy="92320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KHÔNG MAY BỊ LẠC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116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91200" y="5371357"/>
            <a:ext cx="99060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9520"/>
            <a:ext cx="9937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16" y="2084379"/>
            <a:ext cx="7185078" cy="124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9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083550" cy="49243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145106"/>
            <a:ext cx="6781800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bổ ích				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052864"/>
            <a:ext cx="86106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Uyên không (….………..) khi bị lạc.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35" y="1145106"/>
            <a:ext cx="211281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mải mê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145106"/>
            <a:ext cx="211281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 lạ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145106"/>
            <a:ext cx="2362200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oảng hốt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2052864"/>
            <a:ext cx="2438400" cy="58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oảng hốt</a:t>
            </a:r>
            <a:endParaRPr lang="en-US" sz="32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thành ở mục 5 ( SHS trang 76)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949" y="1575507"/>
            <a:ext cx="3203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830" y="94667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63" y="991354"/>
            <a:ext cx="1079086" cy="8352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98" y="990803"/>
            <a:ext cx="1411950" cy="835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939" y="990803"/>
            <a:ext cx="1995321" cy="835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952" y="572190"/>
            <a:ext cx="1964256" cy="1249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9444" y="984706"/>
            <a:ext cx="1213512" cy="8474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842" y="984021"/>
            <a:ext cx="1434278" cy="8535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511" y="987066"/>
            <a:ext cx="1011155" cy="8535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810" y="984706"/>
            <a:ext cx="128885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Đoạn trên có mấy câu?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1353355"/>
            <a:ext cx="8873836" cy="258999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374" y="2078799"/>
            <a:ext cx="806862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Nam bị lạc khi đi chơi công viên. Nhớ lời dặn,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571750"/>
            <a:ext cx="696491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Nam tìm đến điểm hẹn, gặp lại bố và em.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 viết chữ đầu dòng, ta lưu ý gì?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5800" y="2264354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Những chữ nào viết hoa? Vì sao?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2502105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5995" y="2537368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Kết thúc câu có dấu gì?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0406" y="2277951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hãy tìm từ dễ viết lẫn trong bài.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87630" y="2779129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71112" y="3007731"/>
            <a:ext cx="266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8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650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( SHS trang 77)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823" y="2208401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526" y="94286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8" y="992098"/>
            <a:ext cx="1236846" cy="8352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88" y="994861"/>
            <a:ext cx="1361122" cy="8352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886" y="986442"/>
            <a:ext cx="1011155" cy="8535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185" y="984082"/>
            <a:ext cx="1288853" cy="8535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438" y="982901"/>
            <a:ext cx="1434278" cy="8535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5418" y="993534"/>
            <a:ext cx="1016323" cy="8352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7307" y="990412"/>
            <a:ext cx="1381792" cy="8352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9681" y="983880"/>
            <a:ext cx="1498502" cy="8352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777" y="990412"/>
            <a:ext cx="1597829" cy="8352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998" y="1628037"/>
            <a:ext cx="1236846" cy="8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976" y="1627318"/>
            <a:ext cx="1096996" cy="853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728" y="1618899"/>
            <a:ext cx="1134648" cy="8535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4736" y="1620021"/>
            <a:ext cx="1367463" cy="8535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403" y="1627318"/>
            <a:ext cx="1236846" cy="8352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23" y="1630081"/>
            <a:ext cx="1361122" cy="8352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2663" y="1627620"/>
            <a:ext cx="1433634" cy="8535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3949" y="1621944"/>
            <a:ext cx="1330225" cy="85351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1750" y="1618899"/>
            <a:ext cx="1666867" cy="85351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35797" y="1621730"/>
            <a:ext cx="1501996" cy="8535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79206" y="2261368"/>
            <a:ext cx="1418404" cy="85351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3437" y="2263271"/>
            <a:ext cx="1271417" cy="8535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8622" y="2258990"/>
            <a:ext cx="1068452" cy="85351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10585" y="2270554"/>
            <a:ext cx="1173989" cy="8352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59171" y="2266925"/>
            <a:ext cx="1281073" cy="835224"/>
          </a:xfrm>
          <a:prstGeom prst="rect">
            <a:avLst/>
          </a:prstGeom>
        </p:spPr>
      </p:pic>
      <p:sp>
        <p:nvSpPr>
          <p:cNvPr id="5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883" y="1591762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829" y="1587519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1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166" y="140752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084" y="14086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nói: Nếu chẳng may bị lạc, em sẽ làm gì?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5" y="1276350"/>
            <a:ext cx="2438400" cy="359002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9947" b="4172"/>
          <a:stretch/>
        </p:blipFill>
        <p:spPr bwMode="auto">
          <a:xfrm>
            <a:off x="6619003" y="1276350"/>
            <a:ext cx="2352293" cy="36127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50217" y="1657350"/>
            <a:ext cx="1959680" cy="584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 điện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095750"/>
            <a:ext cx="3316515" cy="584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nhân viên bảo vệ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9595" y="2825187"/>
            <a:ext cx="2740922" cy="5847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 lạ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67632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4350"/>
            <a:ext cx="8451273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 không may bị lạc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im, iêm, ep, êp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66800" y="-247650"/>
            <a:ext cx="6738258" cy="5791200"/>
            <a:chOff x="1295400" y="-171450"/>
            <a:chExt cx="6324600" cy="5618978"/>
          </a:xfrm>
        </p:grpSpPr>
        <p:grpSp>
          <p:nvGrpSpPr>
            <p:cNvPr id="6" name="Group 5"/>
            <p:cNvGrpSpPr/>
            <p:nvPr/>
          </p:nvGrpSpPr>
          <p:grpSpPr>
            <a:xfrm>
              <a:off x="1295400" y="-171450"/>
              <a:ext cx="6324600" cy="5618978"/>
              <a:chOff x="1295400" y="-171450"/>
              <a:chExt cx="6324600" cy="5618978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-171450"/>
                <a:ext cx="6324600" cy="5618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5029200" y="1287152"/>
                <a:ext cx="990600" cy="990600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677751" y="1217063"/>
                <a:ext cx="818679" cy="818679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01081" y="2627648"/>
                <a:ext cx="818679" cy="818679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13848" y="2485789"/>
                <a:ext cx="900547" cy="900547"/>
              </a:xfrm>
              <a:prstGeom prst="ellipse">
                <a:avLst/>
              </a:prstGeom>
              <a:solidFill>
                <a:srgbClr val="8FC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8896">
              <a:off x="4849720" y="3448178"/>
              <a:ext cx="1828800" cy="124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721471" y="2721078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2895" y="1265141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iêm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4771" y="1428750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371" y="2611219"/>
            <a:ext cx="12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</a:t>
            </a:r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3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6654" y="3190155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5996" y="2344746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4171" y="1681957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7692" y="687404"/>
            <a:ext cx="125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tiêm</a:t>
            </a:r>
            <a:endParaRPr lang="en-US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1026" y="164184"/>
            <a:ext cx="125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hiếm</a:t>
            </a:r>
            <a:endParaRPr lang="en-US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2507" y="512865"/>
            <a:ext cx="125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iểm</a:t>
            </a:r>
            <a:endParaRPr lang="en-US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7782" y="533581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tép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4596" y="1341210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hẹp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4693" y="2482870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xếp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1421" y="3278472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sếp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6114" y="3737964"/>
            <a:ext cx="125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9678" y="4701016"/>
            <a:ext cx="376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Các tiếng chứa vần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378</Words>
  <Application>Microsoft Office PowerPoint</Application>
  <PresentationFormat>On-screen Show (16:9)</PresentationFormat>
  <Paragraphs>93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253</cp:revision>
  <dcterms:created xsi:type="dcterms:W3CDTF">2020-12-08T15:48:47Z</dcterms:created>
  <dcterms:modified xsi:type="dcterms:W3CDTF">2022-03-15T11:50:08Z</dcterms:modified>
</cp:coreProperties>
</file>