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81" r:id="rId4"/>
    <p:sldId id="282" r:id="rId5"/>
    <p:sldId id="292" r:id="rId6"/>
    <p:sldId id="293" r:id="rId7"/>
    <p:sldId id="294" r:id="rId8"/>
    <p:sldId id="295" r:id="rId9"/>
    <p:sldId id="291" r:id="rId10"/>
    <p:sldId id="283" r:id="rId11"/>
  </p:sldIdLst>
  <p:sldSz cx="9144000" cy="5143500" type="screen16x9"/>
  <p:notesSz cx="6858000" cy="9144000"/>
  <p:custDataLst>
    <p:tags r:id="rId1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92"/>
            <p14:sldId id="293"/>
            <p14:sldId id="294"/>
            <p14:sldId id="295"/>
            <p14:sldId id="291"/>
            <p14:sldId id="283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86" d="100"/>
          <a:sy n="86" d="100"/>
        </p:scale>
        <p:origin x="294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13/09/2020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37: </a:t>
            </a:r>
          </a:p>
          <a:p>
            <a:pPr algn="ctr"/>
            <a:r>
              <a:rPr lang="en-GB" altLang="zh-CN" sz="4000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CHUNG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4966" y="89209"/>
            <a:ext cx="7973122" cy="4517959"/>
            <a:chOff x="2172105" y="0"/>
            <a:chExt cx="4395964" cy="5009427"/>
          </a:xfrm>
        </p:grpSpPr>
        <p:grpSp>
          <p:nvGrpSpPr>
            <p:cNvPr id="8" name="Group 7"/>
            <p:cNvGrpSpPr/>
            <p:nvPr/>
          </p:nvGrpSpPr>
          <p:grpSpPr>
            <a:xfrm>
              <a:off x="2172105" y="0"/>
              <a:ext cx="4395964" cy="2935093"/>
              <a:chOff x="1737206" y="-713214"/>
              <a:chExt cx="5495925" cy="4495800"/>
            </a:xfrm>
          </p:grpSpPr>
          <p:sp>
            <p:nvSpPr>
              <p:cNvPr id="6" name="Hình Bầu dục 11">
                <a:extLst>
                  <a:ext uri="{FF2B5EF4-FFF2-40B4-BE49-F238E27FC236}">
                    <a16:creationId xmlns:a16="http://schemas.microsoft.com/office/drawing/2014/main" id="{B64B4F8D-A5B9-4512-A6A2-F7F35BEE9D51}"/>
                  </a:ext>
                </a:extLst>
              </p:cNvPr>
              <p:cNvSpPr/>
              <p:nvPr/>
            </p:nvSpPr>
            <p:spPr>
              <a:xfrm>
                <a:off x="1870230" y="2829478"/>
                <a:ext cx="779930" cy="665950"/>
              </a:xfrm>
              <a:prstGeom prst="ellips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7206" y="-713214"/>
                <a:ext cx="5495925" cy="4495800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2014" y="2923942"/>
              <a:ext cx="4124904" cy="2085485"/>
            </a:xfrm>
            <a:prstGeom prst="rect">
              <a:avLst/>
            </a:prstGeom>
          </p:spPr>
        </p:pic>
      </p:grpSp>
      <p:sp>
        <p:nvSpPr>
          <p:cNvPr id="13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582920" y="4414914"/>
            <a:ext cx="77789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/>
              <a:t>A, Rô-bốt chơi môn thể thao nào vào thứ tư?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199" y="1634541"/>
            <a:ext cx="1186674" cy="6102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497" y="1564202"/>
            <a:ext cx="1186674" cy="610285"/>
          </a:xfrm>
          <a:prstGeom prst="rect">
            <a:avLst/>
          </a:prstGeom>
        </p:spPr>
      </p:pic>
      <p:sp>
        <p:nvSpPr>
          <p:cNvPr id="16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440441" y="4512749"/>
            <a:ext cx="82584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GB" sz="3200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GB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chơi bóng bàn vào những ngày nào?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919947" y="2148304"/>
            <a:ext cx="990627" cy="5318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804144" y="3360654"/>
            <a:ext cx="990627" cy="5318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4690" y="4593894"/>
            <a:ext cx="91393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899722" y="2773979"/>
            <a:ext cx="959662" cy="52235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12" y="196037"/>
            <a:ext cx="3023878" cy="131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924" r="3341" b="4915"/>
          <a:stretch/>
        </p:blipFill>
        <p:spPr>
          <a:xfrm>
            <a:off x="646771" y="1572323"/>
            <a:ext cx="7304050" cy="28770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5639" y="4339505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3904" y="4353752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726" y="4353752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78" y="79064"/>
            <a:ext cx="8547177" cy="4058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7278" y="4137102"/>
            <a:ext cx="526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 làm gì lúc mấy giờ?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10" y="4180249"/>
            <a:ext cx="5499069" cy="96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877" y="4180249"/>
            <a:ext cx="1859441" cy="963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875" y="282224"/>
            <a:ext cx="6664925" cy="408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793" y="556416"/>
            <a:ext cx="6091608" cy="3562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047" y="4034325"/>
            <a:ext cx="5450296" cy="969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009" y="4174152"/>
            <a:ext cx="185944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4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21" y="133581"/>
            <a:ext cx="8392919" cy="3904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462" y="4134529"/>
            <a:ext cx="5450296" cy="963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7538" y="4139196"/>
            <a:ext cx="16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GB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904" y="4174152"/>
            <a:ext cx="6803726" cy="969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43" y="206995"/>
            <a:ext cx="8289655" cy="4044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4935" y="4300465"/>
            <a:ext cx="16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GB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68" y="1"/>
            <a:ext cx="8532388" cy="4460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9657" y="4460489"/>
            <a:ext cx="572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có nên như Việt không?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3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</TotalTime>
  <Words>71</Words>
  <Application>Microsoft Office PowerPoint</Application>
  <PresentationFormat>On-screen Show (16:9)</PresentationFormat>
  <Paragraphs>16</Paragraphs>
  <Slides>10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Ngoc Yen</cp:lastModifiedBy>
  <cp:revision>57</cp:revision>
  <dcterms:created xsi:type="dcterms:W3CDTF">2017-01-10T13:46:13Z</dcterms:created>
  <dcterms:modified xsi:type="dcterms:W3CDTF">2020-09-13T08:50:35Z</dcterms:modified>
</cp:coreProperties>
</file>