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  <p:sldId id="267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5" d="100"/>
          <a:sy n="6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90800"/>
            <a:ext cx="57912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 TIẾT 2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751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5313503" y="782498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38000" y="4491042"/>
            <a:ext cx="596509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662" y="4569189"/>
            <a:ext cx="55210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3074"/>
            <a:ext cx="6002895" cy="29397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2722702" y="713226"/>
            <a:ext cx="888761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244" y="4569189"/>
            <a:ext cx="56813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644" y="5562600"/>
            <a:ext cx="82397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7" y="1600200"/>
            <a:ext cx="8536490" cy="3937263"/>
          </a:xfrm>
          <a:prstGeom prst="rect">
            <a:avLst/>
          </a:prstGeom>
        </p:spPr>
      </p:pic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Bài</a:t>
            </a:r>
            <a:r>
              <a:rPr lang="en-US" sz="28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15:</a:t>
            </a:r>
            <a:endParaRPr lang="en-US" sz="20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2241" y="4724400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4709886"/>
            <a:ext cx="168507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Nam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7244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Rô-bốt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44620" y="1843444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118246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nhất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67200" y="1447800"/>
            <a:ext cx="269980" cy="762000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54959" y="762000"/>
            <a:ext cx="206498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2337375"/>
            <a:ext cx="269980" cy="442556"/>
          </a:xfrm>
          <a:prstGeom prst="down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40959" y="1676400"/>
            <a:ext cx="192232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70182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5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7040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767549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22212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01611" y="41910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137160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5257800"/>
            <a:ext cx="844654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7783"/>
            <a:ext cx="8610600" cy="26132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888216" y="4038600"/>
            <a:ext cx="4111061" cy="119116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305961"/>
            <a:ext cx="84507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200" y="4343400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trái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" y="1703291"/>
            <a:ext cx="2209800" cy="2362200"/>
          </a:xfrm>
          <a:prstGeom prst="ellipse">
            <a:avLst/>
          </a:prstGeom>
          <a:noFill/>
          <a:ln w="508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107359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29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9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382161"/>
            <a:ext cx="85811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610600" cy="2613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371600" y="1524000"/>
            <a:ext cx="685800" cy="8255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83714" y="1752600"/>
            <a:ext cx="685800" cy="749369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2111906"/>
            <a:ext cx="2514600" cy="2688693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6660" y="5361049"/>
            <a:ext cx="84911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85779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4723"/>
            <a:ext cx="8805206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8956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8956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953000"/>
            <a:ext cx="8993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473" y="2021823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955360" y="21336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43100" y="2479023"/>
            <a:ext cx="2247900" cy="2169177"/>
          </a:xfrm>
          <a:prstGeom prst="ellipse">
            <a:avLst/>
          </a:prstGeom>
          <a:noFill/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9491" y="4958677"/>
            <a:ext cx="868051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giác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601188"/>
            <a:ext cx="4671496" cy="4671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504" y="718794"/>
            <a:ext cx="1090096" cy="121798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671" y="212411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017" y="3787534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416" y="3124200"/>
            <a:ext cx="1003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ên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41873"/>
            <a:ext cx="3667125" cy="407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96645" y="3886647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8602" y="2129353"/>
            <a:ext cx="595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633892"/>
            <a:ext cx="18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?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651" y="6041851"/>
            <a:ext cx="13821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479" y="5867822"/>
            <a:ext cx="18790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trước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4149" y="973845"/>
            <a:ext cx="676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ên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597 L 0.16666 -0.26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648 L 0.21112 0.390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2916 -0.492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7" grpId="0"/>
      <p:bldP spid="15" grpId="0"/>
      <p:bldP spid="18" grpId="0"/>
      <p:bldP spid="13" grpId="0" animBg="1"/>
      <p:bldP spid="13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886</Words>
  <Application>Microsoft Office PowerPoint</Application>
  <PresentationFormat>On-screen Show (4:3)</PresentationFormat>
  <Paragraphs>168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43</cp:revision>
  <dcterms:created xsi:type="dcterms:W3CDTF">2020-08-15T01:37:35Z</dcterms:created>
  <dcterms:modified xsi:type="dcterms:W3CDTF">2020-12-17T01:42:43Z</dcterms:modified>
</cp:coreProperties>
</file>