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67" r:id="rId17"/>
    <p:sldId id="279" r:id="rId18"/>
    <p:sldId id="268" r:id="rId19"/>
    <p:sldId id="290" r:id="rId20"/>
    <p:sldId id="269" r:id="rId21"/>
    <p:sldId id="287" r:id="rId22"/>
    <p:sldId id="295" r:id="rId23"/>
    <p:sldId id="274" r:id="rId24"/>
  </p:sldIdLst>
  <p:sldSz cx="9144000" cy="5143500" type="screen16x9"/>
  <p:notesSz cx="6858000" cy="9144000"/>
  <p:embeddedFontLst>
    <p:embeddedFont>
      <p:font typeface="宋体" pitchFamily="2" charset="-12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Arial-Rounded" charset="0"/>
      <p:regular r:id="rId31"/>
    </p:embeddedFont>
    <p:embeddedFont>
      <p:font typeface="DFPOP1-W9" charset="-128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ags" Target="tags/tag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22362" y="1436689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4731" cy="315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xmlns="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xmlns="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hần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hường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</a:t>
            </a:r>
            <a:r>
              <a:rPr lang="en-US" altLang="zh-CN" sz="3400" b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520</Words>
  <Application>Microsoft Office PowerPoint</Application>
  <PresentationFormat>On-screen Show (16:9)</PresentationFormat>
  <Paragraphs>142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华康少女文字W5</vt:lpstr>
      <vt:lpstr>宋体</vt:lpstr>
      <vt:lpstr>Times New Roman</vt:lpstr>
      <vt:lpstr>Calibri</vt:lpstr>
      <vt:lpstr>Arial-Rounded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MTC</cp:lastModifiedBy>
  <cp:revision>38</cp:revision>
  <dcterms:created xsi:type="dcterms:W3CDTF">2020-08-13T09:19:08Z</dcterms:created>
  <dcterms:modified xsi:type="dcterms:W3CDTF">2021-01-27T02:57:39Z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