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66FFFF"/>
    <a:srgbClr val="1B89E0"/>
    <a:srgbClr val="6600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5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20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1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3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7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30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4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83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3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2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1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2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3E066-D25A-4E40-8432-67C003ABB352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18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lipart Garage Automob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984" y="-7299"/>
            <a:ext cx="9510058" cy="685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GARAGE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1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teps for Planning a Gorgeous Garden F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9272"/>
            <a:ext cx="9042400" cy="678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FENCE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9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22224"/>
            <a:ext cx="9105900" cy="7492197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692145" y="24384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YARD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9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w to Keep Pond Plants Safe Until Spring - EasyPro Pond Produ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06" y="-2474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704845" y="400379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POND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9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ubular Bow Top Gates | Tubular Gates | Jacksons Fen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7" y="14308"/>
            <a:ext cx="9097983" cy="682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GATE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9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2019-12-06T08:39:08Z</dcterms:created>
  <dcterms:modified xsi:type="dcterms:W3CDTF">2020-04-03T17:33:47Z</dcterms:modified>
</cp:coreProperties>
</file>