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5" r:id="rId3"/>
    <p:sldId id="267" r:id="rId4"/>
  </p:sldIdLst>
  <p:sldSz cx="12192000" cy="6858000"/>
  <p:notesSz cx="6858000" cy="9144000"/>
  <p:embeddedFontLst>
    <p:embeddedFont>
      <p:font typeface="Apple Boy BTN" panose="020C0904040107040205" pitchFamily="34" charset="0"/>
      <p:regular r:id="rId5"/>
    </p:embeddedFont>
    <p:embeddedFont>
      <p:font typeface="Berlin Sans FB Demi" panose="020E0802020502020306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72"/>
    <a:srgbClr val="000000"/>
    <a:srgbClr val="ED7D31"/>
    <a:srgbClr val="E1D5A1"/>
    <a:srgbClr val="C1B878"/>
    <a:srgbClr val="C7C653"/>
    <a:srgbClr val="4472C4"/>
    <a:srgbClr val="21A0FF"/>
    <a:srgbClr val="E1E622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5E1C-10B6-4DE1-89DA-262BDE147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B3D6C-A5DA-48F5-B175-05F0629E9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47A6C-ACC4-4B21-A893-DE7DE6EE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5BA8-92CA-4808-8A22-57A9BF52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3DA1-4D2B-4C60-8AB0-C3A8AF75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1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D84A-7C03-42CA-AF02-3A20EF8B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17FE5-5964-4B73-AE7A-8851B3D7A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D84D-5BE4-4AE9-81FE-07E9480E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1B30-119E-4801-9E1A-5BE4154B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C925-DE68-46D6-B5A6-22C416A0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9FF93-D63B-4655-A717-933D7643C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76B47-1612-474A-9462-5D8722240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8CBEE-CBE8-46B5-90C8-912B4DBA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8E55-0E3F-4987-BCAA-C105BB3A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BF197-8FED-4DE1-A809-590ED734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0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047B-ABF4-4E6F-B037-FA7703A8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79A30-5B87-4CF2-945F-8097C7E7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53D4-15CE-4897-B51F-D451A4CF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65FE-24BE-46A1-B47B-8F29EEAE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9F16-934B-4356-A4AC-A433C352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8A30-DE3D-4F8C-8E22-3B77C029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1776F-4AD3-4AFF-8B6E-00A8F6FA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6AB97-6E6C-4E13-8207-89EF11A6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73F56-F001-4307-B8F7-E140C2B9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E6D10-8AD3-4E09-81E8-D11FAD6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CFFD-B0CE-48F1-A687-066BF839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FF3D-25D2-4208-B80F-469F06C5A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5F7FC-9AE8-405B-B1D9-302799896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7A040-3A22-4DB0-BCCE-38B27D18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5E91B-8EDC-4979-8B45-89E69C1C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3CD53-3BBB-4039-A0EE-71FE7086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0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1BAF-BBC7-499C-8362-DDA0B8ED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E08AC-6155-4A5B-B63F-62AE7E1C6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1D6E6-1416-4E55-A5FC-D6CAE258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735D-599D-4605-86C6-248D4131A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82C60-2D01-4DAC-B0E4-A9CCE8E66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4B555-E980-440F-8395-E167924B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785F3-8268-4DF9-B65C-1EC2AC97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1C64A-70B6-4D1A-BB43-84F691CA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0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42C4-68C7-41BD-A22C-DE16FE25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D7A04-E9D8-425A-A196-AC335E55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AAAF-21CF-426D-A552-780692AC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2C20E-51FC-442F-BD7F-188A0679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3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E3758-8ABE-47AA-AA80-56A3A8D7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E67A2-1B51-4D8B-8406-5F261295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5F33-A44B-4BEE-965D-F4CB978E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ABB4-4E94-4F6D-99B6-17CC59C0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09A6-9DAC-47A3-88C3-BF55CCC3B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EB016-175B-4169-A5AA-FF7477F9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425E9-4953-4E33-9851-450FB092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8B2E2-59F7-491F-B25A-286746BF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D3B5D-9F76-4368-9382-298BCFB1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3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677B-8DF9-4E18-B977-82055BF4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A672CA-9DD8-47D8-9377-123151EE8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DF2E4-9C2F-42A8-B750-E177D6EF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5A276-D946-4BD9-8152-E5B712E5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072E3-2E09-4F13-B820-392D9200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306FF-A867-4ACE-B0DF-D1F3F321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5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1703A-1753-445E-8848-6B72E746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CC-DBB3-433D-AB2B-CC73543F2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1DC4A-18E7-4F36-888B-C79EC62B1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58EA-9F7F-473D-8536-66E2019CEDF7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B145-08B9-4316-8C20-1D93B7F16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7B94-9806-402C-83A7-9F973019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7721-0EE0-4B2E-83B7-9B57398B3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6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hyperlink" Target="https://en.m.wikipedia.org/wiki/Wikipedia:Wikipedia_Signpost/Single/2015-08-19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hyperlink" Target="https://en.m.wikipedia.org/wiki/Wikipedia:Wikipedia_Signpost/Single/2015-08-19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42C67-BC82-438E-BED9-4EE11396BDD3}"/>
              </a:ext>
            </a:extLst>
          </p:cNvPr>
          <p:cNvSpPr/>
          <p:nvPr/>
        </p:nvSpPr>
        <p:spPr>
          <a:xfrm>
            <a:off x="2976909" y="-116299"/>
            <a:ext cx="6238183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PIRATE ISLAND</a:t>
            </a: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8BEC97A9-AB0A-48D0-9A7A-113D4E063C28}"/>
              </a:ext>
            </a:extLst>
          </p:cNvPr>
          <p:cNvSpPr/>
          <p:nvPr/>
        </p:nvSpPr>
        <p:spPr>
          <a:xfrm>
            <a:off x="449929" y="3948648"/>
            <a:ext cx="371608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INSTRUCTIONS</a:t>
            </a:r>
            <a:endParaRPr lang="en-US" sz="4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pple Boy BTN" panose="020C0904040107040205" pitchFamily="34" charset="0"/>
            </a:endParaRPr>
          </a:p>
        </p:txBody>
      </p:sp>
      <p:pic>
        <p:nvPicPr>
          <p:cNvPr id="4" name="1 Picture 102">
            <a:extLst>
              <a:ext uri="{FF2B5EF4-FFF2-40B4-BE49-F238E27FC236}">
                <a16:creationId xmlns:a16="http://schemas.microsoft.com/office/drawing/2014/main" id="{C86285DE-BA33-413C-B334-57D1E8C4E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/>
        </p:blipFill>
        <p:spPr>
          <a:xfrm>
            <a:off x="9649078" y="2213858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7" name="4 Picture 98">
            <a:extLst>
              <a:ext uri="{FF2B5EF4-FFF2-40B4-BE49-F238E27FC236}">
                <a16:creationId xmlns:a16="http://schemas.microsoft.com/office/drawing/2014/main" id="{7A29DC41-1A14-4D9A-A417-277643D57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/>
        </p:blipFill>
        <p:spPr>
          <a:xfrm>
            <a:off x="7423793" y="1855290"/>
            <a:ext cx="1630889" cy="1304216"/>
          </a:xfrm>
          <a:prstGeom prst="rect">
            <a:avLst/>
          </a:prstGeom>
          <a:ln>
            <a:noFill/>
          </a:ln>
        </p:spPr>
      </p:pic>
      <p:pic>
        <p:nvPicPr>
          <p:cNvPr id="8" name="5 Picture 103">
            <a:extLst>
              <a:ext uri="{FF2B5EF4-FFF2-40B4-BE49-F238E27FC236}">
                <a16:creationId xmlns:a16="http://schemas.microsoft.com/office/drawing/2014/main" id="{F01D3BDE-1931-4EDC-BD0E-DFBD449A50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/>
        </p:blipFill>
        <p:spPr>
          <a:xfrm>
            <a:off x="5065568" y="1145786"/>
            <a:ext cx="1566566" cy="1455159"/>
          </a:xfrm>
          <a:prstGeom prst="rect">
            <a:avLst/>
          </a:prstGeom>
          <a:ln>
            <a:noFill/>
          </a:ln>
        </p:spPr>
      </p:pic>
      <p:pic>
        <p:nvPicPr>
          <p:cNvPr id="9" name="6 Picture 100">
            <a:extLst>
              <a:ext uri="{FF2B5EF4-FFF2-40B4-BE49-F238E27FC236}">
                <a16:creationId xmlns:a16="http://schemas.microsoft.com/office/drawing/2014/main" id="{6F01A81A-A854-47E0-8787-947779D6F3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/>
        </p:blipFill>
        <p:spPr>
          <a:xfrm>
            <a:off x="3188383" y="1665551"/>
            <a:ext cx="2038407" cy="154641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A20543C-2FD1-431B-9805-01EABE286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" y="1848681"/>
            <a:ext cx="2203205" cy="22707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471AF3-FB54-4ED5-8450-C714DB63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41" y="3636057"/>
            <a:ext cx="1832232" cy="163863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3885A8-37FA-4E04-8800-B2CC0ECC2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64" y="3698495"/>
            <a:ext cx="1832232" cy="1638637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56B09E-1006-469D-88FC-475059EB7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35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0F84E17-4FB1-46F6-B2F5-2BA06851BDCF}"/>
              </a:ext>
            </a:extLst>
          </p:cNvPr>
          <p:cNvSpPr txBox="1"/>
          <p:nvPr/>
        </p:nvSpPr>
        <p:spPr>
          <a:xfrm>
            <a:off x="3100540" y="530796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7</a:t>
            </a:r>
          </a:p>
        </p:txBody>
      </p:sp>
      <p:sp>
        <p:nvSpPr>
          <p:cNvPr id="48" name="2S TextBox 70">
            <a:extLst>
              <a:ext uri="{FF2B5EF4-FFF2-40B4-BE49-F238E27FC236}">
                <a16:creationId xmlns:a16="http://schemas.microsoft.com/office/drawing/2014/main" id="{4889A153-A024-41A2-8ABF-01D9E5C3CF1A}"/>
              </a:ext>
            </a:extLst>
          </p:cNvPr>
          <p:cNvSpPr txBox="1"/>
          <p:nvPr/>
        </p:nvSpPr>
        <p:spPr>
          <a:xfrm>
            <a:off x="2944405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49" name="3S TextBox 72">
            <a:extLst>
              <a:ext uri="{FF2B5EF4-FFF2-40B4-BE49-F238E27FC236}">
                <a16:creationId xmlns:a16="http://schemas.microsoft.com/office/drawing/2014/main" id="{07847FE1-9B84-4A65-9428-89DEE63EFBE5}"/>
              </a:ext>
            </a:extLst>
          </p:cNvPr>
          <p:cNvSpPr txBox="1"/>
          <p:nvPr/>
        </p:nvSpPr>
        <p:spPr>
          <a:xfrm>
            <a:off x="3168616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50" name="4S TextBox 73">
            <a:extLst>
              <a:ext uri="{FF2B5EF4-FFF2-40B4-BE49-F238E27FC236}">
                <a16:creationId xmlns:a16="http://schemas.microsoft.com/office/drawing/2014/main" id="{E0E7173A-1E42-4FEF-B552-1C0B49A6126C}"/>
              </a:ext>
            </a:extLst>
          </p:cNvPr>
          <p:cNvSpPr txBox="1"/>
          <p:nvPr/>
        </p:nvSpPr>
        <p:spPr>
          <a:xfrm>
            <a:off x="3392827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51" name="5S TextBox 74">
            <a:extLst>
              <a:ext uri="{FF2B5EF4-FFF2-40B4-BE49-F238E27FC236}">
                <a16:creationId xmlns:a16="http://schemas.microsoft.com/office/drawing/2014/main" id="{D5E3B059-A423-4C9A-ADAE-D30183448C83}"/>
              </a:ext>
            </a:extLst>
          </p:cNvPr>
          <p:cNvSpPr txBox="1"/>
          <p:nvPr/>
        </p:nvSpPr>
        <p:spPr>
          <a:xfrm>
            <a:off x="3617038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52" name="6S TextBox 75">
            <a:extLst>
              <a:ext uri="{FF2B5EF4-FFF2-40B4-BE49-F238E27FC236}">
                <a16:creationId xmlns:a16="http://schemas.microsoft.com/office/drawing/2014/main" id="{136514A2-86EC-4014-94BA-1675573DABDC}"/>
              </a:ext>
            </a:extLst>
          </p:cNvPr>
          <p:cNvSpPr txBox="1"/>
          <p:nvPr/>
        </p:nvSpPr>
        <p:spPr>
          <a:xfrm>
            <a:off x="3841250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53" name="7S TextBox 76">
            <a:extLst>
              <a:ext uri="{FF2B5EF4-FFF2-40B4-BE49-F238E27FC236}">
                <a16:creationId xmlns:a16="http://schemas.microsoft.com/office/drawing/2014/main" id="{DEFA6A74-D76D-4295-8430-5CA01FEEE858}"/>
              </a:ext>
            </a:extLst>
          </p:cNvPr>
          <p:cNvSpPr txBox="1"/>
          <p:nvPr/>
        </p:nvSpPr>
        <p:spPr>
          <a:xfrm>
            <a:off x="2720194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4" name="8S TextBox 77">
            <a:extLst>
              <a:ext uri="{FF2B5EF4-FFF2-40B4-BE49-F238E27FC236}">
                <a16:creationId xmlns:a16="http://schemas.microsoft.com/office/drawing/2014/main" id="{613AD6E2-5816-40BC-A7BE-3E8747CFD0CC}"/>
              </a:ext>
            </a:extLst>
          </p:cNvPr>
          <p:cNvSpPr txBox="1"/>
          <p:nvPr/>
        </p:nvSpPr>
        <p:spPr>
          <a:xfrm>
            <a:off x="2944405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5" name="9S TextBox 78">
            <a:extLst>
              <a:ext uri="{FF2B5EF4-FFF2-40B4-BE49-F238E27FC236}">
                <a16:creationId xmlns:a16="http://schemas.microsoft.com/office/drawing/2014/main" id="{3DF481A7-7541-45B3-A57F-4786A7795A2A}"/>
              </a:ext>
            </a:extLst>
          </p:cNvPr>
          <p:cNvSpPr txBox="1"/>
          <p:nvPr/>
        </p:nvSpPr>
        <p:spPr>
          <a:xfrm>
            <a:off x="3168616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6" name="1S TextBox 79">
            <a:extLst>
              <a:ext uri="{FF2B5EF4-FFF2-40B4-BE49-F238E27FC236}">
                <a16:creationId xmlns:a16="http://schemas.microsoft.com/office/drawing/2014/main" id="{36C0631F-1C37-450B-8DB1-CBFC5FF5395E}"/>
              </a:ext>
            </a:extLst>
          </p:cNvPr>
          <p:cNvSpPr txBox="1"/>
          <p:nvPr/>
        </p:nvSpPr>
        <p:spPr>
          <a:xfrm>
            <a:off x="2720194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57" name="10S TextBox 78">
            <a:extLst>
              <a:ext uri="{FF2B5EF4-FFF2-40B4-BE49-F238E27FC236}">
                <a16:creationId xmlns:a16="http://schemas.microsoft.com/office/drawing/2014/main" id="{268FD0E4-5DD7-45E7-B0AF-B9F3C2A29F7C}"/>
              </a:ext>
            </a:extLst>
          </p:cNvPr>
          <p:cNvSpPr txBox="1"/>
          <p:nvPr/>
        </p:nvSpPr>
        <p:spPr>
          <a:xfrm>
            <a:off x="3392827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8" name="11S TextBox 78">
            <a:extLst>
              <a:ext uri="{FF2B5EF4-FFF2-40B4-BE49-F238E27FC236}">
                <a16:creationId xmlns:a16="http://schemas.microsoft.com/office/drawing/2014/main" id="{B3037286-6D79-4E0F-971C-B142C60FFE1D}"/>
              </a:ext>
            </a:extLst>
          </p:cNvPr>
          <p:cNvSpPr txBox="1"/>
          <p:nvPr/>
        </p:nvSpPr>
        <p:spPr>
          <a:xfrm>
            <a:off x="3617038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9" name="12S TextBox 78">
            <a:extLst>
              <a:ext uri="{FF2B5EF4-FFF2-40B4-BE49-F238E27FC236}">
                <a16:creationId xmlns:a16="http://schemas.microsoft.com/office/drawing/2014/main" id="{8CF270F7-9E4F-4E86-845D-CB24AEE352C2}"/>
              </a:ext>
            </a:extLst>
          </p:cNvPr>
          <p:cNvSpPr txBox="1"/>
          <p:nvPr/>
        </p:nvSpPr>
        <p:spPr>
          <a:xfrm>
            <a:off x="3841250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04C0FE7-AED7-4A71-A412-78634DE7F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96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4" name="2S TextBox 70">
            <a:extLst>
              <a:ext uri="{FF2B5EF4-FFF2-40B4-BE49-F238E27FC236}">
                <a16:creationId xmlns:a16="http://schemas.microsoft.com/office/drawing/2014/main" id="{092275D5-B8F4-4EE1-AC84-831353D16991}"/>
              </a:ext>
            </a:extLst>
          </p:cNvPr>
          <p:cNvSpPr txBox="1"/>
          <p:nvPr/>
        </p:nvSpPr>
        <p:spPr>
          <a:xfrm>
            <a:off x="5219966" y="634041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75" name="3S TextBox 72">
            <a:extLst>
              <a:ext uri="{FF2B5EF4-FFF2-40B4-BE49-F238E27FC236}">
                <a16:creationId xmlns:a16="http://schemas.microsoft.com/office/drawing/2014/main" id="{558FA316-8BF0-47F0-9FB9-9FCD73DFED11}"/>
              </a:ext>
            </a:extLst>
          </p:cNvPr>
          <p:cNvSpPr txBox="1"/>
          <p:nvPr/>
        </p:nvSpPr>
        <p:spPr>
          <a:xfrm>
            <a:off x="5444177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76" name="4S TextBox 73">
            <a:extLst>
              <a:ext uri="{FF2B5EF4-FFF2-40B4-BE49-F238E27FC236}">
                <a16:creationId xmlns:a16="http://schemas.microsoft.com/office/drawing/2014/main" id="{FB38A60D-E1DA-42E4-B2C6-5CE696FD6F0F}"/>
              </a:ext>
            </a:extLst>
          </p:cNvPr>
          <p:cNvSpPr txBox="1"/>
          <p:nvPr/>
        </p:nvSpPr>
        <p:spPr>
          <a:xfrm>
            <a:off x="5668388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77" name="5S TextBox 74">
            <a:extLst>
              <a:ext uri="{FF2B5EF4-FFF2-40B4-BE49-F238E27FC236}">
                <a16:creationId xmlns:a16="http://schemas.microsoft.com/office/drawing/2014/main" id="{06BE0AD9-FB1B-4FA2-A4AE-6E664C3177C3}"/>
              </a:ext>
            </a:extLst>
          </p:cNvPr>
          <p:cNvSpPr txBox="1"/>
          <p:nvPr/>
        </p:nvSpPr>
        <p:spPr>
          <a:xfrm>
            <a:off x="5892599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78" name="6S TextBox 75">
            <a:extLst>
              <a:ext uri="{FF2B5EF4-FFF2-40B4-BE49-F238E27FC236}">
                <a16:creationId xmlns:a16="http://schemas.microsoft.com/office/drawing/2014/main" id="{0D08DAE4-EE01-41B4-B3ED-C27469F1BE75}"/>
              </a:ext>
            </a:extLst>
          </p:cNvPr>
          <p:cNvSpPr txBox="1"/>
          <p:nvPr/>
        </p:nvSpPr>
        <p:spPr>
          <a:xfrm>
            <a:off x="6116811" y="634041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79" name="7S TextBox 76">
            <a:extLst>
              <a:ext uri="{FF2B5EF4-FFF2-40B4-BE49-F238E27FC236}">
                <a16:creationId xmlns:a16="http://schemas.microsoft.com/office/drawing/2014/main" id="{D1B2C4D2-4F34-49B7-A8A7-6E0102E2192D}"/>
              </a:ext>
            </a:extLst>
          </p:cNvPr>
          <p:cNvSpPr txBox="1"/>
          <p:nvPr/>
        </p:nvSpPr>
        <p:spPr>
          <a:xfrm>
            <a:off x="4995755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80" name="8S TextBox 77">
            <a:extLst>
              <a:ext uri="{FF2B5EF4-FFF2-40B4-BE49-F238E27FC236}">
                <a16:creationId xmlns:a16="http://schemas.microsoft.com/office/drawing/2014/main" id="{48ACF867-B868-4A61-8C02-E3B0A1365891}"/>
              </a:ext>
            </a:extLst>
          </p:cNvPr>
          <p:cNvSpPr txBox="1"/>
          <p:nvPr/>
        </p:nvSpPr>
        <p:spPr>
          <a:xfrm>
            <a:off x="5219966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81" name="9S TextBox 78">
            <a:extLst>
              <a:ext uri="{FF2B5EF4-FFF2-40B4-BE49-F238E27FC236}">
                <a16:creationId xmlns:a16="http://schemas.microsoft.com/office/drawing/2014/main" id="{F157AEC9-6920-4C0F-BEE8-4B8E4E09B743}"/>
              </a:ext>
            </a:extLst>
          </p:cNvPr>
          <p:cNvSpPr txBox="1"/>
          <p:nvPr/>
        </p:nvSpPr>
        <p:spPr>
          <a:xfrm>
            <a:off x="5444177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82" name="1S TextBox 79">
            <a:extLst>
              <a:ext uri="{FF2B5EF4-FFF2-40B4-BE49-F238E27FC236}">
                <a16:creationId xmlns:a16="http://schemas.microsoft.com/office/drawing/2014/main" id="{E0316C38-C8B5-4295-A674-B197AC5241E7}"/>
              </a:ext>
            </a:extLst>
          </p:cNvPr>
          <p:cNvSpPr txBox="1"/>
          <p:nvPr/>
        </p:nvSpPr>
        <p:spPr>
          <a:xfrm>
            <a:off x="4995755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83" name="10S TextBox 78">
            <a:extLst>
              <a:ext uri="{FF2B5EF4-FFF2-40B4-BE49-F238E27FC236}">
                <a16:creationId xmlns:a16="http://schemas.microsoft.com/office/drawing/2014/main" id="{CB89518F-2453-478E-94CE-5CA8281D324A}"/>
              </a:ext>
            </a:extLst>
          </p:cNvPr>
          <p:cNvSpPr txBox="1"/>
          <p:nvPr/>
        </p:nvSpPr>
        <p:spPr>
          <a:xfrm>
            <a:off x="5668388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84" name="11S TextBox 78">
            <a:extLst>
              <a:ext uri="{FF2B5EF4-FFF2-40B4-BE49-F238E27FC236}">
                <a16:creationId xmlns:a16="http://schemas.microsoft.com/office/drawing/2014/main" id="{CF52A27B-A6AF-43A5-A9D7-957A4BD2E0DB}"/>
              </a:ext>
            </a:extLst>
          </p:cNvPr>
          <p:cNvSpPr txBox="1"/>
          <p:nvPr/>
        </p:nvSpPr>
        <p:spPr>
          <a:xfrm>
            <a:off x="5892599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85" name="12S TextBox 78">
            <a:extLst>
              <a:ext uri="{FF2B5EF4-FFF2-40B4-BE49-F238E27FC236}">
                <a16:creationId xmlns:a16="http://schemas.microsoft.com/office/drawing/2014/main" id="{ACD94115-FAE3-4932-ADB3-7D984FB960E4}"/>
              </a:ext>
            </a:extLst>
          </p:cNvPr>
          <p:cNvSpPr txBox="1"/>
          <p:nvPr/>
        </p:nvSpPr>
        <p:spPr>
          <a:xfrm>
            <a:off x="6116811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E31DC96-EBF7-4006-BA8C-53F6E54A5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63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9" name="2S TextBox 70">
            <a:extLst>
              <a:ext uri="{FF2B5EF4-FFF2-40B4-BE49-F238E27FC236}">
                <a16:creationId xmlns:a16="http://schemas.microsoft.com/office/drawing/2014/main" id="{834F79A0-3561-4BDD-B95E-46357DCD2547}"/>
              </a:ext>
            </a:extLst>
          </p:cNvPr>
          <p:cNvSpPr txBox="1"/>
          <p:nvPr/>
        </p:nvSpPr>
        <p:spPr>
          <a:xfrm>
            <a:off x="7442433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100" name="3S TextBox 72">
            <a:extLst>
              <a:ext uri="{FF2B5EF4-FFF2-40B4-BE49-F238E27FC236}">
                <a16:creationId xmlns:a16="http://schemas.microsoft.com/office/drawing/2014/main" id="{C758BD70-3DBE-4F1F-8580-715CE3BA96BE}"/>
              </a:ext>
            </a:extLst>
          </p:cNvPr>
          <p:cNvSpPr txBox="1"/>
          <p:nvPr/>
        </p:nvSpPr>
        <p:spPr>
          <a:xfrm>
            <a:off x="7666644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101" name="4S TextBox 73">
            <a:extLst>
              <a:ext uri="{FF2B5EF4-FFF2-40B4-BE49-F238E27FC236}">
                <a16:creationId xmlns:a16="http://schemas.microsoft.com/office/drawing/2014/main" id="{B0F45768-E304-43AF-AEE3-20398BBDEED0}"/>
              </a:ext>
            </a:extLst>
          </p:cNvPr>
          <p:cNvSpPr txBox="1"/>
          <p:nvPr/>
        </p:nvSpPr>
        <p:spPr>
          <a:xfrm>
            <a:off x="7890855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102" name="5S TextBox 74">
            <a:extLst>
              <a:ext uri="{FF2B5EF4-FFF2-40B4-BE49-F238E27FC236}">
                <a16:creationId xmlns:a16="http://schemas.microsoft.com/office/drawing/2014/main" id="{76508AF7-9728-4CBA-A9C7-F12B4B949D34}"/>
              </a:ext>
            </a:extLst>
          </p:cNvPr>
          <p:cNvSpPr txBox="1"/>
          <p:nvPr/>
        </p:nvSpPr>
        <p:spPr>
          <a:xfrm>
            <a:off x="8115066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103" name="6S TextBox 75">
            <a:extLst>
              <a:ext uri="{FF2B5EF4-FFF2-40B4-BE49-F238E27FC236}">
                <a16:creationId xmlns:a16="http://schemas.microsoft.com/office/drawing/2014/main" id="{C61C9BB4-A908-4569-9F5C-580440D64ACC}"/>
              </a:ext>
            </a:extLst>
          </p:cNvPr>
          <p:cNvSpPr txBox="1"/>
          <p:nvPr/>
        </p:nvSpPr>
        <p:spPr>
          <a:xfrm>
            <a:off x="8339278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104" name="7S TextBox 76">
            <a:extLst>
              <a:ext uri="{FF2B5EF4-FFF2-40B4-BE49-F238E27FC236}">
                <a16:creationId xmlns:a16="http://schemas.microsoft.com/office/drawing/2014/main" id="{D6C5F8C8-349A-4ACE-BD70-852FB4BC4276}"/>
              </a:ext>
            </a:extLst>
          </p:cNvPr>
          <p:cNvSpPr txBox="1"/>
          <p:nvPr/>
        </p:nvSpPr>
        <p:spPr>
          <a:xfrm>
            <a:off x="7218222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105" name="8S TextBox 77">
            <a:extLst>
              <a:ext uri="{FF2B5EF4-FFF2-40B4-BE49-F238E27FC236}">
                <a16:creationId xmlns:a16="http://schemas.microsoft.com/office/drawing/2014/main" id="{08391760-DEEC-4C05-9A71-320245178A11}"/>
              </a:ext>
            </a:extLst>
          </p:cNvPr>
          <p:cNvSpPr txBox="1"/>
          <p:nvPr/>
        </p:nvSpPr>
        <p:spPr>
          <a:xfrm>
            <a:off x="7442433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106" name="9S TextBox 78">
            <a:extLst>
              <a:ext uri="{FF2B5EF4-FFF2-40B4-BE49-F238E27FC236}">
                <a16:creationId xmlns:a16="http://schemas.microsoft.com/office/drawing/2014/main" id="{42BC0BB4-46F9-442B-AAD9-171720CA74D5}"/>
              </a:ext>
            </a:extLst>
          </p:cNvPr>
          <p:cNvSpPr txBox="1"/>
          <p:nvPr/>
        </p:nvSpPr>
        <p:spPr>
          <a:xfrm>
            <a:off x="7666644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107" name="1S TextBox 79">
            <a:extLst>
              <a:ext uri="{FF2B5EF4-FFF2-40B4-BE49-F238E27FC236}">
                <a16:creationId xmlns:a16="http://schemas.microsoft.com/office/drawing/2014/main" id="{74FE7182-562A-4F51-BB46-31C0264DD6AC}"/>
              </a:ext>
            </a:extLst>
          </p:cNvPr>
          <p:cNvSpPr txBox="1"/>
          <p:nvPr/>
        </p:nvSpPr>
        <p:spPr>
          <a:xfrm>
            <a:off x="7218222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108" name="10S TextBox 78">
            <a:extLst>
              <a:ext uri="{FF2B5EF4-FFF2-40B4-BE49-F238E27FC236}">
                <a16:creationId xmlns:a16="http://schemas.microsoft.com/office/drawing/2014/main" id="{2CFC7708-0587-420B-81D8-E351DE449D6E}"/>
              </a:ext>
            </a:extLst>
          </p:cNvPr>
          <p:cNvSpPr txBox="1"/>
          <p:nvPr/>
        </p:nvSpPr>
        <p:spPr>
          <a:xfrm>
            <a:off x="7890855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109" name="11S TextBox 78">
            <a:extLst>
              <a:ext uri="{FF2B5EF4-FFF2-40B4-BE49-F238E27FC236}">
                <a16:creationId xmlns:a16="http://schemas.microsoft.com/office/drawing/2014/main" id="{D9F4AC1B-0AD5-4797-9C63-D59F7DF2624B}"/>
              </a:ext>
            </a:extLst>
          </p:cNvPr>
          <p:cNvSpPr txBox="1"/>
          <p:nvPr/>
        </p:nvSpPr>
        <p:spPr>
          <a:xfrm>
            <a:off x="8115066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110" name="12S TextBox 78">
            <a:extLst>
              <a:ext uri="{FF2B5EF4-FFF2-40B4-BE49-F238E27FC236}">
                <a16:creationId xmlns:a16="http://schemas.microsoft.com/office/drawing/2014/main" id="{30681543-2ADD-400B-BD8B-C3E3439AE9B2}"/>
              </a:ext>
            </a:extLst>
          </p:cNvPr>
          <p:cNvSpPr txBox="1"/>
          <p:nvPr/>
        </p:nvSpPr>
        <p:spPr>
          <a:xfrm>
            <a:off x="8339278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9AA6D8B-1E27-4E5E-B4F5-D5F7B17048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16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4" name="2S TextBox 70">
            <a:extLst>
              <a:ext uri="{FF2B5EF4-FFF2-40B4-BE49-F238E27FC236}">
                <a16:creationId xmlns:a16="http://schemas.microsoft.com/office/drawing/2014/main" id="{6AC5D757-59CB-46A9-A4F1-ECCD81D4C905}"/>
              </a:ext>
            </a:extLst>
          </p:cNvPr>
          <p:cNvSpPr txBox="1"/>
          <p:nvPr/>
        </p:nvSpPr>
        <p:spPr>
          <a:xfrm>
            <a:off x="9596586" y="631454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125" name="3S TextBox 72">
            <a:extLst>
              <a:ext uri="{FF2B5EF4-FFF2-40B4-BE49-F238E27FC236}">
                <a16:creationId xmlns:a16="http://schemas.microsoft.com/office/drawing/2014/main" id="{BD559F56-36E9-4A69-96E0-78067A62FF99}"/>
              </a:ext>
            </a:extLst>
          </p:cNvPr>
          <p:cNvSpPr txBox="1"/>
          <p:nvPr/>
        </p:nvSpPr>
        <p:spPr>
          <a:xfrm>
            <a:off x="9820797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126" name="4S TextBox 73">
            <a:extLst>
              <a:ext uri="{FF2B5EF4-FFF2-40B4-BE49-F238E27FC236}">
                <a16:creationId xmlns:a16="http://schemas.microsoft.com/office/drawing/2014/main" id="{22EC5884-D132-4FE0-A69F-F5FA33641C17}"/>
              </a:ext>
            </a:extLst>
          </p:cNvPr>
          <p:cNvSpPr txBox="1"/>
          <p:nvPr/>
        </p:nvSpPr>
        <p:spPr>
          <a:xfrm>
            <a:off x="10045008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127" name="5S TextBox 74">
            <a:extLst>
              <a:ext uri="{FF2B5EF4-FFF2-40B4-BE49-F238E27FC236}">
                <a16:creationId xmlns:a16="http://schemas.microsoft.com/office/drawing/2014/main" id="{544E8094-2A7F-4550-84EA-0A70797D9935}"/>
              </a:ext>
            </a:extLst>
          </p:cNvPr>
          <p:cNvSpPr txBox="1"/>
          <p:nvPr/>
        </p:nvSpPr>
        <p:spPr>
          <a:xfrm>
            <a:off x="10269219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128" name="6S TextBox 75">
            <a:extLst>
              <a:ext uri="{FF2B5EF4-FFF2-40B4-BE49-F238E27FC236}">
                <a16:creationId xmlns:a16="http://schemas.microsoft.com/office/drawing/2014/main" id="{84DA592C-2138-42B2-A801-0DA7EA704E6E}"/>
              </a:ext>
            </a:extLst>
          </p:cNvPr>
          <p:cNvSpPr txBox="1"/>
          <p:nvPr/>
        </p:nvSpPr>
        <p:spPr>
          <a:xfrm>
            <a:off x="10493431" y="631454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129" name="7S TextBox 76">
            <a:extLst>
              <a:ext uri="{FF2B5EF4-FFF2-40B4-BE49-F238E27FC236}">
                <a16:creationId xmlns:a16="http://schemas.microsoft.com/office/drawing/2014/main" id="{097936B7-6564-4859-8EF3-3482C5BA31C0}"/>
              </a:ext>
            </a:extLst>
          </p:cNvPr>
          <p:cNvSpPr txBox="1"/>
          <p:nvPr/>
        </p:nvSpPr>
        <p:spPr>
          <a:xfrm>
            <a:off x="9372375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130" name="8S TextBox 77">
            <a:extLst>
              <a:ext uri="{FF2B5EF4-FFF2-40B4-BE49-F238E27FC236}">
                <a16:creationId xmlns:a16="http://schemas.microsoft.com/office/drawing/2014/main" id="{09E321DF-AB9B-4CDB-BCDE-CD31F472B43D}"/>
              </a:ext>
            </a:extLst>
          </p:cNvPr>
          <p:cNvSpPr txBox="1"/>
          <p:nvPr/>
        </p:nvSpPr>
        <p:spPr>
          <a:xfrm>
            <a:off x="9596586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131" name="9S TextBox 78">
            <a:extLst>
              <a:ext uri="{FF2B5EF4-FFF2-40B4-BE49-F238E27FC236}">
                <a16:creationId xmlns:a16="http://schemas.microsoft.com/office/drawing/2014/main" id="{34C7C248-A380-4426-BEF8-0403B9DE6352}"/>
              </a:ext>
            </a:extLst>
          </p:cNvPr>
          <p:cNvSpPr txBox="1"/>
          <p:nvPr/>
        </p:nvSpPr>
        <p:spPr>
          <a:xfrm>
            <a:off x="9820797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132" name="1S TextBox 79">
            <a:extLst>
              <a:ext uri="{FF2B5EF4-FFF2-40B4-BE49-F238E27FC236}">
                <a16:creationId xmlns:a16="http://schemas.microsoft.com/office/drawing/2014/main" id="{564D1CA5-71C8-4192-9F18-50FEBE91F9B2}"/>
              </a:ext>
            </a:extLst>
          </p:cNvPr>
          <p:cNvSpPr txBox="1"/>
          <p:nvPr/>
        </p:nvSpPr>
        <p:spPr>
          <a:xfrm>
            <a:off x="9372375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133" name="10S TextBox 78">
            <a:extLst>
              <a:ext uri="{FF2B5EF4-FFF2-40B4-BE49-F238E27FC236}">
                <a16:creationId xmlns:a16="http://schemas.microsoft.com/office/drawing/2014/main" id="{E85EDB5F-98B3-4879-BF7D-12F354EB1746}"/>
              </a:ext>
            </a:extLst>
          </p:cNvPr>
          <p:cNvSpPr txBox="1"/>
          <p:nvPr/>
        </p:nvSpPr>
        <p:spPr>
          <a:xfrm>
            <a:off x="10045008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134" name="11S TextBox 78">
            <a:extLst>
              <a:ext uri="{FF2B5EF4-FFF2-40B4-BE49-F238E27FC236}">
                <a16:creationId xmlns:a16="http://schemas.microsoft.com/office/drawing/2014/main" id="{F2B78947-0A25-46DF-A914-61EB99FE0F8D}"/>
              </a:ext>
            </a:extLst>
          </p:cNvPr>
          <p:cNvSpPr txBox="1"/>
          <p:nvPr/>
        </p:nvSpPr>
        <p:spPr>
          <a:xfrm>
            <a:off x="10269219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135" name="12S TextBox 78">
            <a:extLst>
              <a:ext uri="{FF2B5EF4-FFF2-40B4-BE49-F238E27FC236}">
                <a16:creationId xmlns:a16="http://schemas.microsoft.com/office/drawing/2014/main" id="{D2859429-F8F0-4A0B-A88C-FEF7DBC5E054}"/>
              </a:ext>
            </a:extLst>
          </p:cNvPr>
          <p:cNvSpPr txBox="1"/>
          <p:nvPr/>
        </p:nvSpPr>
        <p:spPr>
          <a:xfrm>
            <a:off x="10493431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742BF47-E5EF-4D18-97CB-E7280DD879D8}"/>
              </a:ext>
            </a:extLst>
          </p:cNvPr>
          <p:cNvGrpSpPr/>
          <p:nvPr/>
        </p:nvGrpSpPr>
        <p:grpSpPr>
          <a:xfrm>
            <a:off x="2135036" y="5473079"/>
            <a:ext cx="628345" cy="649290"/>
            <a:chOff x="2135036" y="5473079"/>
            <a:chExt cx="628345" cy="649290"/>
          </a:xfrm>
        </p:grpSpPr>
        <p:pic>
          <p:nvPicPr>
            <p:cNvPr id="140" name="Picture 139" descr="A close up of a coin&#10;&#10;Description automatically generated">
              <a:extLst>
                <a:ext uri="{FF2B5EF4-FFF2-40B4-BE49-F238E27FC236}">
                  <a16:creationId xmlns:a16="http://schemas.microsoft.com/office/drawing/2014/main" id="{DE97C3B8-30F8-4B0E-9C8B-1CEFFCF1E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/>
          </p:blipFill>
          <p:spPr>
            <a:xfrm>
              <a:off x="2135036" y="5473079"/>
              <a:ext cx="628345" cy="649290"/>
            </a:xfrm>
            <a:prstGeom prst="rect">
              <a:avLst/>
            </a:prstGeom>
          </p:spPr>
        </p:pic>
        <p:sp>
          <p:nvSpPr>
            <p:cNvPr id="141" name="PLAYER Rectangle 32">
              <a:extLst>
                <a:ext uri="{FF2B5EF4-FFF2-40B4-BE49-F238E27FC236}">
                  <a16:creationId xmlns:a16="http://schemas.microsoft.com/office/drawing/2014/main" id="{C8742B57-032A-4BD2-96FE-688DE164A675}"/>
                </a:ext>
              </a:extLst>
            </p:cNvPr>
            <p:cNvSpPr/>
            <p:nvPr/>
          </p:nvSpPr>
          <p:spPr>
            <a:xfrm>
              <a:off x="2289549" y="5505337"/>
              <a:ext cx="319318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1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4FE2C8C-3D5A-4967-8B00-22B8C0A7EB42}"/>
              </a:ext>
            </a:extLst>
          </p:cNvPr>
          <p:cNvGrpSpPr/>
          <p:nvPr/>
        </p:nvGrpSpPr>
        <p:grpSpPr>
          <a:xfrm>
            <a:off x="4365192" y="5473079"/>
            <a:ext cx="628345" cy="649290"/>
            <a:chOff x="4415712" y="5473079"/>
            <a:chExt cx="628345" cy="649290"/>
          </a:xfrm>
        </p:grpSpPr>
        <p:pic>
          <p:nvPicPr>
            <p:cNvPr id="144" name="Picture 143" descr="A close up of a coin&#10;&#10;Description automatically generated">
              <a:extLst>
                <a:ext uri="{FF2B5EF4-FFF2-40B4-BE49-F238E27FC236}">
                  <a16:creationId xmlns:a16="http://schemas.microsoft.com/office/drawing/2014/main" id="{EC422959-21B1-41DE-9B08-040AD6E57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/>
          </p:blipFill>
          <p:spPr>
            <a:xfrm>
              <a:off x="4415712" y="5473079"/>
              <a:ext cx="628345" cy="649290"/>
            </a:xfrm>
            <a:prstGeom prst="rect">
              <a:avLst/>
            </a:prstGeom>
          </p:spPr>
        </p:pic>
        <p:sp>
          <p:nvSpPr>
            <p:cNvPr id="145" name="PLAYER Rectangle 32">
              <a:extLst>
                <a:ext uri="{FF2B5EF4-FFF2-40B4-BE49-F238E27FC236}">
                  <a16:creationId xmlns:a16="http://schemas.microsoft.com/office/drawing/2014/main" id="{0D186291-D13B-4BD6-AF49-001B203FEBC5}"/>
                </a:ext>
              </a:extLst>
            </p:cNvPr>
            <p:cNvSpPr/>
            <p:nvPr/>
          </p:nvSpPr>
          <p:spPr>
            <a:xfrm>
              <a:off x="4570225" y="5505337"/>
              <a:ext cx="319318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2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7D5742E-283B-4F96-A105-E665E5355AD2}"/>
              </a:ext>
            </a:extLst>
          </p:cNvPr>
          <p:cNvGrpSpPr/>
          <p:nvPr/>
        </p:nvGrpSpPr>
        <p:grpSpPr>
          <a:xfrm>
            <a:off x="6595348" y="5473079"/>
            <a:ext cx="628345" cy="649290"/>
            <a:chOff x="6810249" y="5473079"/>
            <a:chExt cx="628345" cy="649290"/>
          </a:xfrm>
        </p:grpSpPr>
        <p:pic>
          <p:nvPicPr>
            <p:cNvPr id="147" name="Picture 146" descr="A close up of a coin&#10;&#10;Description automatically generated">
              <a:extLst>
                <a:ext uri="{FF2B5EF4-FFF2-40B4-BE49-F238E27FC236}">
                  <a16:creationId xmlns:a16="http://schemas.microsoft.com/office/drawing/2014/main" id="{5B213D5E-166E-45E1-9B27-0BB051B9C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/>
          </p:blipFill>
          <p:spPr>
            <a:xfrm>
              <a:off x="6810249" y="5473079"/>
              <a:ext cx="628345" cy="649290"/>
            </a:xfrm>
            <a:prstGeom prst="rect">
              <a:avLst/>
            </a:prstGeom>
          </p:spPr>
        </p:pic>
        <p:sp>
          <p:nvSpPr>
            <p:cNvPr id="148" name="PLAYER Rectangle 32">
              <a:extLst>
                <a:ext uri="{FF2B5EF4-FFF2-40B4-BE49-F238E27FC236}">
                  <a16:creationId xmlns:a16="http://schemas.microsoft.com/office/drawing/2014/main" id="{7F0E7ECC-3C1F-4032-9304-38688C8C5005}"/>
                </a:ext>
              </a:extLst>
            </p:cNvPr>
            <p:cNvSpPr/>
            <p:nvPr/>
          </p:nvSpPr>
          <p:spPr>
            <a:xfrm>
              <a:off x="6934305" y="5505337"/>
              <a:ext cx="380232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3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8D518FD-0E73-41D5-A112-033368482C85}"/>
              </a:ext>
            </a:extLst>
          </p:cNvPr>
          <p:cNvGrpSpPr/>
          <p:nvPr/>
        </p:nvGrpSpPr>
        <p:grpSpPr>
          <a:xfrm>
            <a:off x="8825503" y="5473079"/>
            <a:ext cx="628345" cy="649290"/>
            <a:chOff x="8825503" y="5473079"/>
            <a:chExt cx="628345" cy="649290"/>
          </a:xfrm>
        </p:grpSpPr>
        <p:pic>
          <p:nvPicPr>
            <p:cNvPr id="150" name="Picture 149" descr="A close up of a coin&#10;&#10;Description automatically generated">
              <a:extLst>
                <a:ext uri="{FF2B5EF4-FFF2-40B4-BE49-F238E27FC236}">
                  <a16:creationId xmlns:a16="http://schemas.microsoft.com/office/drawing/2014/main" id="{F290BD48-0CA1-4640-98DF-5E67F5C04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/>
          </p:blipFill>
          <p:spPr>
            <a:xfrm>
              <a:off x="8825503" y="5473079"/>
              <a:ext cx="628345" cy="649290"/>
            </a:xfrm>
            <a:prstGeom prst="rect">
              <a:avLst/>
            </a:prstGeom>
          </p:spPr>
        </p:pic>
        <p:sp>
          <p:nvSpPr>
            <p:cNvPr id="151" name="PLAYER Rectangle 32">
              <a:extLst>
                <a:ext uri="{FF2B5EF4-FFF2-40B4-BE49-F238E27FC236}">
                  <a16:creationId xmlns:a16="http://schemas.microsoft.com/office/drawing/2014/main" id="{26EC7296-E94B-4556-ACEF-7A39F073D538}"/>
                </a:ext>
              </a:extLst>
            </p:cNvPr>
            <p:cNvSpPr/>
            <p:nvPr/>
          </p:nvSpPr>
          <p:spPr>
            <a:xfrm>
              <a:off x="8939139" y="5505337"/>
              <a:ext cx="401072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4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7A36D6AD-F0C3-44E7-8257-BA8E93F3B0DD}"/>
              </a:ext>
            </a:extLst>
          </p:cNvPr>
          <p:cNvSpPr txBox="1"/>
          <p:nvPr/>
        </p:nvSpPr>
        <p:spPr>
          <a:xfrm>
            <a:off x="7632034" y="5287818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869265-809B-4CF4-91AD-9D2E35751FFE}"/>
              </a:ext>
            </a:extLst>
          </p:cNvPr>
          <p:cNvSpPr txBox="1"/>
          <p:nvPr/>
        </p:nvSpPr>
        <p:spPr>
          <a:xfrm>
            <a:off x="9611426" y="5274694"/>
            <a:ext cx="86754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431BB9-CE8F-418C-96C2-64F20A34986E}"/>
              </a:ext>
            </a:extLst>
          </p:cNvPr>
          <p:cNvSpPr txBox="1"/>
          <p:nvPr/>
        </p:nvSpPr>
        <p:spPr>
          <a:xfrm>
            <a:off x="5382857" y="5296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2</a:t>
            </a:r>
          </a:p>
        </p:txBody>
      </p:sp>
      <p:sp>
        <p:nvSpPr>
          <p:cNvPr id="156" name="Rectangle 155">
            <a:hlinkClick r:id="rId11" action="ppaction://hlinksldjump"/>
            <a:extLst>
              <a:ext uri="{FF2B5EF4-FFF2-40B4-BE49-F238E27FC236}">
                <a16:creationId xmlns:a16="http://schemas.microsoft.com/office/drawing/2014/main" id="{A809B630-AB29-41D0-A281-CDBBE18CADD2}"/>
              </a:ext>
            </a:extLst>
          </p:cNvPr>
          <p:cNvSpPr/>
          <p:nvPr/>
        </p:nvSpPr>
        <p:spPr>
          <a:xfrm>
            <a:off x="8941094" y="3981810"/>
            <a:ext cx="151342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PLAY</a:t>
            </a:r>
            <a:endParaRPr lang="en-US" sz="4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pple Boy BTN" panose="020C0904040107040205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D5A3A-13F8-44AE-B387-E9E342C78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9132" y="484701"/>
            <a:ext cx="194479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3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roup 518">
            <a:extLst>
              <a:ext uri="{FF2B5EF4-FFF2-40B4-BE49-F238E27FC236}">
                <a16:creationId xmlns:a16="http://schemas.microsoft.com/office/drawing/2014/main" id="{0EAE31CA-DA6E-4196-BABA-EB4B94540B62}"/>
              </a:ext>
            </a:extLst>
          </p:cNvPr>
          <p:cNvGrpSpPr/>
          <p:nvPr/>
        </p:nvGrpSpPr>
        <p:grpSpPr>
          <a:xfrm>
            <a:off x="8914329" y="5506019"/>
            <a:ext cx="628345" cy="649290"/>
            <a:chOff x="8825503" y="5473079"/>
            <a:chExt cx="628345" cy="649290"/>
          </a:xfrm>
        </p:grpSpPr>
        <p:pic>
          <p:nvPicPr>
            <p:cNvPr id="520" name="Picture 519" descr="A close up of a coin&#10;&#10;Description automatically generated">
              <a:extLst>
                <a:ext uri="{FF2B5EF4-FFF2-40B4-BE49-F238E27FC236}">
                  <a16:creationId xmlns:a16="http://schemas.microsoft.com/office/drawing/2014/main" id="{21F31296-6E6A-46E3-847F-90712AA44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/>
          </p:blipFill>
          <p:spPr>
            <a:xfrm>
              <a:off x="8825503" y="5473079"/>
              <a:ext cx="628345" cy="649290"/>
            </a:xfrm>
            <a:prstGeom prst="rect">
              <a:avLst/>
            </a:prstGeom>
          </p:spPr>
        </p:pic>
        <p:sp>
          <p:nvSpPr>
            <p:cNvPr id="521" name="PLAYER Rectangle 32">
              <a:extLst>
                <a:ext uri="{FF2B5EF4-FFF2-40B4-BE49-F238E27FC236}">
                  <a16:creationId xmlns:a16="http://schemas.microsoft.com/office/drawing/2014/main" id="{E2D9FCBD-F205-4A30-8506-26EAECD60997}"/>
                </a:ext>
              </a:extLst>
            </p:cNvPr>
            <p:cNvSpPr/>
            <p:nvPr/>
          </p:nvSpPr>
          <p:spPr>
            <a:xfrm>
              <a:off x="8939139" y="5505337"/>
              <a:ext cx="401072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4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08D8B23-A881-45B2-B21C-9E6BAFDF4662}"/>
              </a:ext>
            </a:extLst>
          </p:cNvPr>
          <p:cNvGrpSpPr/>
          <p:nvPr/>
        </p:nvGrpSpPr>
        <p:grpSpPr>
          <a:xfrm>
            <a:off x="6763109" y="5537023"/>
            <a:ext cx="628345" cy="649290"/>
            <a:chOff x="6810249" y="5473079"/>
            <a:chExt cx="628345" cy="649290"/>
          </a:xfrm>
        </p:grpSpPr>
        <p:pic>
          <p:nvPicPr>
            <p:cNvPr id="517" name="Picture 516" descr="A close up of a coin&#10;&#10;Description automatically generated">
              <a:extLst>
                <a:ext uri="{FF2B5EF4-FFF2-40B4-BE49-F238E27FC236}">
                  <a16:creationId xmlns:a16="http://schemas.microsoft.com/office/drawing/2014/main" id="{C2536CB3-0BE9-4FAD-B43E-35149481A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/>
          </p:blipFill>
          <p:spPr>
            <a:xfrm>
              <a:off x="6810249" y="5473079"/>
              <a:ext cx="628345" cy="649290"/>
            </a:xfrm>
            <a:prstGeom prst="rect">
              <a:avLst/>
            </a:prstGeom>
          </p:spPr>
        </p:pic>
        <p:sp>
          <p:nvSpPr>
            <p:cNvPr id="518" name="PLAYER Rectangle 32">
              <a:extLst>
                <a:ext uri="{FF2B5EF4-FFF2-40B4-BE49-F238E27FC236}">
                  <a16:creationId xmlns:a16="http://schemas.microsoft.com/office/drawing/2014/main" id="{893E9E79-F896-46D6-8EB4-44116D019166}"/>
                </a:ext>
              </a:extLst>
            </p:cNvPr>
            <p:cNvSpPr/>
            <p:nvPr/>
          </p:nvSpPr>
          <p:spPr>
            <a:xfrm>
              <a:off x="6934305" y="5505337"/>
              <a:ext cx="380232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3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E0F84946-F6E7-42E1-9932-2EFDFEC1F7CB}"/>
              </a:ext>
            </a:extLst>
          </p:cNvPr>
          <p:cNvGrpSpPr/>
          <p:nvPr/>
        </p:nvGrpSpPr>
        <p:grpSpPr>
          <a:xfrm>
            <a:off x="4584760" y="5524498"/>
            <a:ext cx="628345" cy="649290"/>
            <a:chOff x="4415712" y="5473079"/>
            <a:chExt cx="628345" cy="649290"/>
          </a:xfrm>
        </p:grpSpPr>
        <p:pic>
          <p:nvPicPr>
            <p:cNvPr id="514" name="Picture 513" descr="A close up of a coin&#10;&#10;Description automatically generated">
              <a:extLst>
                <a:ext uri="{FF2B5EF4-FFF2-40B4-BE49-F238E27FC236}">
                  <a16:creationId xmlns:a16="http://schemas.microsoft.com/office/drawing/2014/main" id="{C38248F2-8103-4E58-AB8E-AEAA113C2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/>
          </p:blipFill>
          <p:spPr>
            <a:xfrm>
              <a:off x="4415712" y="5473079"/>
              <a:ext cx="628345" cy="649290"/>
            </a:xfrm>
            <a:prstGeom prst="rect">
              <a:avLst/>
            </a:prstGeom>
          </p:spPr>
        </p:pic>
        <p:sp>
          <p:nvSpPr>
            <p:cNvPr id="515" name="PLAYER Rectangle 32">
              <a:extLst>
                <a:ext uri="{FF2B5EF4-FFF2-40B4-BE49-F238E27FC236}">
                  <a16:creationId xmlns:a16="http://schemas.microsoft.com/office/drawing/2014/main" id="{776D65BD-64A1-4842-A633-78E66B11B2C7}"/>
                </a:ext>
              </a:extLst>
            </p:cNvPr>
            <p:cNvSpPr/>
            <p:nvPr/>
          </p:nvSpPr>
          <p:spPr>
            <a:xfrm>
              <a:off x="4570225" y="5505337"/>
              <a:ext cx="319318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2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C5B8FD0A-0FC6-4A8F-81D0-97DC121675C7}"/>
              </a:ext>
            </a:extLst>
          </p:cNvPr>
          <p:cNvGrpSpPr/>
          <p:nvPr/>
        </p:nvGrpSpPr>
        <p:grpSpPr>
          <a:xfrm>
            <a:off x="2293996" y="5505337"/>
            <a:ext cx="628345" cy="649290"/>
            <a:chOff x="2135036" y="5473079"/>
            <a:chExt cx="628345" cy="649290"/>
          </a:xfrm>
        </p:grpSpPr>
        <p:pic>
          <p:nvPicPr>
            <p:cNvPr id="510" name="Picture 509" descr="A close up of a coin&#10;&#10;Description automatically generated">
              <a:extLst>
                <a:ext uri="{FF2B5EF4-FFF2-40B4-BE49-F238E27FC236}">
                  <a16:creationId xmlns:a16="http://schemas.microsoft.com/office/drawing/2014/main" id="{2729B6F0-1FD9-4A5D-B48E-3C7CD622C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/>
          </p:blipFill>
          <p:spPr>
            <a:xfrm>
              <a:off x="2135036" y="5473079"/>
              <a:ext cx="628345" cy="649290"/>
            </a:xfrm>
            <a:prstGeom prst="rect">
              <a:avLst/>
            </a:prstGeom>
          </p:spPr>
        </p:pic>
        <p:sp>
          <p:nvSpPr>
            <p:cNvPr id="511" name="PLAYER Rectangle 32">
              <a:extLst>
                <a:ext uri="{FF2B5EF4-FFF2-40B4-BE49-F238E27FC236}">
                  <a16:creationId xmlns:a16="http://schemas.microsoft.com/office/drawing/2014/main" id="{4B4BAD02-783A-4DCE-B977-6380158BD494}"/>
                </a:ext>
              </a:extLst>
            </p:cNvPr>
            <p:cNvSpPr/>
            <p:nvPr/>
          </p:nvSpPr>
          <p:spPr>
            <a:xfrm>
              <a:off x="2289549" y="5505337"/>
              <a:ext cx="319318" cy="5847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3200" b="1" dirty="0">
                  <a:ln w="12700" cmpd="sng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Apple Boy BTN" panose="020C0904040107040205" pitchFamily="34" charset="0"/>
                </a:rPr>
                <a:t>1</a:t>
              </a:r>
              <a:endPara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endParaRPr>
            </a:p>
          </p:txBody>
        </p:sp>
      </p:grpSp>
      <p:pic>
        <p:nvPicPr>
          <p:cNvPr id="2" name="1 Picture 102">
            <a:extLst>
              <a:ext uri="{FF2B5EF4-FFF2-40B4-BE49-F238E27FC236}">
                <a16:creationId xmlns:a16="http://schemas.microsoft.com/office/drawing/2014/main" id="{E45E34AE-91F7-4097-A128-EB2C121BF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/>
        </p:blipFill>
        <p:spPr>
          <a:xfrm>
            <a:off x="498692" y="2403861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3" name="2 Picture 101">
            <a:extLst>
              <a:ext uri="{FF2B5EF4-FFF2-40B4-BE49-F238E27FC236}">
                <a16:creationId xmlns:a16="http://schemas.microsoft.com/office/drawing/2014/main" id="{F7B52656-061F-41B9-ACED-F75A6CCBA0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r="1412" b="-5730"/>
          <a:stretch/>
        </p:blipFill>
        <p:spPr>
          <a:xfrm>
            <a:off x="490244" y="2397030"/>
            <a:ext cx="1799628" cy="1455159"/>
          </a:xfrm>
          <a:prstGeom prst="rect">
            <a:avLst/>
          </a:prstGeom>
          <a:ln>
            <a:noFill/>
          </a:ln>
        </p:spPr>
      </p:pic>
      <p:pic>
        <p:nvPicPr>
          <p:cNvPr id="4" name="3 Picture 99">
            <a:extLst>
              <a:ext uri="{FF2B5EF4-FFF2-40B4-BE49-F238E27FC236}">
                <a16:creationId xmlns:a16="http://schemas.microsoft.com/office/drawing/2014/main" id="{112E4055-BC5C-4E73-B6C7-3869D2528A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t="4540" r="1767" b="122"/>
          <a:stretch/>
        </p:blipFill>
        <p:spPr>
          <a:xfrm>
            <a:off x="498692" y="2403861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5" name="4 Picture 98">
            <a:extLst>
              <a:ext uri="{FF2B5EF4-FFF2-40B4-BE49-F238E27FC236}">
                <a16:creationId xmlns:a16="http://schemas.microsoft.com/office/drawing/2014/main" id="{AC6B789A-C922-48EB-A290-C023CD6B3C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/>
        </p:blipFill>
        <p:spPr>
          <a:xfrm>
            <a:off x="574614" y="2472501"/>
            <a:ext cx="1630889" cy="1304216"/>
          </a:xfrm>
          <a:prstGeom prst="rect">
            <a:avLst/>
          </a:prstGeom>
          <a:ln>
            <a:noFill/>
          </a:ln>
        </p:spPr>
      </p:pic>
      <p:pic>
        <p:nvPicPr>
          <p:cNvPr id="6" name="5 Picture 103">
            <a:extLst>
              <a:ext uri="{FF2B5EF4-FFF2-40B4-BE49-F238E27FC236}">
                <a16:creationId xmlns:a16="http://schemas.microsoft.com/office/drawing/2014/main" id="{EFC46533-BF55-4168-894C-7E253C9699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/>
        </p:blipFill>
        <p:spPr>
          <a:xfrm>
            <a:off x="606775" y="2397030"/>
            <a:ext cx="1566566" cy="1455159"/>
          </a:xfrm>
          <a:prstGeom prst="rect">
            <a:avLst/>
          </a:prstGeom>
          <a:ln>
            <a:noFill/>
          </a:ln>
        </p:spPr>
      </p:pic>
      <p:pic>
        <p:nvPicPr>
          <p:cNvPr id="7" name="6 Picture 100">
            <a:extLst>
              <a:ext uri="{FF2B5EF4-FFF2-40B4-BE49-F238E27FC236}">
                <a16:creationId xmlns:a16="http://schemas.microsoft.com/office/drawing/2014/main" id="{194CC126-48AF-42C1-ACBE-81DAAC60EE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/>
        </p:blipFill>
        <p:spPr>
          <a:xfrm>
            <a:off x="370855" y="2351403"/>
            <a:ext cx="2038407" cy="1546413"/>
          </a:xfrm>
          <a:prstGeom prst="rect">
            <a:avLst/>
          </a:prstGeom>
          <a:ln>
            <a:noFill/>
          </a:ln>
        </p:spPr>
      </p:pic>
      <p:sp>
        <p:nvSpPr>
          <p:cNvPr id="33" name="RESET ALL Rectangle 32">
            <a:extLst>
              <a:ext uri="{FF2B5EF4-FFF2-40B4-BE49-F238E27FC236}">
                <a16:creationId xmlns:a16="http://schemas.microsoft.com/office/drawing/2014/main" id="{59D4CC8C-7AE5-42D5-8115-2B29E5A0388B}"/>
              </a:ext>
            </a:extLst>
          </p:cNvPr>
          <p:cNvSpPr/>
          <p:nvPr/>
        </p:nvSpPr>
        <p:spPr>
          <a:xfrm>
            <a:off x="5044815" y="2977291"/>
            <a:ext cx="19239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RESET ALL</a:t>
            </a: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7FEABC9B-202D-4C94-9FFE-BB5F880CD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6" y="1989253"/>
            <a:ext cx="2203205" cy="227071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0723361-41F4-4E5A-B4A0-B02DAAD78D41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34058" y="2368609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10" name="Freeform: Shape 204">
              <a:extLst>
                <a:ext uri="{FF2B5EF4-FFF2-40B4-BE49-F238E27FC236}">
                  <a16:creationId xmlns:a16="http://schemas.microsoft.com/office/drawing/2014/main" id="{369EFF92-1BF9-4F68-9A74-4AF5F95F3E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2612B49-BB96-46D7-9A15-BC9287C37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21B6392-86F2-45A8-9C46-CF69999D33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612535-3D2D-40DB-8AD6-084619464219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34058" y="2368609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14" name="Freeform: Shape 208">
              <a:extLst>
                <a:ext uri="{FF2B5EF4-FFF2-40B4-BE49-F238E27FC236}">
                  <a16:creationId xmlns:a16="http://schemas.microsoft.com/office/drawing/2014/main" id="{612E3664-6AEF-4CAB-9441-8536F8630B2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AFCC5F-B587-4DAE-8480-98C35559D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12FE4B-1BF0-4D94-B676-B5F2561D8A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D466F3-6A9E-4376-B137-6B1BF80E1136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34058" y="2368609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18" name="Freeform: Shape 212">
              <a:extLst>
                <a:ext uri="{FF2B5EF4-FFF2-40B4-BE49-F238E27FC236}">
                  <a16:creationId xmlns:a16="http://schemas.microsoft.com/office/drawing/2014/main" id="{43C84490-EE7F-43CA-A487-289101DBB80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864AE2-24C0-4786-AE93-0F95453D2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84CD4C-532F-48D6-A40A-EDA876FED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029CE5-8E64-4DE3-93DB-D3E4B28351F2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34058" y="2368609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22" name="Freeform: Shape 216">
              <a:extLst>
                <a:ext uri="{FF2B5EF4-FFF2-40B4-BE49-F238E27FC236}">
                  <a16:creationId xmlns:a16="http://schemas.microsoft.com/office/drawing/2014/main" id="{5775EC87-9930-4F80-BB5C-D060FD0B73F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C8F5CAA-FE05-49F0-943B-95D380D7B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3DD0E2-A17F-4759-8E5C-575A19F3EB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76A63D-BEB5-40A7-81C5-665B0D99746B}"/>
              </a:ext>
            </a:extLst>
          </p:cNvPr>
          <p:cNvGrpSpPr>
            <a:grpSpLocks noChangeAspect="1"/>
          </p:cNvGrpSpPr>
          <p:nvPr/>
        </p:nvGrpSpPr>
        <p:grpSpPr>
          <a:xfrm>
            <a:off x="634058" y="2368609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26" name="Freeform: Shape 220">
              <a:extLst>
                <a:ext uri="{FF2B5EF4-FFF2-40B4-BE49-F238E27FC236}">
                  <a16:creationId xmlns:a16="http://schemas.microsoft.com/office/drawing/2014/main" id="{ADD667A5-8B5D-454F-B303-04D700283F2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EFA7AE-3724-4561-AA12-E7F4F52097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3AB8CD-0058-4C08-9B70-6DCD8BF80C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3971B3-DAA5-4E19-B1C9-8D39BE53B0CD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34058" y="2368609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0" name="Freeform: Shape 224">
              <a:extLst>
                <a:ext uri="{FF2B5EF4-FFF2-40B4-BE49-F238E27FC236}">
                  <a16:creationId xmlns:a16="http://schemas.microsoft.com/office/drawing/2014/main" id="{C5166F22-BF89-4998-85C5-E53ADCB2BE6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79E69F-D574-4EB2-8DAB-13545CF060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825C78-3C05-47B1-8D05-35A8D668EE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3" name="1 Picture 102">
            <a:extLst>
              <a:ext uri="{FF2B5EF4-FFF2-40B4-BE49-F238E27FC236}">
                <a16:creationId xmlns:a16="http://schemas.microsoft.com/office/drawing/2014/main" id="{A2ECE1F5-3561-4A18-9795-78CBD20D0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/>
        </p:blipFill>
        <p:spPr>
          <a:xfrm>
            <a:off x="2905671" y="1748313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314" name="2 Picture 101">
            <a:extLst>
              <a:ext uri="{FF2B5EF4-FFF2-40B4-BE49-F238E27FC236}">
                <a16:creationId xmlns:a16="http://schemas.microsoft.com/office/drawing/2014/main" id="{CE600A65-775D-47C7-A469-86376637D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r="1412" b="-5730"/>
          <a:stretch/>
        </p:blipFill>
        <p:spPr>
          <a:xfrm>
            <a:off x="2897223" y="1741482"/>
            <a:ext cx="1799628" cy="1455159"/>
          </a:xfrm>
          <a:prstGeom prst="rect">
            <a:avLst/>
          </a:prstGeom>
          <a:ln>
            <a:noFill/>
          </a:ln>
        </p:spPr>
      </p:pic>
      <p:pic>
        <p:nvPicPr>
          <p:cNvPr id="315" name="3 Picture 99">
            <a:extLst>
              <a:ext uri="{FF2B5EF4-FFF2-40B4-BE49-F238E27FC236}">
                <a16:creationId xmlns:a16="http://schemas.microsoft.com/office/drawing/2014/main" id="{B6E29841-7E32-4E43-9560-EE879A639E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t="4540" r="1767" b="122"/>
          <a:stretch/>
        </p:blipFill>
        <p:spPr>
          <a:xfrm>
            <a:off x="2905671" y="1748313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316" name="4 Picture 98">
            <a:extLst>
              <a:ext uri="{FF2B5EF4-FFF2-40B4-BE49-F238E27FC236}">
                <a16:creationId xmlns:a16="http://schemas.microsoft.com/office/drawing/2014/main" id="{C47CAF3E-C7EC-4D65-B6AF-085B940535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/>
        </p:blipFill>
        <p:spPr>
          <a:xfrm>
            <a:off x="2981593" y="1816953"/>
            <a:ext cx="1630889" cy="1304216"/>
          </a:xfrm>
          <a:prstGeom prst="rect">
            <a:avLst/>
          </a:prstGeom>
          <a:ln>
            <a:noFill/>
          </a:ln>
        </p:spPr>
      </p:pic>
      <p:pic>
        <p:nvPicPr>
          <p:cNvPr id="317" name="5 Picture 103">
            <a:extLst>
              <a:ext uri="{FF2B5EF4-FFF2-40B4-BE49-F238E27FC236}">
                <a16:creationId xmlns:a16="http://schemas.microsoft.com/office/drawing/2014/main" id="{74FBEE7A-57A5-41A0-8A3E-9BBC62D38D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/>
        </p:blipFill>
        <p:spPr>
          <a:xfrm>
            <a:off x="3013754" y="1741482"/>
            <a:ext cx="1566566" cy="1455159"/>
          </a:xfrm>
          <a:prstGeom prst="rect">
            <a:avLst/>
          </a:prstGeom>
          <a:ln>
            <a:noFill/>
          </a:ln>
        </p:spPr>
      </p:pic>
      <p:pic>
        <p:nvPicPr>
          <p:cNvPr id="318" name="6 Picture 100">
            <a:extLst>
              <a:ext uri="{FF2B5EF4-FFF2-40B4-BE49-F238E27FC236}">
                <a16:creationId xmlns:a16="http://schemas.microsoft.com/office/drawing/2014/main" id="{C0C4F928-1C6C-4CDD-B077-31890D2C28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/>
        </p:blipFill>
        <p:spPr>
          <a:xfrm>
            <a:off x="2777834" y="1695855"/>
            <a:ext cx="2038407" cy="1546413"/>
          </a:xfrm>
          <a:prstGeom prst="rect">
            <a:avLst/>
          </a:prstGeom>
          <a:ln>
            <a:noFill/>
          </a:ln>
        </p:spPr>
      </p:pic>
      <p:pic>
        <p:nvPicPr>
          <p:cNvPr id="319" name="Picture 318" descr="A close up of a logo&#10;&#10;Description automatically generated">
            <a:extLst>
              <a:ext uri="{FF2B5EF4-FFF2-40B4-BE49-F238E27FC236}">
                <a16:creationId xmlns:a16="http://schemas.microsoft.com/office/drawing/2014/main" id="{30C56A30-CB0B-4758-A91B-3F65AB1EF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35" y="1333705"/>
            <a:ext cx="2203205" cy="2270713"/>
          </a:xfrm>
          <a:prstGeom prst="rect">
            <a:avLst/>
          </a:prstGeom>
        </p:spPr>
      </p:pic>
      <p:grpSp>
        <p:nvGrpSpPr>
          <p:cNvPr id="320" name="Group 319">
            <a:extLst>
              <a:ext uri="{FF2B5EF4-FFF2-40B4-BE49-F238E27FC236}">
                <a16:creationId xmlns:a16="http://schemas.microsoft.com/office/drawing/2014/main" id="{709EBEDA-9FFD-4C24-8F2D-96178ECC79A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041037" y="17130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21" name="Freeform: Shape 204">
              <a:extLst>
                <a:ext uri="{FF2B5EF4-FFF2-40B4-BE49-F238E27FC236}">
                  <a16:creationId xmlns:a16="http://schemas.microsoft.com/office/drawing/2014/main" id="{670D4FEE-BAD7-4687-8BF0-123ED30597D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CE2699A8-887C-4273-A3A2-7B4DA13F50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9ECE920E-FF1E-4DD0-B4E4-E54ED18653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315F4A83-0ACC-42C3-9330-1AB4FB27F9B3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3041037" y="17130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25" name="Freeform: Shape 208">
              <a:extLst>
                <a:ext uri="{FF2B5EF4-FFF2-40B4-BE49-F238E27FC236}">
                  <a16:creationId xmlns:a16="http://schemas.microsoft.com/office/drawing/2014/main" id="{AB01F80B-F15E-4E9A-AE33-F9F7FCB0A31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59D96366-5D74-4ED6-A4CC-8807D3C760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BAE2102-600E-4B04-B779-A6E7B9DC9B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A34727C5-ADC0-4217-823F-33BEDEFA58B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3041037" y="17130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29" name="Freeform: Shape 212">
              <a:extLst>
                <a:ext uri="{FF2B5EF4-FFF2-40B4-BE49-F238E27FC236}">
                  <a16:creationId xmlns:a16="http://schemas.microsoft.com/office/drawing/2014/main" id="{21923B60-98A2-42F2-9B8E-4157D3C60BA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C4C9DC42-9033-4D92-8295-5EE75CEE9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A718890B-6E33-4C8D-B8E0-AA00EC10BD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861D338B-F3FE-498B-ACB7-19D38E8BFB71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3041037" y="17130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33" name="Freeform: Shape 216">
              <a:extLst>
                <a:ext uri="{FF2B5EF4-FFF2-40B4-BE49-F238E27FC236}">
                  <a16:creationId xmlns:a16="http://schemas.microsoft.com/office/drawing/2014/main" id="{1C5AC95B-5D58-4E3E-ABFF-47B3626D4AB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06664302-B9C0-42CB-AAA8-4BB93FFB06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A8AA418-A7BD-4381-9701-9F4D005637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9B89308-D7AF-45B3-B547-09B1A38F8827}"/>
              </a:ext>
            </a:extLst>
          </p:cNvPr>
          <p:cNvGrpSpPr>
            <a:grpSpLocks noChangeAspect="1"/>
          </p:cNvGrpSpPr>
          <p:nvPr/>
        </p:nvGrpSpPr>
        <p:grpSpPr>
          <a:xfrm>
            <a:off x="3041037" y="17130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37" name="Freeform: Shape 220">
              <a:extLst>
                <a:ext uri="{FF2B5EF4-FFF2-40B4-BE49-F238E27FC236}">
                  <a16:creationId xmlns:a16="http://schemas.microsoft.com/office/drawing/2014/main" id="{5D1BD5BC-5F49-470A-89DC-001E2254548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79C3D97-F546-4711-972D-A73FADBE6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15F91EB-E689-4AE5-8499-EFC96D38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C06D584-C7DE-442A-8911-DC308131DA8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041037" y="17130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41" name="Freeform: Shape 224">
              <a:extLst>
                <a:ext uri="{FF2B5EF4-FFF2-40B4-BE49-F238E27FC236}">
                  <a16:creationId xmlns:a16="http://schemas.microsoft.com/office/drawing/2014/main" id="{FC824A8B-57E5-4CA8-BA48-EB28B1211AA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91521FCE-4568-4AC4-8B63-85EAC7FD37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02FB80B0-FBBF-485E-B03D-D173A856CC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4" name="1 Picture 102">
            <a:extLst>
              <a:ext uri="{FF2B5EF4-FFF2-40B4-BE49-F238E27FC236}">
                <a16:creationId xmlns:a16="http://schemas.microsoft.com/office/drawing/2014/main" id="{3A488E5D-7AE9-411D-B558-48F4BD76F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/>
        </p:blipFill>
        <p:spPr>
          <a:xfrm>
            <a:off x="5340566" y="1092765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345" name="2 Picture 101">
            <a:extLst>
              <a:ext uri="{FF2B5EF4-FFF2-40B4-BE49-F238E27FC236}">
                <a16:creationId xmlns:a16="http://schemas.microsoft.com/office/drawing/2014/main" id="{B3BF8DB0-FAC0-45EC-AFCB-5FADE5449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r="1412" b="-5730"/>
          <a:stretch/>
        </p:blipFill>
        <p:spPr>
          <a:xfrm>
            <a:off x="5332118" y="1085934"/>
            <a:ext cx="1799628" cy="1455159"/>
          </a:xfrm>
          <a:prstGeom prst="rect">
            <a:avLst/>
          </a:prstGeom>
          <a:ln>
            <a:noFill/>
          </a:ln>
        </p:spPr>
      </p:pic>
      <p:pic>
        <p:nvPicPr>
          <p:cNvPr id="346" name="3 Picture 99">
            <a:extLst>
              <a:ext uri="{FF2B5EF4-FFF2-40B4-BE49-F238E27FC236}">
                <a16:creationId xmlns:a16="http://schemas.microsoft.com/office/drawing/2014/main" id="{3F67C1AE-2150-4D83-A680-E4FEDFFA4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t="4540" r="1767" b="122"/>
          <a:stretch/>
        </p:blipFill>
        <p:spPr>
          <a:xfrm>
            <a:off x="5340566" y="1092765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347" name="4 Picture 98">
            <a:extLst>
              <a:ext uri="{FF2B5EF4-FFF2-40B4-BE49-F238E27FC236}">
                <a16:creationId xmlns:a16="http://schemas.microsoft.com/office/drawing/2014/main" id="{52ABA393-9499-42E1-AECE-EBDFAFA199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/>
        </p:blipFill>
        <p:spPr>
          <a:xfrm>
            <a:off x="5416488" y="1161405"/>
            <a:ext cx="1630889" cy="1304216"/>
          </a:xfrm>
          <a:prstGeom prst="rect">
            <a:avLst/>
          </a:prstGeom>
          <a:ln>
            <a:noFill/>
          </a:ln>
        </p:spPr>
      </p:pic>
      <p:pic>
        <p:nvPicPr>
          <p:cNvPr id="348" name="5 Picture 103">
            <a:extLst>
              <a:ext uri="{FF2B5EF4-FFF2-40B4-BE49-F238E27FC236}">
                <a16:creationId xmlns:a16="http://schemas.microsoft.com/office/drawing/2014/main" id="{6242F8C1-7344-4DD7-8D52-5754C08F2A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/>
        </p:blipFill>
        <p:spPr>
          <a:xfrm>
            <a:off x="5448649" y="1085934"/>
            <a:ext cx="1566566" cy="1455159"/>
          </a:xfrm>
          <a:prstGeom prst="rect">
            <a:avLst/>
          </a:prstGeom>
          <a:ln>
            <a:noFill/>
          </a:ln>
        </p:spPr>
      </p:pic>
      <p:pic>
        <p:nvPicPr>
          <p:cNvPr id="349" name="6 Picture 100">
            <a:extLst>
              <a:ext uri="{FF2B5EF4-FFF2-40B4-BE49-F238E27FC236}">
                <a16:creationId xmlns:a16="http://schemas.microsoft.com/office/drawing/2014/main" id="{A44EF8B9-97F3-4314-9BAE-967C0967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/>
        </p:blipFill>
        <p:spPr>
          <a:xfrm>
            <a:off x="5212729" y="1040307"/>
            <a:ext cx="2038407" cy="1546413"/>
          </a:xfrm>
          <a:prstGeom prst="rect">
            <a:avLst/>
          </a:prstGeom>
          <a:ln>
            <a:noFill/>
          </a:ln>
        </p:spPr>
      </p:pic>
      <p:pic>
        <p:nvPicPr>
          <p:cNvPr id="350" name="Picture 349" descr="A close up of a logo&#10;&#10;Description automatically generated">
            <a:extLst>
              <a:ext uri="{FF2B5EF4-FFF2-40B4-BE49-F238E27FC236}">
                <a16:creationId xmlns:a16="http://schemas.microsoft.com/office/drawing/2014/main" id="{006DF7AF-C13C-4960-862D-EE6B240F3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0" y="678157"/>
            <a:ext cx="2203205" cy="2270713"/>
          </a:xfrm>
          <a:prstGeom prst="rect">
            <a:avLst/>
          </a:prstGeom>
        </p:spPr>
      </p:pic>
      <p:grpSp>
        <p:nvGrpSpPr>
          <p:cNvPr id="351" name="Group 350">
            <a:extLst>
              <a:ext uri="{FF2B5EF4-FFF2-40B4-BE49-F238E27FC236}">
                <a16:creationId xmlns:a16="http://schemas.microsoft.com/office/drawing/2014/main" id="{7D828590-09C7-4859-A2C9-16CA0F8223AB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5475932" y="1057513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52" name="Freeform: Shape 204">
              <a:extLst>
                <a:ext uri="{FF2B5EF4-FFF2-40B4-BE49-F238E27FC236}">
                  <a16:creationId xmlns:a16="http://schemas.microsoft.com/office/drawing/2014/main" id="{8F5110C6-0951-44AE-854A-42635CDEE6C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881D78C4-9B76-4014-A763-A878D4B5E5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C244F8AE-25F8-44F1-B833-3EC2441DF1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9FA914F-7BB2-4802-8707-287C60B6EA3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5475932" y="1057513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56" name="Freeform: Shape 208">
              <a:extLst>
                <a:ext uri="{FF2B5EF4-FFF2-40B4-BE49-F238E27FC236}">
                  <a16:creationId xmlns:a16="http://schemas.microsoft.com/office/drawing/2014/main" id="{EA64B687-CD7F-4449-A57F-4908C2C8DE3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0B0B3FD-3642-43CD-8C7C-5634A05729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06041519-233F-41E0-ACC4-DAB150DD2D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32DB666-8ECE-4A82-8A20-DDE271C5B928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5475932" y="1057513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60" name="Freeform: Shape 212">
              <a:extLst>
                <a:ext uri="{FF2B5EF4-FFF2-40B4-BE49-F238E27FC236}">
                  <a16:creationId xmlns:a16="http://schemas.microsoft.com/office/drawing/2014/main" id="{C50845E1-C2D4-4CA3-8BEE-D1A25D32AC4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CD5C28A-7B66-4BBC-A18F-D243D96C43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50FDEDC9-76CB-4D93-82C8-FD1D388DB7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F2295A06-8D18-46B0-A848-30EE594DE6A1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5475932" y="1057513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64" name="Freeform: Shape 216">
              <a:extLst>
                <a:ext uri="{FF2B5EF4-FFF2-40B4-BE49-F238E27FC236}">
                  <a16:creationId xmlns:a16="http://schemas.microsoft.com/office/drawing/2014/main" id="{6DCD5455-0C56-4A05-9166-E7B5213D59C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2141EF0C-FD30-45C8-AE8D-4697FB86D4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DA8038BC-CD02-45BE-8EE0-3F61B076C9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87384540-7B31-4ADE-996B-AC0ABDAF8B70}"/>
              </a:ext>
            </a:extLst>
          </p:cNvPr>
          <p:cNvGrpSpPr>
            <a:grpSpLocks noChangeAspect="1"/>
          </p:cNvGrpSpPr>
          <p:nvPr/>
        </p:nvGrpSpPr>
        <p:grpSpPr>
          <a:xfrm>
            <a:off x="5475932" y="1057513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68" name="Freeform: Shape 220">
              <a:extLst>
                <a:ext uri="{FF2B5EF4-FFF2-40B4-BE49-F238E27FC236}">
                  <a16:creationId xmlns:a16="http://schemas.microsoft.com/office/drawing/2014/main" id="{15F3CD4A-39D9-457A-A81A-F8DA188D80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8EBC5CD-7743-415C-86EC-B99477D15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88E5F28F-0FED-4C99-9DBE-B875F02AB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DB99A2ED-39D9-4CCE-A70D-FD5CF22F3659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5475932" y="1057513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72" name="Freeform: Shape 224">
              <a:extLst>
                <a:ext uri="{FF2B5EF4-FFF2-40B4-BE49-F238E27FC236}">
                  <a16:creationId xmlns:a16="http://schemas.microsoft.com/office/drawing/2014/main" id="{3CD139F0-3EB8-410F-8DAE-08BF3E86B5E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0A00D549-1DA8-4718-8DF8-E275D1FD1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E6B57245-A97C-44B8-B6D1-9F13B99F4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5" name="1 Picture 102">
            <a:extLst>
              <a:ext uri="{FF2B5EF4-FFF2-40B4-BE49-F238E27FC236}">
                <a16:creationId xmlns:a16="http://schemas.microsoft.com/office/drawing/2014/main" id="{36BD00BE-1193-4B22-AAE2-95923986F3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/>
        </p:blipFill>
        <p:spPr>
          <a:xfrm>
            <a:off x="7701172" y="1813513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376" name="2 Picture 101">
            <a:extLst>
              <a:ext uri="{FF2B5EF4-FFF2-40B4-BE49-F238E27FC236}">
                <a16:creationId xmlns:a16="http://schemas.microsoft.com/office/drawing/2014/main" id="{2A40A14E-6ABF-43B3-96A7-8B6DE5DE4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r="1412" b="-5730"/>
          <a:stretch/>
        </p:blipFill>
        <p:spPr>
          <a:xfrm>
            <a:off x="7692724" y="1806682"/>
            <a:ext cx="1799628" cy="1455159"/>
          </a:xfrm>
          <a:prstGeom prst="rect">
            <a:avLst/>
          </a:prstGeom>
          <a:ln>
            <a:noFill/>
          </a:ln>
        </p:spPr>
      </p:pic>
      <p:pic>
        <p:nvPicPr>
          <p:cNvPr id="377" name="3 Picture 99">
            <a:extLst>
              <a:ext uri="{FF2B5EF4-FFF2-40B4-BE49-F238E27FC236}">
                <a16:creationId xmlns:a16="http://schemas.microsoft.com/office/drawing/2014/main" id="{65300AF4-8997-460A-A639-C3D0599FA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t="4540" r="1767" b="122"/>
          <a:stretch/>
        </p:blipFill>
        <p:spPr>
          <a:xfrm>
            <a:off x="7701172" y="1813513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378" name="4 Picture 98">
            <a:extLst>
              <a:ext uri="{FF2B5EF4-FFF2-40B4-BE49-F238E27FC236}">
                <a16:creationId xmlns:a16="http://schemas.microsoft.com/office/drawing/2014/main" id="{DA5C55F9-01AB-44C2-8B13-D5BF6778E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/>
        </p:blipFill>
        <p:spPr>
          <a:xfrm>
            <a:off x="7777094" y="1882153"/>
            <a:ext cx="1630889" cy="1304216"/>
          </a:xfrm>
          <a:prstGeom prst="rect">
            <a:avLst/>
          </a:prstGeom>
          <a:ln>
            <a:noFill/>
          </a:ln>
        </p:spPr>
      </p:pic>
      <p:pic>
        <p:nvPicPr>
          <p:cNvPr id="379" name="5 Picture 103">
            <a:extLst>
              <a:ext uri="{FF2B5EF4-FFF2-40B4-BE49-F238E27FC236}">
                <a16:creationId xmlns:a16="http://schemas.microsoft.com/office/drawing/2014/main" id="{E916CDC7-900C-4AB9-8109-1CDBE49416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/>
        </p:blipFill>
        <p:spPr>
          <a:xfrm>
            <a:off x="7809255" y="1806682"/>
            <a:ext cx="1566566" cy="1455159"/>
          </a:xfrm>
          <a:prstGeom prst="rect">
            <a:avLst/>
          </a:prstGeom>
          <a:ln>
            <a:noFill/>
          </a:ln>
        </p:spPr>
      </p:pic>
      <p:pic>
        <p:nvPicPr>
          <p:cNvPr id="380" name="6 Picture 100">
            <a:extLst>
              <a:ext uri="{FF2B5EF4-FFF2-40B4-BE49-F238E27FC236}">
                <a16:creationId xmlns:a16="http://schemas.microsoft.com/office/drawing/2014/main" id="{FE731468-3535-481A-B1EC-CBC48390F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/>
        </p:blipFill>
        <p:spPr>
          <a:xfrm>
            <a:off x="7573335" y="1761055"/>
            <a:ext cx="2038407" cy="1546413"/>
          </a:xfrm>
          <a:prstGeom prst="rect">
            <a:avLst/>
          </a:prstGeom>
          <a:ln>
            <a:noFill/>
          </a:ln>
        </p:spPr>
      </p:pic>
      <p:pic>
        <p:nvPicPr>
          <p:cNvPr id="381" name="Picture 380" descr="A close up of a logo&#10;&#10;Description automatically generated">
            <a:extLst>
              <a:ext uri="{FF2B5EF4-FFF2-40B4-BE49-F238E27FC236}">
                <a16:creationId xmlns:a16="http://schemas.microsoft.com/office/drawing/2014/main" id="{19727AD7-B128-4A1D-B779-F8589ADD8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36" y="1398905"/>
            <a:ext cx="2203205" cy="2270713"/>
          </a:xfrm>
          <a:prstGeom prst="rect">
            <a:avLst/>
          </a:prstGeom>
        </p:spPr>
      </p:pic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3101779-9602-4103-8DFA-CEE3034A714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7836538" y="17782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83" name="Freeform: Shape 204">
              <a:extLst>
                <a:ext uri="{FF2B5EF4-FFF2-40B4-BE49-F238E27FC236}">
                  <a16:creationId xmlns:a16="http://schemas.microsoft.com/office/drawing/2014/main" id="{84198F7B-4ED2-4DB4-A477-7AB8987E8B2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AC782B76-E620-4986-9FB2-5BA995402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49250FD9-E300-4A4F-9179-D69E3F7D0A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1A32528A-F25B-4A60-9480-EAA0A79FD2FF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7836538" y="17782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87" name="Freeform: Shape 208">
              <a:extLst>
                <a:ext uri="{FF2B5EF4-FFF2-40B4-BE49-F238E27FC236}">
                  <a16:creationId xmlns:a16="http://schemas.microsoft.com/office/drawing/2014/main" id="{9CA75335-E586-49E7-B305-3C66F3E463D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837103C-87B1-49FA-8324-C5E4DC9C2E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D9F99AC2-E8AB-488F-A962-C1AF4AADA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BDC38A49-36BF-4918-94AC-21E1DCAE03E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7836538" y="17782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91" name="Freeform: Shape 212">
              <a:extLst>
                <a:ext uri="{FF2B5EF4-FFF2-40B4-BE49-F238E27FC236}">
                  <a16:creationId xmlns:a16="http://schemas.microsoft.com/office/drawing/2014/main" id="{E5382AE6-4D48-4005-A425-F6A203FCC11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474F6BB-64CC-4BAA-91AB-BB2F6E8FA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B684E606-63C0-4EE1-862D-4A3D1DBCC9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5A544495-16E7-4B8B-B657-6A310A9C4BA0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7836538" y="17782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95" name="Freeform: Shape 216">
              <a:extLst>
                <a:ext uri="{FF2B5EF4-FFF2-40B4-BE49-F238E27FC236}">
                  <a16:creationId xmlns:a16="http://schemas.microsoft.com/office/drawing/2014/main" id="{4402A37E-E999-4826-864D-D24450778FE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633D3AB3-C232-4647-B8F9-8238468E5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D8D90D54-9244-493B-BAB1-2F051CBE9E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4CA3DC9E-B580-4E25-B217-1D9702D23A0D}"/>
              </a:ext>
            </a:extLst>
          </p:cNvPr>
          <p:cNvGrpSpPr>
            <a:grpSpLocks noChangeAspect="1"/>
          </p:cNvGrpSpPr>
          <p:nvPr/>
        </p:nvGrpSpPr>
        <p:grpSpPr>
          <a:xfrm>
            <a:off x="7836538" y="17782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399" name="Freeform: Shape 220">
              <a:extLst>
                <a:ext uri="{FF2B5EF4-FFF2-40B4-BE49-F238E27FC236}">
                  <a16:creationId xmlns:a16="http://schemas.microsoft.com/office/drawing/2014/main" id="{B7C40A3B-49A3-4220-9834-E3F7C53710B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E1DA2AA3-7BA6-40F5-8B64-CCA5ADEF2C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2F376A4D-316B-4D53-81A2-B913A6958C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7477198F-A0A4-48A8-84A9-6D909840497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836538" y="1778261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03" name="Freeform: Shape 224">
              <a:extLst>
                <a:ext uri="{FF2B5EF4-FFF2-40B4-BE49-F238E27FC236}">
                  <a16:creationId xmlns:a16="http://schemas.microsoft.com/office/drawing/2014/main" id="{9D854EBF-E832-4D82-A087-DBD9CE9FB41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F6D4BE9-D9E7-48D3-9BC2-740E444B5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29B82E5-869F-4CDD-A7BC-9E55B6B263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6" name="1 Picture 102">
            <a:extLst>
              <a:ext uri="{FF2B5EF4-FFF2-40B4-BE49-F238E27FC236}">
                <a16:creationId xmlns:a16="http://schemas.microsoft.com/office/drawing/2014/main" id="{E3A90B24-CF1A-4593-B13E-5AFB4219B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/>
        </p:blipFill>
        <p:spPr>
          <a:xfrm>
            <a:off x="9981466" y="2398799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407" name="2 Picture 101">
            <a:extLst>
              <a:ext uri="{FF2B5EF4-FFF2-40B4-BE49-F238E27FC236}">
                <a16:creationId xmlns:a16="http://schemas.microsoft.com/office/drawing/2014/main" id="{5A66EA43-D6F1-4295-B782-28946CCB7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r="1412" b="-5730"/>
          <a:stretch/>
        </p:blipFill>
        <p:spPr>
          <a:xfrm>
            <a:off x="9973018" y="2391968"/>
            <a:ext cx="1799628" cy="1455159"/>
          </a:xfrm>
          <a:prstGeom prst="rect">
            <a:avLst/>
          </a:prstGeom>
          <a:ln>
            <a:noFill/>
          </a:ln>
        </p:spPr>
      </p:pic>
      <p:pic>
        <p:nvPicPr>
          <p:cNvPr id="408" name="3 Picture 99">
            <a:extLst>
              <a:ext uri="{FF2B5EF4-FFF2-40B4-BE49-F238E27FC236}">
                <a16:creationId xmlns:a16="http://schemas.microsoft.com/office/drawing/2014/main" id="{A0FD552B-B0FA-4AD3-AA5A-51F8A29D9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t="4540" r="1767" b="122"/>
          <a:stretch/>
        </p:blipFill>
        <p:spPr>
          <a:xfrm>
            <a:off x="9981466" y="2398799"/>
            <a:ext cx="1782732" cy="1441497"/>
          </a:xfrm>
          <a:prstGeom prst="rect">
            <a:avLst/>
          </a:prstGeom>
          <a:ln>
            <a:noFill/>
          </a:ln>
        </p:spPr>
      </p:pic>
      <p:pic>
        <p:nvPicPr>
          <p:cNvPr id="409" name="4 Picture 98">
            <a:extLst>
              <a:ext uri="{FF2B5EF4-FFF2-40B4-BE49-F238E27FC236}">
                <a16:creationId xmlns:a16="http://schemas.microsoft.com/office/drawing/2014/main" id="{C509C71F-9CEC-47FB-998F-2C1D62071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/>
        </p:blipFill>
        <p:spPr>
          <a:xfrm>
            <a:off x="10057388" y="2467439"/>
            <a:ext cx="1630889" cy="1304216"/>
          </a:xfrm>
          <a:prstGeom prst="rect">
            <a:avLst/>
          </a:prstGeom>
          <a:ln>
            <a:noFill/>
          </a:ln>
        </p:spPr>
      </p:pic>
      <p:pic>
        <p:nvPicPr>
          <p:cNvPr id="410" name="5 Picture 103">
            <a:extLst>
              <a:ext uri="{FF2B5EF4-FFF2-40B4-BE49-F238E27FC236}">
                <a16:creationId xmlns:a16="http://schemas.microsoft.com/office/drawing/2014/main" id="{57546ED3-EB83-4473-B55C-A6C5A58365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/>
        </p:blipFill>
        <p:spPr>
          <a:xfrm>
            <a:off x="10089549" y="2391968"/>
            <a:ext cx="1566566" cy="1455159"/>
          </a:xfrm>
          <a:prstGeom prst="rect">
            <a:avLst/>
          </a:prstGeom>
          <a:ln>
            <a:noFill/>
          </a:ln>
        </p:spPr>
      </p:pic>
      <p:pic>
        <p:nvPicPr>
          <p:cNvPr id="411" name="6 Picture 100">
            <a:extLst>
              <a:ext uri="{FF2B5EF4-FFF2-40B4-BE49-F238E27FC236}">
                <a16:creationId xmlns:a16="http://schemas.microsoft.com/office/drawing/2014/main" id="{1AEA85BB-0DF8-40B5-9D08-E54AD76624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/>
        </p:blipFill>
        <p:spPr>
          <a:xfrm>
            <a:off x="9853629" y="2346341"/>
            <a:ext cx="2038407" cy="1546413"/>
          </a:xfrm>
          <a:prstGeom prst="rect">
            <a:avLst/>
          </a:prstGeom>
          <a:ln>
            <a:noFill/>
          </a:ln>
        </p:spPr>
      </p:pic>
      <p:pic>
        <p:nvPicPr>
          <p:cNvPr id="412" name="Picture 411" descr="A close up of a logo&#10;&#10;Description automatically generated">
            <a:extLst>
              <a:ext uri="{FF2B5EF4-FFF2-40B4-BE49-F238E27FC236}">
                <a16:creationId xmlns:a16="http://schemas.microsoft.com/office/drawing/2014/main" id="{E2943471-6F8A-460C-86D1-17C7A1C2F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230" y="1984191"/>
            <a:ext cx="2203205" cy="2270713"/>
          </a:xfrm>
          <a:prstGeom prst="rect">
            <a:avLst/>
          </a:prstGeom>
        </p:spPr>
      </p:pic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73359DD-F55E-4C25-AF09-B921F9C244F7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10116832" y="2363547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14" name="Freeform: Shape 204">
              <a:extLst>
                <a:ext uri="{FF2B5EF4-FFF2-40B4-BE49-F238E27FC236}">
                  <a16:creationId xmlns:a16="http://schemas.microsoft.com/office/drawing/2014/main" id="{F61D1696-FDE1-4851-BCD0-A4022D9C27F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70BC0167-D1E9-48BF-B314-42842EB2C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366A045-761C-4DCF-BECC-261C74CC7E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1221C490-CF6D-4912-A083-4197CC75D60E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10116832" y="2363547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18" name="Freeform: Shape 208">
              <a:extLst>
                <a:ext uri="{FF2B5EF4-FFF2-40B4-BE49-F238E27FC236}">
                  <a16:creationId xmlns:a16="http://schemas.microsoft.com/office/drawing/2014/main" id="{6DF0ECFD-3CCF-45D6-A1AD-1827C8F6421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4C1FAB5-C5B8-4920-8FF3-912058619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CE63290-F43D-42B9-8FA6-6FBA37DFB9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3E5B0377-BF66-441D-A85C-382C0E0048E5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10116832" y="2363547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22" name="Freeform: Shape 212">
              <a:extLst>
                <a:ext uri="{FF2B5EF4-FFF2-40B4-BE49-F238E27FC236}">
                  <a16:creationId xmlns:a16="http://schemas.microsoft.com/office/drawing/2014/main" id="{07802096-5DCD-4D08-8827-ADE513F48FE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5D5C0E2A-EAFE-4015-8EDA-E7A4A1FB4D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5874C46F-71F3-4761-8190-40D5DF877A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C43E6BF-0CC4-4741-AF20-48DCFEEB6451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10116832" y="2363547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26" name="Freeform: Shape 216">
              <a:extLst>
                <a:ext uri="{FF2B5EF4-FFF2-40B4-BE49-F238E27FC236}">
                  <a16:creationId xmlns:a16="http://schemas.microsoft.com/office/drawing/2014/main" id="{305D94D7-DDBF-4221-82EA-F3CAD772720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31A6418A-FA92-464B-AF2A-03AB538FF4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119C0F78-B8AC-4C0A-9299-8D44366BF3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C03ABD43-5485-470A-B0EB-BF9CDF6485DF}"/>
              </a:ext>
            </a:extLst>
          </p:cNvPr>
          <p:cNvGrpSpPr>
            <a:grpSpLocks noChangeAspect="1"/>
          </p:cNvGrpSpPr>
          <p:nvPr/>
        </p:nvGrpSpPr>
        <p:grpSpPr>
          <a:xfrm>
            <a:off x="10116832" y="2363547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30" name="Freeform: Shape 220">
              <a:extLst>
                <a:ext uri="{FF2B5EF4-FFF2-40B4-BE49-F238E27FC236}">
                  <a16:creationId xmlns:a16="http://schemas.microsoft.com/office/drawing/2014/main" id="{8F7716AD-B956-42D6-A139-F0660C6F2ED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0896648B-8784-4376-88D3-9A9138350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8A03BFA4-41C4-44A3-92B6-E7E44A8C34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45BED95C-AA79-4B44-A7A8-FB3A500C763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116832" y="2363547"/>
            <a:ext cx="1512000" cy="1512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34" name="Freeform: Shape 224">
              <a:extLst>
                <a:ext uri="{FF2B5EF4-FFF2-40B4-BE49-F238E27FC236}">
                  <a16:creationId xmlns:a16="http://schemas.microsoft.com/office/drawing/2014/main" id="{A9A781FA-A0FE-4349-A662-41DBD2F9772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A37BAF81-FD8F-4DBE-9098-C81B9A01E1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C98684BE-18F4-4040-90B4-EF97854583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7" name="1 Picture 102">
            <a:extLst>
              <a:ext uri="{FF2B5EF4-FFF2-40B4-BE49-F238E27FC236}">
                <a16:creationId xmlns:a16="http://schemas.microsoft.com/office/drawing/2014/main" id="{33B67842-8EFD-41DD-9F35-88767427F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>
            <a:fillRect/>
          </a:stretch>
        </p:blipFill>
        <p:spPr>
          <a:xfrm>
            <a:off x="4288131" y="3734627"/>
            <a:ext cx="1591652" cy="1441497"/>
          </a:xfrm>
          <a:prstGeom prst="rect">
            <a:avLst/>
          </a:prstGeom>
          <a:ln>
            <a:noFill/>
          </a:ln>
        </p:spPr>
      </p:pic>
      <p:pic>
        <p:nvPicPr>
          <p:cNvPr id="438" name="2 Picture 101">
            <a:extLst>
              <a:ext uri="{FF2B5EF4-FFF2-40B4-BE49-F238E27FC236}">
                <a16:creationId xmlns:a16="http://schemas.microsoft.com/office/drawing/2014/main" id="{B0DFB873-F907-4E23-BF7D-0B567462220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r="1412" b="-5730"/>
          <a:stretch>
            <a:fillRect/>
          </a:stretch>
        </p:blipFill>
        <p:spPr>
          <a:xfrm>
            <a:off x="4287228" y="3727796"/>
            <a:ext cx="1593459" cy="1455159"/>
          </a:xfrm>
          <a:prstGeom prst="rect">
            <a:avLst/>
          </a:prstGeom>
          <a:ln>
            <a:noFill/>
          </a:ln>
        </p:spPr>
      </p:pic>
      <p:pic>
        <p:nvPicPr>
          <p:cNvPr id="439" name="3 Picture 99">
            <a:extLst>
              <a:ext uri="{FF2B5EF4-FFF2-40B4-BE49-F238E27FC236}">
                <a16:creationId xmlns:a16="http://schemas.microsoft.com/office/drawing/2014/main" id="{FE49FD97-2C86-49EB-864D-1DBE4FD0EE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t="4540" r="1767" b="122"/>
          <a:stretch>
            <a:fillRect/>
          </a:stretch>
        </p:blipFill>
        <p:spPr>
          <a:xfrm>
            <a:off x="4288442" y="3734627"/>
            <a:ext cx="1591030" cy="1441497"/>
          </a:xfrm>
          <a:prstGeom prst="rect">
            <a:avLst/>
          </a:prstGeom>
          <a:ln>
            <a:noFill/>
          </a:ln>
        </p:spPr>
      </p:pic>
      <p:pic>
        <p:nvPicPr>
          <p:cNvPr id="440" name="4 Picture 98">
            <a:extLst>
              <a:ext uri="{FF2B5EF4-FFF2-40B4-BE49-F238E27FC236}">
                <a16:creationId xmlns:a16="http://schemas.microsoft.com/office/drawing/2014/main" id="{B918688B-0AEE-48AE-BA88-0323B9ED3C8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>
            <a:fillRect/>
          </a:stretch>
        </p:blipFill>
        <p:spPr>
          <a:xfrm>
            <a:off x="4381687" y="3803267"/>
            <a:ext cx="1404540" cy="1304216"/>
          </a:xfrm>
          <a:prstGeom prst="rect">
            <a:avLst/>
          </a:prstGeom>
          <a:ln>
            <a:noFill/>
          </a:ln>
        </p:spPr>
      </p:pic>
      <p:pic>
        <p:nvPicPr>
          <p:cNvPr id="441" name="5 Picture 103">
            <a:extLst>
              <a:ext uri="{FF2B5EF4-FFF2-40B4-BE49-F238E27FC236}">
                <a16:creationId xmlns:a16="http://schemas.microsoft.com/office/drawing/2014/main" id="{75220FC4-6157-40D1-8BF9-B87DFB7BC1E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>
            <a:fillRect/>
          </a:stretch>
        </p:blipFill>
        <p:spPr>
          <a:xfrm>
            <a:off x="4300674" y="3734164"/>
            <a:ext cx="1566566" cy="1442423"/>
          </a:xfrm>
          <a:prstGeom prst="rect">
            <a:avLst/>
          </a:prstGeom>
          <a:ln>
            <a:noFill/>
          </a:ln>
        </p:spPr>
      </p:pic>
      <p:pic>
        <p:nvPicPr>
          <p:cNvPr id="442" name="6 Picture 100">
            <a:extLst>
              <a:ext uri="{FF2B5EF4-FFF2-40B4-BE49-F238E27FC236}">
                <a16:creationId xmlns:a16="http://schemas.microsoft.com/office/drawing/2014/main" id="{B8FEF281-5523-4726-9D95-2C8BA809077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>
            <a:fillRect/>
          </a:stretch>
        </p:blipFill>
        <p:spPr>
          <a:xfrm>
            <a:off x="4257749" y="3682169"/>
            <a:ext cx="1652417" cy="1546413"/>
          </a:xfrm>
          <a:prstGeom prst="rect">
            <a:avLst/>
          </a:prstGeom>
          <a:ln>
            <a:noFill/>
          </a:ln>
        </p:spPr>
      </p:pic>
      <p:pic>
        <p:nvPicPr>
          <p:cNvPr id="443" name="Picture 442">
            <a:extLst>
              <a:ext uri="{FF2B5EF4-FFF2-40B4-BE49-F238E27FC236}">
                <a16:creationId xmlns:a16="http://schemas.microsoft.com/office/drawing/2014/main" id="{6D7BEEFD-BC4F-4138-96ED-EC85F18EC7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41" y="3636057"/>
            <a:ext cx="1832232" cy="1638637"/>
          </a:xfrm>
          <a:prstGeom prst="rect">
            <a:avLst/>
          </a:prstGeom>
          <a:ln>
            <a:noFill/>
          </a:ln>
        </p:spPr>
      </p:pic>
      <p:grpSp>
        <p:nvGrpSpPr>
          <p:cNvPr id="444" name="Group 443">
            <a:extLst>
              <a:ext uri="{FF2B5EF4-FFF2-40B4-BE49-F238E27FC236}">
                <a16:creationId xmlns:a16="http://schemas.microsoft.com/office/drawing/2014/main" id="{7A29CAD0-406F-4BBC-931F-D838B36C9A59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525957" y="3897375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45" name="Freeform: Shape 204">
              <a:extLst>
                <a:ext uri="{FF2B5EF4-FFF2-40B4-BE49-F238E27FC236}">
                  <a16:creationId xmlns:a16="http://schemas.microsoft.com/office/drawing/2014/main" id="{4C5545EF-5089-46A7-A8C2-105FD63B961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0C942F84-EDC5-4F19-BB1F-06FE406973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9CA7ACE-4A89-4DB0-AC8B-02338C5A61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7F52749E-3BA8-4100-BE66-1BECBA07992A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525957" y="3897375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49" name="Freeform: Shape 208">
              <a:extLst>
                <a:ext uri="{FF2B5EF4-FFF2-40B4-BE49-F238E27FC236}">
                  <a16:creationId xmlns:a16="http://schemas.microsoft.com/office/drawing/2014/main" id="{E499ABE7-6ED2-4B29-B8A1-E01914F547A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B29858F9-08F2-4414-8E25-F166F8DEA3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3821F9CF-F2F5-4DDB-84F4-96D06087FD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7A242BD6-DE43-48C8-8E90-3419E83EB7DA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525957" y="3897375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53" name="Freeform: Shape 212">
              <a:extLst>
                <a:ext uri="{FF2B5EF4-FFF2-40B4-BE49-F238E27FC236}">
                  <a16:creationId xmlns:a16="http://schemas.microsoft.com/office/drawing/2014/main" id="{EAE707FE-FAFF-4CFC-8D05-EA496EE5E98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ABD45422-ECB5-43A2-A0DF-6725642528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82849742-97C3-4635-B516-8B88E9E1F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E2CC96DB-93C9-4FED-8FFE-D7E6674938C7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525957" y="3897375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57" name="Freeform: Shape 216">
              <a:extLst>
                <a:ext uri="{FF2B5EF4-FFF2-40B4-BE49-F238E27FC236}">
                  <a16:creationId xmlns:a16="http://schemas.microsoft.com/office/drawing/2014/main" id="{D64D8C27-4656-4419-8BC1-B5E9CFB8AD4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38E8A8C5-A4DE-4087-9648-C34CDCCD2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A4483076-1FAA-44D6-851D-86A806529B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3CFA2FEC-079B-466F-A8AA-C1BD5D098F1C}"/>
              </a:ext>
            </a:extLst>
          </p:cNvPr>
          <p:cNvGrpSpPr>
            <a:grpSpLocks noChangeAspect="1"/>
          </p:cNvGrpSpPr>
          <p:nvPr/>
        </p:nvGrpSpPr>
        <p:grpSpPr>
          <a:xfrm>
            <a:off x="4525957" y="3897375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61" name="Freeform: Shape 220">
              <a:extLst>
                <a:ext uri="{FF2B5EF4-FFF2-40B4-BE49-F238E27FC236}">
                  <a16:creationId xmlns:a16="http://schemas.microsoft.com/office/drawing/2014/main" id="{B79F9788-0163-4CD7-910A-5623DB84193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9CA8627-E990-48BE-950C-C7400C2933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5CA297E-8ACE-4696-821F-785EFA6A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75E68219-B943-4ED0-B526-9DC37954CE0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525957" y="3897375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</p:grpSpPr>
        <p:sp>
          <p:nvSpPr>
            <p:cNvPr id="465" name="Freeform: Shape 224">
              <a:extLst>
                <a:ext uri="{FF2B5EF4-FFF2-40B4-BE49-F238E27FC236}">
                  <a16:creationId xmlns:a16="http://schemas.microsoft.com/office/drawing/2014/main" id="{35B04FCA-C0CE-4C8C-A0E5-5B200EDC7E2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A86F118C-D50B-4572-8192-FFA027098D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85593F32-64D6-4DEB-8D6D-13557A73B0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8" name="1 Picture 102">
            <a:extLst>
              <a:ext uri="{FF2B5EF4-FFF2-40B4-BE49-F238E27FC236}">
                <a16:creationId xmlns:a16="http://schemas.microsoft.com/office/drawing/2014/main" id="{3969C291-6359-45B3-968E-1EDA85638F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>
            <a:fillRect/>
          </a:stretch>
        </p:blipFill>
        <p:spPr>
          <a:xfrm>
            <a:off x="6648720" y="3738121"/>
            <a:ext cx="1591652" cy="14414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9" name="2 Picture 101">
            <a:extLst>
              <a:ext uri="{FF2B5EF4-FFF2-40B4-BE49-F238E27FC236}">
                <a16:creationId xmlns:a16="http://schemas.microsoft.com/office/drawing/2014/main" id="{9CA667D6-0575-4F4A-A0BF-949C9E3A6B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r="1412" b="-5730"/>
          <a:stretch>
            <a:fillRect/>
          </a:stretch>
        </p:blipFill>
        <p:spPr>
          <a:xfrm>
            <a:off x="6647817" y="3731290"/>
            <a:ext cx="1593459" cy="14551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0" name="3 Picture 99">
            <a:extLst>
              <a:ext uri="{FF2B5EF4-FFF2-40B4-BE49-F238E27FC236}">
                <a16:creationId xmlns:a16="http://schemas.microsoft.com/office/drawing/2014/main" id="{C06B8DC6-4CC3-4F61-BF20-EC200084B79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" t="4540" r="1767" b="122"/>
          <a:stretch>
            <a:fillRect/>
          </a:stretch>
        </p:blipFill>
        <p:spPr>
          <a:xfrm>
            <a:off x="6649031" y="3738121"/>
            <a:ext cx="1591030" cy="14414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1" name="4 Picture 98">
            <a:extLst>
              <a:ext uri="{FF2B5EF4-FFF2-40B4-BE49-F238E27FC236}">
                <a16:creationId xmlns:a16="http://schemas.microsoft.com/office/drawing/2014/main" id="{3EB9F5B2-1458-4485-B0DA-4DAF1487CC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>
            <a:fillRect/>
          </a:stretch>
        </p:blipFill>
        <p:spPr>
          <a:xfrm>
            <a:off x="6742276" y="3806761"/>
            <a:ext cx="1404540" cy="13042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2" name="5 Picture 103">
            <a:extLst>
              <a:ext uri="{FF2B5EF4-FFF2-40B4-BE49-F238E27FC236}">
                <a16:creationId xmlns:a16="http://schemas.microsoft.com/office/drawing/2014/main" id="{59D9BFD1-98BD-4337-A6E5-11FAE906F7C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>
            <a:fillRect/>
          </a:stretch>
        </p:blipFill>
        <p:spPr>
          <a:xfrm>
            <a:off x="6661263" y="3737658"/>
            <a:ext cx="1566566" cy="14424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3" name="6 Picture 100">
            <a:extLst>
              <a:ext uri="{FF2B5EF4-FFF2-40B4-BE49-F238E27FC236}">
                <a16:creationId xmlns:a16="http://schemas.microsoft.com/office/drawing/2014/main" id="{A3BC16BE-0D5A-4498-A17E-812B3231168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>
            <a:fillRect/>
          </a:stretch>
        </p:blipFill>
        <p:spPr>
          <a:xfrm>
            <a:off x="6618338" y="3685663"/>
            <a:ext cx="1652417" cy="15464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4" name="Picture 473">
            <a:extLst>
              <a:ext uri="{FF2B5EF4-FFF2-40B4-BE49-F238E27FC236}">
                <a16:creationId xmlns:a16="http://schemas.microsoft.com/office/drawing/2014/main" id="{F68EBD00-D13E-4FBF-9FE9-2FA8F5208B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30" y="3639551"/>
            <a:ext cx="1832232" cy="163863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475" name="Group 474">
            <a:extLst>
              <a:ext uri="{FF2B5EF4-FFF2-40B4-BE49-F238E27FC236}">
                <a16:creationId xmlns:a16="http://schemas.microsoft.com/office/drawing/2014/main" id="{2A56D274-E7AC-4090-AC06-D1C38012C730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6886546" y="3900869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  <a:effectLst/>
        </p:grpSpPr>
        <p:sp>
          <p:nvSpPr>
            <p:cNvPr id="476" name="Freeform: Shape 204">
              <a:extLst>
                <a:ext uri="{FF2B5EF4-FFF2-40B4-BE49-F238E27FC236}">
                  <a16:creationId xmlns:a16="http://schemas.microsoft.com/office/drawing/2014/main" id="{D992F017-8B35-43EE-A17B-9F2B3133069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4EAAF15E-A624-47BB-8EF8-0FBE83EB67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E626C77E-7728-4A77-8302-F95511A02C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F64C62BE-A1E2-4821-B5A3-05FFC31B5F84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6886546" y="3900869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  <a:effectLst/>
        </p:grpSpPr>
        <p:sp>
          <p:nvSpPr>
            <p:cNvPr id="480" name="Freeform: Shape 208">
              <a:extLst>
                <a:ext uri="{FF2B5EF4-FFF2-40B4-BE49-F238E27FC236}">
                  <a16:creationId xmlns:a16="http://schemas.microsoft.com/office/drawing/2014/main" id="{FAD84BBE-0001-4E11-9040-8D1CD7D7F6B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CF62345F-3F91-46B1-B114-A997BBFF3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FA2B9059-7AA8-4303-B031-84E7C0886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7A0A1678-9F99-467F-9DB9-613A1D5FAB43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6886546" y="3900869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  <a:effectLst/>
        </p:grpSpPr>
        <p:sp>
          <p:nvSpPr>
            <p:cNvPr id="484" name="Freeform: Shape 212">
              <a:extLst>
                <a:ext uri="{FF2B5EF4-FFF2-40B4-BE49-F238E27FC236}">
                  <a16:creationId xmlns:a16="http://schemas.microsoft.com/office/drawing/2014/main" id="{08598E65-E2BD-4B36-819C-B0029A8BAB4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AC23FDBA-D663-446D-9AF2-308A67463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21C201AF-F6D6-412A-90AD-BA9270F902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94C0CA9B-69B2-485E-AED1-AB4F62506DD2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6886546" y="3900869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  <a:effectLst/>
        </p:grpSpPr>
        <p:sp>
          <p:nvSpPr>
            <p:cNvPr id="488" name="Freeform: Shape 216">
              <a:extLst>
                <a:ext uri="{FF2B5EF4-FFF2-40B4-BE49-F238E27FC236}">
                  <a16:creationId xmlns:a16="http://schemas.microsoft.com/office/drawing/2014/main" id="{0FD7ADDF-FE1F-4569-ABEF-B056FCEBBDD6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5CAC1076-22C7-4A6C-8ABA-2298E9F3B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C0B24D13-1586-478E-B946-9B03805B10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B58EE960-306B-482B-9BF2-EAEBA611394D}"/>
              </a:ext>
            </a:extLst>
          </p:cNvPr>
          <p:cNvGrpSpPr>
            <a:grpSpLocks noChangeAspect="1"/>
          </p:cNvGrpSpPr>
          <p:nvPr/>
        </p:nvGrpSpPr>
        <p:grpSpPr>
          <a:xfrm>
            <a:off x="6886546" y="3900869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  <a:effectLst/>
        </p:grpSpPr>
        <p:sp>
          <p:nvSpPr>
            <p:cNvPr id="492" name="Freeform: Shape 220">
              <a:extLst>
                <a:ext uri="{FF2B5EF4-FFF2-40B4-BE49-F238E27FC236}">
                  <a16:creationId xmlns:a16="http://schemas.microsoft.com/office/drawing/2014/main" id="{062C1A5F-8792-4E1D-87A2-38F2D4BCE15E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4B57DF33-1E29-401B-8F1B-280DC92954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39D9355E-407E-482D-AAB1-FD8684803F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8BEBDD78-9646-45DC-A407-845EFFD829E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6886546" y="3900869"/>
            <a:ext cx="1116000" cy="1116000"/>
            <a:chOff x="4912918" y="2963818"/>
            <a:chExt cx="1080000" cy="1080000"/>
          </a:xfrm>
          <a:solidFill>
            <a:srgbClr val="000000">
              <a:alpha val="0"/>
            </a:srgbClr>
          </a:solidFill>
          <a:effectLst/>
        </p:grpSpPr>
        <p:sp>
          <p:nvSpPr>
            <p:cNvPr id="496" name="Freeform: Shape 224">
              <a:extLst>
                <a:ext uri="{FF2B5EF4-FFF2-40B4-BE49-F238E27FC236}">
                  <a16:creationId xmlns:a16="http://schemas.microsoft.com/office/drawing/2014/main" id="{5D90AA53-AF1D-473B-9BC6-A8BF991315D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8CD8A7EA-716F-45AF-87E1-7AFF922FB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BE6A300C-1C98-48C5-AA11-5C27031CB0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9" name="Rectangle 498">
            <a:extLst>
              <a:ext uri="{FF2B5EF4-FFF2-40B4-BE49-F238E27FC236}">
                <a16:creationId xmlns:a16="http://schemas.microsoft.com/office/drawing/2014/main" id="{E7B52E93-01CF-4F08-B5D6-65CF47DA9BB3}"/>
              </a:ext>
            </a:extLst>
          </p:cNvPr>
          <p:cNvSpPr/>
          <p:nvPr/>
        </p:nvSpPr>
        <p:spPr>
          <a:xfrm>
            <a:off x="2976909" y="-116299"/>
            <a:ext cx="6238183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PIRATE ISLAND</a:t>
            </a: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A53B02B6-06B3-4408-9964-18605E27A8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35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B0B4678F-1BA1-4B75-9767-87820737F211}"/>
              </a:ext>
            </a:extLst>
          </p:cNvPr>
          <p:cNvSpPr txBox="1"/>
          <p:nvPr/>
        </p:nvSpPr>
        <p:spPr>
          <a:xfrm>
            <a:off x="3152759" y="5243726"/>
            <a:ext cx="46358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E0EA61E-9FEF-47C0-8D04-BA0FFF5C26E3}"/>
              </a:ext>
            </a:extLst>
          </p:cNvPr>
          <p:cNvSpPr txBox="1"/>
          <p:nvPr/>
        </p:nvSpPr>
        <p:spPr>
          <a:xfrm>
            <a:off x="3090242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2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ED9781E-A540-43D0-8BE8-EF456FFE5F23}"/>
              </a:ext>
            </a:extLst>
          </p:cNvPr>
          <p:cNvSpPr txBox="1"/>
          <p:nvPr/>
        </p:nvSpPr>
        <p:spPr>
          <a:xfrm>
            <a:off x="3090242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EA7294F-7F35-47FC-A771-D22FE4C8514F}"/>
              </a:ext>
            </a:extLst>
          </p:cNvPr>
          <p:cNvSpPr txBox="1"/>
          <p:nvPr/>
        </p:nvSpPr>
        <p:spPr>
          <a:xfrm>
            <a:off x="3068601" y="5243726"/>
            <a:ext cx="63190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4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A280040-9D56-4621-9F85-EAA97614979C}"/>
              </a:ext>
            </a:extLst>
          </p:cNvPr>
          <p:cNvSpPr txBox="1"/>
          <p:nvPr/>
        </p:nvSpPr>
        <p:spPr>
          <a:xfrm>
            <a:off x="3066196" y="5243726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5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DB5E2A6-091B-4030-9F1A-875C7DB94738}"/>
              </a:ext>
            </a:extLst>
          </p:cNvPr>
          <p:cNvSpPr txBox="1"/>
          <p:nvPr/>
        </p:nvSpPr>
        <p:spPr>
          <a:xfrm>
            <a:off x="3062189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6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38BDA8D-11CB-4A22-B213-D366FD477F9A}"/>
              </a:ext>
            </a:extLst>
          </p:cNvPr>
          <p:cNvSpPr txBox="1"/>
          <p:nvPr/>
        </p:nvSpPr>
        <p:spPr>
          <a:xfrm>
            <a:off x="3090242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7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897A379-239B-4747-952E-B60DBB2F0DB7}"/>
              </a:ext>
            </a:extLst>
          </p:cNvPr>
          <p:cNvSpPr txBox="1"/>
          <p:nvPr/>
        </p:nvSpPr>
        <p:spPr>
          <a:xfrm>
            <a:off x="3061387" y="5243726"/>
            <a:ext cx="64633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8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0186445-CCC5-45FE-B63F-27B2E3C6F2EA}"/>
              </a:ext>
            </a:extLst>
          </p:cNvPr>
          <p:cNvSpPr txBox="1"/>
          <p:nvPr/>
        </p:nvSpPr>
        <p:spPr>
          <a:xfrm>
            <a:off x="3062189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9</a:t>
            </a:r>
          </a:p>
        </p:txBody>
      </p:sp>
      <p:sp>
        <p:nvSpPr>
          <p:cNvPr id="231" name="2S TextBox 70">
            <a:extLst>
              <a:ext uri="{FF2B5EF4-FFF2-40B4-BE49-F238E27FC236}">
                <a16:creationId xmlns:a16="http://schemas.microsoft.com/office/drawing/2014/main" id="{D0B19CB3-3918-44DC-A98D-2F1430B1C3FC}"/>
              </a:ext>
            </a:extLst>
          </p:cNvPr>
          <p:cNvSpPr txBox="1"/>
          <p:nvPr/>
        </p:nvSpPr>
        <p:spPr>
          <a:xfrm>
            <a:off x="2955163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232" name="3S TextBox 72">
            <a:extLst>
              <a:ext uri="{FF2B5EF4-FFF2-40B4-BE49-F238E27FC236}">
                <a16:creationId xmlns:a16="http://schemas.microsoft.com/office/drawing/2014/main" id="{9CF0D7C8-CF90-4219-B194-D464A022A86B}"/>
              </a:ext>
            </a:extLst>
          </p:cNvPr>
          <p:cNvSpPr txBox="1"/>
          <p:nvPr/>
        </p:nvSpPr>
        <p:spPr>
          <a:xfrm>
            <a:off x="3179374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233" name="4S TextBox 73">
            <a:extLst>
              <a:ext uri="{FF2B5EF4-FFF2-40B4-BE49-F238E27FC236}">
                <a16:creationId xmlns:a16="http://schemas.microsoft.com/office/drawing/2014/main" id="{834B7442-90A2-4510-91B3-327B62365DDF}"/>
              </a:ext>
            </a:extLst>
          </p:cNvPr>
          <p:cNvSpPr txBox="1"/>
          <p:nvPr/>
        </p:nvSpPr>
        <p:spPr>
          <a:xfrm>
            <a:off x="3403585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234" name="5S TextBox 74">
            <a:extLst>
              <a:ext uri="{FF2B5EF4-FFF2-40B4-BE49-F238E27FC236}">
                <a16:creationId xmlns:a16="http://schemas.microsoft.com/office/drawing/2014/main" id="{71695F47-DD75-420C-99E4-BF0ED2CAB332}"/>
              </a:ext>
            </a:extLst>
          </p:cNvPr>
          <p:cNvSpPr txBox="1"/>
          <p:nvPr/>
        </p:nvSpPr>
        <p:spPr>
          <a:xfrm>
            <a:off x="3627796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235" name="6S TextBox 75">
            <a:extLst>
              <a:ext uri="{FF2B5EF4-FFF2-40B4-BE49-F238E27FC236}">
                <a16:creationId xmlns:a16="http://schemas.microsoft.com/office/drawing/2014/main" id="{91BECD50-05E4-4BD3-90FE-A265C0FFFAD9}"/>
              </a:ext>
            </a:extLst>
          </p:cNvPr>
          <p:cNvSpPr txBox="1"/>
          <p:nvPr/>
        </p:nvSpPr>
        <p:spPr>
          <a:xfrm>
            <a:off x="3852008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236" name="7S TextBox 76">
            <a:extLst>
              <a:ext uri="{FF2B5EF4-FFF2-40B4-BE49-F238E27FC236}">
                <a16:creationId xmlns:a16="http://schemas.microsoft.com/office/drawing/2014/main" id="{161F3204-1BF5-4BCD-B026-829A5C340A20}"/>
              </a:ext>
            </a:extLst>
          </p:cNvPr>
          <p:cNvSpPr txBox="1"/>
          <p:nvPr/>
        </p:nvSpPr>
        <p:spPr>
          <a:xfrm>
            <a:off x="2632274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237" name="8S TextBox 77">
            <a:extLst>
              <a:ext uri="{FF2B5EF4-FFF2-40B4-BE49-F238E27FC236}">
                <a16:creationId xmlns:a16="http://schemas.microsoft.com/office/drawing/2014/main" id="{92EA80D3-FE61-4655-8C0A-2170B64F7A38}"/>
              </a:ext>
            </a:extLst>
          </p:cNvPr>
          <p:cNvSpPr txBox="1"/>
          <p:nvPr/>
        </p:nvSpPr>
        <p:spPr>
          <a:xfrm>
            <a:off x="2856485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238" name="9S TextBox 78">
            <a:extLst>
              <a:ext uri="{FF2B5EF4-FFF2-40B4-BE49-F238E27FC236}">
                <a16:creationId xmlns:a16="http://schemas.microsoft.com/office/drawing/2014/main" id="{1D83242F-9C51-4B78-A0A5-C2AC821B6B62}"/>
              </a:ext>
            </a:extLst>
          </p:cNvPr>
          <p:cNvSpPr txBox="1"/>
          <p:nvPr/>
        </p:nvSpPr>
        <p:spPr>
          <a:xfrm>
            <a:off x="3080696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239" name="1S TextBox 79">
            <a:extLst>
              <a:ext uri="{FF2B5EF4-FFF2-40B4-BE49-F238E27FC236}">
                <a16:creationId xmlns:a16="http://schemas.microsoft.com/office/drawing/2014/main" id="{C877AE7D-35AF-4F35-90BB-B4B829BBCA66}"/>
              </a:ext>
            </a:extLst>
          </p:cNvPr>
          <p:cNvSpPr txBox="1"/>
          <p:nvPr/>
        </p:nvSpPr>
        <p:spPr>
          <a:xfrm>
            <a:off x="2730952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240" name="10S TextBox 78">
            <a:extLst>
              <a:ext uri="{FF2B5EF4-FFF2-40B4-BE49-F238E27FC236}">
                <a16:creationId xmlns:a16="http://schemas.microsoft.com/office/drawing/2014/main" id="{01500B90-06E9-47E2-BD66-2295E455E4B2}"/>
              </a:ext>
            </a:extLst>
          </p:cNvPr>
          <p:cNvSpPr txBox="1"/>
          <p:nvPr/>
        </p:nvSpPr>
        <p:spPr>
          <a:xfrm>
            <a:off x="3304907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241" name="11S TextBox 78">
            <a:extLst>
              <a:ext uri="{FF2B5EF4-FFF2-40B4-BE49-F238E27FC236}">
                <a16:creationId xmlns:a16="http://schemas.microsoft.com/office/drawing/2014/main" id="{9A60BFC4-50B3-4587-852C-25829DEF148F}"/>
              </a:ext>
            </a:extLst>
          </p:cNvPr>
          <p:cNvSpPr txBox="1"/>
          <p:nvPr/>
        </p:nvSpPr>
        <p:spPr>
          <a:xfrm>
            <a:off x="3529118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242" name="12S TextBox 78">
            <a:extLst>
              <a:ext uri="{FF2B5EF4-FFF2-40B4-BE49-F238E27FC236}">
                <a16:creationId xmlns:a16="http://schemas.microsoft.com/office/drawing/2014/main" id="{2D8FD355-F556-43F6-B2A5-6F822EC6B3EF}"/>
              </a:ext>
            </a:extLst>
          </p:cNvPr>
          <p:cNvSpPr txBox="1"/>
          <p:nvPr/>
        </p:nvSpPr>
        <p:spPr>
          <a:xfrm>
            <a:off x="3753330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941A593-AC65-4473-A0E6-E727E7EECAD7}"/>
              </a:ext>
            </a:extLst>
          </p:cNvPr>
          <p:cNvSpPr txBox="1"/>
          <p:nvPr/>
        </p:nvSpPr>
        <p:spPr>
          <a:xfrm>
            <a:off x="2926736" y="5243726"/>
            <a:ext cx="91563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F34887EE-44D2-4701-A265-BBC9E2B976A1}"/>
              </a:ext>
            </a:extLst>
          </p:cNvPr>
          <p:cNvSpPr txBox="1"/>
          <p:nvPr/>
        </p:nvSpPr>
        <p:spPr>
          <a:xfrm>
            <a:off x="3013298" y="5243726"/>
            <a:ext cx="74251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62A44DB-0606-4163-8769-9C12A0ED2CCE}"/>
              </a:ext>
            </a:extLst>
          </p:cNvPr>
          <p:cNvSpPr txBox="1"/>
          <p:nvPr/>
        </p:nvSpPr>
        <p:spPr>
          <a:xfrm>
            <a:off x="2950780" y="5243726"/>
            <a:ext cx="86754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12</a:t>
            </a:r>
          </a:p>
        </p:txBody>
      </p:sp>
      <p:sp>
        <p:nvSpPr>
          <p:cNvPr id="246" name="RESET SCORES Rectangle 32">
            <a:extLst>
              <a:ext uri="{FF2B5EF4-FFF2-40B4-BE49-F238E27FC236}">
                <a16:creationId xmlns:a16="http://schemas.microsoft.com/office/drawing/2014/main" id="{C8A91F46-0605-425A-96FF-EBA2704CF766}"/>
              </a:ext>
            </a:extLst>
          </p:cNvPr>
          <p:cNvSpPr/>
          <p:nvPr/>
        </p:nvSpPr>
        <p:spPr>
          <a:xfrm>
            <a:off x="10873729" y="5390158"/>
            <a:ext cx="134043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RESET </a:t>
            </a:r>
          </a:p>
          <a:p>
            <a:pPr algn="ctr"/>
            <a:r>
              <a: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SCORES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2EDD4E20-9C46-4F91-B52D-4D2AF81B17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96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E110394C-C6CF-484B-B5D5-435CB38A5F9B}"/>
              </a:ext>
            </a:extLst>
          </p:cNvPr>
          <p:cNvSpPr txBox="1"/>
          <p:nvPr/>
        </p:nvSpPr>
        <p:spPr>
          <a:xfrm>
            <a:off x="5428320" y="5243726"/>
            <a:ext cx="46358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F1AA16B-01F0-4BF4-998E-E3E29E6C3D9B}"/>
              </a:ext>
            </a:extLst>
          </p:cNvPr>
          <p:cNvSpPr txBox="1"/>
          <p:nvPr/>
        </p:nvSpPr>
        <p:spPr>
          <a:xfrm>
            <a:off x="5365803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2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BCD5BFA-96C4-41B9-9150-3A4005F76FA7}"/>
              </a:ext>
            </a:extLst>
          </p:cNvPr>
          <p:cNvSpPr txBox="1"/>
          <p:nvPr/>
        </p:nvSpPr>
        <p:spPr>
          <a:xfrm>
            <a:off x="5365803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3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D24267D-ADAD-47A9-BAAA-C91FA40D46F1}"/>
              </a:ext>
            </a:extLst>
          </p:cNvPr>
          <p:cNvSpPr txBox="1"/>
          <p:nvPr/>
        </p:nvSpPr>
        <p:spPr>
          <a:xfrm>
            <a:off x="5344162" y="5243726"/>
            <a:ext cx="63190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4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CE1557B-AD36-4D6A-A249-C102812784A0}"/>
              </a:ext>
            </a:extLst>
          </p:cNvPr>
          <p:cNvSpPr txBox="1"/>
          <p:nvPr/>
        </p:nvSpPr>
        <p:spPr>
          <a:xfrm>
            <a:off x="5341757" y="5243726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5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813CFE36-1C2F-4743-8989-AA25F874B7A5}"/>
              </a:ext>
            </a:extLst>
          </p:cNvPr>
          <p:cNvSpPr txBox="1"/>
          <p:nvPr/>
        </p:nvSpPr>
        <p:spPr>
          <a:xfrm>
            <a:off x="5337750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6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F203824-303A-4BAD-9053-692B12712325}"/>
              </a:ext>
            </a:extLst>
          </p:cNvPr>
          <p:cNvSpPr txBox="1"/>
          <p:nvPr/>
        </p:nvSpPr>
        <p:spPr>
          <a:xfrm>
            <a:off x="5365803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7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A368DEB-FA38-4A8D-8C9B-715620AFFB68}"/>
              </a:ext>
            </a:extLst>
          </p:cNvPr>
          <p:cNvSpPr txBox="1"/>
          <p:nvPr/>
        </p:nvSpPr>
        <p:spPr>
          <a:xfrm>
            <a:off x="5336948" y="5243726"/>
            <a:ext cx="64633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8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0E91CF0-C437-40FA-A727-6C73FDE9CF95}"/>
              </a:ext>
            </a:extLst>
          </p:cNvPr>
          <p:cNvSpPr txBox="1"/>
          <p:nvPr/>
        </p:nvSpPr>
        <p:spPr>
          <a:xfrm>
            <a:off x="5337750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9</a:t>
            </a:r>
          </a:p>
        </p:txBody>
      </p:sp>
      <p:sp>
        <p:nvSpPr>
          <p:cNvPr id="257" name="2S TextBox 70">
            <a:extLst>
              <a:ext uri="{FF2B5EF4-FFF2-40B4-BE49-F238E27FC236}">
                <a16:creationId xmlns:a16="http://schemas.microsoft.com/office/drawing/2014/main" id="{E614410C-EC80-4418-AF7B-7DBBC49411A8}"/>
              </a:ext>
            </a:extLst>
          </p:cNvPr>
          <p:cNvSpPr txBox="1"/>
          <p:nvPr/>
        </p:nvSpPr>
        <p:spPr>
          <a:xfrm>
            <a:off x="5219966" y="634041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258" name="3S TextBox 72">
            <a:extLst>
              <a:ext uri="{FF2B5EF4-FFF2-40B4-BE49-F238E27FC236}">
                <a16:creationId xmlns:a16="http://schemas.microsoft.com/office/drawing/2014/main" id="{7D138E38-3BC6-4883-82D9-EE667AF6F791}"/>
              </a:ext>
            </a:extLst>
          </p:cNvPr>
          <p:cNvSpPr txBox="1"/>
          <p:nvPr/>
        </p:nvSpPr>
        <p:spPr>
          <a:xfrm>
            <a:off x="5444177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259" name="4S TextBox 73">
            <a:extLst>
              <a:ext uri="{FF2B5EF4-FFF2-40B4-BE49-F238E27FC236}">
                <a16:creationId xmlns:a16="http://schemas.microsoft.com/office/drawing/2014/main" id="{1B1663C3-8C92-4C67-8E83-CE483A8B632A}"/>
              </a:ext>
            </a:extLst>
          </p:cNvPr>
          <p:cNvSpPr txBox="1"/>
          <p:nvPr/>
        </p:nvSpPr>
        <p:spPr>
          <a:xfrm>
            <a:off x="5668388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260" name="5S TextBox 74">
            <a:extLst>
              <a:ext uri="{FF2B5EF4-FFF2-40B4-BE49-F238E27FC236}">
                <a16:creationId xmlns:a16="http://schemas.microsoft.com/office/drawing/2014/main" id="{C807FB04-2002-462D-BA29-39785FBEAECA}"/>
              </a:ext>
            </a:extLst>
          </p:cNvPr>
          <p:cNvSpPr txBox="1"/>
          <p:nvPr/>
        </p:nvSpPr>
        <p:spPr>
          <a:xfrm>
            <a:off x="5892599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261" name="6S TextBox 75">
            <a:extLst>
              <a:ext uri="{FF2B5EF4-FFF2-40B4-BE49-F238E27FC236}">
                <a16:creationId xmlns:a16="http://schemas.microsoft.com/office/drawing/2014/main" id="{3B7EC342-6145-4D5E-8DC7-1FD660963AD1}"/>
              </a:ext>
            </a:extLst>
          </p:cNvPr>
          <p:cNvSpPr txBox="1"/>
          <p:nvPr/>
        </p:nvSpPr>
        <p:spPr>
          <a:xfrm>
            <a:off x="6116811" y="634041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262" name="7S TextBox 76">
            <a:extLst>
              <a:ext uri="{FF2B5EF4-FFF2-40B4-BE49-F238E27FC236}">
                <a16:creationId xmlns:a16="http://schemas.microsoft.com/office/drawing/2014/main" id="{6F9F46EB-D777-4AC8-B44B-FFBFD50C9E8A}"/>
              </a:ext>
            </a:extLst>
          </p:cNvPr>
          <p:cNvSpPr txBox="1"/>
          <p:nvPr/>
        </p:nvSpPr>
        <p:spPr>
          <a:xfrm>
            <a:off x="4898933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263" name="8S TextBox 77">
            <a:extLst>
              <a:ext uri="{FF2B5EF4-FFF2-40B4-BE49-F238E27FC236}">
                <a16:creationId xmlns:a16="http://schemas.microsoft.com/office/drawing/2014/main" id="{AE964DFF-0209-499E-96AE-2FC3411C2173}"/>
              </a:ext>
            </a:extLst>
          </p:cNvPr>
          <p:cNvSpPr txBox="1"/>
          <p:nvPr/>
        </p:nvSpPr>
        <p:spPr>
          <a:xfrm>
            <a:off x="5123144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264" name="9S TextBox 78">
            <a:extLst>
              <a:ext uri="{FF2B5EF4-FFF2-40B4-BE49-F238E27FC236}">
                <a16:creationId xmlns:a16="http://schemas.microsoft.com/office/drawing/2014/main" id="{0D8452E7-D64F-4C2E-83DA-C369C58A1267}"/>
              </a:ext>
            </a:extLst>
          </p:cNvPr>
          <p:cNvSpPr txBox="1"/>
          <p:nvPr/>
        </p:nvSpPr>
        <p:spPr>
          <a:xfrm>
            <a:off x="5347355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265" name="1S TextBox 79">
            <a:extLst>
              <a:ext uri="{FF2B5EF4-FFF2-40B4-BE49-F238E27FC236}">
                <a16:creationId xmlns:a16="http://schemas.microsoft.com/office/drawing/2014/main" id="{2CF4D6E3-7DAF-427D-8A22-974EE596C286}"/>
              </a:ext>
            </a:extLst>
          </p:cNvPr>
          <p:cNvSpPr txBox="1"/>
          <p:nvPr/>
        </p:nvSpPr>
        <p:spPr>
          <a:xfrm>
            <a:off x="4995755" y="6340420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266" name="10S TextBox 78">
            <a:extLst>
              <a:ext uri="{FF2B5EF4-FFF2-40B4-BE49-F238E27FC236}">
                <a16:creationId xmlns:a16="http://schemas.microsoft.com/office/drawing/2014/main" id="{2074F69A-C2F4-47A9-B09F-96D3F669870B}"/>
              </a:ext>
            </a:extLst>
          </p:cNvPr>
          <p:cNvSpPr txBox="1"/>
          <p:nvPr/>
        </p:nvSpPr>
        <p:spPr>
          <a:xfrm>
            <a:off x="5571566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267" name="11S TextBox 78">
            <a:extLst>
              <a:ext uri="{FF2B5EF4-FFF2-40B4-BE49-F238E27FC236}">
                <a16:creationId xmlns:a16="http://schemas.microsoft.com/office/drawing/2014/main" id="{228193EC-5339-4AEE-A616-6B971070B10D}"/>
              </a:ext>
            </a:extLst>
          </p:cNvPr>
          <p:cNvSpPr txBox="1"/>
          <p:nvPr/>
        </p:nvSpPr>
        <p:spPr>
          <a:xfrm>
            <a:off x="5795777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268" name="12S TextBox 78">
            <a:extLst>
              <a:ext uri="{FF2B5EF4-FFF2-40B4-BE49-F238E27FC236}">
                <a16:creationId xmlns:a16="http://schemas.microsoft.com/office/drawing/2014/main" id="{ECCA0F9F-5814-402A-AEC1-28162F3E2E6D}"/>
              </a:ext>
            </a:extLst>
          </p:cNvPr>
          <p:cNvSpPr txBox="1"/>
          <p:nvPr/>
        </p:nvSpPr>
        <p:spPr>
          <a:xfrm>
            <a:off x="6019989" y="653557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4AB8C61-9EA1-4F7D-9C3B-A22CB49868C8}"/>
              </a:ext>
            </a:extLst>
          </p:cNvPr>
          <p:cNvSpPr txBox="1"/>
          <p:nvPr/>
        </p:nvSpPr>
        <p:spPr>
          <a:xfrm>
            <a:off x="5202297" y="5243726"/>
            <a:ext cx="91563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C99CD23-971D-47F1-94A9-FFFD4BE44065}"/>
              </a:ext>
            </a:extLst>
          </p:cNvPr>
          <p:cNvSpPr txBox="1"/>
          <p:nvPr/>
        </p:nvSpPr>
        <p:spPr>
          <a:xfrm>
            <a:off x="5288859" y="5243726"/>
            <a:ext cx="74251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11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44C9B0C-2455-4A2C-8758-CB6BAAF8CE6D}"/>
              </a:ext>
            </a:extLst>
          </p:cNvPr>
          <p:cNvSpPr txBox="1"/>
          <p:nvPr/>
        </p:nvSpPr>
        <p:spPr>
          <a:xfrm>
            <a:off x="5226341" y="5243726"/>
            <a:ext cx="86754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12</a:t>
            </a:r>
          </a:p>
        </p:txBody>
      </p:sp>
      <p:pic>
        <p:nvPicPr>
          <p:cNvPr id="272" name="Picture 271">
            <a:extLst>
              <a:ext uri="{FF2B5EF4-FFF2-40B4-BE49-F238E27FC236}">
                <a16:creationId xmlns:a16="http://schemas.microsoft.com/office/drawing/2014/main" id="{FD3D8AEB-A36E-4510-B78D-E825E53520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63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A6EA27CF-D5BE-4A36-B1F2-4777149CA08B}"/>
              </a:ext>
            </a:extLst>
          </p:cNvPr>
          <p:cNvSpPr txBox="1"/>
          <p:nvPr/>
        </p:nvSpPr>
        <p:spPr>
          <a:xfrm>
            <a:off x="7650787" y="5243726"/>
            <a:ext cx="46358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CE78842-24FA-41AC-92FA-79F5C9336ED3}"/>
              </a:ext>
            </a:extLst>
          </p:cNvPr>
          <p:cNvSpPr txBox="1"/>
          <p:nvPr/>
        </p:nvSpPr>
        <p:spPr>
          <a:xfrm>
            <a:off x="7588270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2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CFA4F783-C4C3-4FE2-87DE-D979C9790ADF}"/>
              </a:ext>
            </a:extLst>
          </p:cNvPr>
          <p:cNvSpPr txBox="1"/>
          <p:nvPr/>
        </p:nvSpPr>
        <p:spPr>
          <a:xfrm>
            <a:off x="7588270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3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D2A5290D-6163-48AE-A75E-9D4CF0FD7433}"/>
              </a:ext>
            </a:extLst>
          </p:cNvPr>
          <p:cNvSpPr txBox="1"/>
          <p:nvPr/>
        </p:nvSpPr>
        <p:spPr>
          <a:xfrm>
            <a:off x="7566629" y="5243726"/>
            <a:ext cx="63190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E2DD7914-B76A-451D-A32A-841AA507158B}"/>
              </a:ext>
            </a:extLst>
          </p:cNvPr>
          <p:cNvSpPr txBox="1"/>
          <p:nvPr/>
        </p:nvSpPr>
        <p:spPr>
          <a:xfrm>
            <a:off x="7564224" y="5243726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5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CC5CA089-A317-4795-9B33-A4C1A9718C66}"/>
              </a:ext>
            </a:extLst>
          </p:cNvPr>
          <p:cNvSpPr txBox="1"/>
          <p:nvPr/>
        </p:nvSpPr>
        <p:spPr>
          <a:xfrm>
            <a:off x="7560217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6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3666210-18C0-41C5-90D5-9D0C642BF10D}"/>
              </a:ext>
            </a:extLst>
          </p:cNvPr>
          <p:cNvSpPr txBox="1"/>
          <p:nvPr/>
        </p:nvSpPr>
        <p:spPr>
          <a:xfrm>
            <a:off x="7588270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7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A04A53E9-8FF5-488D-9A05-206CCA28180C}"/>
              </a:ext>
            </a:extLst>
          </p:cNvPr>
          <p:cNvSpPr txBox="1"/>
          <p:nvPr/>
        </p:nvSpPr>
        <p:spPr>
          <a:xfrm>
            <a:off x="7559415" y="5243726"/>
            <a:ext cx="64633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8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021E1E64-C004-4E92-A400-85860AF46620}"/>
              </a:ext>
            </a:extLst>
          </p:cNvPr>
          <p:cNvSpPr txBox="1"/>
          <p:nvPr/>
        </p:nvSpPr>
        <p:spPr>
          <a:xfrm>
            <a:off x="7560217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9</a:t>
            </a:r>
          </a:p>
        </p:txBody>
      </p:sp>
      <p:sp>
        <p:nvSpPr>
          <p:cNvPr id="282" name="2S TextBox 70">
            <a:extLst>
              <a:ext uri="{FF2B5EF4-FFF2-40B4-BE49-F238E27FC236}">
                <a16:creationId xmlns:a16="http://schemas.microsoft.com/office/drawing/2014/main" id="{6AA94ACA-A246-45F4-A453-A8C231AA61B6}"/>
              </a:ext>
            </a:extLst>
          </p:cNvPr>
          <p:cNvSpPr txBox="1"/>
          <p:nvPr/>
        </p:nvSpPr>
        <p:spPr>
          <a:xfrm>
            <a:off x="7442433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283" name="3S TextBox 72">
            <a:extLst>
              <a:ext uri="{FF2B5EF4-FFF2-40B4-BE49-F238E27FC236}">
                <a16:creationId xmlns:a16="http://schemas.microsoft.com/office/drawing/2014/main" id="{871A60CE-9BBC-4E97-9AD0-43607F24EC0D}"/>
              </a:ext>
            </a:extLst>
          </p:cNvPr>
          <p:cNvSpPr txBox="1"/>
          <p:nvPr/>
        </p:nvSpPr>
        <p:spPr>
          <a:xfrm>
            <a:off x="7666644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284" name="4S TextBox 73">
            <a:extLst>
              <a:ext uri="{FF2B5EF4-FFF2-40B4-BE49-F238E27FC236}">
                <a16:creationId xmlns:a16="http://schemas.microsoft.com/office/drawing/2014/main" id="{21E2E629-FB41-4A7F-A02D-B21269023888}"/>
              </a:ext>
            </a:extLst>
          </p:cNvPr>
          <p:cNvSpPr txBox="1"/>
          <p:nvPr/>
        </p:nvSpPr>
        <p:spPr>
          <a:xfrm>
            <a:off x="7890855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285" name="5S TextBox 74">
            <a:extLst>
              <a:ext uri="{FF2B5EF4-FFF2-40B4-BE49-F238E27FC236}">
                <a16:creationId xmlns:a16="http://schemas.microsoft.com/office/drawing/2014/main" id="{B10710C8-180C-4E6B-942B-41C281887F42}"/>
              </a:ext>
            </a:extLst>
          </p:cNvPr>
          <p:cNvSpPr txBox="1"/>
          <p:nvPr/>
        </p:nvSpPr>
        <p:spPr>
          <a:xfrm>
            <a:off x="8115066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286" name="6S TextBox 75">
            <a:extLst>
              <a:ext uri="{FF2B5EF4-FFF2-40B4-BE49-F238E27FC236}">
                <a16:creationId xmlns:a16="http://schemas.microsoft.com/office/drawing/2014/main" id="{749A6DFD-4648-4EEB-A61F-171BEED44560}"/>
              </a:ext>
            </a:extLst>
          </p:cNvPr>
          <p:cNvSpPr txBox="1"/>
          <p:nvPr/>
        </p:nvSpPr>
        <p:spPr>
          <a:xfrm>
            <a:off x="8339278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287" name="7S TextBox 76">
            <a:extLst>
              <a:ext uri="{FF2B5EF4-FFF2-40B4-BE49-F238E27FC236}">
                <a16:creationId xmlns:a16="http://schemas.microsoft.com/office/drawing/2014/main" id="{4835E19B-E6F8-495A-BDD0-23CC1B510E9D}"/>
              </a:ext>
            </a:extLst>
          </p:cNvPr>
          <p:cNvSpPr txBox="1"/>
          <p:nvPr/>
        </p:nvSpPr>
        <p:spPr>
          <a:xfrm>
            <a:off x="7121403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288" name="8S TextBox 77">
            <a:extLst>
              <a:ext uri="{FF2B5EF4-FFF2-40B4-BE49-F238E27FC236}">
                <a16:creationId xmlns:a16="http://schemas.microsoft.com/office/drawing/2014/main" id="{8267B75D-65DA-4652-A4C9-81CA0F06F956}"/>
              </a:ext>
            </a:extLst>
          </p:cNvPr>
          <p:cNvSpPr txBox="1"/>
          <p:nvPr/>
        </p:nvSpPr>
        <p:spPr>
          <a:xfrm>
            <a:off x="7345614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289" name="9S TextBox 78">
            <a:extLst>
              <a:ext uri="{FF2B5EF4-FFF2-40B4-BE49-F238E27FC236}">
                <a16:creationId xmlns:a16="http://schemas.microsoft.com/office/drawing/2014/main" id="{874542AB-6FFB-4E2F-B470-1581F6F758F9}"/>
              </a:ext>
            </a:extLst>
          </p:cNvPr>
          <p:cNvSpPr txBox="1"/>
          <p:nvPr/>
        </p:nvSpPr>
        <p:spPr>
          <a:xfrm>
            <a:off x="7569825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290" name="1S TextBox 79">
            <a:extLst>
              <a:ext uri="{FF2B5EF4-FFF2-40B4-BE49-F238E27FC236}">
                <a16:creationId xmlns:a16="http://schemas.microsoft.com/office/drawing/2014/main" id="{C16A38D2-3736-448E-ACC0-3A81E74BCB98}"/>
              </a:ext>
            </a:extLst>
          </p:cNvPr>
          <p:cNvSpPr txBox="1"/>
          <p:nvPr/>
        </p:nvSpPr>
        <p:spPr>
          <a:xfrm>
            <a:off x="7218222" y="6342799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291" name="10S TextBox 78">
            <a:extLst>
              <a:ext uri="{FF2B5EF4-FFF2-40B4-BE49-F238E27FC236}">
                <a16:creationId xmlns:a16="http://schemas.microsoft.com/office/drawing/2014/main" id="{CF8977EA-BDD9-4B34-BB34-A8CD9B475A91}"/>
              </a:ext>
            </a:extLst>
          </p:cNvPr>
          <p:cNvSpPr txBox="1"/>
          <p:nvPr/>
        </p:nvSpPr>
        <p:spPr>
          <a:xfrm>
            <a:off x="7794036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292" name="11S TextBox 78">
            <a:extLst>
              <a:ext uri="{FF2B5EF4-FFF2-40B4-BE49-F238E27FC236}">
                <a16:creationId xmlns:a16="http://schemas.microsoft.com/office/drawing/2014/main" id="{2A2AB774-07A9-4FD3-989F-1CCEE2B066B8}"/>
              </a:ext>
            </a:extLst>
          </p:cNvPr>
          <p:cNvSpPr txBox="1"/>
          <p:nvPr/>
        </p:nvSpPr>
        <p:spPr>
          <a:xfrm>
            <a:off x="8018247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293" name="12S TextBox 78">
            <a:extLst>
              <a:ext uri="{FF2B5EF4-FFF2-40B4-BE49-F238E27FC236}">
                <a16:creationId xmlns:a16="http://schemas.microsoft.com/office/drawing/2014/main" id="{2725EBF8-1B15-4059-B08A-CFC65C27EB20}"/>
              </a:ext>
            </a:extLst>
          </p:cNvPr>
          <p:cNvSpPr txBox="1"/>
          <p:nvPr/>
        </p:nvSpPr>
        <p:spPr>
          <a:xfrm>
            <a:off x="8242459" y="653795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E823E27-5FA0-4B9F-9307-E03544053453}"/>
              </a:ext>
            </a:extLst>
          </p:cNvPr>
          <p:cNvSpPr txBox="1"/>
          <p:nvPr/>
        </p:nvSpPr>
        <p:spPr>
          <a:xfrm>
            <a:off x="7424764" y="5243726"/>
            <a:ext cx="91563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10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B93CAD8-F2C4-4303-9C60-A6C9B82F983D}"/>
              </a:ext>
            </a:extLst>
          </p:cNvPr>
          <p:cNvSpPr txBox="1"/>
          <p:nvPr/>
        </p:nvSpPr>
        <p:spPr>
          <a:xfrm>
            <a:off x="7511326" y="5243726"/>
            <a:ext cx="74251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11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8D020186-8367-4713-B2E0-0FC32F6365F3}"/>
              </a:ext>
            </a:extLst>
          </p:cNvPr>
          <p:cNvSpPr txBox="1"/>
          <p:nvPr/>
        </p:nvSpPr>
        <p:spPr>
          <a:xfrm>
            <a:off x="7448808" y="5243726"/>
            <a:ext cx="86754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12</a:t>
            </a:r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id="{DFD504F7-D840-4599-A5BE-D0DE9B33B1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16" y="5200134"/>
            <a:ext cx="1336384" cy="11951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8" name="TextBox 297">
            <a:extLst>
              <a:ext uri="{FF2B5EF4-FFF2-40B4-BE49-F238E27FC236}">
                <a16:creationId xmlns:a16="http://schemas.microsoft.com/office/drawing/2014/main" id="{BFEBE697-D1B1-4297-80D2-419974BA2C23}"/>
              </a:ext>
            </a:extLst>
          </p:cNvPr>
          <p:cNvSpPr txBox="1"/>
          <p:nvPr/>
        </p:nvSpPr>
        <p:spPr>
          <a:xfrm>
            <a:off x="9804940" y="5243726"/>
            <a:ext cx="46358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C87435F-B119-4FC2-AFBC-B33CC78DB3BB}"/>
              </a:ext>
            </a:extLst>
          </p:cNvPr>
          <p:cNvSpPr txBox="1"/>
          <p:nvPr/>
        </p:nvSpPr>
        <p:spPr>
          <a:xfrm>
            <a:off x="9742423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2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E25366FA-A859-4879-9746-DDE636FDA929}"/>
              </a:ext>
            </a:extLst>
          </p:cNvPr>
          <p:cNvSpPr txBox="1"/>
          <p:nvPr/>
        </p:nvSpPr>
        <p:spPr>
          <a:xfrm>
            <a:off x="9742423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3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3CCAE4C1-647B-4FCC-BF55-248A5E8F7F97}"/>
              </a:ext>
            </a:extLst>
          </p:cNvPr>
          <p:cNvSpPr txBox="1"/>
          <p:nvPr/>
        </p:nvSpPr>
        <p:spPr>
          <a:xfrm>
            <a:off x="9720782" y="5243726"/>
            <a:ext cx="63190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4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7CE81CF-C18C-405B-AEB2-70DD536FD3B2}"/>
              </a:ext>
            </a:extLst>
          </p:cNvPr>
          <p:cNvSpPr txBox="1"/>
          <p:nvPr/>
        </p:nvSpPr>
        <p:spPr>
          <a:xfrm>
            <a:off x="9718377" y="5243726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5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F2FC3497-E94D-4222-A1C6-172CB47EE3A7}"/>
              </a:ext>
            </a:extLst>
          </p:cNvPr>
          <p:cNvSpPr txBox="1"/>
          <p:nvPr/>
        </p:nvSpPr>
        <p:spPr>
          <a:xfrm>
            <a:off x="9714370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6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370730F5-7F25-48F0-A28E-C00DA5D78D43}"/>
              </a:ext>
            </a:extLst>
          </p:cNvPr>
          <p:cNvSpPr txBox="1"/>
          <p:nvPr/>
        </p:nvSpPr>
        <p:spPr>
          <a:xfrm>
            <a:off x="9742423" y="5243726"/>
            <a:ext cx="58862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7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82E05137-AF25-4B27-B011-D4EA41D27C52}"/>
              </a:ext>
            </a:extLst>
          </p:cNvPr>
          <p:cNvSpPr txBox="1"/>
          <p:nvPr/>
        </p:nvSpPr>
        <p:spPr>
          <a:xfrm>
            <a:off x="9713568" y="5243726"/>
            <a:ext cx="64633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8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C975D1A-5095-4B77-9F0F-63D9ACD34620}"/>
              </a:ext>
            </a:extLst>
          </p:cNvPr>
          <p:cNvSpPr txBox="1"/>
          <p:nvPr/>
        </p:nvSpPr>
        <p:spPr>
          <a:xfrm>
            <a:off x="9714370" y="5243726"/>
            <a:ext cx="6447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9</a:t>
            </a:r>
          </a:p>
        </p:txBody>
      </p:sp>
      <p:sp>
        <p:nvSpPr>
          <p:cNvPr id="307" name="2S TextBox 70">
            <a:extLst>
              <a:ext uri="{FF2B5EF4-FFF2-40B4-BE49-F238E27FC236}">
                <a16:creationId xmlns:a16="http://schemas.microsoft.com/office/drawing/2014/main" id="{1FF7C826-E142-4C96-BB4E-5FBB458C08A0}"/>
              </a:ext>
            </a:extLst>
          </p:cNvPr>
          <p:cNvSpPr txBox="1"/>
          <p:nvPr/>
        </p:nvSpPr>
        <p:spPr>
          <a:xfrm>
            <a:off x="9596586" y="631454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2</a:t>
            </a:r>
          </a:p>
        </p:txBody>
      </p:sp>
      <p:sp>
        <p:nvSpPr>
          <p:cNvPr id="308" name="3S TextBox 72">
            <a:extLst>
              <a:ext uri="{FF2B5EF4-FFF2-40B4-BE49-F238E27FC236}">
                <a16:creationId xmlns:a16="http://schemas.microsoft.com/office/drawing/2014/main" id="{DF360AB7-0FD1-4AB3-A1C6-FB9BDA2D0EF2}"/>
              </a:ext>
            </a:extLst>
          </p:cNvPr>
          <p:cNvSpPr txBox="1"/>
          <p:nvPr/>
        </p:nvSpPr>
        <p:spPr>
          <a:xfrm>
            <a:off x="9820797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3</a:t>
            </a:r>
          </a:p>
        </p:txBody>
      </p:sp>
      <p:sp>
        <p:nvSpPr>
          <p:cNvPr id="309" name="4S TextBox 73">
            <a:extLst>
              <a:ext uri="{FF2B5EF4-FFF2-40B4-BE49-F238E27FC236}">
                <a16:creationId xmlns:a16="http://schemas.microsoft.com/office/drawing/2014/main" id="{3D76BA35-BD62-4CF1-951C-CE22A5B8E81E}"/>
              </a:ext>
            </a:extLst>
          </p:cNvPr>
          <p:cNvSpPr txBox="1"/>
          <p:nvPr/>
        </p:nvSpPr>
        <p:spPr>
          <a:xfrm>
            <a:off x="10045008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4</a:t>
            </a:r>
          </a:p>
        </p:txBody>
      </p:sp>
      <p:sp>
        <p:nvSpPr>
          <p:cNvPr id="310" name="5S TextBox 74">
            <a:extLst>
              <a:ext uri="{FF2B5EF4-FFF2-40B4-BE49-F238E27FC236}">
                <a16:creationId xmlns:a16="http://schemas.microsoft.com/office/drawing/2014/main" id="{06B67299-F0D3-45A0-9A9A-79D92BF9221C}"/>
              </a:ext>
            </a:extLst>
          </p:cNvPr>
          <p:cNvSpPr txBox="1"/>
          <p:nvPr/>
        </p:nvSpPr>
        <p:spPr>
          <a:xfrm>
            <a:off x="10269219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5</a:t>
            </a:r>
          </a:p>
        </p:txBody>
      </p:sp>
      <p:sp>
        <p:nvSpPr>
          <p:cNvPr id="311" name="6S TextBox 75">
            <a:extLst>
              <a:ext uri="{FF2B5EF4-FFF2-40B4-BE49-F238E27FC236}">
                <a16:creationId xmlns:a16="http://schemas.microsoft.com/office/drawing/2014/main" id="{860C89BF-F679-4C54-ABD3-0642B049C867}"/>
              </a:ext>
            </a:extLst>
          </p:cNvPr>
          <p:cNvSpPr txBox="1"/>
          <p:nvPr/>
        </p:nvSpPr>
        <p:spPr>
          <a:xfrm>
            <a:off x="10493431" y="6314542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6</a:t>
            </a:r>
          </a:p>
        </p:txBody>
      </p:sp>
      <p:sp>
        <p:nvSpPr>
          <p:cNvPr id="312" name="7S TextBox 76">
            <a:extLst>
              <a:ext uri="{FF2B5EF4-FFF2-40B4-BE49-F238E27FC236}">
                <a16:creationId xmlns:a16="http://schemas.microsoft.com/office/drawing/2014/main" id="{B91B55DE-FD91-4880-9CEC-5947F0144BBD}"/>
              </a:ext>
            </a:extLst>
          </p:cNvPr>
          <p:cNvSpPr txBox="1"/>
          <p:nvPr/>
        </p:nvSpPr>
        <p:spPr>
          <a:xfrm>
            <a:off x="9286313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7</a:t>
            </a:r>
          </a:p>
        </p:txBody>
      </p:sp>
      <p:sp>
        <p:nvSpPr>
          <p:cNvPr id="500" name="8S TextBox 77">
            <a:extLst>
              <a:ext uri="{FF2B5EF4-FFF2-40B4-BE49-F238E27FC236}">
                <a16:creationId xmlns:a16="http://schemas.microsoft.com/office/drawing/2014/main" id="{20DAAF81-FB89-4AD0-9E32-893A1F6478D9}"/>
              </a:ext>
            </a:extLst>
          </p:cNvPr>
          <p:cNvSpPr txBox="1"/>
          <p:nvPr/>
        </p:nvSpPr>
        <p:spPr>
          <a:xfrm>
            <a:off x="9510524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8</a:t>
            </a:r>
          </a:p>
        </p:txBody>
      </p:sp>
      <p:sp>
        <p:nvSpPr>
          <p:cNvPr id="501" name="9S TextBox 78">
            <a:extLst>
              <a:ext uri="{FF2B5EF4-FFF2-40B4-BE49-F238E27FC236}">
                <a16:creationId xmlns:a16="http://schemas.microsoft.com/office/drawing/2014/main" id="{D6E232E1-C128-48C7-9477-2501CF39B4FB}"/>
              </a:ext>
            </a:extLst>
          </p:cNvPr>
          <p:cNvSpPr txBox="1"/>
          <p:nvPr/>
        </p:nvSpPr>
        <p:spPr>
          <a:xfrm>
            <a:off x="9734735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9</a:t>
            </a:r>
          </a:p>
        </p:txBody>
      </p:sp>
      <p:sp>
        <p:nvSpPr>
          <p:cNvPr id="502" name="1S TextBox 79">
            <a:extLst>
              <a:ext uri="{FF2B5EF4-FFF2-40B4-BE49-F238E27FC236}">
                <a16:creationId xmlns:a16="http://schemas.microsoft.com/office/drawing/2014/main" id="{3A2CB12D-AE53-4675-BF23-5C1108095C79}"/>
              </a:ext>
            </a:extLst>
          </p:cNvPr>
          <p:cNvSpPr txBox="1"/>
          <p:nvPr/>
        </p:nvSpPr>
        <p:spPr>
          <a:xfrm>
            <a:off x="9372375" y="631454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503" name="10S TextBox 78">
            <a:extLst>
              <a:ext uri="{FF2B5EF4-FFF2-40B4-BE49-F238E27FC236}">
                <a16:creationId xmlns:a16="http://schemas.microsoft.com/office/drawing/2014/main" id="{A344C3A4-F807-43CD-8826-D2A825D7DB56}"/>
              </a:ext>
            </a:extLst>
          </p:cNvPr>
          <p:cNvSpPr txBox="1"/>
          <p:nvPr/>
        </p:nvSpPr>
        <p:spPr>
          <a:xfrm>
            <a:off x="9958946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10</a:t>
            </a:r>
          </a:p>
        </p:txBody>
      </p:sp>
      <p:sp>
        <p:nvSpPr>
          <p:cNvPr id="504" name="11S TextBox 78">
            <a:extLst>
              <a:ext uri="{FF2B5EF4-FFF2-40B4-BE49-F238E27FC236}">
                <a16:creationId xmlns:a16="http://schemas.microsoft.com/office/drawing/2014/main" id="{3B094441-9A37-412B-8CAC-965D634E571A}"/>
              </a:ext>
            </a:extLst>
          </p:cNvPr>
          <p:cNvSpPr txBox="1"/>
          <p:nvPr/>
        </p:nvSpPr>
        <p:spPr>
          <a:xfrm>
            <a:off x="10183157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11</a:t>
            </a:r>
          </a:p>
        </p:txBody>
      </p:sp>
      <p:sp>
        <p:nvSpPr>
          <p:cNvPr id="505" name="12S TextBox 78">
            <a:extLst>
              <a:ext uri="{FF2B5EF4-FFF2-40B4-BE49-F238E27FC236}">
                <a16:creationId xmlns:a16="http://schemas.microsoft.com/office/drawing/2014/main" id="{00A87E15-AADC-413C-964F-DB906C91F652}"/>
              </a:ext>
            </a:extLst>
          </p:cNvPr>
          <p:cNvSpPr txBox="1"/>
          <p:nvPr/>
        </p:nvSpPr>
        <p:spPr>
          <a:xfrm>
            <a:off x="10407369" y="650969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12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DD3A09D1-516D-45AC-85A5-A74CB3D7FC90}"/>
              </a:ext>
            </a:extLst>
          </p:cNvPr>
          <p:cNvSpPr txBox="1"/>
          <p:nvPr/>
        </p:nvSpPr>
        <p:spPr>
          <a:xfrm>
            <a:off x="9578917" y="5243726"/>
            <a:ext cx="91563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6CE6475A-C77D-4F11-BC1D-DEC25CEA666C}"/>
              </a:ext>
            </a:extLst>
          </p:cNvPr>
          <p:cNvSpPr txBox="1"/>
          <p:nvPr/>
        </p:nvSpPr>
        <p:spPr>
          <a:xfrm>
            <a:off x="9665479" y="5243726"/>
            <a:ext cx="74251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11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73ADB64-26BA-4401-A7E2-976B252FB6D0}"/>
              </a:ext>
            </a:extLst>
          </p:cNvPr>
          <p:cNvSpPr txBox="1"/>
          <p:nvPr/>
        </p:nvSpPr>
        <p:spPr>
          <a:xfrm>
            <a:off x="9602961" y="5243726"/>
            <a:ext cx="867545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12</a:t>
            </a:r>
          </a:p>
        </p:txBody>
      </p:sp>
      <p:sp>
        <p:nvSpPr>
          <p:cNvPr id="512" name="PLAYER - TURN Rectangle 32">
            <a:extLst>
              <a:ext uri="{FF2B5EF4-FFF2-40B4-BE49-F238E27FC236}">
                <a16:creationId xmlns:a16="http://schemas.microsoft.com/office/drawing/2014/main" id="{17731F13-07EA-4BF2-8F59-13A9B0FB2A5B}"/>
              </a:ext>
            </a:extLst>
          </p:cNvPr>
          <p:cNvSpPr/>
          <p:nvPr/>
        </p:nvSpPr>
        <p:spPr>
          <a:xfrm>
            <a:off x="215122" y="5390158"/>
            <a:ext cx="1805944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PLAYER /</a:t>
            </a:r>
          </a:p>
          <a:p>
            <a:pPr algn="ctr"/>
            <a:r>
              <a:rPr 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TURN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75EEC75A-9D04-44F5-9BE0-3B7CC1FD9881}"/>
              </a:ext>
            </a:extLst>
          </p:cNvPr>
          <p:cNvSpPr txBox="1"/>
          <p:nvPr/>
        </p:nvSpPr>
        <p:spPr>
          <a:xfrm>
            <a:off x="3060028" y="5256664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0</a:t>
            </a:r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8854771-B6C5-4617-8C4E-48117B8B13A3}"/>
              </a:ext>
            </a:extLst>
          </p:cNvPr>
          <p:cNvSpPr/>
          <p:nvPr/>
        </p:nvSpPr>
        <p:spPr>
          <a:xfrm>
            <a:off x="11741285" y="6495817"/>
            <a:ext cx="408081" cy="322427"/>
          </a:xfrm>
          <a:prstGeom prst="actionButtonHome">
            <a:avLst/>
          </a:prstGeom>
          <a:ln>
            <a:solidFill>
              <a:srgbClr val="FFD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6" name="0 1 1S TextBox 79">
            <a:extLst>
              <a:ext uri="{FF2B5EF4-FFF2-40B4-BE49-F238E27FC236}">
                <a16:creationId xmlns:a16="http://schemas.microsoft.com/office/drawing/2014/main" id="{B66C4DE5-2723-484C-8BFD-A76C9148FDEE}"/>
              </a:ext>
            </a:extLst>
          </p:cNvPr>
          <p:cNvSpPr txBox="1"/>
          <p:nvPr/>
        </p:nvSpPr>
        <p:spPr>
          <a:xfrm>
            <a:off x="2549744" y="6342798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0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DDCC3A52-4039-435E-8D68-57CC718FBB02}"/>
              </a:ext>
            </a:extLst>
          </p:cNvPr>
          <p:cNvSpPr txBox="1"/>
          <p:nvPr/>
        </p:nvSpPr>
        <p:spPr>
          <a:xfrm>
            <a:off x="5330873" y="5247159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0</a:t>
            </a:r>
          </a:p>
        </p:txBody>
      </p:sp>
      <p:sp>
        <p:nvSpPr>
          <p:cNvPr id="528" name="0 2 1S TextBox 79">
            <a:extLst>
              <a:ext uri="{FF2B5EF4-FFF2-40B4-BE49-F238E27FC236}">
                <a16:creationId xmlns:a16="http://schemas.microsoft.com/office/drawing/2014/main" id="{ACC4D072-C15A-4B9D-886B-107F04307F8C}"/>
              </a:ext>
            </a:extLst>
          </p:cNvPr>
          <p:cNvSpPr txBox="1"/>
          <p:nvPr/>
        </p:nvSpPr>
        <p:spPr>
          <a:xfrm>
            <a:off x="4820589" y="633329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0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EADC3CB7-81C7-454E-BFD2-90875A001B24}"/>
              </a:ext>
            </a:extLst>
          </p:cNvPr>
          <p:cNvSpPr txBox="1"/>
          <p:nvPr/>
        </p:nvSpPr>
        <p:spPr>
          <a:xfrm>
            <a:off x="7548355" y="5261329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0</a:t>
            </a:r>
          </a:p>
        </p:txBody>
      </p:sp>
      <p:sp>
        <p:nvSpPr>
          <p:cNvPr id="530" name="03 1S TextBox 79">
            <a:extLst>
              <a:ext uri="{FF2B5EF4-FFF2-40B4-BE49-F238E27FC236}">
                <a16:creationId xmlns:a16="http://schemas.microsoft.com/office/drawing/2014/main" id="{8A35675F-B826-4854-9AE9-0277687D2158}"/>
              </a:ext>
            </a:extLst>
          </p:cNvPr>
          <p:cNvSpPr txBox="1"/>
          <p:nvPr/>
        </p:nvSpPr>
        <p:spPr>
          <a:xfrm>
            <a:off x="7038071" y="6347463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0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EBE9C4BA-3672-4A7A-83D8-679F6D2AAFBB}"/>
              </a:ext>
            </a:extLst>
          </p:cNvPr>
          <p:cNvSpPr txBox="1"/>
          <p:nvPr/>
        </p:nvSpPr>
        <p:spPr>
          <a:xfrm>
            <a:off x="9722356" y="5228582"/>
            <a:ext cx="63671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8000" b="1" cap="none" spc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defRPr>
            </a:lvl1pPr>
          </a:lstStyle>
          <a:p>
            <a:r>
              <a:rPr lang="en-GB" sz="6600" dirty="0"/>
              <a:t>0</a:t>
            </a:r>
          </a:p>
        </p:txBody>
      </p:sp>
      <p:sp>
        <p:nvSpPr>
          <p:cNvPr id="532" name="04 1S TextBox 79">
            <a:extLst>
              <a:ext uri="{FF2B5EF4-FFF2-40B4-BE49-F238E27FC236}">
                <a16:creationId xmlns:a16="http://schemas.microsoft.com/office/drawing/2014/main" id="{6AF9BF32-F39C-47EA-9560-84AAC060DFFA}"/>
              </a:ext>
            </a:extLst>
          </p:cNvPr>
          <p:cNvSpPr txBox="1"/>
          <p:nvPr/>
        </p:nvSpPr>
        <p:spPr>
          <a:xfrm>
            <a:off x="9212072" y="6314716"/>
            <a:ext cx="2024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rgbClr val="FFD966"/>
                </a:solidFill>
                <a:latin typeface="Berlin Sans FB Demi" panose="020E0802020502020306" pitchFamily="34" charset="0"/>
              </a:rPr>
              <a:t>0</a:t>
            </a:r>
          </a:p>
        </p:txBody>
      </p:sp>
      <p:sp>
        <p:nvSpPr>
          <p:cNvPr id="523" name="1 Rectangle 522">
            <a:extLst>
              <a:ext uri="{FF2B5EF4-FFF2-40B4-BE49-F238E27FC236}">
                <a16:creationId xmlns:a16="http://schemas.microsoft.com/office/drawing/2014/main" id="{3A23CBF2-C3B4-46D4-8630-49C7A30DF47A}"/>
              </a:ext>
            </a:extLst>
          </p:cNvPr>
          <p:cNvSpPr/>
          <p:nvPr/>
        </p:nvSpPr>
        <p:spPr>
          <a:xfrm>
            <a:off x="10039670" y="511325"/>
            <a:ext cx="522899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1</a:t>
            </a:r>
          </a:p>
        </p:txBody>
      </p:sp>
      <p:sp>
        <p:nvSpPr>
          <p:cNvPr id="524" name="2 Rectangle 523">
            <a:extLst>
              <a:ext uri="{FF2B5EF4-FFF2-40B4-BE49-F238E27FC236}">
                <a16:creationId xmlns:a16="http://schemas.microsoft.com/office/drawing/2014/main" id="{A484756F-A82E-4BCA-A9BC-009A980918ED}"/>
              </a:ext>
            </a:extLst>
          </p:cNvPr>
          <p:cNvSpPr/>
          <p:nvPr/>
        </p:nvSpPr>
        <p:spPr>
          <a:xfrm>
            <a:off x="10548070" y="496246"/>
            <a:ext cx="67358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2</a:t>
            </a:r>
          </a:p>
        </p:txBody>
      </p:sp>
      <p:sp>
        <p:nvSpPr>
          <p:cNvPr id="525" name="3 Rectangle 524">
            <a:extLst>
              <a:ext uri="{FF2B5EF4-FFF2-40B4-BE49-F238E27FC236}">
                <a16:creationId xmlns:a16="http://schemas.microsoft.com/office/drawing/2014/main" id="{7AF060AD-0BA5-409E-ABE7-CE61337F2BD9}"/>
              </a:ext>
            </a:extLst>
          </p:cNvPr>
          <p:cNvSpPr/>
          <p:nvPr/>
        </p:nvSpPr>
        <p:spPr>
          <a:xfrm>
            <a:off x="11207153" y="500662"/>
            <a:ext cx="67358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pple Boy BTN" panose="020C0904040107040205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30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0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0"/>
                            </p:stCondLst>
                            <p:childTnLst>
                              <p:par>
                                <p:cTn id="3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5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0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9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3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000"/>
                            </p:stCondLst>
                            <p:childTnLst>
                              <p:par>
                                <p:cTn id="4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7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"/>
                            </p:stCondLst>
                            <p:childTnLst>
                              <p:par>
                                <p:cTn id="4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1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0"/>
                            </p:stCondLst>
                            <p:childTnLst>
                              <p:par>
                                <p:cTn id="4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5" dur="5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000"/>
                            </p:stCondLst>
                            <p:childTnLst>
                              <p:par>
                                <p:cTn id="5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9" dur="5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3" dur="5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7" dur="5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5000"/>
                            </p:stCondLst>
                            <p:childTnLst>
                              <p:par>
                                <p:cTn id="5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1" dur="5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5000"/>
                            </p:stCondLst>
                            <p:childTnLst>
                              <p:par>
                                <p:cTn id="6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5" dur="5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5000"/>
                            </p:stCondLst>
                            <p:childTnLst>
                              <p:par>
                                <p:cTn id="6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633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4" fill="hold">
                      <p:stCondLst>
                        <p:cond delay="0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9" dur="5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5000"/>
                            </p:stCondLst>
                            <p:childTnLst>
                              <p:par>
                                <p:cTn id="6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3" dur="5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681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2" fill="hold">
                      <p:stCondLst>
                        <p:cond delay="0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7" dur="5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000"/>
                            </p:stCondLst>
                            <p:childTnLst>
                              <p:par>
                                <p:cTn id="7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70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6" fill="hold">
                      <p:stCondLst>
                        <p:cond delay="0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1" dur="5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5000"/>
                            </p:stCondLst>
                            <p:childTnLst>
                              <p:par>
                                <p:cTn id="7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5" dur="5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5000"/>
                            </p:stCondLst>
                            <p:childTnLst>
                              <p:par>
                                <p:cTn id="7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753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4" fill="hold">
                      <p:stCondLst>
                        <p:cond delay="0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9" dur="5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777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8" fill="hold">
                      <p:stCondLst>
                        <p:cond delay="0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3" dur="5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5000"/>
                            </p:stCondLst>
                            <p:childTnLst>
                              <p:par>
                                <p:cTn id="7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7" dur="5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5000"/>
                            </p:stCondLst>
                            <p:childTnLst>
                              <p:par>
                                <p:cTn id="8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825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6" fill="hold">
                      <p:stCondLst>
                        <p:cond delay="0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1" dur="5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5000"/>
                            </p:stCondLst>
                            <p:childTnLst>
                              <p:par>
                                <p:cTn id="8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5" dur="5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5000"/>
                            </p:stCondLst>
                            <p:childTnLst>
                              <p:par>
                                <p:cTn id="8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873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4" fill="hold">
                      <p:stCondLst>
                        <p:cond delay="0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9" dur="5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5000"/>
                            </p:stCondLst>
                            <p:childTnLst>
                              <p:par>
                                <p:cTn id="8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897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8" fill="hold">
                      <p:stCondLst>
                        <p:cond delay="0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3" dur="5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5000"/>
                            </p:stCondLst>
                            <p:childTnLst>
                              <p:par>
                                <p:cTn id="9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921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2" fill="hold">
                      <p:stCondLst>
                        <p:cond delay="0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7" dur="2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500"/>
                            </p:stCondLst>
                            <p:childTnLst>
                              <p:par>
                                <p:cTn id="9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945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6" fill="hold">
                      <p:stCondLst>
                        <p:cond delay="0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1" dur="2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2500"/>
                            </p:stCondLst>
                            <p:childTnLst>
                              <p:par>
                                <p:cTn id="9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5" dur="2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2500"/>
                            </p:stCondLst>
                            <p:childTnLst>
                              <p:par>
                                <p:cTn id="9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993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4" fill="hold">
                      <p:stCondLst>
                        <p:cond delay="0"/>
                      </p:stCondLst>
                      <p:childTnLst>
                        <p:par>
                          <p:cTn id="995" fill="hold">
                            <p:stCondLst>
                              <p:cond delay="0"/>
                            </p:stCondLst>
                            <p:childTnLst>
                              <p:par>
                                <p:cTn id="9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9" dur="2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1017" restart="whenNotActive" fill="hold" evtFilter="cancelBubble" nodeType="interactiveSeq">
                <p:stCondLst>
                  <p:cond evt="onClick" delay="0">
                    <p:tgtEl>
                      <p:spTgt spid="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8" fill="hold">
                      <p:stCondLst>
                        <p:cond delay="0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3" dur="2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"/>
                  </p:tgtEl>
                </p:cond>
              </p:nextCondLst>
            </p:seq>
            <p:seq concurrent="1" nextAc="seek">
              <p:cTn id="1041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2" fill="hold">
                      <p:stCondLst>
                        <p:cond delay="0"/>
                      </p:stCondLst>
                      <p:childTnLst>
                        <p:par>
                          <p:cTn id="1043" fill="hold">
                            <p:stCondLst>
                              <p:cond delay="0"/>
                            </p:stCondLst>
                            <p:childTnLst>
                              <p:par>
                                <p:cTn id="10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7" dur="2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1065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6" fill="hold">
                      <p:stCondLst>
                        <p:cond delay="0"/>
                      </p:stCondLst>
                      <p:childTnLst>
                        <p:par>
                          <p:cTn id="1067" fill="hold">
                            <p:stCondLst>
                              <p:cond delay="0"/>
                            </p:stCondLst>
                            <p:childTnLst>
                              <p:par>
                                <p:cTn id="10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1" dur="2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1089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0" fill="hold">
                      <p:stCondLst>
                        <p:cond delay="0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5" dur="2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1113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4" fill="hold">
                      <p:stCondLst>
                        <p:cond delay="0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9" dur="2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137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8" fill="hold">
                      <p:stCondLst>
                        <p:cond delay="0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3" dur="2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61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2" fill="hold">
                      <p:stCondLst>
                        <p:cond delay="0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7" dur="2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85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6" fill="hold">
                      <p:stCondLst>
                        <p:cond delay="0"/>
                      </p:stCondLst>
                      <p:childTnLst>
                        <p:par>
                          <p:cTn id="1187" fill="hold">
                            <p:stCondLst>
                              <p:cond delay="0"/>
                            </p:stCondLst>
                            <p:childTnLst>
                              <p:par>
                                <p:cTn id="1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1" dur="2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218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9" fill="hold">
                      <p:stCondLst>
                        <p:cond delay="0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3" fill="hold">
                      <p:stCondLst>
                        <p:cond delay="indefinite"/>
                      </p:stCondLst>
                      <p:childTnLst>
                        <p:par>
                          <p:cTn id="1224" fill="hold">
                            <p:stCondLst>
                              <p:cond delay="0"/>
                            </p:stCondLst>
                            <p:childTnLst>
                              <p:par>
                                <p:cTn id="1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2" fill="hold">
                      <p:stCondLst>
                        <p:cond delay="indefinite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236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7" fill="hold">
                      <p:stCondLst>
                        <p:cond delay="0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1" fill="hold">
                      <p:stCondLst>
                        <p:cond delay="indefinite"/>
                      </p:stCondLst>
                      <p:childTnLst>
                        <p:par>
                          <p:cTn id="1242" fill="hold">
                            <p:stCondLst>
                              <p:cond delay="0"/>
                            </p:stCondLst>
                            <p:childTnLst>
                              <p:par>
                                <p:cTn id="1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245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6" fill="hold">
                      <p:stCondLst>
                        <p:cond delay="0"/>
                      </p:stCondLst>
                      <p:childTnLst>
                        <p:par>
                          <p:cTn id="1247" fill="hold">
                            <p:stCondLst>
                              <p:cond delay="0"/>
                            </p:stCondLst>
                            <p:childTnLst>
                              <p:par>
                                <p:cTn id="1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0" fill="hold">
                      <p:stCondLst>
                        <p:cond delay="indefinite"/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25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5" fill="hold">
                      <p:stCondLst>
                        <p:cond delay="0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9" fill="hold">
                      <p:stCondLst>
                        <p:cond delay="indefinite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1263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4" fill="hold">
                      <p:stCondLst>
                        <p:cond delay="0"/>
                      </p:stCondLst>
                      <p:childTnLst>
                        <p:par>
                          <p:cTn id="1265" fill="hold">
                            <p:stCondLst>
                              <p:cond delay="0"/>
                            </p:stCondLst>
                            <p:childTnLst>
                              <p:par>
                                <p:cTn id="1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8" fill="hold">
                      <p:stCondLst>
                        <p:cond delay="indefinite"/>
                      </p:stCondLst>
                      <p:childTnLst>
                        <p:par>
                          <p:cTn id="1269" fill="hold">
                            <p:stCondLst>
                              <p:cond delay="0"/>
                            </p:stCondLst>
                            <p:childTnLst>
                              <p:par>
                                <p:cTn id="12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127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3" fill="hold">
                      <p:stCondLst>
                        <p:cond delay="0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1281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2" fill="hold">
                      <p:stCondLst>
                        <p:cond delay="0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1290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1" fill="hold">
                      <p:stCondLst>
                        <p:cond delay="0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29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0" fill="hold">
                      <p:stCondLst>
                        <p:cond delay="0"/>
                      </p:stCondLst>
                      <p:childTnLst>
                        <p:par>
                          <p:cTn id="1301" fill="hold">
                            <p:stCondLst>
                              <p:cond delay="0"/>
                            </p:stCondLst>
                            <p:childTnLst>
                              <p:par>
                                <p:cTn id="13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4" fill="hold">
                      <p:stCondLst>
                        <p:cond delay="indefinite"/>
                      </p:stCondLst>
                      <p:childTnLst>
                        <p:par>
                          <p:cTn id="1305" fill="hold">
                            <p:stCondLst>
                              <p:cond delay="0"/>
                            </p:stCondLst>
                            <p:childTnLst>
                              <p:par>
                                <p:cTn id="13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31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8" fill="hold">
                      <p:stCondLst>
                        <p:cond delay="0"/>
                      </p:stCondLst>
                      <p:childTnLst>
                        <p:par>
                          <p:cTn id="1319" fill="hold">
                            <p:stCondLst>
                              <p:cond delay="0"/>
                            </p:stCondLst>
                            <p:childTnLst>
                              <p:par>
                                <p:cTn id="1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2" fill="hold">
                      <p:stCondLst>
                        <p:cond delay="indefinite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132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7" fill="hold">
                      <p:stCondLst>
                        <p:cond delay="0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1" fill="hold">
                      <p:stCondLst>
                        <p:cond delay="indefinite"/>
                      </p:stCondLst>
                      <p:childTnLst>
                        <p:par>
                          <p:cTn id="1332" fill="hold">
                            <p:stCondLst>
                              <p:cond delay="0"/>
                            </p:stCondLst>
                            <p:childTnLst>
                              <p:par>
                                <p:cTn id="13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1335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6" fill="hold">
                      <p:stCondLst>
                        <p:cond delay="0"/>
                      </p:stCondLst>
                      <p:childTnLst>
                        <p:par>
                          <p:cTn id="1337" fill="hold">
                            <p:stCondLst>
                              <p:cond delay="0"/>
                            </p:stCondLst>
                            <p:childTnLst>
                              <p:par>
                                <p:cTn id="1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0" fill="hold">
                      <p:stCondLst>
                        <p:cond delay="indefinite"/>
                      </p:stCondLst>
                      <p:childTnLst>
                        <p:par>
                          <p:cTn id="1341" fill="hold">
                            <p:stCondLst>
                              <p:cond delay="0"/>
                            </p:stCondLst>
                            <p:childTnLst>
                              <p:par>
                                <p:cTn id="13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34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5" fill="hold">
                      <p:stCondLst>
                        <p:cond delay="0"/>
                      </p:stCondLst>
                      <p:childTnLst>
                        <p:par>
                          <p:cTn id="1346" fill="hold">
                            <p:stCondLst>
                              <p:cond delay="0"/>
                            </p:stCondLst>
                            <p:childTnLst>
                              <p:par>
                                <p:cTn id="1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9" fill="hold">
                      <p:stCondLst>
                        <p:cond delay="indefinite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353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4" fill="hold">
                      <p:stCondLst>
                        <p:cond delay="0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8" fill="hold">
                      <p:stCondLst>
                        <p:cond delay="indefinite"/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7" fill="hold">
                      <p:stCondLst>
                        <p:cond delay="indefinite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371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2" fill="hold">
                      <p:stCondLst>
                        <p:cond delay="0"/>
                      </p:stCondLst>
                      <p:childTnLst>
                        <p:par>
                          <p:cTn id="1373" fill="hold">
                            <p:stCondLst>
                              <p:cond delay="0"/>
                            </p:stCondLst>
                            <p:childTnLst>
                              <p:par>
                                <p:cTn id="1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6" fill="hold">
                      <p:stCondLst>
                        <p:cond delay="indefinite"/>
                      </p:stCondLst>
                      <p:childTnLst>
                        <p:par>
                          <p:cTn id="1377" fill="hold">
                            <p:stCondLst>
                              <p:cond delay="0"/>
                            </p:stCondLst>
                            <p:childTnLst>
                              <p:par>
                                <p:cTn id="13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380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1" fill="hold">
                      <p:stCondLst>
                        <p:cond delay="0"/>
                      </p:stCondLst>
                      <p:childTnLst>
                        <p:par>
                          <p:cTn id="1382" fill="hold">
                            <p:stCondLst>
                              <p:cond delay="0"/>
                            </p:stCondLst>
                            <p:childTnLst>
                              <p:par>
                                <p:cTn id="1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5" fill="hold">
                      <p:stCondLst>
                        <p:cond delay="indefinite"/>
                      </p:stCondLst>
                      <p:childTnLst>
                        <p:par>
                          <p:cTn id="1386" fill="hold">
                            <p:stCondLst>
                              <p:cond delay="0"/>
                            </p:stCondLst>
                            <p:childTnLst>
                              <p:par>
                                <p:cTn id="13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8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0" fill="hold">
                      <p:stCondLst>
                        <p:cond delay="0"/>
                      </p:stCondLst>
                      <p:childTnLst>
                        <p:par>
                          <p:cTn id="1391" fill="hold">
                            <p:stCondLst>
                              <p:cond delay="0"/>
                            </p:stCondLst>
                            <p:childTnLst>
                              <p:par>
                                <p:cTn id="13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4" fill="hold">
                      <p:stCondLst>
                        <p:cond delay="indefinite"/>
                      </p:stCondLst>
                      <p:childTnLst>
                        <p:par>
                          <p:cTn id="1395" fill="hold">
                            <p:stCondLst>
                              <p:cond delay="0"/>
                            </p:stCondLst>
                            <p:childTnLst>
                              <p:par>
                                <p:cTn id="13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398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9" fill="hold">
                      <p:stCondLst>
                        <p:cond delay="0"/>
                      </p:stCondLst>
                      <p:childTnLst>
                        <p:par>
                          <p:cTn id="1400" fill="hold">
                            <p:stCondLst>
                              <p:cond delay="0"/>
                            </p:stCondLst>
                            <p:childTnLst>
                              <p:par>
                                <p:cTn id="1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3" fill="hold">
                      <p:stCondLst>
                        <p:cond delay="indefinite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40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8" fill="hold">
                      <p:stCondLst>
                        <p:cond delay="0"/>
                      </p:stCondLst>
                      <p:childTnLst>
                        <p:par>
                          <p:cTn id="1409" fill="hold">
                            <p:stCondLst>
                              <p:cond delay="0"/>
                            </p:stCondLst>
                            <p:childTnLst>
                              <p:par>
                                <p:cTn id="14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2" fill="hold">
                      <p:stCondLst>
                        <p:cond delay="indefinite"/>
                      </p:stCondLst>
                      <p:childTnLst>
                        <p:par>
                          <p:cTn id="1413" fill="hold">
                            <p:stCondLst>
                              <p:cond delay="0"/>
                            </p:stCondLst>
                            <p:childTnLst>
                              <p:par>
                                <p:cTn id="14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416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7" fill="hold">
                      <p:stCondLst>
                        <p:cond delay="0"/>
                      </p:stCondLst>
                      <p:childTnLst>
                        <p:par>
                          <p:cTn id="1418" fill="hold">
                            <p:stCondLst>
                              <p:cond delay="0"/>
                            </p:stCondLst>
                            <p:childTnLst>
                              <p:par>
                                <p:cTn id="1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1" fill="hold">
                      <p:stCondLst>
                        <p:cond delay="indefinite"/>
                      </p:stCondLst>
                      <p:childTnLst>
                        <p:par>
                          <p:cTn id="1422" fill="hold">
                            <p:stCondLst>
                              <p:cond delay="0"/>
                            </p:stCondLst>
                            <p:childTnLst>
                              <p:par>
                                <p:cTn id="14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25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6" fill="hold">
                      <p:stCondLst>
                        <p:cond delay="0"/>
                      </p:stCondLst>
                      <p:childTnLst>
                        <p:par>
                          <p:cTn id="1427" fill="hold">
                            <p:stCondLst>
                              <p:cond delay="0"/>
                            </p:stCondLst>
                            <p:childTnLst>
                              <p:par>
                                <p:cTn id="14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0" fill="hold">
                      <p:stCondLst>
                        <p:cond delay="indefinite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434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5" fill="hold">
                      <p:stCondLst>
                        <p:cond delay="0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443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4" fill="hold">
                      <p:stCondLst>
                        <p:cond delay="0"/>
                      </p:stCondLst>
                      <p:childTnLst>
                        <p:par>
                          <p:cTn id="1445" fill="hold">
                            <p:stCondLst>
                              <p:cond delay="0"/>
                            </p:stCondLst>
                            <p:childTnLst>
                              <p:par>
                                <p:cTn id="14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8" fill="hold">
                      <p:stCondLst>
                        <p:cond delay="indefinite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45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3" fill="hold">
                      <p:stCondLst>
                        <p:cond delay="0"/>
                      </p:stCondLst>
                      <p:childTnLst>
                        <p:par>
                          <p:cTn id="1454" fill="hold">
                            <p:stCondLst>
                              <p:cond delay="0"/>
                            </p:stCondLst>
                            <p:childTnLst>
                              <p:par>
                                <p:cTn id="14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7" fill="hold">
                      <p:stCondLst>
                        <p:cond delay="indefinite"/>
                      </p:stCondLst>
                      <p:childTnLst>
                        <p:par>
                          <p:cTn id="1458" fill="hold">
                            <p:stCondLst>
                              <p:cond delay="0"/>
                            </p:stCondLst>
                            <p:childTnLst>
                              <p:par>
                                <p:cTn id="14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1461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2" fill="hold">
                      <p:stCondLst>
                        <p:cond delay="0"/>
                      </p:stCondLst>
                      <p:childTnLst>
                        <p:par>
                          <p:cTn id="1463" fill="hold">
                            <p:stCondLst>
                              <p:cond delay="0"/>
                            </p:stCondLst>
                            <p:childTnLst>
                              <p:par>
                                <p:cTn id="14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147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1" fill="hold">
                      <p:stCondLst>
                        <p:cond delay="0"/>
                      </p:stCondLst>
                      <p:childTnLst>
                        <p:par>
                          <p:cTn id="1472" fill="hold">
                            <p:stCondLst>
                              <p:cond delay="0"/>
                            </p:stCondLst>
                            <p:childTnLst>
                              <p:par>
                                <p:cTn id="1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5" fill="hold">
                      <p:stCondLst>
                        <p:cond delay="indefinite"/>
                      </p:stCondLst>
                      <p:childTnLst>
                        <p:par>
                          <p:cTn id="1476" fill="hold">
                            <p:stCondLst>
                              <p:cond delay="0"/>
                            </p:stCondLst>
                            <p:childTnLst>
                              <p:par>
                                <p:cTn id="14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479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0" fill="hold">
                      <p:stCondLst>
                        <p:cond delay="0"/>
                      </p:stCondLst>
                      <p:childTnLst>
                        <p:par>
                          <p:cTn id="1481" fill="hold">
                            <p:stCondLst>
                              <p:cond delay="0"/>
                            </p:stCondLst>
                            <p:childTnLst>
                              <p:par>
                                <p:cTn id="14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488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9" fill="hold">
                      <p:stCondLst>
                        <p:cond delay="0"/>
                      </p:stCondLst>
                      <p:childTnLst>
                        <p:par>
                          <p:cTn id="1490" fill="hold">
                            <p:stCondLst>
                              <p:cond delay="0"/>
                            </p:stCondLst>
                            <p:childTnLst>
                              <p:par>
                                <p:cTn id="14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3" fill="hold">
                      <p:stCondLst>
                        <p:cond delay="indefinite"/>
                      </p:stCondLst>
                      <p:childTnLst>
                        <p:par>
                          <p:cTn id="1494" fill="hold">
                            <p:stCondLst>
                              <p:cond delay="0"/>
                            </p:stCondLst>
                            <p:childTnLst>
                              <p:par>
                                <p:cTn id="14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497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8" fill="hold">
                      <p:stCondLst>
                        <p:cond delay="0"/>
                      </p:stCondLst>
                      <p:childTnLst>
                        <p:par>
                          <p:cTn id="1499" fill="hold">
                            <p:stCondLst>
                              <p:cond delay="0"/>
                            </p:stCondLst>
                            <p:childTnLst>
                              <p:par>
                                <p:cTn id="15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506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7" fill="hold">
                      <p:stCondLst>
                        <p:cond delay="0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1" fill="hold">
                      <p:stCondLst>
                        <p:cond delay="indefinite"/>
                      </p:stCondLst>
                      <p:childTnLst>
                        <p:par>
                          <p:cTn id="1512" fill="hold">
                            <p:stCondLst>
                              <p:cond delay="0"/>
                            </p:stCondLst>
                            <p:childTnLst>
                              <p:par>
                                <p:cTn id="15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52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5" fill="hold">
                      <p:stCondLst>
                        <p:cond delay="0"/>
                      </p:stCondLst>
                      <p:childTnLst>
                        <p:par>
                          <p:cTn id="1526" fill="hold">
                            <p:stCondLst>
                              <p:cond delay="0"/>
                            </p:stCondLst>
                            <p:childTnLst>
                              <p:par>
                                <p:cTn id="15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9" fill="hold">
                      <p:stCondLst>
                        <p:cond delay="indefinite"/>
                      </p:stCondLst>
                      <p:childTnLst>
                        <p:par>
                          <p:cTn id="1530" fill="hold">
                            <p:stCondLst>
                              <p:cond delay="0"/>
                            </p:stCondLst>
                            <p:childTnLst>
                              <p:par>
                                <p:cTn id="15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533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4" fill="hold">
                      <p:stCondLst>
                        <p:cond delay="0"/>
                      </p:stCondLst>
                      <p:childTnLst>
                        <p:par>
                          <p:cTn id="1535" fill="hold">
                            <p:stCondLst>
                              <p:cond delay="0"/>
                            </p:stCondLst>
                            <p:childTnLst>
                              <p:par>
                                <p:cTn id="15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8" fill="hold">
                      <p:stCondLst>
                        <p:cond delay="indefinite"/>
                      </p:stCondLst>
                      <p:childTnLst>
                        <p:par>
                          <p:cTn id="1539" fill="hold">
                            <p:stCondLst>
                              <p:cond delay="0"/>
                            </p:stCondLst>
                            <p:childTnLst>
                              <p:par>
                                <p:cTn id="15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42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3" fill="hold">
                      <p:stCondLst>
                        <p:cond delay="0"/>
                      </p:stCondLst>
                      <p:childTnLst>
                        <p:par>
                          <p:cTn id="1544" fill="hold">
                            <p:stCondLst>
                              <p:cond delay="0"/>
                            </p:stCondLst>
                            <p:childTnLst>
                              <p:par>
                                <p:cTn id="1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7" fill="hold">
                      <p:stCondLst>
                        <p:cond delay="indefinite"/>
                      </p:stCondLst>
                      <p:childTnLst>
                        <p:par>
                          <p:cTn id="1548" fill="hold">
                            <p:stCondLst>
                              <p:cond delay="0"/>
                            </p:stCondLst>
                            <p:childTnLst>
                              <p:par>
                                <p:cTn id="15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1551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2" fill="hold">
                      <p:stCondLst>
                        <p:cond delay="0"/>
                      </p:stCondLst>
                      <p:childTnLst>
                        <p:par>
                          <p:cTn id="1553" fill="hold">
                            <p:stCondLst>
                              <p:cond delay="0"/>
                            </p:stCondLst>
                            <p:childTnLst>
                              <p:par>
                                <p:cTn id="15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6" fill="hold">
                      <p:stCondLst>
                        <p:cond delay="indefinite"/>
                      </p:stCondLst>
                      <p:childTnLst>
                        <p:par>
                          <p:cTn id="1557" fill="hold">
                            <p:stCondLst>
                              <p:cond delay="0"/>
                            </p:stCondLst>
                            <p:childTnLst>
                              <p:par>
                                <p:cTn id="15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1560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1" fill="hold">
                      <p:stCondLst>
                        <p:cond delay="0"/>
                      </p:stCondLst>
                      <p:childTnLst>
                        <p:par>
                          <p:cTn id="1562" fill="hold">
                            <p:stCondLst>
                              <p:cond delay="0"/>
                            </p:stCondLst>
                            <p:childTnLst>
                              <p:par>
                                <p:cTn id="15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5" fill="hold">
                      <p:stCondLst>
                        <p:cond delay="indefinite"/>
                      </p:stCondLst>
                      <p:childTnLst>
                        <p:par>
                          <p:cTn id="1566" fill="hold">
                            <p:stCondLst>
                              <p:cond delay="0"/>
                            </p:stCondLst>
                            <p:childTnLst>
                              <p:par>
                                <p:cTn id="15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56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0" fill="hold">
                      <p:stCondLst>
                        <p:cond delay="0"/>
                      </p:stCondLst>
                      <p:childTnLst>
                        <p:par>
                          <p:cTn id="1571" fill="hold">
                            <p:stCondLst>
                              <p:cond delay="0"/>
                            </p:stCondLst>
                            <p:childTnLst>
                              <p:par>
                                <p:cTn id="15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4" fill="hold">
                      <p:stCondLst>
                        <p:cond delay="indefinite"/>
                      </p:stCondLst>
                      <p:childTnLst>
                        <p:par>
                          <p:cTn id="1575" fill="hold">
                            <p:stCondLst>
                              <p:cond delay="0"/>
                            </p:stCondLst>
                            <p:childTnLst>
                              <p:par>
                                <p:cTn id="15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1578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9" fill="hold">
                      <p:stCondLst>
                        <p:cond delay="0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3" fill="hold">
                      <p:stCondLst>
                        <p:cond delay="indefinite"/>
                      </p:stCondLst>
                      <p:childTnLst>
                        <p:par>
                          <p:cTn id="1584" fill="hold">
                            <p:stCondLst>
                              <p:cond delay="0"/>
                            </p:stCondLst>
                            <p:childTnLst>
                              <p:par>
                                <p:cTn id="15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1587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8" fill="hold">
                      <p:stCondLst>
                        <p:cond delay="0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596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7" fill="hold">
                      <p:stCondLst>
                        <p:cond delay="0"/>
                      </p:stCondLst>
                      <p:childTnLst>
                        <p:par>
                          <p:cTn id="1598" fill="hold">
                            <p:stCondLst>
                              <p:cond delay="0"/>
                            </p:stCondLst>
                            <p:childTnLst>
                              <p:par>
                                <p:cTn id="1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1" fill="hold">
                      <p:stCondLst>
                        <p:cond delay="indefinite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60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6" fill="hold">
                      <p:stCondLst>
                        <p:cond delay="0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0" fill="hold">
                      <p:stCondLst>
                        <p:cond delay="indefinite"/>
                      </p:stCondLst>
                      <p:childTnLst>
                        <p:par>
                          <p:cTn id="1611" fill="hold">
                            <p:stCondLst>
                              <p:cond delay="0"/>
                            </p:stCondLst>
                            <p:childTnLst>
                              <p:par>
                                <p:cTn id="16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614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5" fill="hold">
                      <p:stCondLst>
                        <p:cond delay="0"/>
                      </p:stCondLst>
                      <p:childTnLst>
                        <p:par>
                          <p:cTn id="1616" fill="hold">
                            <p:stCondLst>
                              <p:cond delay="0"/>
                            </p:stCondLst>
                            <p:childTnLst>
                              <p:par>
                                <p:cTn id="1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9" fill="hold">
                      <p:stCondLst>
                        <p:cond delay="indefinite"/>
                      </p:stCondLst>
                      <p:childTnLst>
                        <p:par>
                          <p:cTn id="1620" fill="hold">
                            <p:stCondLst>
                              <p:cond delay="0"/>
                            </p:stCondLst>
                            <p:childTnLst>
                              <p:par>
                                <p:cTn id="16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1623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4" fill="hold">
                      <p:stCondLst>
                        <p:cond delay="0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8" fill="hold">
                      <p:stCondLst>
                        <p:cond delay="indefinite"/>
                      </p:stCondLst>
                      <p:childTnLst>
                        <p:par>
                          <p:cTn id="1629" fill="hold">
                            <p:stCondLst>
                              <p:cond delay="0"/>
                            </p:stCondLst>
                            <p:childTnLst>
                              <p:par>
                                <p:cTn id="16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1632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3" fill="hold">
                      <p:stCondLst>
                        <p:cond delay="0"/>
                      </p:stCondLst>
                      <p:childTnLst>
                        <p:par>
                          <p:cTn id="1634" fill="hold">
                            <p:stCondLst>
                              <p:cond delay="0"/>
                            </p:stCondLst>
                            <p:childTnLst>
                              <p:par>
                                <p:cTn id="16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7" fill="hold">
                      <p:stCondLst>
                        <p:cond delay="indefinite"/>
                      </p:stCondLst>
                      <p:childTnLst>
                        <p:par>
                          <p:cTn id="1638" fill="hold">
                            <p:stCondLst>
                              <p:cond delay="0"/>
                            </p:stCondLst>
                            <p:childTnLst>
                              <p:par>
                                <p:cTn id="16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16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2" fill="hold">
                      <p:stCondLst>
                        <p:cond delay="0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4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51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2" fill="hold">
                      <p:stCondLst>
                        <p:cond delay="0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6" fill="hold">
                      <p:stCondLst>
                        <p:cond delay="indefinite"/>
                      </p:stCondLst>
                      <p:childTnLst>
                        <p:par>
                          <p:cTn id="1757" fill="hold">
                            <p:stCondLst>
                              <p:cond delay="0"/>
                            </p:stCondLst>
                            <p:childTnLst>
                              <p:par>
                                <p:cTn id="17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760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1" fill="hold">
                      <p:stCondLst>
                        <p:cond delay="0"/>
                      </p:stCondLst>
                      <p:childTnLst>
                        <p:par>
                          <p:cTn id="1762" fill="hold">
                            <p:stCondLst>
                              <p:cond delay="0"/>
                            </p:stCondLst>
                            <p:childTnLst>
                              <p:par>
                                <p:cTn id="17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5" fill="hold">
                      <p:stCondLst>
                        <p:cond delay="indefinite"/>
                      </p:stCondLst>
                      <p:childTnLst>
                        <p:par>
                          <p:cTn id="1766" fill="hold">
                            <p:stCondLst>
                              <p:cond delay="0"/>
                            </p:stCondLst>
                            <p:childTnLst>
                              <p:par>
                                <p:cTn id="17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769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0" fill="hold">
                      <p:stCondLst>
                        <p:cond delay="0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4" fill="hold">
                      <p:stCondLst>
                        <p:cond delay="indefinite"/>
                      </p:stCondLst>
                      <p:childTnLst>
                        <p:par>
                          <p:cTn id="1775" fill="hold">
                            <p:stCondLst>
                              <p:cond delay="0"/>
                            </p:stCondLst>
                            <p:childTnLst>
                              <p:par>
                                <p:cTn id="17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1778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9" fill="hold">
                      <p:stCondLst>
                        <p:cond delay="0"/>
                      </p:stCondLst>
                      <p:childTnLst>
                        <p:par>
                          <p:cTn id="1780" fill="hold">
                            <p:stCondLst>
                              <p:cond delay="0"/>
                            </p:stCondLst>
                            <p:childTnLst>
                              <p:par>
                                <p:cTn id="17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3" fill="hold">
                      <p:stCondLst>
                        <p:cond delay="indefinite"/>
                      </p:stCondLst>
                      <p:childTnLst>
                        <p:par>
                          <p:cTn id="1784" fill="hold">
                            <p:stCondLst>
                              <p:cond delay="0"/>
                            </p:stCondLst>
                            <p:childTnLst>
                              <p:par>
                                <p:cTn id="17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  <p:seq concurrent="1" nextAc="seek">
              <p:cTn id="178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8" fill="hold">
                      <p:stCondLst>
                        <p:cond delay="0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894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5" fill="hold">
                      <p:stCondLst>
                        <p:cond delay="0"/>
                      </p:stCondLst>
                      <p:childTnLst>
                        <p:par>
                          <p:cTn id="1896" fill="hold">
                            <p:stCondLst>
                              <p:cond delay="0"/>
                            </p:stCondLst>
                            <p:childTnLst>
                              <p:par>
                                <p:cTn id="189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8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900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1" fill="hold">
                      <p:stCondLst>
                        <p:cond delay="0"/>
                      </p:stCondLst>
                      <p:childTnLst>
                        <p:par>
                          <p:cTn id="1902" fill="hold">
                            <p:stCondLst>
                              <p:cond delay="0"/>
                            </p:stCondLst>
                            <p:childTnLst>
                              <p:par>
                                <p:cTn id="190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1906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7" fill="hold">
                      <p:stCondLst>
                        <p:cond delay="0"/>
                      </p:stCondLst>
                      <p:childTnLst>
                        <p:par>
                          <p:cTn id="1908" fill="hold">
                            <p:stCondLst>
                              <p:cond delay="0"/>
                            </p:stCondLst>
                            <p:childTnLst>
                              <p:par>
                                <p:cTn id="190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</p:childTnLst>
        </p:cTn>
      </p:par>
    </p:tnLst>
    <p:bldLst>
      <p:bldP spid="222" grpId="0"/>
      <p:bldP spid="222" grpId="1"/>
      <p:bldP spid="222" grpId="2"/>
      <p:bldP spid="223" grpId="0"/>
      <p:bldP spid="223" grpId="1"/>
      <p:bldP spid="223" grpId="2"/>
      <p:bldP spid="224" grpId="0"/>
      <p:bldP spid="224" grpId="1"/>
      <p:bldP spid="224" grpId="2"/>
      <p:bldP spid="225" grpId="0"/>
      <p:bldP spid="225" grpId="1"/>
      <p:bldP spid="225" grpId="2"/>
      <p:bldP spid="226" grpId="0"/>
      <p:bldP spid="226" grpId="1"/>
      <p:bldP spid="226" grpId="2"/>
      <p:bldP spid="227" grpId="0"/>
      <p:bldP spid="227" grpId="1"/>
      <p:bldP spid="227" grpId="2"/>
      <p:bldP spid="228" grpId="0"/>
      <p:bldP spid="228" grpId="1"/>
      <p:bldP spid="228" grpId="2"/>
      <p:bldP spid="229" grpId="0"/>
      <p:bldP spid="229" grpId="1"/>
      <p:bldP spid="229" grpId="2"/>
      <p:bldP spid="230" grpId="0"/>
      <p:bldP spid="230" grpId="1"/>
      <p:bldP spid="230" grpId="2"/>
      <p:bldP spid="243" grpId="0"/>
      <p:bldP spid="243" grpId="1"/>
      <p:bldP spid="243" grpId="2"/>
      <p:bldP spid="244" grpId="0"/>
      <p:bldP spid="244" grpId="1"/>
      <p:bldP spid="244" grpId="2"/>
      <p:bldP spid="245" grpId="0"/>
      <p:bldP spid="245" grpId="1"/>
      <p:bldP spid="245" grpId="2"/>
      <p:bldP spid="248" grpId="0"/>
      <p:bldP spid="248" grpId="1"/>
      <p:bldP spid="248" grpId="2"/>
      <p:bldP spid="249" grpId="0"/>
      <p:bldP spid="249" grpId="1"/>
      <p:bldP spid="249" grpId="2"/>
      <p:bldP spid="250" grpId="0"/>
      <p:bldP spid="250" grpId="1"/>
      <p:bldP spid="250" grpId="2"/>
      <p:bldP spid="251" grpId="0"/>
      <p:bldP spid="251" grpId="1"/>
      <p:bldP spid="251" grpId="2"/>
      <p:bldP spid="252" grpId="0"/>
      <p:bldP spid="252" grpId="1"/>
      <p:bldP spid="252" grpId="2"/>
      <p:bldP spid="253" grpId="0"/>
      <p:bldP spid="253" grpId="1"/>
      <p:bldP spid="253" grpId="2"/>
      <p:bldP spid="254" grpId="0"/>
      <p:bldP spid="254" grpId="1"/>
      <p:bldP spid="254" grpId="2"/>
      <p:bldP spid="255" grpId="0"/>
      <p:bldP spid="255" grpId="1"/>
      <p:bldP spid="255" grpId="2"/>
      <p:bldP spid="256" grpId="0"/>
      <p:bldP spid="256" grpId="1"/>
      <p:bldP spid="256" grpId="2"/>
      <p:bldP spid="269" grpId="0"/>
      <p:bldP spid="269" grpId="1"/>
      <p:bldP spid="269" grpId="2"/>
      <p:bldP spid="270" grpId="0"/>
      <p:bldP spid="270" grpId="1"/>
      <p:bldP spid="270" grpId="2"/>
      <p:bldP spid="271" grpId="0"/>
      <p:bldP spid="271" grpId="1"/>
      <p:bldP spid="271" grpId="2"/>
      <p:bldP spid="273" grpId="0"/>
      <p:bldP spid="273" grpId="1"/>
      <p:bldP spid="273" grpId="2"/>
      <p:bldP spid="274" grpId="0"/>
      <p:bldP spid="274" grpId="1"/>
      <p:bldP spid="274" grpId="2"/>
      <p:bldP spid="275" grpId="0"/>
      <p:bldP spid="275" grpId="1"/>
      <p:bldP spid="275" grpId="2"/>
      <p:bldP spid="276" grpId="0"/>
      <p:bldP spid="276" grpId="1"/>
      <p:bldP spid="276" grpId="2"/>
      <p:bldP spid="277" grpId="0"/>
      <p:bldP spid="277" grpId="1"/>
      <p:bldP spid="277" grpId="2"/>
      <p:bldP spid="278" grpId="0"/>
      <p:bldP spid="278" grpId="1"/>
      <p:bldP spid="278" grpId="2"/>
      <p:bldP spid="279" grpId="0"/>
      <p:bldP spid="279" grpId="1"/>
      <p:bldP spid="279" grpId="2"/>
      <p:bldP spid="280" grpId="0"/>
      <p:bldP spid="280" grpId="1"/>
      <p:bldP spid="280" grpId="2"/>
      <p:bldP spid="281" grpId="0"/>
      <p:bldP spid="281" grpId="1"/>
      <p:bldP spid="281" grpId="2"/>
      <p:bldP spid="294" grpId="0"/>
      <p:bldP spid="294" grpId="1"/>
      <p:bldP spid="294" grpId="2"/>
      <p:bldP spid="295" grpId="0"/>
      <p:bldP spid="295" grpId="1"/>
      <p:bldP spid="295" grpId="2"/>
      <p:bldP spid="296" grpId="0"/>
      <p:bldP spid="296" grpId="1"/>
      <p:bldP spid="296" grpId="2"/>
      <p:bldP spid="298" grpId="0"/>
      <p:bldP spid="298" grpId="1"/>
      <p:bldP spid="298" grpId="2"/>
      <p:bldP spid="299" grpId="0"/>
      <p:bldP spid="299" grpId="1"/>
      <p:bldP spid="299" grpId="2"/>
      <p:bldP spid="300" grpId="0"/>
      <p:bldP spid="300" grpId="1"/>
      <p:bldP spid="300" grpId="2"/>
      <p:bldP spid="301" grpId="0"/>
      <p:bldP spid="301" grpId="1"/>
      <p:bldP spid="301" grpId="2"/>
      <p:bldP spid="302" grpId="0"/>
      <p:bldP spid="302" grpId="1"/>
      <p:bldP spid="302" grpId="2"/>
      <p:bldP spid="303" grpId="0"/>
      <p:bldP spid="303" grpId="1"/>
      <p:bldP spid="303" grpId="2"/>
      <p:bldP spid="304" grpId="0"/>
      <p:bldP spid="304" grpId="1"/>
      <p:bldP spid="304" grpId="2"/>
      <p:bldP spid="305" grpId="0"/>
      <p:bldP spid="305" grpId="1"/>
      <p:bldP spid="305" grpId="2"/>
      <p:bldP spid="306" grpId="0"/>
      <p:bldP spid="306" grpId="1"/>
      <p:bldP spid="306" grpId="2"/>
      <p:bldP spid="506" grpId="0"/>
      <p:bldP spid="506" grpId="1"/>
      <p:bldP spid="506" grpId="2"/>
      <p:bldP spid="507" grpId="0"/>
      <p:bldP spid="507" grpId="1"/>
      <p:bldP spid="507" grpId="2"/>
      <p:bldP spid="508" grpId="0"/>
      <p:bldP spid="508" grpId="1"/>
      <p:bldP spid="508" grpId="2"/>
      <p:bldP spid="522" grpId="0"/>
      <p:bldP spid="522" grpId="1"/>
      <p:bldP spid="522" grpId="2"/>
      <p:bldP spid="522" grpId="3"/>
      <p:bldP spid="527" grpId="0"/>
      <p:bldP spid="527" grpId="1"/>
      <p:bldP spid="527" grpId="2"/>
      <p:bldP spid="527" grpId="3"/>
      <p:bldP spid="529" grpId="0"/>
      <p:bldP spid="529" grpId="1"/>
      <p:bldP spid="529" grpId="2"/>
      <p:bldP spid="529" grpId="3"/>
      <p:bldP spid="531" grpId="0"/>
      <p:bldP spid="531" grpId="1"/>
      <p:bldP spid="531" grpId="2"/>
      <p:bldP spid="531" grpId="3"/>
      <p:bldP spid="523" grpId="0"/>
      <p:bldP spid="523" grpId="1"/>
      <p:bldP spid="523" grpId="2"/>
      <p:bldP spid="524" grpId="0"/>
      <p:bldP spid="524" grpId="1"/>
      <p:bldP spid="524" grpId="2"/>
      <p:bldP spid="525" grpId="0"/>
      <p:bldP spid="525" grpId="1"/>
      <p:bldP spid="5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7E50B-90F0-4241-A241-D9F9DD6FE843}"/>
              </a:ext>
            </a:extLst>
          </p:cNvPr>
          <p:cNvSpPr txBox="1"/>
          <p:nvPr/>
        </p:nvSpPr>
        <p:spPr>
          <a:xfrm>
            <a:off x="1" y="1572154"/>
            <a:ext cx="121919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START BY CLICKING AND SPINNING ALL 5             PICTURES. </a:t>
            </a:r>
          </a:p>
          <a:p>
            <a:endParaRPr lang="en-GB" sz="16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THE AIM IS TO REVEAL A SHIP            A CAPTAIN         AND A CREW            WITHIN YOUR THREE SPINS - IN THAT ORDER  (           IS WORTHLESS)</a:t>
            </a:r>
          </a:p>
          <a:p>
            <a:endParaRPr lang="en-GB" sz="20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  <a:p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FOR EXAMPLE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, IF THE FIRST SPIN SHOWS:                                                      ALL 5 MUST BE CLICKED AND SPUN AGAIN BECAUSE THERE IS NO SHIP.</a:t>
            </a:r>
          </a:p>
          <a:p>
            <a:endParaRPr lang="en-GB" sz="16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IF THE SECOND SPIN SHOWS:                                                        ONE OF THE SHIPS AND THE CAPTAIN CAN REMAIN WHILE THE OTHER THREE ARE               </a:t>
            </a: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                                                                                                 CLICKED AND SPUN AGAIN.</a:t>
            </a:r>
          </a:p>
          <a:p>
            <a:endParaRPr lang="en-GB" sz="16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IF THE THIRD SPIN SHOWS:                                                          YOU HAVE A SHIP, A CAPTAIN AND A CREW. YOU CAN NOW GET TO THE TREASURE.  </a:t>
            </a:r>
          </a:p>
          <a:p>
            <a:endParaRPr lang="en-GB" sz="16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TREASURE (YOUR SCORE) IS GAINED BY CLICKING ON ONE OR MORE TREASURE CHESTS ON THE ISLAND:                    </a:t>
            </a:r>
          </a:p>
          <a:p>
            <a:endParaRPr lang="en-GB" sz="16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&gt; IF YOU GET YOUR SHIP, CAPTAIN AND CREW ON YOUR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FIRST SPIN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YOU CLICK ON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BOTH CHESTS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FOR YOUR TOTAL SCORE,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PLUS…</a:t>
            </a: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  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 …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THE OPTION OF A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THIRD CLICK ON ONE CHEST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TO IMPROVE YOUR SCORE IF YOU WANT IT.</a:t>
            </a: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&gt; IF YOU GET YOUR SHIP, CAPTAIN AND CREW ON YOUR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SECOND SPIN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YOU CLICK ON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BOTH CHESTS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FOR YOUR TOTAL SCORE.</a:t>
            </a: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&gt; IF YOU GET YOUR SHIP, CAPTAIN AND CREW ON YOUR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THIRD SPIN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YOU CLICK ON </a:t>
            </a:r>
            <a:r>
              <a:rPr lang="en-GB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anose="020C0904040107040205" pitchFamily="34" charset="0"/>
              </a:rPr>
              <a:t>ONE CHEST </a:t>
            </a:r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FOR YOUR SCORE.</a:t>
            </a: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&gt; IF YOU FAIL TO GET YOUR SHIP, CAPTAIN AND CREW BY YOUR THIRD SPIN, YOUR SCORE WILL BE ZERO.</a:t>
            </a:r>
          </a:p>
          <a:p>
            <a:endParaRPr lang="en-GB" sz="16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  <a:p>
            <a:r>
              <a:rPr lang="en-GB" sz="1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CLICK ON THE RELEVANT ‘RESET’ BUTTONS AT THE END OF EACH TURN / GAME</a:t>
            </a:r>
          </a:p>
        </p:txBody>
      </p:sp>
      <p:pic>
        <p:nvPicPr>
          <p:cNvPr id="3" name="1 Picture 102">
            <a:extLst>
              <a:ext uri="{FF2B5EF4-FFF2-40B4-BE49-F238E27FC236}">
                <a16:creationId xmlns:a16="http://schemas.microsoft.com/office/drawing/2014/main" id="{50C5322E-CAA3-4D1C-B167-F4B35F120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-2739" b="432"/>
          <a:stretch/>
        </p:blipFill>
        <p:spPr>
          <a:xfrm>
            <a:off x="9815055" y="1988560"/>
            <a:ext cx="676382" cy="546915"/>
          </a:xfrm>
          <a:prstGeom prst="rect">
            <a:avLst/>
          </a:prstGeom>
          <a:ln>
            <a:noFill/>
          </a:ln>
        </p:spPr>
      </p:pic>
      <p:pic>
        <p:nvPicPr>
          <p:cNvPr id="4" name="4 Picture 98">
            <a:extLst>
              <a:ext uri="{FF2B5EF4-FFF2-40B4-BE49-F238E27FC236}">
                <a16:creationId xmlns:a16="http://schemas.microsoft.com/office/drawing/2014/main" id="{F7188AB0-EA38-4300-90AA-17A0236A4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962" r="1230" b="1371"/>
          <a:stretch/>
        </p:blipFill>
        <p:spPr>
          <a:xfrm>
            <a:off x="5445850" y="1968743"/>
            <a:ext cx="567674" cy="453967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62234E-2EBE-4B5A-A114-72E102CD4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20" y="1409249"/>
            <a:ext cx="659660" cy="679873"/>
          </a:xfrm>
          <a:prstGeom prst="rect">
            <a:avLst/>
          </a:prstGeom>
        </p:spPr>
      </p:pic>
      <p:pic>
        <p:nvPicPr>
          <p:cNvPr id="5" name="5 Picture 103">
            <a:extLst>
              <a:ext uri="{FF2B5EF4-FFF2-40B4-BE49-F238E27FC236}">
                <a16:creationId xmlns:a16="http://schemas.microsoft.com/office/drawing/2014/main" id="{E0CBAB98-84D6-4511-A979-14C9A6B55E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2648" b="-2218"/>
          <a:stretch/>
        </p:blipFill>
        <p:spPr>
          <a:xfrm>
            <a:off x="3908627" y="1968743"/>
            <a:ext cx="503120" cy="467341"/>
          </a:xfrm>
          <a:prstGeom prst="rect">
            <a:avLst/>
          </a:prstGeom>
          <a:ln>
            <a:noFill/>
          </a:ln>
        </p:spPr>
      </p:pic>
      <p:pic>
        <p:nvPicPr>
          <p:cNvPr id="8" name="6 Picture 100">
            <a:extLst>
              <a:ext uri="{FF2B5EF4-FFF2-40B4-BE49-F238E27FC236}">
                <a16:creationId xmlns:a16="http://schemas.microsoft.com/office/drawing/2014/main" id="{F89B562B-F0A1-48DF-9D96-0EADE3045E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" r="-1223" b="2421"/>
          <a:stretch/>
        </p:blipFill>
        <p:spPr>
          <a:xfrm>
            <a:off x="2420470" y="1922955"/>
            <a:ext cx="676382" cy="51312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23CD8F-1600-40D4-9B9B-55998B90C7B3}"/>
              </a:ext>
            </a:extLst>
          </p:cNvPr>
          <p:cNvSpPr/>
          <p:nvPr/>
        </p:nvSpPr>
        <p:spPr>
          <a:xfrm>
            <a:off x="4237959" y="0"/>
            <a:ext cx="371608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INSTRUCTIONS</a:t>
            </a:r>
            <a:endParaRPr lang="en-US" sz="4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pple Boy BTN" panose="020C0904040107040205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44B6D-B32B-4491-80AB-D922F9982738}"/>
              </a:ext>
            </a:extLst>
          </p:cNvPr>
          <p:cNvSpPr/>
          <p:nvPr/>
        </p:nvSpPr>
        <p:spPr>
          <a:xfrm>
            <a:off x="507977" y="593989"/>
            <a:ext cx="11005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THERE IS TRASURE WAITING FOR YOU ON PIRATE ISLAND</a:t>
            </a:r>
          </a:p>
          <a:p>
            <a:pPr algn="ctr"/>
            <a:r>
              <a:rPr lang="en-US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TO GET TO IT YOU NEED A </a:t>
            </a:r>
            <a:r>
              <a:rPr lang="en-US" b="1" i="1" u="sng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SHIP</a:t>
            </a:r>
            <a:r>
              <a:rPr lang="en-US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, A </a:t>
            </a:r>
            <a:r>
              <a:rPr lang="en-US" i="1" u="sng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CAPTAIN</a:t>
            </a:r>
            <a:r>
              <a:rPr lang="en-US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, AND A </a:t>
            </a:r>
            <a:r>
              <a:rPr lang="en-US" b="1" i="1" u="sng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CREW</a:t>
            </a:r>
            <a:r>
              <a:rPr lang="en-US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. </a:t>
            </a:r>
          </a:p>
          <a:p>
            <a:pPr algn="ctr"/>
            <a:r>
              <a:rPr lang="en-US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YOU HAVE 3 CHANCES TO SPIN THE 5 PICTURES AND REVEAL EACH OF THESE.</a:t>
            </a:r>
          </a:p>
          <a:p>
            <a:pPr algn="ctr"/>
            <a:endParaRPr lang="en-US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pple Boy BTN" panose="020C0904040107040205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0F1F5-593B-4987-AB31-C8E77FC963CC}"/>
              </a:ext>
            </a:extLst>
          </p:cNvPr>
          <p:cNvGrpSpPr/>
          <p:nvPr/>
        </p:nvGrpSpPr>
        <p:grpSpPr>
          <a:xfrm>
            <a:off x="3579282" y="2475840"/>
            <a:ext cx="2915195" cy="609856"/>
            <a:chOff x="3433510" y="2629723"/>
            <a:chExt cx="2915195" cy="609856"/>
          </a:xfrm>
        </p:grpSpPr>
        <p:pic>
          <p:nvPicPr>
            <p:cNvPr id="11" name="5 Picture 103">
              <a:extLst>
                <a:ext uri="{FF2B5EF4-FFF2-40B4-BE49-F238E27FC236}">
                  <a16:creationId xmlns:a16="http://schemas.microsoft.com/office/drawing/2014/main" id="{12334680-A85E-46B9-AAB7-C6FF4F8C7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6" r="2648" b="-2218"/>
            <a:stretch/>
          </p:blipFill>
          <p:spPr>
            <a:xfrm>
              <a:off x="3433510" y="2695528"/>
              <a:ext cx="503120" cy="4673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1 Picture 102">
              <a:extLst>
                <a:ext uri="{FF2B5EF4-FFF2-40B4-BE49-F238E27FC236}">
                  <a16:creationId xmlns:a16="http://schemas.microsoft.com/office/drawing/2014/main" id="{EF172557-7A4B-4C43-949F-CF6FB894A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6" r="-2739" b="432"/>
            <a:stretch/>
          </p:blipFill>
          <p:spPr>
            <a:xfrm>
              <a:off x="4489516" y="2629723"/>
              <a:ext cx="676382" cy="5469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1 Picture 102">
              <a:extLst>
                <a:ext uri="{FF2B5EF4-FFF2-40B4-BE49-F238E27FC236}">
                  <a16:creationId xmlns:a16="http://schemas.microsoft.com/office/drawing/2014/main" id="{6A7AE258-F906-4C2E-ACD0-DAA5CBEE7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6" r="-2739" b="432"/>
            <a:stretch/>
          </p:blipFill>
          <p:spPr>
            <a:xfrm>
              <a:off x="3884166" y="2666337"/>
              <a:ext cx="676382" cy="5469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4 Picture 98">
              <a:extLst>
                <a:ext uri="{FF2B5EF4-FFF2-40B4-BE49-F238E27FC236}">
                  <a16:creationId xmlns:a16="http://schemas.microsoft.com/office/drawing/2014/main" id="{BFC96315-7405-4CED-97A4-B14DF68CB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4962" r="1230" b="1371"/>
            <a:stretch/>
          </p:blipFill>
          <p:spPr>
            <a:xfrm>
              <a:off x="5099247" y="2695528"/>
              <a:ext cx="567674" cy="4539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1 Picture 102">
              <a:extLst>
                <a:ext uri="{FF2B5EF4-FFF2-40B4-BE49-F238E27FC236}">
                  <a16:creationId xmlns:a16="http://schemas.microsoft.com/office/drawing/2014/main" id="{2CF0CB41-0861-44CC-9681-8BE702645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6" r="-2739" b="432"/>
            <a:stretch/>
          </p:blipFill>
          <p:spPr>
            <a:xfrm>
              <a:off x="5672323" y="2692664"/>
              <a:ext cx="676382" cy="54691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96EC7D-3B38-4ABB-AEE9-F385A178D82E}"/>
              </a:ext>
            </a:extLst>
          </p:cNvPr>
          <p:cNvGrpSpPr/>
          <p:nvPr/>
        </p:nvGrpSpPr>
        <p:grpSpPr>
          <a:xfrm>
            <a:off x="2315681" y="3042230"/>
            <a:ext cx="3048414" cy="546915"/>
            <a:chOff x="4710918" y="5260195"/>
            <a:chExt cx="3048414" cy="546915"/>
          </a:xfrm>
        </p:grpSpPr>
        <p:pic>
          <p:nvPicPr>
            <p:cNvPr id="18" name="6 Picture 100">
              <a:extLst>
                <a:ext uri="{FF2B5EF4-FFF2-40B4-BE49-F238E27FC236}">
                  <a16:creationId xmlns:a16="http://schemas.microsoft.com/office/drawing/2014/main" id="{E5B61556-6BF4-4DF3-A066-6202A8FCC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25" r="-1223" b="2421"/>
            <a:stretch/>
          </p:blipFill>
          <p:spPr>
            <a:xfrm>
              <a:off x="5316786" y="5277088"/>
              <a:ext cx="676382" cy="513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5 Picture 103">
              <a:extLst>
                <a:ext uri="{FF2B5EF4-FFF2-40B4-BE49-F238E27FC236}">
                  <a16:creationId xmlns:a16="http://schemas.microsoft.com/office/drawing/2014/main" id="{E91911FD-56C3-4081-953A-9BDC29DE9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6" r="2648" b="-2218"/>
            <a:stretch/>
          </p:blipFill>
          <p:spPr>
            <a:xfrm>
              <a:off x="5949291" y="5299982"/>
              <a:ext cx="503120" cy="4673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1 Picture 102">
              <a:extLst>
                <a:ext uri="{FF2B5EF4-FFF2-40B4-BE49-F238E27FC236}">
                  <a16:creationId xmlns:a16="http://schemas.microsoft.com/office/drawing/2014/main" id="{0217B8F2-3810-4E78-A938-CDC82775F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6" r="-2739" b="432"/>
            <a:stretch/>
          </p:blipFill>
          <p:spPr>
            <a:xfrm>
              <a:off x="4710918" y="5260195"/>
              <a:ext cx="676382" cy="5469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6 Picture 100">
              <a:extLst>
                <a:ext uri="{FF2B5EF4-FFF2-40B4-BE49-F238E27FC236}">
                  <a16:creationId xmlns:a16="http://schemas.microsoft.com/office/drawing/2014/main" id="{F0F2526C-8C3B-4996-95E6-E84928706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25" r="-1223" b="2421"/>
            <a:stretch/>
          </p:blipFill>
          <p:spPr>
            <a:xfrm>
              <a:off x="7082950" y="5277088"/>
              <a:ext cx="676382" cy="513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1 Picture 102">
              <a:extLst>
                <a:ext uri="{FF2B5EF4-FFF2-40B4-BE49-F238E27FC236}">
                  <a16:creationId xmlns:a16="http://schemas.microsoft.com/office/drawing/2014/main" id="{38DC2C75-0A05-47B9-92AC-A90209CC2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6" r="-2739" b="432"/>
            <a:stretch/>
          </p:blipFill>
          <p:spPr>
            <a:xfrm>
              <a:off x="6477082" y="5260195"/>
              <a:ext cx="676382" cy="54691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7CB0B9-7D13-41E3-AA64-22A57A4F8FCE}"/>
              </a:ext>
            </a:extLst>
          </p:cNvPr>
          <p:cNvGrpSpPr/>
          <p:nvPr/>
        </p:nvGrpSpPr>
        <p:grpSpPr>
          <a:xfrm>
            <a:off x="2391474" y="3742939"/>
            <a:ext cx="2958696" cy="546915"/>
            <a:chOff x="2391474" y="3742939"/>
            <a:chExt cx="2958696" cy="546915"/>
          </a:xfrm>
        </p:grpSpPr>
        <p:pic>
          <p:nvPicPr>
            <p:cNvPr id="25" name="6 Picture 100">
              <a:extLst>
                <a:ext uri="{FF2B5EF4-FFF2-40B4-BE49-F238E27FC236}">
                  <a16:creationId xmlns:a16="http://schemas.microsoft.com/office/drawing/2014/main" id="{D516E813-3487-4422-A7E7-AF2F7372F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25" r="-1223" b="2421"/>
            <a:stretch/>
          </p:blipFill>
          <p:spPr>
            <a:xfrm>
              <a:off x="2935469" y="3749906"/>
              <a:ext cx="676382" cy="513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5 Picture 103">
              <a:extLst>
                <a:ext uri="{FF2B5EF4-FFF2-40B4-BE49-F238E27FC236}">
                  <a16:creationId xmlns:a16="http://schemas.microsoft.com/office/drawing/2014/main" id="{AD645EDD-3874-4CF0-8EF9-DB27B610E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6" r="2648" b="-2218"/>
            <a:stretch/>
          </p:blipFill>
          <p:spPr>
            <a:xfrm>
              <a:off x="3567974" y="3772800"/>
              <a:ext cx="503120" cy="4673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1 Picture 102">
              <a:extLst>
                <a:ext uri="{FF2B5EF4-FFF2-40B4-BE49-F238E27FC236}">
                  <a16:creationId xmlns:a16="http://schemas.microsoft.com/office/drawing/2014/main" id="{E520CF3F-3C33-441A-AEF7-CDF534D8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6" r="-2739" b="432"/>
            <a:stretch/>
          </p:blipFill>
          <p:spPr>
            <a:xfrm>
              <a:off x="4673788" y="3742939"/>
              <a:ext cx="676382" cy="5469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4 Picture 98">
              <a:extLst>
                <a:ext uri="{FF2B5EF4-FFF2-40B4-BE49-F238E27FC236}">
                  <a16:creationId xmlns:a16="http://schemas.microsoft.com/office/drawing/2014/main" id="{08B2FC29-EDF2-4ABB-AC5C-FBB9B87C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4962" r="1230" b="1371"/>
            <a:stretch/>
          </p:blipFill>
          <p:spPr>
            <a:xfrm>
              <a:off x="2391474" y="3792212"/>
              <a:ext cx="567674" cy="4539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5 Picture 103">
              <a:extLst>
                <a:ext uri="{FF2B5EF4-FFF2-40B4-BE49-F238E27FC236}">
                  <a16:creationId xmlns:a16="http://schemas.microsoft.com/office/drawing/2014/main" id="{83DBAECF-F5EB-4877-A827-092DF6983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6" r="2648" b="-2218"/>
            <a:stretch/>
          </p:blipFill>
          <p:spPr>
            <a:xfrm>
              <a:off x="4132168" y="3757780"/>
              <a:ext cx="503120" cy="46734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D94F6DFA-4D0E-4EAF-8855-2E74634BC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6788" y="4152561"/>
            <a:ext cx="774606" cy="6945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35E529E-15C8-4295-9013-14A92C6ECA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3001" y="4152561"/>
            <a:ext cx="796021" cy="711394"/>
          </a:xfrm>
          <a:prstGeom prst="rect">
            <a:avLst/>
          </a:prstGeom>
        </p:spPr>
      </p:pic>
      <p:sp>
        <p:nvSpPr>
          <p:cNvPr id="66" name="Rectangle 65">
            <a:hlinkClick r:id="rId9" action="ppaction://hlinksldjump"/>
            <a:extLst>
              <a:ext uri="{FF2B5EF4-FFF2-40B4-BE49-F238E27FC236}">
                <a16:creationId xmlns:a16="http://schemas.microsoft.com/office/drawing/2014/main" id="{37DD632C-D3AB-4203-9C33-38126D20CA84}"/>
              </a:ext>
            </a:extLst>
          </p:cNvPr>
          <p:cNvSpPr/>
          <p:nvPr/>
        </p:nvSpPr>
        <p:spPr>
          <a:xfrm>
            <a:off x="10250711" y="775307"/>
            <a:ext cx="151342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pple Boy BTN" panose="020C0904040107040205" pitchFamily="34" charset="0"/>
              </a:rPr>
              <a:t>PLAY</a:t>
            </a:r>
            <a:endParaRPr lang="en-US" sz="4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pple Boy BTN" panose="020C0904040107040205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7C60972-76E7-41A9-84BD-555038C804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93" y="5645756"/>
            <a:ext cx="1561255" cy="118655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6A34055-F034-4C09-9F0A-B1BDB379C4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0110" y="6075425"/>
            <a:ext cx="1923763" cy="77757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E7990178-ECEB-4FEA-A466-DC62645971D5}"/>
              </a:ext>
            </a:extLst>
          </p:cNvPr>
          <p:cNvGrpSpPr/>
          <p:nvPr/>
        </p:nvGrpSpPr>
        <p:grpSpPr>
          <a:xfrm>
            <a:off x="9971992" y="4547051"/>
            <a:ext cx="1421028" cy="1042798"/>
            <a:chOff x="9971992" y="4547051"/>
            <a:chExt cx="1421028" cy="1042798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874CFAA-2F3A-4A44-AA7B-E9DDCFFA5460}"/>
                </a:ext>
              </a:extLst>
            </p:cNvPr>
            <p:cNvCxnSpPr>
              <a:cxnSpLocks/>
            </p:cNvCxnSpPr>
            <p:nvPr/>
          </p:nvCxnSpPr>
          <p:spPr>
            <a:xfrm>
              <a:off x="11354383" y="4547051"/>
              <a:ext cx="38637" cy="1042798"/>
            </a:xfrm>
            <a:prstGeom prst="straightConnector1">
              <a:avLst/>
            </a:prstGeom>
            <a:ln>
              <a:solidFill>
                <a:srgbClr val="FFDC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26ED036-DB10-4D57-8CAA-7A8F5CE652FB}"/>
                </a:ext>
              </a:extLst>
            </p:cNvPr>
            <p:cNvCxnSpPr/>
            <p:nvPr/>
          </p:nvCxnSpPr>
          <p:spPr>
            <a:xfrm flipH="1">
              <a:off x="9971992" y="4547051"/>
              <a:ext cx="1382391" cy="0"/>
            </a:xfrm>
            <a:prstGeom prst="line">
              <a:avLst/>
            </a:prstGeom>
            <a:ln>
              <a:solidFill>
                <a:srgbClr val="FFDC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188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480</Words>
  <Application>Microsoft Office PowerPoint</Application>
  <PresentationFormat>Widescreen</PresentationFormat>
  <Paragraphs>201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Apple Boy BTN</vt:lpstr>
      <vt:lpstr>Calibri</vt:lpstr>
      <vt:lpstr>Berlin Sans FB Demi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94</cp:revision>
  <dcterms:created xsi:type="dcterms:W3CDTF">2019-05-11T15:58:02Z</dcterms:created>
  <dcterms:modified xsi:type="dcterms:W3CDTF">2019-06-22T20:32:04Z</dcterms:modified>
</cp:coreProperties>
</file>