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3" r:id="rId3"/>
    <p:sldId id="257" r:id="rId4"/>
    <p:sldId id="258" r:id="rId5"/>
    <p:sldId id="259" r:id="rId6"/>
    <p:sldId id="260" r:id="rId7"/>
    <p:sldId id="264" r:id="rId8"/>
    <p:sldId id="26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D1686651-3CE6-4654-96FE-8AE49F1F892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9FA8415-ED54-4A5D-AC04-9C22962E345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16EC9C7-15F1-4F62-88CD-DFFE81C681C6}"/>
              </a:ext>
            </a:extLst>
          </p:cNvPr>
          <p:cNvSpPr>
            <a:spLocks noGrp="1" noChangeArrowheads="1"/>
          </p:cNvSpPr>
          <p:nvPr>
            <p:ph type="sldNum" sz="quarter" idx="12"/>
          </p:nvPr>
        </p:nvSpPr>
        <p:spPr>
          <a:ln/>
        </p:spPr>
        <p:txBody>
          <a:bodyPr/>
          <a:lstStyle>
            <a:lvl1pPr>
              <a:defRPr/>
            </a:lvl1pPr>
          </a:lstStyle>
          <a:p>
            <a:fld id="{D2483B06-A87A-4517-B88C-0081C58EF569}" type="slidenum">
              <a:rPr lang="en-US" altLang="en-US"/>
              <a:pPr/>
              <a:t>‹#›</a:t>
            </a:fld>
            <a:endParaRPr lang="en-US" altLang="en-US"/>
          </a:p>
        </p:txBody>
      </p:sp>
    </p:spTree>
    <p:extLst>
      <p:ext uri="{BB962C8B-B14F-4D97-AF65-F5344CB8AC3E}">
        <p14:creationId xmlns:p14="http://schemas.microsoft.com/office/powerpoint/2010/main" val="3041179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FDBC0E6-8D6B-48A9-BF06-F1BFBD17333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6546D2C-166B-409E-A130-0C605DBB867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676C3A6-40E2-4BC9-A390-212F8C0B101C}"/>
              </a:ext>
            </a:extLst>
          </p:cNvPr>
          <p:cNvSpPr>
            <a:spLocks noGrp="1" noChangeArrowheads="1"/>
          </p:cNvSpPr>
          <p:nvPr>
            <p:ph type="sldNum" sz="quarter" idx="12"/>
          </p:nvPr>
        </p:nvSpPr>
        <p:spPr>
          <a:ln/>
        </p:spPr>
        <p:txBody>
          <a:bodyPr/>
          <a:lstStyle>
            <a:lvl1pPr>
              <a:defRPr/>
            </a:lvl1pPr>
          </a:lstStyle>
          <a:p>
            <a:fld id="{59CFD011-9F8E-4A0E-AB28-8FB0DE3EDDE9}" type="slidenum">
              <a:rPr lang="en-US" altLang="en-US"/>
              <a:pPr/>
              <a:t>‹#›</a:t>
            </a:fld>
            <a:endParaRPr lang="en-US" altLang="en-US"/>
          </a:p>
        </p:txBody>
      </p:sp>
    </p:spTree>
    <p:extLst>
      <p:ext uri="{BB962C8B-B14F-4D97-AF65-F5344CB8AC3E}">
        <p14:creationId xmlns:p14="http://schemas.microsoft.com/office/powerpoint/2010/main" val="1540048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8F2D6BF-A6E8-4373-B361-6C3FA6D126B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6C7B91F-8A8E-4AAC-AE4A-C7DD6A47497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7B5F4D0-ED23-44D1-8A9E-1AD1877DDF91}"/>
              </a:ext>
            </a:extLst>
          </p:cNvPr>
          <p:cNvSpPr>
            <a:spLocks noGrp="1" noChangeArrowheads="1"/>
          </p:cNvSpPr>
          <p:nvPr>
            <p:ph type="sldNum" sz="quarter" idx="12"/>
          </p:nvPr>
        </p:nvSpPr>
        <p:spPr>
          <a:ln/>
        </p:spPr>
        <p:txBody>
          <a:bodyPr/>
          <a:lstStyle>
            <a:lvl1pPr>
              <a:defRPr/>
            </a:lvl1pPr>
          </a:lstStyle>
          <a:p>
            <a:fld id="{EB236629-AF0A-47AD-91BF-7C317AED7C58}" type="slidenum">
              <a:rPr lang="en-US" altLang="en-US"/>
              <a:pPr/>
              <a:t>‹#›</a:t>
            </a:fld>
            <a:endParaRPr lang="en-US" altLang="en-US"/>
          </a:p>
        </p:txBody>
      </p:sp>
    </p:spTree>
    <p:extLst>
      <p:ext uri="{BB962C8B-B14F-4D97-AF65-F5344CB8AC3E}">
        <p14:creationId xmlns:p14="http://schemas.microsoft.com/office/powerpoint/2010/main" val="2807694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B89E41C-A7CF-4EE7-ACDB-E9E6CEB7B07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12BB847-EF77-48F5-912E-DB3E5CE9065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EE7B83F-D527-4702-A8BB-6B28D1582E5C}"/>
              </a:ext>
            </a:extLst>
          </p:cNvPr>
          <p:cNvSpPr>
            <a:spLocks noGrp="1" noChangeArrowheads="1"/>
          </p:cNvSpPr>
          <p:nvPr>
            <p:ph type="sldNum" sz="quarter" idx="12"/>
          </p:nvPr>
        </p:nvSpPr>
        <p:spPr>
          <a:ln/>
        </p:spPr>
        <p:txBody>
          <a:bodyPr/>
          <a:lstStyle>
            <a:lvl1pPr>
              <a:defRPr/>
            </a:lvl1pPr>
          </a:lstStyle>
          <a:p>
            <a:fld id="{DC4B107C-9C8D-4A6E-8D18-F81A734A3F0E}" type="slidenum">
              <a:rPr lang="en-US" altLang="en-US"/>
              <a:pPr/>
              <a:t>‹#›</a:t>
            </a:fld>
            <a:endParaRPr lang="en-US" altLang="en-US"/>
          </a:p>
        </p:txBody>
      </p:sp>
    </p:spTree>
    <p:extLst>
      <p:ext uri="{BB962C8B-B14F-4D97-AF65-F5344CB8AC3E}">
        <p14:creationId xmlns:p14="http://schemas.microsoft.com/office/powerpoint/2010/main" val="2838682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8029C78A-E4AC-45F2-91E5-757A2D67015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9633123-F00F-47E6-8809-440D82CA4EE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6AE26D3-EFD0-42FB-9E39-F37E7056EAEE}"/>
              </a:ext>
            </a:extLst>
          </p:cNvPr>
          <p:cNvSpPr>
            <a:spLocks noGrp="1" noChangeArrowheads="1"/>
          </p:cNvSpPr>
          <p:nvPr>
            <p:ph type="sldNum" sz="quarter" idx="12"/>
          </p:nvPr>
        </p:nvSpPr>
        <p:spPr>
          <a:ln/>
        </p:spPr>
        <p:txBody>
          <a:bodyPr/>
          <a:lstStyle>
            <a:lvl1pPr>
              <a:defRPr/>
            </a:lvl1pPr>
          </a:lstStyle>
          <a:p>
            <a:fld id="{84DDFA9E-A2B9-4FA8-9836-55B76D034995}" type="slidenum">
              <a:rPr lang="en-US" altLang="en-US"/>
              <a:pPr/>
              <a:t>‹#›</a:t>
            </a:fld>
            <a:endParaRPr lang="en-US" altLang="en-US"/>
          </a:p>
        </p:txBody>
      </p:sp>
    </p:spTree>
    <p:extLst>
      <p:ext uri="{BB962C8B-B14F-4D97-AF65-F5344CB8AC3E}">
        <p14:creationId xmlns:p14="http://schemas.microsoft.com/office/powerpoint/2010/main" val="583043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D0D31C05-2FCD-4D59-BE7B-F695F2AC972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EEB96E5-EC34-41F6-AABF-1B0FFD358DB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9B9BF98-2F56-4DDF-96EC-1C02AD890632}"/>
              </a:ext>
            </a:extLst>
          </p:cNvPr>
          <p:cNvSpPr>
            <a:spLocks noGrp="1" noChangeArrowheads="1"/>
          </p:cNvSpPr>
          <p:nvPr>
            <p:ph type="sldNum" sz="quarter" idx="12"/>
          </p:nvPr>
        </p:nvSpPr>
        <p:spPr>
          <a:ln/>
        </p:spPr>
        <p:txBody>
          <a:bodyPr/>
          <a:lstStyle>
            <a:lvl1pPr>
              <a:defRPr/>
            </a:lvl1pPr>
          </a:lstStyle>
          <a:p>
            <a:fld id="{EFDDD321-9B5F-421D-9473-6FE4D609D975}" type="slidenum">
              <a:rPr lang="en-US" altLang="en-US"/>
              <a:pPr/>
              <a:t>‹#›</a:t>
            </a:fld>
            <a:endParaRPr lang="en-US" altLang="en-US"/>
          </a:p>
        </p:txBody>
      </p:sp>
    </p:spTree>
    <p:extLst>
      <p:ext uri="{BB962C8B-B14F-4D97-AF65-F5344CB8AC3E}">
        <p14:creationId xmlns:p14="http://schemas.microsoft.com/office/powerpoint/2010/main" val="3264624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5393A597-2AFA-4CC8-BFC6-C35A629A4E33}"/>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33730733-618C-448B-B39E-E271FD88BE7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CED8D47F-18B8-440A-A769-554030944A62}"/>
              </a:ext>
            </a:extLst>
          </p:cNvPr>
          <p:cNvSpPr>
            <a:spLocks noGrp="1" noChangeArrowheads="1"/>
          </p:cNvSpPr>
          <p:nvPr>
            <p:ph type="sldNum" sz="quarter" idx="12"/>
          </p:nvPr>
        </p:nvSpPr>
        <p:spPr>
          <a:ln/>
        </p:spPr>
        <p:txBody>
          <a:bodyPr/>
          <a:lstStyle>
            <a:lvl1pPr>
              <a:defRPr/>
            </a:lvl1pPr>
          </a:lstStyle>
          <a:p>
            <a:fld id="{D4945C1E-2768-4D8B-B55F-658F99882CB4}" type="slidenum">
              <a:rPr lang="en-US" altLang="en-US"/>
              <a:pPr/>
              <a:t>‹#›</a:t>
            </a:fld>
            <a:endParaRPr lang="en-US" altLang="en-US"/>
          </a:p>
        </p:txBody>
      </p:sp>
    </p:spTree>
    <p:extLst>
      <p:ext uri="{BB962C8B-B14F-4D97-AF65-F5344CB8AC3E}">
        <p14:creationId xmlns:p14="http://schemas.microsoft.com/office/powerpoint/2010/main" val="2665330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C5ABBB7-0F03-4ACF-AD4B-91E49216C98B}"/>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F3097470-4D0E-420E-8458-1BF366CDB71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BB34AC24-9A65-4BAB-94C4-6A049D35099D}"/>
              </a:ext>
            </a:extLst>
          </p:cNvPr>
          <p:cNvSpPr>
            <a:spLocks noGrp="1" noChangeArrowheads="1"/>
          </p:cNvSpPr>
          <p:nvPr>
            <p:ph type="sldNum" sz="quarter" idx="12"/>
          </p:nvPr>
        </p:nvSpPr>
        <p:spPr>
          <a:ln/>
        </p:spPr>
        <p:txBody>
          <a:bodyPr/>
          <a:lstStyle>
            <a:lvl1pPr>
              <a:defRPr/>
            </a:lvl1pPr>
          </a:lstStyle>
          <a:p>
            <a:fld id="{CDABE42F-4429-41F5-9A5F-4B9D89796B52}" type="slidenum">
              <a:rPr lang="en-US" altLang="en-US"/>
              <a:pPr/>
              <a:t>‹#›</a:t>
            </a:fld>
            <a:endParaRPr lang="en-US" altLang="en-US"/>
          </a:p>
        </p:txBody>
      </p:sp>
    </p:spTree>
    <p:extLst>
      <p:ext uri="{BB962C8B-B14F-4D97-AF65-F5344CB8AC3E}">
        <p14:creationId xmlns:p14="http://schemas.microsoft.com/office/powerpoint/2010/main" val="3533509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043BE56-487D-4426-9CF5-A843D9BD20E4}"/>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9C7F796D-4DB8-46A2-94E2-4B487587AA6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36CAD0A0-85F7-4872-BC0A-5D9B2CECBDEC}"/>
              </a:ext>
            </a:extLst>
          </p:cNvPr>
          <p:cNvSpPr>
            <a:spLocks noGrp="1" noChangeArrowheads="1"/>
          </p:cNvSpPr>
          <p:nvPr>
            <p:ph type="sldNum" sz="quarter" idx="12"/>
          </p:nvPr>
        </p:nvSpPr>
        <p:spPr>
          <a:ln/>
        </p:spPr>
        <p:txBody>
          <a:bodyPr/>
          <a:lstStyle>
            <a:lvl1pPr>
              <a:defRPr/>
            </a:lvl1pPr>
          </a:lstStyle>
          <a:p>
            <a:fld id="{354F84D6-C680-43CA-A51F-BA1B7706453D}" type="slidenum">
              <a:rPr lang="en-US" altLang="en-US"/>
              <a:pPr/>
              <a:t>‹#›</a:t>
            </a:fld>
            <a:endParaRPr lang="en-US" altLang="en-US"/>
          </a:p>
        </p:txBody>
      </p:sp>
    </p:spTree>
    <p:extLst>
      <p:ext uri="{BB962C8B-B14F-4D97-AF65-F5344CB8AC3E}">
        <p14:creationId xmlns:p14="http://schemas.microsoft.com/office/powerpoint/2010/main" val="1018734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09AA5408-F257-4FBF-B0A2-48B82DEB143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89CFCC05-6B14-4501-AE4A-9EEB29239EE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63963E87-A866-4A7D-B3C5-C59B75815457}"/>
              </a:ext>
            </a:extLst>
          </p:cNvPr>
          <p:cNvSpPr>
            <a:spLocks noGrp="1" noChangeArrowheads="1"/>
          </p:cNvSpPr>
          <p:nvPr>
            <p:ph type="sldNum" sz="quarter" idx="12"/>
          </p:nvPr>
        </p:nvSpPr>
        <p:spPr>
          <a:ln/>
        </p:spPr>
        <p:txBody>
          <a:bodyPr/>
          <a:lstStyle>
            <a:lvl1pPr>
              <a:defRPr/>
            </a:lvl1pPr>
          </a:lstStyle>
          <a:p>
            <a:fld id="{EB1C8259-4ACF-495A-9B37-EB49EAD20808}" type="slidenum">
              <a:rPr lang="en-US" altLang="en-US"/>
              <a:pPr/>
              <a:t>‹#›</a:t>
            </a:fld>
            <a:endParaRPr lang="en-US" altLang="en-US"/>
          </a:p>
        </p:txBody>
      </p:sp>
    </p:spTree>
    <p:extLst>
      <p:ext uri="{BB962C8B-B14F-4D97-AF65-F5344CB8AC3E}">
        <p14:creationId xmlns:p14="http://schemas.microsoft.com/office/powerpoint/2010/main" val="1640518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94B4FECC-6861-49D0-B7D5-20F2DE40F88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A4DF6017-8DAA-450C-AECC-0552D0AC82A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6CBD167D-00DF-4D5B-972F-895953F6F926}"/>
              </a:ext>
            </a:extLst>
          </p:cNvPr>
          <p:cNvSpPr>
            <a:spLocks noGrp="1" noChangeArrowheads="1"/>
          </p:cNvSpPr>
          <p:nvPr>
            <p:ph type="sldNum" sz="quarter" idx="12"/>
          </p:nvPr>
        </p:nvSpPr>
        <p:spPr>
          <a:ln/>
        </p:spPr>
        <p:txBody>
          <a:bodyPr/>
          <a:lstStyle>
            <a:lvl1pPr>
              <a:defRPr/>
            </a:lvl1pPr>
          </a:lstStyle>
          <a:p>
            <a:fld id="{86FE9708-4AAC-4E12-B7C1-93229ED5948C}" type="slidenum">
              <a:rPr lang="en-US" altLang="en-US"/>
              <a:pPr/>
              <a:t>‹#›</a:t>
            </a:fld>
            <a:endParaRPr lang="en-US" altLang="en-US"/>
          </a:p>
        </p:txBody>
      </p:sp>
    </p:spTree>
    <p:extLst>
      <p:ext uri="{BB962C8B-B14F-4D97-AF65-F5344CB8AC3E}">
        <p14:creationId xmlns:p14="http://schemas.microsoft.com/office/powerpoint/2010/main" val="3631788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DB0214C-78DB-4A3D-9460-D422E1E202DD}"/>
              </a:ext>
            </a:extLst>
          </p:cNvPr>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BD15A0AA-8F9D-495E-A532-96D37EEF1F87}"/>
              </a:ext>
            </a:extLst>
          </p:cNvPr>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4FBD9A7A-B14C-449D-9693-0B61FE9193E2}"/>
              </a:ext>
            </a:extLst>
          </p:cNvPr>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atin typeface="Arial" charset="0"/>
              </a:defRPr>
            </a:lvl1pPr>
          </a:lstStyle>
          <a:p>
            <a:pPr>
              <a:defRPr/>
            </a:pPr>
            <a:endParaRPr lang="en-US"/>
          </a:p>
        </p:txBody>
      </p:sp>
      <p:sp>
        <p:nvSpPr>
          <p:cNvPr id="1029" name="Rectangle 5">
            <a:extLst>
              <a:ext uri="{FF2B5EF4-FFF2-40B4-BE49-F238E27FC236}">
                <a16:creationId xmlns:a16="http://schemas.microsoft.com/office/drawing/2014/main" id="{2542AD5E-B12D-40E7-BB0C-49FAFC47B5BB}"/>
              </a:ext>
            </a:extLst>
          </p:cNvPr>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atin typeface="Arial" charset="0"/>
              </a:defRPr>
            </a:lvl1pPr>
          </a:lstStyle>
          <a:p>
            <a:pPr>
              <a:defRPr/>
            </a:pPr>
            <a:endParaRPr lang="en-US"/>
          </a:p>
        </p:txBody>
      </p:sp>
      <p:sp>
        <p:nvSpPr>
          <p:cNvPr id="1030" name="Rectangle 6">
            <a:extLst>
              <a:ext uri="{FF2B5EF4-FFF2-40B4-BE49-F238E27FC236}">
                <a16:creationId xmlns:a16="http://schemas.microsoft.com/office/drawing/2014/main" id="{6D545F49-4F28-42B3-976B-3FC27DDFA4F5}"/>
              </a:ext>
            </a:extLst>
          </p:cNvPr>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FFA1175-B3C2-4A08-A276-2FDC4550F956}" type="slidenum">
              <a:rPr lang="en-US" altLang="en-US"/>
              <a:pPr/>
              <a:t>‹#›</a:t>
            </a:fld>
            <a:endParaRPr lang="en-US" altLang="en-US"/>
          </a:p>
        </p:txBody>
      </p:sp>
    </p:spTree>
    <p:extLst>
      <p:ext uri="{BB962C8B-B14F-4D97-AF65-F5344CB8AC3E}">
        <p14:creationId xmlns:p14="http://schemas.microsoft.com/office/powerpoint/2010/main" val="4379417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image" Target="../media/image8.gif"/><Relationship Id="rId3" Type="http://schemas.openxmlformats.org/officeDocument/2006/relationships/image" Target="../media/image3.gif"/><Relationship Id="rId7" Type="http://schemas.openxmlformats.org/officeDocument/2006/relationships/image" Target="../media/image7.gif"/><Relationship Id="rId2" Type="http://schemas.openxmlformats.org/officeDocument/2006/relationships/slideLayout" Target="../slideLayouts/slideLayout2.xml"/><Relationship Id="rId1" Type="http://schemas.openxmlformats.org/officeDocument/2006/relationships/audio" Target="file:///E:\Nhac%20mp3\108-Ve%20dau%202%20(Truong%20Dan%20Huy).mp3" TargetMode="External"/><Relationship Id="rId6" Type="http://schemas.openxmlformats.org/officeDocument/2006/relationships/image" Target="../media/image6.gif"/><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0" descr="Autumn-Leaves-4_17e95">
            <a:extLst>
              <a:ext uri="{FF2B5EF4-FFF2-40B4-BE49-F238E27FC236}">
                <a16:creationId xmlns:a16="http://schemas.microsoft.com/office/drawing/2014/main" id="{A4653A45-8F09-42B9-8695-1F7E4BBB9A0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WordArt 7">
            <a:extLst>
              <a:ext uri="{FF2B5EF4-FFF2-40B4-BE49-F238E27FC236}">
                <a16:creationId xmlns:a16="http://schemas.microsoft.com/office/drawing/2014/main" id="{A9ADA4FC-54A7-498C-B622-E270695ABAA7}"/>
              </a:ext>
            </a:extLst>
          </p:cNvPr>
          <p:cNvSpPr>
            <a:spLocks noChangeArrowheads="1" noChangeShapeType="1" noTextEdit="1"/>
          </p:cNvSpPr>
          <p:nvPr/>
        </p:nvSpPr>
        <p:spPr bwMode="auto">
          <a:xfrm>
            <a:off x="1524000" y="3276600"/>
            <a:ext cx="6172200" cy="1676400"/>
          </a:xfrm>
          <a:prstGeom prst="rect">
            <a:avLst/>
          </a:prstGeom>
        </p:spPr>
        <p:txBody>
          <a:bodyPr wrap="none" fromWordArt="1">
            <a:prstTxWarp prst="textPlain">
              <a:avLst>
                <a:gd name="adj" fmla="val 50000"/>
              </a:avLst>
            </a:prstTxWarp>
          </a:bodyPr>
          <a:lstStyle/>
          <a:p>
            <a:pPr algn="ctr" fontAlgn="base">
              <a:spcBef>
                <a:spcPct val="0"/>
              </a:spcBef>
              <a:spcAft>
                <a:spcPct val="0"/>
              </a:spcAft>
            </a:pPr>
            <a:r>
              <a:rPr lang="en-US" sz="3600" b="1" kern="10">
                <a:ln w="25400" cap="rnd">
                  <a:solidFill>
                    <a:srgbClr val="0000FF"/>
                  </a:solidFill>
                  <a:prstDash val="sysDot"/>
                  <a:round/>
                  <a:headEnd/>
                  <a:tailEnd/>
                </a:ln>
                <a:solidFill>
                  <a:srgbClr val="FF0000"/>
                </a:solidFill>
                <a:effectLst>
                  <a:outerShdw dist="53882" dir="2700000" algn="ctr" rotWithShape="0">
                    <a:srgbClr val="C0C0C0">
                      <a:alpha val="79999"/>
                    </a:srgbClr>
                  </a:outerShdw>
                </a:effectLst>
                <a:latin typeface="Times New Roman" panose="02020603050405020304" pitchFamily="18" charset="0"/>
                <a:cs typeface="Times New Roman" panose="02020603050405020304" pitchFamily="18" charset="0"/>
              </a:rPr>
              <a:t>TIẾNG HÒ TRÊN SÔNG</a:t>
            </a:r>
          </a:p>
        </p:txBody>
      </p:sp>
      <p:sp>
        <p:nvSpPr>
          <p:cNvPr id="2052" name="WordArt 13">
            <a:extLst>
              <a:ext uri="{FF2B5EF4-FFF2-40B4-BE49-F238E27FC236}">
                <a16:creationId xmlns:a16="http://schemas.microsoft.com/office/drawing/2014/main" id="{4440EE71-01E7-433F-9659-71083E15B9F6}"/>
              </a:ext>
            </a:extLst>
          </p:cNvPr>
          <p:cNvSpPr>
            <a:spLocks noChangeArrowheads="1" noChangeShapeType="1" noTextEdit="1"/>
          </p:cNvSpPr>
          <p:nvPr/>
        </p:nvSpPr>
        <p:spPr bwMode="auto">
          <a:xfrm>
            <a:off x="5486401" y="1600200"/>
            <a:ext cx="4276725" cy="838200"/>
          </a:xfrm>
          <a:prstGeom prst="rect">
            <a:avLst/>
          </a:prstGeom>
        </p:spPr>
        <p:txBody>
          <a:bodyPr wrap="none" fromWordArt="1">
            <a:prstTxWarp prst="textPlain">
              <a:avLst>
                <a:gd name="adj" fmla="val 50000"/>
              </a:avLst>
            </a:prstTxWarp>
          </a:bodyPr>
          <a:lstStyle/>
          <a:p>
            <a:pPr algn="ctr" fontAlgn="base">
              <a:spcBef>
                <a:spcPct val="0"/>
              </a:spcBef>
              <a:spcAft>
                <a:spcPct val="0"/>
              </a:spcAft>
            </a:pPr>
            <a:r>
              <a:rPr lang="en-US" sz="3600" b="1" kern="1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CHÍNH TẢ</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Text Box 6">
            <a:extLst>
              <a:ext uri="{FF2B5EF4-FFF2-40B4-BE49-F238E27FC236}">
                <a16:creationId xmlns:a16="http://schemas.microsoft.com/office/drawing/2014/main" id="{53CEC8FA-E560-4524-A2BE-6E5DE354DC98}"/>
              </a:ext>
            </a:extLst>
          </p:cNvPr>
          <p:cNvSpPr txBox="1">
            <a:spLocks noChangeArrowheads="1"/>
          </p:cNvSpPr>
          <p:nvPr/>
        </p:nvSpPr>
        <p:spPr bwMode="auto">
          <a:xfrm>
            <a:off x="2362200" y="2895600"/>
            <a:ext cx="5943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3200" b="1" i="1">
                <a:solidFill>
                  <a:srgbClr val="0000FF"/>
                </a:solidFill>
                <a:latin typeface="Times New Roman" panose="02020603050405020304" pitchFamily="18" charset="0"/>
              </a:rPr>
              <a:t>1. Viết 3 từ  có vần oet.</a:t>
            </a:r>
          </a:p>
        </p:txBody>
      </p:sp>
      <p:pic>
        <p:nvPicPr>
          <p:cNvPr id="3075" name="Picture 8">
            <a:extLst>
              <a:ext uri="{FF2B5EF4-FFF2-40B4-BE49-F238E27FC236}">
                <a16:creationId xmlns:a16="http://schemas.microsoft.com/office/drawing/2014/main" id="{6E086867-8E98-4961-931D-F7ED25BBB6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3352800"/>
            <a:ext cx="1524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7" name="Text Box 9">
            <a:extLst>
              <a:ext uri="{FF2B5EF4-FFF2-40B4-BE49-F238E27FC236}">
                <a16:creationId xmlns:a16="http://schemas.microsoft.com/office/drawing/2014/main" id="{FDEAB51D-A554-415F-B116-1C872B4E0F86}"/>
              </a:ext>
            </a:extLst>
          </p:cNvPr>
          <p:cNvSpPr txBox="1">
            <a:spLocks noChangeArrowheads="1"/>
          </p:cNvSpPr>
          <p:nvPr/>
        </p:nvSpPr>
        <p:spPr bwMode="auto">
          <a:xfrm>
            <a:off x="2286000" y="4495800"/>
            <a:ext cx="5334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3200" b="1" i="1">
                <a:solidFill>
                  <a:srgbClr val="0000FF"/>
                </a:solidFill>
                <a:latin typeface="Times New Roman" panose="02020603050405020304" pitchFamily="18" charset="0"/>
              </a:rPr>
              <a:t>2. Viết 3 từ có vần et. </a:t>
            </a:r>
            <a:endParaRPr lang="en-US" altLang="en-US" sz="3200" b="1">
              <a:solidFill>
                <a:srgbClr val="0000FF"/>
              </a:solidFill>
              <a:latin typeface="Times New Roman" panose="02020603050405020304" pitchFamily="18" charset="0"/>
            </a:endParaRPr>
          </a:p>
        </p:txBody>
      </p:sp>
      <p:sp>
        <p:nvSpPr>
          <p:cNvPr id="2060" name="WordArt 12">
            <a:extLst>
              <a:ext uri="{FF2B5EF4-FFF2-40B4-BE49-F238E27FC236}">
                <a16:creationId xmlns:a16="http://schemas.microsoft.com/office/drawing/2014/main" id="{FCCAC033-BAA7-4E9C-8635-FB3700D4A925}"/>
              </a:ext>
            </a:extLst>
          </p:cNvPr>
          <p:cNvSpPr>
            <a:spLocks noChangeArrowheads="1" noChangeShapeType="1" noTextEdit="1"/>
          </p:cNvSpPr>
          <p:nvPr/>
        </p:nvSpPr>
        <p:spPr bwMode="auto">
          <a:xfrm>
            <a:off x="1981201" y="1676400"/>
            <a:ext cx="4086225" cy="685800"/>
          </a:xfrm>
          <a:prstGeom prst="rect">
            <a:avLst/>
          </a:prstGeom>
        </p:spPr>
        <p:txBody>
          <a:bodyPr wrap="none" fromWordArt="1">
            <a:prstTxWarp prst="textPlain">
              <a:avLst>
                <a:gd name="adj" fmla="val 50000"/>
              </a:avLst>
            </a:prstTxWarp>
          </a:bodyPr>
          <a:lstStyle/>
          <a:p>
            <a:pPr algn="ctr" fontAlgn="base">
              <a:spcBef>
                <a:spcPct val="0"/>
              </a:spcBef>
              <a:spcAft>
                <a:spcPct val="0"/>
              </a:spcAft>
            </a:pPr>
            <a:r>
              <a:rPr lang="en-US" sz="3600" b="1" kern="10">
                <a:ln w="9525">
                  <a:solidFill>
                    <a:srgbClr val="FF0000"/>
                  </a:solidFill>
                  <a:round/>
                  <a:headEnd/>
                  <a:tailEnd/>
                </a:ln>
                <a:solidFill>
                  <a:srgbClr val="00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KIỂM TRA BÀI CŨ</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060"/>
                                        </p:tgtEl>
                                        <p:attrNameLst>
                                          <p:attrName>style.visibility</p:attrName>
                                        </p:attrNameLst>
                                      </p:cBhvr>
                                      <p:to>
                                        <p:strVal val="visible"/>
                                      </p:to>
                                    </p:set>
                                    <p:anim calcmode="lin" valueType="num">
                                      <p:cBhvr additive="base">
                                        <p:cTn id="7" dur="500" fill="hold"/>
                                        <p:tgtEl>
                                          <p:spTgt spid="2060"/>
                                        </p:tgtEl>
                                        <p:attrNameLst>
                                          <p:attrName>ppt_x</p:attrName>
                                        </p:attrNameLst>
                                      </p:cBhvr>
                                      <p:tavLst>
                                        <p:tav tm="0">
                                          <p:val>
                                            <p:strVal val="#ppt_x"/>
                                          </p:val>
                                        </p:tav>
                                        <p:tav tm="100000">
                                          <p:val>
                                            <p:strVal val="#ppt_x"/>
                                          </p:val>
                                        </p:tav>
                                      </p:tavLst>
                                    </p:anim>
                                    <p:anim calcmode="lin" valueType="num">
                                      <p:cBhvr additive="base">
                                        <p:cTn id="8" dur="500" fill="hold"/>
                                        <p:tgtEl>
                                          <p:spTgt spid="206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7" presetClass="entr" presetSubtype="0" fill="hold" nodeType="clickEffect">
                                  <p:stCondLst>
                                    <p:cond delay="0"/>
                                  </p:stCondLst>
                                  <p:iterate type="lt">
                                    <p:tmPct val="50000"/>
                                  </p:iterate>
                                  <p:childTnLst>
                                    <p:set>
                                      <p:cBhvr>
                                        <p:cTn id="12" dur="1" fill="hold">
                                          <p:stCondLst>
                                            <p:cond delay="0"/>
                                          </p:stCondLst>
                                        </p:cTn>
                                        <p:tgtEl>
                                          <p:spTgt spid="2054">
                                            <p:txEl>
                                              <p:pRg st="0" end="0"/>
                                            </p:txEl>
                                          </p:spTgt>
                                        </p:tgtEl>
                                        <p:attrNameLst>
                                          <p:attrName>style.visibility</p:attrName>
                                        </p:attrNameLst>
                                      </p:cBhvr>
                                      <p:to>
                                        <p:strVal val="visible"/>
                                      </p:to>
                                    </p:set>
                                    <p:anim calcmode="discrete" valueType="clr">
                                      <p:cBhvr override="childStyle">
                                        <p:cTn id="13" dur="80"/>
                                        <p:tgtEl>
                                          <p:spTgt spid="2054">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2054">
                                            <p:txEl>
                                              <p:pRg st="0" end="0"/>
                                            </p:txEl>
                                          </p:spTgt>
                                        </p:tgtEl>
                                        <p:attrNameLst>
                                          <p:attrName>fillcolor</p:attrName>
                                        </p:attrNameLst>
                                      </p:cBhvr>
                                      <p:tavLst>
                                        <p:tav tm="0">
                                          <p:val>
                                            <p:clrVal>
                                              <a:schemeClr val="accent2"/>
                                            </p:clrVal>
                                          </p:val>
                                        </p:tav>
                                        <p:tav tm="50000">
                                          <p:val>
                                            <p:clrVal>
                                              <a:schemeClr val="hlink"/>
                                            </p:clrVal>
                                          </p:val>
                                        </p:tav>
                                      </p:tavLst>
                                    </p:anim>
                                    <p:set>
                                      <p:cBhvr>
                                        <p:cTn id="15" dur="80"/>
                                        <p:tgtEl>
                                          <p:spTgt spid="2054">
                                            <p:txEl>
                                              <p:pRg st="0" end="0"/>
                                            </p:txEl>
                                          </p:spTgt>
                                        </p:tgtEl>
                                        <p:attrNameLst>
                                          <p:attrName>fill.type</p:attrName>
                                        </p:attrNameLst>
                                      </p:cBhvr>
                                      <p:to>
                                        <p:strVal val="solid"/>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27" presetClass="entr" presetSubtype="0" fill="hold" grpId="0" nodeType="clickEffect">
                                  <p:stCondLst>
                                    <p:cond delay="0"/>
                                  </p:stCondLst>
                                  <p:iterate type="lt">
                                    <p:tmPct val="50000"/>
                                  </p:iterate>
                                  <p:childTnLst>
                                    <p:set>
                                      <p:cBhvr>
                                        <p:cTn id="19" dur="1" fill="hold">
                                          <p:stCondLst>
                                            <p:cond delay="0"/>
                                          </p:stCondLst>
                                        </p:cTn>
                                        <p:tgtEl>
                                          <p:spTgt spid="2057"/>
                                        </p:tgtEl>
                                        <p:attrNameLst>
                                          <p:attrName>style.visibility</p:attrName>
                                        </p:attrNameLst>
                                      </p:cBhvr>
                                      <p:to>
                                        <p:strVal val="visible"/>
                                      </p:to>
                                    </p:set>
                                    <p:anim calcmode="discrete" valueType="clr">
                                      <p:cBhvr override="childStyle">
                                        <p:cTn id="20" dur="80"/>
                                        <p:tgtEl>
                                          <p:spTgt spid="2057"/>
                                        </p:tgtEl>
                                        <p:attrNameLst>
                                          <p:attrName>style.color</p:attrName>
                                        </p:attrNameLst>
                                      </p:cBhvr>
                                      <p:tavLst>
                                        <p:tav tm="0">
                                          <p:val>
                                            <p:clrVal>
                                              <a:schemeClr val="accent2"/>
                                            </p:clrVal>
                                          </p:val>
                                        </p:tav>
                                        <p:tav tm="50000">
                                          <p:val>
                                            <p:clrVal>
                                              <a:schemeClr val="hlink"/>
                                            </p:clrVal>
                                          </p:val>
                                        </p:tav>
                                      </p:tavLst>
                                    </p:anim>
                                    <p:anim calcmode="discrete" valueType="clr">
                                      <p:cBhvr>
                                        <p:cTn id="21" dur="80"/>
                                        <p:tgtEl>
                                          <p:spTgt spid="2057"/>
                                        </p:tgtEl>
                                        <p:attrNameLst>
                                          <p:attrName>fillcolor</p:attrName>
                                        </p:attrNameLst>
                                      </p:cBhvr>
                                      <p:tavLst>
                                        <p:tav tm="0">
                                          <p:val>
                                            <p:clrVal>
                                              <a:schemeClr val="accent2"/>
                                            </p:clrVal>
                                          </p:val>
                                        </p:tav>
                                        <p:tav tm="50000">
                                          <p:val>
                                            <p:clrVal>
                                              <a:schemeClr val="hlink"/>
                                            </p:clrVal>
                                          </p:val>
                                        </p:tav>
                                      </p:tavLst>
                                    </p:anim>
                                    <p:set>
                                      <p:cBhvr>
                                        <p:cTn id="22" dur="80"/>
                                        <p:tgtEl>
                                          <p:spTgt spid="205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1" name="Text Box 9">
            <a:extLst>
              <a:ext uri="{FF2B5EF4-FFF2-40B4-BE49-F238E27FC236}">
                <a16:creationId xmlns:a16="http://schemas.microsoft.com/office/drawing/2014/main" id="{E6397398-9C97-4165-9A26-664F70002093}"/>
              </a:ext>
            </a:extLst>
          </p:cNvPr>
          <p:cNvSpPr txBox="1">
            <a:spLocks noChangeArrowheads="1"/>
          </p:cNvSpPr>
          <p:nvPr/>
        </p:nvSpPr>
        <p:spPr bwMode="auto">
          <a:xfrm>
            <a:off x="1524000" y="990601"/>
            <a:ext cx="9144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50000"/>
              </a:spcBef>
              <a:spcAft>
                <a:spcPct val="0"/>
              </a:spcAft>
            </a:pPr>
            <a:r>
              <a:rPr lang="en-US" altLang="en-US" sz="2800" b="1">
                <a:solidFill>
                  <a:srgbClr val="FF0000"/>
                </a:solidFill>
                <a:latin typeface="Times New Roman" panose="02020603050405020304" pitchFamily="18" charset="0"/>
              </a:rPr>
              <a:t>Tiếng hò trên sông</a:t>
            </a:r>
          </a:p>
        </p:txBody>
      </p:sp>
      <p:sp>
        <p:nvSpPr>
          <p:cNvPr id="3087" name="Text Box 15">
            <a:extLst>
              <a:ext uri="{FF2B5EF4-FFF2-40B4-BE49-F238E27FC236}">
                <a16:creationId xmlns:a16="http://schemas.microsoft.com/office/drawing/2014/main" id="{AE5819E7-44E5-47EC-AF1E-36AE4EF51F37}"/>
              </a:ext>
            </a:extLst>
          </p:cNvPr>
          <p:cNvSpPr txBox="1">
            <a:spLocks noChangeArrowheads="1"/>
          </p:cNvSpPr>
          <p:nvPr/>
        </p:nvSpPr>
        <p:spPr bwMode="auto">
          <a:xfrm>
            <a:off x="1524000" y="1676400"/>
            <a:ext cx="9144000" cy="2492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2400" b="1" i="1">
                <a:solidFill>
                  <a:srgbClr val="0000FF"/>
                </a:solidFill>
                <a:latin typeface="Times New Roman" panose="02020603050405020304" pitchFamily="18" charset="0"/>
              </a:rPr>
              <a:t>     Điệu hò chèo thuyền của chị Gái vang lên. Tôi nghe như có cơn gió chiều thổi nhè nhẹ qua đồng rồi  vút bay cao. Đôi cánh thần tiên như nâng tôi bay lên lơ lửng, đưa đến những bến bờ xa lạ. Trước mắt tôi vừa hiện ra con sông giống như sông Thu Bồn từ ngang trời chảy lại…</a:t>
            </a:r>
          </a:p>
          <a:p>
            <a:pPr eaLnBrk="1" fontAlgn="base" hangingPunct="1">
              <a:spcBef>
                <a:spcPct val="50000"/>
              </a:spcBef>
              <a:spcAft>
                <a:spcPct val="0"/>
              </a:spcAft>
            </a:pPr>
            <a:r>
              <a:rPr lang="en-US" altLang="en-US" sz="2400" b="1" i="1">
                <a:solidFill>
                  <a:srgbClr val="0000FF"/>
                </a:solidFill>
                <a:latin typeface="Times New Roman" panose="02020603050405020304" pitchFamily="18" charset="0"/>
              </a:rPr>
              <a:t>                                                                                 Võ Quảng</a:t>
            </a:r>
          </a:p>
        </p:txBody>
      </p:sp>
      <p:sp>
        <p:nvSpPr>
          <p:cNvPr id="3091" name="Text Box 19">
            <a:extLst>
              <a:ext uri="{FF2B5EF4-FFF2-40B4-BE49-F238E27FC236}">
                <a16:creationId xmlns:a16="http://schemas.microsoft.com/office/drawing/2014/main" id="{66249F9C-5ADE-4412-BDF0-D73AE5F7B305}"/>
              </a:ext>
            </a:extLst>
          </p:cNvPr>
          <p:cNvSpPr txBox="1">
            <a:spLocks noChangeArrowheads="1"/>
          </p:cNvSpPr>
          <p:nvPr/>
        </p:nvSpPr>
        <p:spPr bwMode="auto">
          <a:xfrm>
            <a:off x="1524000" y="6035676"/>
            <a:ext cx="9144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400" b="1">
                <a:solidFill>
                  <a:srgbClr val="000000"/>
                </a:solidFill>
                <a:latin typeface="Times New Roman" panose="02020603050405020304" pitchFamily="18" charset="0"/>
                <a:cs typeface="Times New Roman" panose="02020603050405020304" pitchFamily="18" charset="0"/>
              </a:rPr>
              <a:t>- </a:t>
            </a:r>
            <a:r>
              <a:rPr lang="en-US" altLang="en-US" sz="2400" b="1" i="1">
                <a:solidFill>
                  <a:srgbClr val="0000FF"/>
                </a:solidFill>
                <a:latin typeface="Times New Roman" panose="02020603050405020304" pitchFamily="18" charset="0"/>
                <a:cs typeface="Times New Roman" panose="02020603050405020304" pitchFamily="18" charset="0"/>
              </a:rPr>
              <a:t>Tác giả nghĩ đến quê hương với cơn gió chiều thổi nhẹ qua đồng và con sông Thu Bồn.</a:t>
            </a:r>
            <a:endParaRPr lang="en-US" altLang="en-US" sz="2400" b="1">
              <a:solidFill>
                <a:srgbClr val="000000"/>
              </a:solidFill>
              <a:latin typeface="Times New Roman" panose="02020603050405020304" pitchFamily="18" charset="0"/>
              <a:cs typeface="Times New Roman" panose="02020603050405020304" pitchFamily="18" charset="0"/>
            </a:endParaRPr>
          </a:p>
        </p:txBody>
      </p:sp>
      <p:sp>
        <p:nvSpPr>
          <p:cNvPr id="3092" name="Text Box 20">
            <a:extLst>
              <a:ext uri="{FF2B5EF4-FFF2-40B4-BE49-F238E27FC236}">
                <a16:creationId xmlns:a16="http://schemas.microsoft.com/office/drawing/2014/main" id="{F9B5340D-059C-4F91-B9FF-0DCB180B3AE9}"/>
              </a:ext>
            </a:extLst>
          </p:cNvPr>
          <p:cNvSpPr txBox="1">
            <a:spLocks noChangeArrowheads="1"/>
          </p:cNvSpPr>
          <p:nvPr/>
        </p:nvSpPr>
        <p:spPr bwMode="auto">
          <a:xfrm>
            <a:off x="1524000" y="4724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2400" b="1">
                <a:solidFill>
                  <a:srgbClr val="000000"/>
                </a:solidFill>
                <a:latin typeface="Times New Roman" panose="02020603050405020304" pitchFamily="18" charset="0"/>
                <a:cs typeface="Times New Roman" panose="02020603050405020304" pitchFamily="18" charset="0"/>
              </a:rPr>
              <a:t>- </a:t>
            </a:r>
            <a:r>
              <a:rPr lang="en-US" altLang="en-US" sz="2400" b="1" i="1">
                <a:solidFill>
                  <a:srgbClr val="0000FF"/>
                </a:solidFill>
                <a:latin typeface="Times New Roman" panose="02020603050405020304" pitchFamily="18" charset="0"/>
                <a:cs typeface="Times New Roman" panose="02020603050405020304" pitchFamily="18" charset="0"/>
              </a:rPr>
              <a:t>Nêu các tên riêng trong bài?</a:t>
            </a:r>
            <a:endParaRPr lang="en-US" altLang="en-US" sz="2400" b="1">
              <a:solidFill>
                <a:srgbClr val="000000"/>
              </a:solidFill>
              <a:latin typeface="Times New Roman" panose="02020603050405020304" pitchFamily="18" charset="0"/>
              <a:cs typeface="Times New Roman" panose="02020603050405020304" pitchFamily="18" charset="0"/>
            </a:endParaRPr>
          </a:p>
        </p:txBody>
      </p:sp>
      <p:sp>
        <p:nvSpPr>
          <p:cNvPr id="3093" name="Text Box 21">
            <a:extLst>
              <a:ext uri="{FF2B5EF4-FFF2-40B4-BE49-F238E27FC236}">
                <a16:creationId xmlns:a16="http://schemas.microsoft.com/office/drawing/2014/main" id="{857A36CD-1A98-4028-B321-50D0D79DC959}"/>
              </a:ext>
            </a:extLst>
          </p:cNvPr>
          <p:cNvSpPr txBox="1">
            <a:spLocks noChangeArrowheads="1"/>
          </p:cNvSpPr>
          <p:nvPr/>
        </p:nvSpPr>
        <p:spPr bwMode="auto">
          <a:xfrm>
            <a:off x="1524000" y="5486400"/>
            <a:ext cx="937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400" b="1" i="1">
                <a:solidFill>
                  <a:srgbClr val="0000FF"/>
                </a:solidFill>
                <a:latin typeface="Times New Roman" panose="02020603050405020304" pitchFamily="18" charset="0"/>
                <a:cs typeface="Times New Roman" panose="02020603050405020304" pitchFamily="18" charset="0"/>
              </a:rPr>
              <a:t>- Điệu hò chèo thuyền của chị Gái gợi cho tác giả nghĩ đến những gì? </a:t>
            </a:r>
            <a:endParaRPr lang="en-US" altLang="en-US" sz="2400" b="1">
              <a:solidFill>
                <a:srgbClr val="000000"/>
              </a:solidFill>
              <a:latin typeface="Times New Roman" panose="02020603050405020304" pitchFamily="18" charset="0"/>
              <a:cs typeface="Times New Roman" panose="02020603050405020304" pitchFamily="18" charset="0"/>
            </a:endParaRPr>
          </a:p>
        </p:txBody>
      </p:sp>
      <p:sp>
        <p:nvSpPr>
          <p:cNvPr id="3094" name="Text Box 22">
            <a:extLst>
              <a:ext uri="{FF2B5EF4-FFF2-40B4-BE49-F238E27FC236}">
                <a16:creationId xmlns:a16="http://schemas.microsoft.com/office/drawing/2014/main" id="{44098505-B9CD-4FDB-9AE6-1D78EB6DB818}"/>
              </a:ext>
            </a:extLst>
          </p:cNvPr>
          <p:cNvSpPr txBox="1">
            <a:spLocks noChangeArrowheads="1"/>
          </p:cNvSpPr>
          <p:nvPr/>
        </p:nvSpPr>
        <p:spPr bwMode="auto">
          <a:xfrm>
            <a:off x="1524000" y="3810000"/>
            <a:ext cx="7696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2400" b="1">
                <a:solidFill>
                  <a:srgbClr val="000000"/>
                </a:solidFill>
                <a:latin typeface="Times New Roman" panose="02020603050405020304" pitchFamily="18" charset="0"/>
                <a:cs typeface="Times New Roman" panose="02020603050405020304" pitchFamily="18" charset="0"/>
              </a:rPr>
              <a:t>- </a:t>
            </a:r>
            <a:r>
              <a:rPr lang="en-US" altLang="en-US" sz="2400" b="1" i="1">
                <a:solidFill>
                  <a:srgbClr val="0000FF"/>
                </a:solidFill>
                <a:latin typeface="Times New Roman" panose="02020603050405020304" pitchFamily="18" charset="0"/>
                <a:cs typeface="Times New Roman" panose="02020603050405020304" pitchFamily="18" charset="0"/>
              </a:rPr>
              <a:t>Bài chính tả có mấy câu?</a:t>
            </a:r>
            <a:endParaRPr lang="en-US" altLang="en-US" sz="2400" b="1">
              <a:solidFill>
                <a:srgbClr val="000000"/>
              </a:solidFill>
              <a:latin typeface="Times New Roman" panose="02020603050405020304" pitchFamily="18" charset="0"/>
              <a:cs typeface="Times New Roman" panose="02020603050405020304" pitchFamily="18" charset="0"/>
            </a:endParaRPr>
          </a:p>
        </p:txBody>
      </p:sp>
      <p:sp>
        <p:nvSpPr>
          <p:cNvPr id="3095" name="Text Box 23">
            <a:extLst>
              <a:ext uri="{FF2B5EF4-FFF2-40B4-BE49-F238E27FC236}">
                <a16:creationId xmlns:a16="http://schemas.microsoft.com/office/drawing/2014/main" id="{97FCF20A-242B-45D9-AB61-2797E39F238D}"/>
              </a:ext>
            </a:extLst>
          </p:cNvPr>
          <p:cNvSpPr txBox="1">
            <a:spLocks noChangeArrowheads="1"/>
          </p:cNvSpPr>
          <p:nvPr/>
        </p:nvSpPr>
        <p:spPr bwMode="auto">
          <a:xfrm>
            <a:off x="1524000" y="4267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2400" b="1">
                <a:solidFill>
                  <a:srgbClr val="000000"/>
                </a:solidFill>
                <a:latin typeface="Times New Roman" panose="02020603050405020304" pitchFamily="18" charset="0"/>
                <a:cs typeface="Times New Roman" panose="02020603050405020304" pitchFamily="18" charset="0"/>
              </a:rPr>
              <a:t>- </a:t>
            </a:r>
            <a:r>
              <a:rPr lang="en-US" altLang="en-US" sz="2400" b="1" i="1">
                <a:solidFill>
                  <a:srgbClr val="0000FF"/>
                </a:solidFill>
                <a:latin typeface="Times New Roman" panose="02020603050405020304" pitchFamily="18" charset="0"/>
                <a:cs typeface="Times New Roman" panose="02020603050405020304" pitchFamily="18" charset="0"/>
              </a:rPr>
              <a:t>4 câu. </a:t>
            </a:r>
            <a:endParaRPr lang="en-US" altLang="en-US" sz="2400" b="1">
              <a:solidFill>
                <a:srgbClr val="000000"/>
              </a:solidFill>
              <a:latin typeface="Times New Roman" panose="02020603050405020304" pitchFamily="18" charset="0"/>
              <a:cs typeface="Times New Roman" panose="02020603050405020304" pitchFamily="18" charset="0"/>
            </a:endParaRPr>
          </a:p>
        </p:txBody>
      </p:sp>
      <p:sp>
        <p:nvSpPr>
          <p:cNvPr id="3096" name="Text Box 24">
            <a:extLst>
              <a:ext uri="{FF2B5EF4-FFF2-40B4-BE49-F238E27FC236}">
                <a16:creationId xmlns:a16="http://schemas.microsoft.com/office/drawing/2014/main" id="{E6A6F48F-E5F0-4966-BC05-54EA24D5F276}"/>
              </a:ext>
            </a:extLst>
          </p:cNvPr>
          <p:cNvSpPr txBox="1">
            <a:spLocks noChangeArrowheads="1"/>
          </p:cNvSpPr>
          <p:nvPr/>
        </p:nvSpPr>
        <p:spPr bwMode="auto">
          <a:xfrm>
            <a:off x="1524000" y="5105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2400" b="1">
                <a:solidFill>
                  <a:srgbClr val="000000"/>
                </a:solidFill>
                <a:latin typeface="Times New Roman" panose="02020603050405020304" pitchFamily="18" charset="0"/>
                <a:cs typeface="Times New Roman" panose="02020603050405020304" pitchFamily="18" charset="0"/>
              </a:rPr>
              <a:t>- </a:t>
            </a:r>
            <a:r>
              <a:rPr lang="en-US" altLang="en-US" sz="2400" b="1" i="1">
                <a:solidFill>
                  <a:srgbClr val="0000FF"/>
                </a:solidFill>
                <a:latin typeface="Times New Roman" panose="02020603050405020304" pitchFamily="18" charset="0"/>
                <a:cs typeface="Times New Roman" panose="02020603050405020304" pitchFamily="18" charset="0"/>
              </a:rPr>
              <a:t>Gái, Thu Bồn</a:t>
            </a:r>
            <a:endParaRPr lang="en-US" altLang="en-US" sz="2400" b="1">
              <a:solidFill>
                <a:srgbClr val="00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081"/>
                                        </p:tgtEl>
                                        <p:attrNameLst>
                                          <p:attrName>style.visibility</p:attrName>
                                        </p:attrNameLst>
                                      </p:cBhvr>
                                      <p:to>
                                        <p:strVal val="visible"/>
                                      </p:to>
                                    </p:set>
                                    <p:anim calcmode="discrete" valueType="clr">
                                      <p:cBhvr override="childStyle">
                                        <p:cTn id="7" dur="80"/>
                                        <p:tgtEl>
                                          <p:spTgt spid="3081"/>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081"/>
                                        </p:tgtEl>
                                        <p:attrNameLst>
                                          <p:attrName>fillcolor</p:attrName>
                                        </p:attrNameLst>
                                      </p:cBhvr>
                                      <p:tavLst>
                                        <p:tav tm="0">
                                          <p:val>
                                            <p:clrVal>
                                              <a:schemeClr val="accent2"/>
                                            </p:clrVal>
                                          </p:val>
                                        </p:tav>
                                        <p:tav tm="50000">
                                          <p:val>
                                            <p:clrVal>
                                              <a:schemeClr val="hlink"/>
                                            </p:clrVal>
                                          </p:val>
                                        </p:tav>
                                      </p:tavLst>
                                    </p:anim>
                                    <p:set>
                                      <p:cBhvr>
                                        <p:cTn id="9" dur="80"/>
                                        <p:tgtEl>
                                          <p:spTgt spid="3081"/>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3" presetClass="entr" presetSubtype="10" fill="hold" grpId="0" nodeType="clickEffect">
                                  <p:stCondLst>
                                    <p:cond delay="0"/>
                                  </p:stCondLst>
                                  <p:childTnLst>
                                    <p:set>
                                      <p:cBhvr>
                                        <p:cTn id="13" dur="1" fill="hold">
                                          <p:stCondLst>
                                            <p:cond delay="0"/>
                                          </p:stCondLst>
                                        </p:cTn>
                                        <p:tgtEl>
                                          <p:spTgt spid="3087"/>
                                        </p:tgtEl>
                                        <p:attrNameLst>
                                          <p:attrName>style.visibility</p:attrName>
                                        </p:attrNameLst>
                                      </p:cBhvr>
                                      <p:to>
                                        <p:strVal val="visible"/>
                                      </p:to>
                                    </p:set>
                                    <p:animEffect transition="in" filter="blinds(horizontal)">
                                      <p:cBhvr>
                                        <p:cTn id="14" dur="500"/>
                                        <p:tgtEl>
                                          <p:spTgt spid="3087"/>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3094"/>
                                        </p:tgtEl>
                                        <p:attrNameLst>
                                          <p:attrName>style.visibility</p:attrName>
                                        </p:attrNameLst>
                                      </p:cBhvr>
                                      <p:to>
                                        <p:strVal val="visible"/>
                                      </p:to>
                                    </p:set>
                                    <p:anim calcmode="discrete" valueType="clr">
                                      <p:cBhvr override="childStyle">
                                        <p:cTn id="19" dur="80"/>
                                        <p:tgtEl>
                                          <p:spTgt spid="3094"/>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3094"/>
                                        </p:tgtEl>
                                        <p:attrNameLst>
                                          <p:attrName>fillcolor</p:attrName>
                                        </p:attrNameLst>
                                      </p:cBhvr>
                                      <p:tavLst>
                                        <p:tav tm="0">
                                          <p:val>
                                            <p:clrVal>
                                              <a:schemeClr val="accent2"/>
                                            </p:clrVal>
                                          </p:val>
                                        </p:tav>
                                        <p:tav tm="50000">
                                          <p:val>
                                            <p:clrVal>
                                              <a:schemeClr val="hlink"/>
                                            </p:clrVal>
                                          </p:val>
                                        </p:tav>
                                      </p:tavLst>
                                    </p:anim>
                                    <p:set>
                                      <p:cBhvr>
                                        <p:cTn id="21" dur="80"/>
                                        <p:tgtEl>
                                          <p:spTgt spid="3094"/>
                                        </p:tgtEl>
                                        <p:attrNameLst>
                                          <p:attrName>fill.type</p:attrName>
                                        </p:attrNameLst>
                                      </p:cBhvr>
                                      <p:to>
                                        <p:strVal val="solid"/>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27" presetClass="entr" presetSubtype="0" fill="hold" nodeType="clickEffect">
                                  <p:stCondLst>
                                    <p:cond delay="0"/>
                                  </p:stCondLst>
                                  <p:iterate type="lt">
                                    <p:tmPct val="50000"/>
                                  </p:iterate>
                                  <p:childTnLst>
                                    <p:set>
                                      <p:cBhvr>
                                        <p:cTn id="25" dur="1" fill="hold">
                                          <p:stCondLst>
                                            <p:cond delay="0"/>
                                          </p:stCondLst>
                                        </p:cTn>
                                        <p:tgtEl>
                                          <p:spTgt spid="3095">
                                            <p:txEl>
                                              <p:pRg st="0" end="0"/>
                                            </p:txEl>
                                          </p:spTgt>
                                        </p:tgtEl>
                                        <p:attrNameLst>
                                          <p:attrName>style.visibility</p:attrName>
                                        </p:attrNameLst>
                                      </p:cBhvr>
                                      <p:to>
                                        <p:strVal val="visible"/>
                                      </p:to>
                                    </p:set>
                                    <p:anim calcmode="discrete" valueType="clr">
                                      <p:cBhvr override="childStyle">
                                        <p:cTn id="26" dur="80"/>
                                        <p:tgtEl>
                                          <p:spTgt spid="309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7" dur="80"/>
                                        <p:tgtEl>
                                          <p:spTgt spid="3095">
                                            <p:txEl>
                                              <p:pRg st="0" end="0"/>
                                            </p:txEl>
                                          </p:spTgt>
                                        </p:tgtEl>
                                        <p:attrNameLst>
                                          <p:attrName>fillcolor</p:attrName>
                                        </p:attrNameLst>
                                      </p:cBhvr>
                                      <p:tavLst>
                                        <p:tav tm="0">
                                          <p:val>
                                            <p:clrVal>
                                              <a:schemeClr val="accent2"/>
                                            </p:clrVal>
                                          </p:val>
                                        </p:tav>
                                        <p:tav tm="50000">
                                          <p:val>
                                            <p:clrVal>
                                              <a:schemeClr val="hlink"/>
                                            </p:clrVal>
                                          </p:val>
                                        </p:tav>
                                      </p:tavLst>
                                    </p:anim>
                                    <p:set>
                                      <p:cBhvr>
                                        <p:cTn id="28" dur="80"/>
                                        <p:tgtEl>
                                          <p:spTgt spid="3095">
                                            <p:txEl>
                                              <p:pRg st="0" end="0"/>
                                            </p:txEl>
                                          </p:spTgt>
                                        </p:tgtEl>
                                        <p:attrNameLst>
                                          <p:attrName>fill.type</p:attrName>
                                        </p:attrNameLst>
                                      </p:cBhvr>
                                      <p:to>
                                        <p:strVal val="solid"/>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27" presetClass="entr" presetSubtype="0" fill="hold" grpId="0" nodeType="clickEffect">
                                  <p:stCondLst>
                                    <p:cond delay="0"/>
                                  </p:stCondLst>
                                  <p:iterate type="lt">
                                    <p:tmPct val="50000"/>
                                  </p:iterate>
                                  <p:childTnLst>
                                    <p:set>
                                      <p:cBhvr>
                                        <p:cTn id="32" dur="1" fill="hold">
                                          <p:stCondLst>
                                            <p:cond delay="0"/>
                                          </p:stCondLst>
                                        </p:cTn>
                                        <p:tgtEl>
                                          <p:spTgt spid="3092"/>
                                        </p:tgtEl>
                                        <p:attrNameLst>
                                          <p:attrName>style.visibility</p:attrName>
                                        </p:attrNameLst>
                                      </p:cBhvr>
                                      <p:to>
                                        <p:strVal val="visible"/>
                                      </p:to>
                                    </p:set>
                                    <p:anim calcmode="discrete" valueType="clr">
                                      <p:cBhvr override="childStyle">
                                        <p:cTn id="33" dur="80"/>
                                        <p:tgtEl>
                                          <p:spTgt spid="3092"/>
                                        </p:tgtEl>
                                        <p:attrNameLst>
                                          <p:attrName>style.color</p:attrName>
                                        </p:attrNameLst>
                                      </p:cBhvr>
                                      <p:tavLst>
                                        <p:tav tm="0">
                                          <p:val>
                                            <p:clrVal>
                                              <a:schemeClr val="accent2"/>
                                            </p:clrVal>
                                          </p:val>
                                        </p:tav>
                                        <p:tav tm="50000">
                                          <p:val>
                                            <p:clrVal>
                                              <a:schemeClr val="hlink"/>
                                            </p:clrVal>
                                          </p:val>
                                        </p:tav>
                                      </p:tavLst>
                                    </p:anim>
                                    <p:anim calcmode="discrete" valueType="clr">
                                      <p:cBhvr>
                                        <p:cTn id="34" dur="80"/>
                                        <p:tgtEl>
                                          <p:spTgt spid="3092"/>
                                        </p:tgtEl>
                                        <p:attrNameLst>
                                          <p:attrName>fillcolor</p:attrName>
                                        </p:attrNameLst>
                                      </p:cBhvr>
                                      <p:tavLst>
                                        <p:tav tm="0">
                                          <p:val>
                                            <p:clrVal>
                                              <a:schemeClr val="accent2"/>
                                            </p:clrVal>
                                          </p:val>
                                        </p:tav>
                                        <p:tav tm="50000">
                                          <p:val>
                                            <p:clrVal>
                                              <a:schemeClr val="hlink"/>
                                            </p:clrVal>
                                          </p:val>
                                        </p:tav>
                                      </p:tavLst>
                                    </p:anim>
                                    <p:set>
                                      <p:cBhvr>
                                        <p:cTn id="35" dur="80"/>
                                        <p:tgtEl>
                                          <p:spTgt spid="3092"/>
                                        </p:tgtEl>
                                        <p:attrNameLst>
                                          <p:attrName>fill.type</p:attrName>
                                        </p:attrNameLst>
                                      </p:cBhvr>
                                      <p:to>
                                        <p:strVal val="solid"/>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27" presetClass="entr" presetSubtype="0" fill="hold" grpId="0" nodeType="clickEffect">
                                  <p:stCondLst>
                                    <p:cond delay="0"/>
                                  </p:stCondLst>
                                  <p:iterate type="lt">
                                    <p:tmPct val="50000"/>
                                  </p:iterate>
                                  <p:childTnLst>
                                    <p:set>
                                      <p:cBhvr>
                                        <p:cTn id="39" dur="1" fill="hold">
                                          <p:stCondLst>
                                            <p:cond delay="0"/>
                                          </p:stCondLst>
                                        </p:cTn>
                                        <p:tgtEl>
                                          <p:spTgt spid="3096"/>
                                        </p:tgtEl>
                                        <p:attrNameLst>
                                          <p:attrName>style.visibility</p:attrName>
                                        </p:attrNameLst>
                                      </p:cBhvr>
                                      <p:to>
                                        <p:strVal val="visible"/>
                                      </p:to>
                                    </p:set>
                                    <p:anim calcmode="discrete" valueType="clr">
                                      <p:cBhvr override="childStyle">
                                        <p:cTn id="40" dur="80"/>
                                        <p:tgtEl>
                                          <p:spTgt spid="3096"/>
                                        </p:tgtEl>
                                        <p:attrNameLst>
                                          <p:attrName>style.color</p:attrName>
                                        </p:attrNameLst>
                                      </p:cBhvr>
                                      <p:tavLst>
                                        <p:tav tm="0">
                                          <p:val>
                                            <p:clrVal>
                                              <a:schemeClr val="accent2"/>
                                            </p:clrVal>
                                          </p:val>
                                        </p:tav>
                                        <p:tav tm="50000">
                                          <p:val>
                                            <p:clrVal>
                                              <a:schemeClr val="hlink"/>
                                            </p:clrVal>
                                          </p:val>
                                        </p:tav>
                                      </p:tavLst>
                                    </p:anim>
                                    <p:anim calcmode="discrete" valueType="clr">
                                      <p:cBhvr>
                                        <p:cTn id="41" dur="80"/>
                                        <p:tgtEl>
                                          <p:spTgt spid="3096"/>
                                        </p:tgtEl>
                                        <p:attrNameLst>
                                          <p:attrName>fillcolor</p:attrName>
                                        </p:attrNameLst>
                                      </p:cBhvr>
                                      <p:tavLst>
                                        <p:tav tm="0">
                                          <p:val>
                                            <p:clrVal>
                                              <a:schemeClr val="accent2"/>
                                            </p:clrVal>
                                          </p:val>
                                        </p:tav>
                                        <p:tav tm="50000">
                                          <p:val>
                                            <p:clrVal>
                                              <a:schemeClr val="hlink"/>
                                            </p:clrVal>
                                          </p:val>
                                        </p:tav>
                                      </p:tavLst>
                                    </p:anim>
                                    <p:set>
                                      <p:cBhvr>
                                        <p:cTn id="42" dur="80"/>
                                        <p:tgtEl>
                                          <p:spTgt spid="3096"/>
                                        </p:tgtEl>
                                        <p:attrNameLst>
                                          <p:attrName>fill.type</p:attrName>
                                        </p:attrNameLst>
                                      </p:cBhvr>
                                      <p:to>
                                        <p:strVal val="solid"/>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27" presetClass="entr" presetSubtype="0" fill="hold" grpId="0" nodeType="clickEffect">
                                  <p:stCondLst>
                                    <p:cond delay="0"/>
                                  </p:stCondLst>
                                  <p:iterate type="lt">
                                    <p:tmPct val="50000"/>
                                  </p:iterate>
                                  <p:childTnLst>
                                    <p:set>
                                      <p:cBhvr>
                                        <p:cTn id="46" dur="1" fill="hold">
                                          <p:stCondLst>
                                            <p:cond delay="0"/>
                                          </p:stCondLst>
                                        </p:cTn>
                                        <p:tgtEl>
                                          <p:spTgt spid="3093"/>
                                        </p:tgtEl>
                                        <p:attrNameLst>
                                          <p:attrName>style.visibility</p:attrName>
                                        </p:attrNameLst>
                                      </p:cBhvr>
                                      <p:to>
                                        <p:strVal val="visible"/>
                                      </p:to>
                                    </p:set>
                                    <p:anim calcmode="discrete" valueType="clr">
                                      <p:cBhvr override="childStyle">
                                        <p:cTn id="47" dur="80"/>
                                        <p:tgtEl>
                                          <p:spTgt spid="3093"/>
                                        </p:tgtEl>
                                        <p:attrNameLst>
                                          <p:attrName>style.color</p:attrName>
                                        </p:attrNameLst>
                                      </p:cBhvr>
                                      <p:tavLst>
                                        <p:tav tm="0">
                                          <p:val>
                                            <p:clrVal>
                                              <a:schemeClr val="accent2"/>
                                            </p:clrVal>
                                          </p:val>
                                        </p:tav>
                                        <p:tav tm="50000">
                                          <p:val>
                                            <p:clrVal>
                                              <a:schemeClr val="hlink"/>
                                            </p:clrVal>
                                          </p:val>
                                        </p:tav>
                                      </p:tavLst>
                                    </p:anim>
                                    <p:anim calcmode="discrete" valueType="clr">
                                      <p:cBhvr>
                                        <p:cTn id="48" dur="80"/>
                                        <p:tgtEl>
                                          <p:spTgt spid="3093"/>
                                        </p:tgtEl>
                                        <p:attrNameLst>
                                          <p:attrName>fillcolor</p:attrName>
                                        </p:attrNameLst>
                                      </p:cBhvr>
                                      <p:tavLst>
                                        <p:tav tm="0">
                                          <p:val>
                                            <p:clrVal>
                                              <a:schemeClr val="accent2"/>
                                            </p:clrVal>
                                          </p:val>
                                        </p:tav>
                                        <p:tav tm="50000">
                                          <p:val>
                                            <p:clrVal>
                                              <a:schemeClr val="hlink"/>
                                            </p:clrVal>
                                          </p:val>
                                        </p:tav>
                                      </p:tavLst>
                                    </p:anim>
                                    <p:set>
                                      <p:cBhvr>
                                        <p:cTn id="49" dur="80"/>
                                        <p:tgtEl>
                                          <p:spTgt spid="3093"/>
                                        </p:tgtEl>
                                        <p:attrNameLst>
                                          <p:attrName>fill.type</p:attrName>
                                        </p:attrNameLst>
                                      </p:cBhvr>
                                      <p:to>
                                        <p:strVal val="solid"/>
                                      </p:to>
                                    </p:set>
                                  </p:childTnLst>
                                </p:cTn>
                              </p:par>
                            </p:childTnLst>
                          </p:cTn>
                        </p:par>
                      </p:childTnLst>
                    </p:cTn>
                  </p:par>
                  <p:par>
                    <p:cTn id="50" fill="hold" nodeType="clickPar">
                      <p:stCondLst>
                        <p:cond delay="indefinite"/>
                      </p:stCondLst>
                      <p:childTnLst>
                        <p:par>
                          <p:cTn id="51" fill="hold" nodeType="withGroup">
                            <p:stCondLst>
                              <p:cond delay="0"/>
                            </p:stCondLst>
                            <p:childTnLst>
                              <p:par>
                                <p:cTn id="52" presetID="27" presetClass="entr" presetSubtype="0" fill="hold" grpId="0" nodeType="clickEffect">
                                  <p:stCondLst>
                                    <p:cond delay="0"/>
                                  </p:stCondLst>
                                  <p:iterate type="lt">
                                    <p:tmPct val="50000"/>
                                  </p:iterate>
                                  <p:childTnLst>
                                    <p:set>
                                      <p:cBhvr>
                                        <p:cTn id="53" dur="1" fill="hold">
                                          <p:stCondLst>
                                            <p:cond delay="0"/>
                                          </p:stCondLst>
                                        </p:cTn>
                                        <p:tgtEl>
                                          <p:spTgt spid="3091"/>
                                        </p:tgtEl>
                                        <p:attrNameLst>
                                          <p:attrName>style.visibility</p:attrName>
                                        </p:attrNameLst>
                                      </p:cBhvr>
                                      <p:to>
                                        <p:strVal val="visible"/>
                                      </p:to>
                                    </p:set>
                                    <p:anim calcmode="discrete" valueType="clr">
                                      <p:cBhvr override="childStyle">
                                        <p:cTn id="54" dur="80"/>
                                        <p:tgtEl>
                                          <p:spTgt spid="3091"/>
                                        </p:tgtEl>
                                        <p:attrNameLst>
                                          <p:attrName>style.color</p:attrName>
                                        </p:attrNameLst>
                                      </p:cBhvr>
                                      <p:tavLst>
                                        <p:tav tm="0">
                                          <p:val>
                                            <p:clrVal>
                                              <a:schemeClr val="accent2"/>
                                            </p:clrVal>
                                          </p:val>
                                        </p:tav>
                                        <p:tav tm="50000">
                                          <p:val>
                                            <p:clrVal>
                                              <a:schemeClr val="hlink"/>
                                            </p:clrVal>
                                          </p:val>
                                        </p:tav>
                                      </p:tavLst>
                                    </p:anim>
                                    <p:anim calcmode="discrete" valueType="clr">
                                      <p:cBhvr>
                                        <p:cTn id="55" dur="80"/>
                                        <p:tgtEl>
                                          <p:spTgt spid="3091"/>
                                        </p:tgtEl>
                                        <p:attrNameLst>
                                          <p:attrName>fillcolor</p:attrName>
                                        </p:attrNameLst>
                                      </p:cBhvr>
                                      <p:tavLst>
                                        <p:tav tm="0">
                                          <p:val>
                                            <p:clrVal>
                                              <a:schemeClr val="accent2"/>
                                            </p:clrVal>
                                          </p:val>
                                        </p:tav>
                                        <p:tav tm="50000">
                                          <p:val>
                                            <p:clrVal>
                                              <a:schemeClr val="hlink"/>
                                            </p:clrVal>
                                          </p:val>
                                        </p:tav>
                                      </p:tavLst>
                                    </p:anim>
                                    <p:set>
                                      <p:cBhvr>
                                        <p:cTn id="56" dur="80"/>
                                        <p:tgtEl>
                                          <p:spTgt spid="309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1" grpId="0"/>
      <p:bldP spid="3087" grpId="0"/>
      <p:bldP spid="3091" grpId="0"/>
      <p:bldP spid="3092" grpId="0"/>
      <p:bldP spid="3093" grpId="0"/>
      <p:bldP spid="3094" grpId="0"/>
      <p:bldP spid="309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Text Box 6">
            <a:extLst>
              <a:ext uri="{FF2B5EF4-FFF2-40B4-BE49-F238E27FC236}">
                <a16:creationId xmlns:a16="http://schemas.microsoft.com/office/drawing/2014/main" id="{2B718AD6-CF94-4CB3-98F3-D78496FF3ECA}"/>
              </a:ext>
            </a:extLst>
          </p:cNvPr>
          <p:cNvSpPr txBox="1">
            <a:spLocks noChangeArrowheads="1"/>
          </p:cNvSpPr>
          <p:nvPr/>
        </p:nvSpPr>
        <p:spPr bwMode="auto">
          <a:xfrm>
            <a:off x="1752600" y="1981200"/>
            <a:ext cx="3657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3200" b="1" i="1" u="sng">
                <a:solidFill>
                  <a:srgbClr val="0000FF"/>
                </a:solidFill>
                <a:latin typeface="Times New Roman" panose="02020603050405020304" pitchFamily="18" charset="0"/>
              </a:rPr>
              <a:t>Luyện viết: </a:t>
            </a:r>
            <a:r>
              <a:rPr lang="en-US" altLang="en-US" sz="3200" b="1" i="1">
                <a:solidFill>
                  <a:srgbClr val="0000FF"/>
                </a:solidFill>
                <a:latin typeface="Times New Roman" panose="02020603050405020304" pitchFamily="18" charset="0"/>
              </a:rPr>
              <a:t> </a:t>
            </a:r>
          </a:p>
        </p:txBody>
      </p:sp>
      <p:sp>
        <p:nvSpPr>
          <p:cNvPr id="4103" name="Text Box 7">
            <a:extLst>
              <a:ext uri="{FF2B5EF4-FFF2-40B4-BE49-F238E27FC236}">
                <a16:creationId xmlns:a16="http://schemas.microsoft.com/office/drawing/2014/main" id="{3666911C-1AA6-45B0-BC60-196527752D93}"/>
              </a:ext>
            </a:extLst>
          </p:cNvPr>
          <p:cNvSpPr txBox="1">
            <a:spLocks noChangeArrowheads="1"/>
          </p:cNvSpPr>
          <p:nvPr/>
        </p:nvSpPr>
        <p:spPr bwMode="auto">
          <a:xfrm>
            <a:off x="2590801" y="2667000"/>
            <a:ext cx="27035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3200" b="1" i="1">
                <a:solidFill>
                  <a:srgbClr val="000000"/>
                </a:solidFill>
                <a:latin typeface="Times New Roman" panose="02020603050405020304" pitchFamily="18" charset="0"/>
              </a:rPr>
              <a:t>đ</a:t>
            </a:r>
            <a:r>
              <a:rPr lang="en-US" altLang="en-US" sz="3200" b="1" i="1">
                <a:solidFill>
                  <a:srgbClr val="0000FF"/>
                </a:solidFill>
                <a:latin typeface="Times New Roman" panose="02020603050405020304" pitchFamily="18" charset="0"/>
              </a:rPr>
              <a:t>iệu</a:t>
            </a:r>
            <a:r>
              <a:rPr lang="en-US" altLang="en-US" sz="3200" b="1" i="1">
                <a:solidFill>
                  <a:srgbClr val="000000"/>
                </a:solidFill>
                <a:latin typeface="Times New Roman" panose="02020603050405020304" pitchFamily="18" charset="0"/>
              </a:rPr>
              <a:t> hò</a:t>
            </a:r>
            <a:endParaRPr lang="en-US" altLang="en-US" sz="3200" b="1" i="1">
              <a:solidFill>
                <a:srgbClr val="0000FF"/>
              </a:solidFill>
              <a:latin typeface="Times New Roman" panose="02020603050405020304" pitchFamily="18" charset="0"/>
            </a:endParaRPr>
          </a:p>
        </p:txBody>
      </p:sp>
      <p:sp>
        <p:nvSpPr>
          <p:cNvPr id="4105" name="Text Box 9">
            <a:extLst>
              <a:ext uri="{FF2B5EF4-FFF2-40B4-BE49-F238E27FC236}">
                <a16:creationId xmlns:a16="http://schemas.microsoft.com/office/drawing/2014/main" id="{5EE5260E-AEF7-4310-A0A8-10B4E66D62F2}"/>
              </a:ext>
            </a:extLst>
          </p:cNvPr>
          <p:cNvSpPr txBox="1">
            <a:spLocks noChangeArrowheads="1"/>
          </p:cNvSpPr>
          <p:nvPr/>
        </p:nvSpPr>
        <p:spPr bwMode="auto">
          <a:xfrm>
            <a:off x="2590801" y="3352800"/>
            <a:ext cx="27035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3200" b="1" i="1">
                <a:solidFill>
                  <a:srgbClr val="000000"/>
                </a:solidFill>
                <a:latin typeface="Times New Roman" panose="02020603050405020304" pitchFamily="18" charset="0"/>
              </a:rPr>
              <a:t>ch</a:t>
            </a:r>
            <a:r>
              <a:rPr lang="en-US" altLang="en-US" sz="3200" b="1" i="1">
                <a:solidFill>
                  <a:srgbClr val="6600FF"/>
                </a:solidFill>
                <a:latin typeface="Times New Roman" panose="02020603050405020304" pitchFamily="18" charset="0"/>
              </a:rPr>
              <a:t>ảy</a:t>
            </a:r>
            <a:r>
              <a:rPr lang="en-US" altLang="en-US" sz="3200" b="1" i="1">
                <a:solidFill>
                  <a:srgbClr val="000000"/>
                </a:solidFill>
                <a:latin typeface="Times New Roman" panose="02020603050405020304" pitchFamily="18" charset="0"/>
              </a:rPr>
              <a:t> lại</a:t>
            </a:r>
          </a:p>
        </p:txBody>
      </p:sp>
      <p:sp>
        <p:nvSpPr>
          <p:cNvPr id="5125" name="Text Box 10">
            <a:extLst>
              <a:ext uri="{FF2B5EF4-FFF2-40B4-BE49-F238E27FC236}">
                <a16:creationId xmlns:a16="http://schemas.microsoft.com/office/drawing/2014/main" id="{A0880C95-72F9-4FC1-A0E0-DC22F227A87A}"/>
              </a:ext>
            </a:extLst>
          </p:cNvPr>
          <p:cNvSpPr txBox="1">
            <a:spLocks noChangeArrowheads="1"/>
          </p:cNvSpPr>
          <p:nvPr/>
        </p:nvSpPr>
        <p:spPr bwMode="auto">
          <a:xfrm>
            <a:off x="3276600" y="3352800"/>
            <a:ext cx="1447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endParaRPr lang="en-US" altLang="en-US" sz="2400" b="1" i="1">
              <a:solidFill>
                <a:srgbClr val="000000"/>
              </a:solidFill>
              <a:latin typeface="Times New Roman" panose="02020603050405020304" pitchFamily="18" charset="0"/>
            </a:endParaRPr>
          </a:p>
        </p:txBody>
      </p:sp>
      <p:sp>
        <p:nvSpPr>
          <p:cNvPr id="4107" name="Text Box 11">
            <a:extLst>
              <a:ext uri="{FF2B5EF4-FFF2-40B4-BE49-F238E27FC236}">
                <a16:creationId xmlns:a16="http://schemas.microsoft.com/office/drawing/2014/main" id="{30BAEE98-EE3B-47DB-9D20-4AD4ADEB6490}"/>
              </a:ext>
            </a:extLst>
          </p:cNvPr>
          <p:cNvSpPr txBox="1">
            <a:spLocks noChangeArrowheads="1"/>
          </p:cNvSpPr>
          <p:nvPr/>
        </p:nvSpPr>
        <p:spPr bwMode="auto">
          <a:xfrm>
            <a:off x="2590800" y="4038600"/>
            <a:ext cx="4267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3200" b="1" i="1">
                <a:solidFill>
                  <a:srgbClr val="0000FF"/>
                </a:solidFill>
                <a:latin typeface="Times New Roman" panose="02020603050405020304" pitchFamily="18" charset="0"/>
              </a:rPr>
              <a:t>chèo thuyền</a:t>
            </a:r>
            <a:endParaRPr lang="en-US" altLang="en-US" sz="3200" b="1" i="1">
              <a:solidFill>
                <a:srgbClr val="000000"/>
              </a:solidFill>
              <a:latin typeface="Times New Roman" panose="02020603050405020304" pitchFamily="18" charset="0"/>
            </a:endParaRPr>
          </a:p>
        </p:txBody>
      </p:sp>
      <p:sp>
        <p:nvSpPr>
          <p:cNvPr id="4108" name="Rectangle 12">
            <a:extLst>
              <a:ext uri="{FF2B5EF4-FFF2-40B4-BE49-F238E27FC236}">
                <a16:creationId xmlns:a16="http://schemas.microsoft.com/office/drawing/2014/main" id="{878FA358-BD25-4C0F-83EF-C0C78CBD3C10}"/>
              </a:ext>
            </a:extLst>
          </p:cNvPr>
          <p:cNvSpPr>
            <a:spLocks noChangeArrowheads="1"/>
          </p:cNvSpPr>
          <p:nvPr/>
        </p:nvSpPr>
        <p:spPr bwMode="auto">
          <a:xfrm>
            <a:off x="2406650" y="4648200"/>
            <a:ext cx="2844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3200" b="1" i="1">
                <a:solidFill>
                  <a:srgbClr val="0000FF"/>
                </a:solidFill>
                <a:latin typeface="Times New Roman" panose="02020603050405020304" pitchFamily="18" charset="0"/>
              </a:rPr>
              <a:t>  vút bay</a:t>
            </a:r>
            <a:endParaRPr lang="en-US" altLang="en-US" sz="3200" b="1" i="1">
              <a:solidFill>
                <a:srgbClr val="000000"/>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102"/>
                                        </p:tgtEl>
                                        <p:attrNameLst>
                                          <p:attrName>style.visibility</p:attrName>
                                        </p:attrNameLst>
                                      </p:cBhvr>
                                      <p:to>
                                        <p:strVal val="visible"/>
                                      </p:to>
                                    </p:set>
                                    <p:animEffect transition="in" filter="blinds(horizontal)">
                                      <p:cBhvr>
                                        <p:cTn id="7" dur="500"/>
                                        <p:tgtEl>
                                          <p:spTgt spid="41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4103"/>
                                        </p:tgtEl>
                                        <p:attrNameLst>
                                          <p:attrName>style.visibility</p:attrName>
                                        </p:attrNameLst>
                                      </p:cBhvr>
                                      <p:to>
                                        <p:strVal val="visible"/>
                                      </p:to>
                                    </p:set>
                                    <p:animEffect transition="in" filter="diamond(in)">
                                      <p:cBhvr>
                                        <p:cTn id="12" dur="2000"/>
                                        <p:tgtEl>
                                          <p:spTgt spid="410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4105"/>
                                        </p:tgtEl>
                                        <p:attrNameLst>
                                          <p:attrName>style.visibility</p:attrName>
                                        </p:attrNameLst>
                                      </p:cBhvr>
                                      <p:to>
                                        <p:strVal val="visible"/>
                                      </p:to>
                                    </p:set>
                                    <p:animEffect transition="in" filter="diamond(in)">
                                      <p:cBhvr>
                                        <p:cTn id="17" dur="2000"/>
                                        <p:tgtEl>
                                          <p:spTgt spid="410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0" presetClass="entr" presetSubtype="0" fill="hold" grpId="0" nodeType="clickEffect">
                                  <p:stCondLst>
                                    <p:cond delay="0"/>
                                  </p:stCondLst>
                                  <p:childTnLst>
                                    <p:set>
                                      <p:cBhvr>
                                        <p:cTn id="21" dur="1" fill="hold">
                                          <p:stCondLst>
                                            <p:cond delay="0"/>
                                          </p:stCondLst>
                                        </p:cTn>
                                        <p:tgtEl>
                                          <p:spTgt spid="4107"/>
                                        </p:tgtEl>
                                        <p:attrNameLst>
                                          <p:attrName>style.visibility</p:attrName>
                                        </p:attrNameLst>
                                      </p:cBhvr>
                                      <p:to>
                                        <p:strVal val="visible"/>
                                      </p:to>
                                    </p:set>
                                    <p:animEffect transition="in" filter="wedge">
                                      <p:cBhvr>
                                        <p:cTn id="22" dur="2000"/>
                                        <p:tgtEl>
                                          <p:spTgt spid="410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0" presetClass="entr" presetSubtype="0" fill="hold" grpId="0" nodeType="clickEffect">
                                  <p:stCondLst>
                                    <p:cond delay="0"/>
                                  </p:stCondLst>
                                  <p:childTnLst>
                                    <p:set>
                                      <p:cBhvr>
                                        <p:cTn id="26" dur="1" fill="hold">
                                          <p:stCondLst>
                                            <p:cond delay="0"/>
                                          </p:stCondLst>
                                        </p:cTn>
                                        <p:tgtEl>
                                          <p:spTgt spid="4108"/>
                                        </p:tgtEl>
                                        <p:attrNameLst>
                                          <p:attrName>style.visibility</p:attrName>
                                        </p:attrNameLst>
                                      </p:cBhvr>
                                      <p:to>
                                        <p:strVal val="visible"/>
                                      </p:to>
                                    </p:set>
                                    <p:animEffect transition="in" filter="wedge">
                                      <p:cBhvr>
                                        <p:cTn id="27" dur="2000"/>
                                        <p:tgtEl>
                                          <p:spTgt spid="4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2" grpId="0"/>
      <p:bldP spid="4103" grpId="0"/>
      <p:bldP spid="4105" grpId="0"/>
      <p:bldP spid="4107" grpId="0"/>
      <p:bldP spid="410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1">
            <a:extLst>
              <a:ext uri="{FF2B5EF4-FFF2-40B4-BE49-F238E27FC236}">
                <a16:creationId xmlns:a16="http://schemas.microsoft.com/office/drawing/2014/main" id="{ACB16C99-DF3E-4979-9CF5-8041CE13E3FE}"/>
              </a:ext>
            </a:extLst>
          </p:cNvPr>
          <p:cNvSpPr txBox="1">
            <a:spLocks noChangeArrowheads="1"/>
          </p:cNvSpPr>
          <p:nvPr/>
        </p:nvSpPr>
        <p:spPr bwMode="auto">
          <a:xfrm>
            <a:off x="1752600" y="2286001"/>
            <a:ext cx="8915400" cy="2868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2800" b="1">
                <a:solidFill>
                  <a:srgbClr val="0000FF"/>
                </a:solidFill>
                <a:latin typeface="Times New Roman" panose="02020603050405020304" pitchFamily="18" charset="0"/>
                <a:cs typeface="Times New Roman" panose="02020603050405020304" pitchFamily="18" charset="0"/>
              </a:rPr>
              <a:t>     Điệu hò chèo thuyền của chị Gái vang lên. Tôi nghe như có cơn gió chiều thổi nhè nhẹ qua đồng rồi  vút bay cao. Đôi cánh thần tiên như nâng tôi bay lên lơ lửng, đưa đến những bến bờ xa lạ. Trước mắt tôi vừa hiện ra con sông giống như sông Thu Bồn từ ngang trời chảy lại…</a:t>
            </a:r>
          </a:p>
          <a:p>
            <a:pPr eaLnBrk="1" fontAlgn="base" hangingPunct="1">
              <a:spcBef>
                <a:spcPct val="50000"/>
              </a:spcBef>
              <a:spcAft>
                <a:spcPct val="0"/>
              </a:spcAft>
            </a:pPr>
            <a:r>
              <a:rPr lang="en-US" altLang="en-US" sz="2800" b="1">
                <a:solidFill>
                  <a:srgbClr val="0000FF"/>
                </a:solidFill>
                <a:latin typeface="Times New Roman" panose="02020603050405020304" pitchFamily="18" charset="0"/>
                <a:cs typeface="Times New Roman" panose="02020603050405020304" pitchFamily="18" charset="0"/>
              </a:rPr>
              <a:t>                              Võ Quảng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Text Box 6">
            <a:extLst>
              <a:ext uri="{FF2B5EF4-FFF2-40B4-BE49-F238E27FC236}">
                <a16:creationId xmlns:a16="http://schemas.microsoft.com/office/drawing/2014/main" id="{7430A8C7-F4C4-457C-9930-83EC384691DE}"/>
              </a:ext>
            </a:extLst>
          </p:cNvPr>
          <p:cNvSpPr txBox="1">
            <a:spLocks noChangeArrowheads="1"/>
          </p:cNvSpPr>
          <p:nvPr/>
        </p:nvSpPr>
        <p:spPr bwMode="auto">
          <a:xfrm>
            <a:off x="1524000" y="2133600"/>
            <a:ext cx="868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2400" b="1">
                <a:solidFill>
                  <a:srgbClr val="000000"/>
                </a:solidFill>
                <a:latin typeface="Times New Roman" panose="02020603050405020304" pitchFamily="18" charset="0"/>
              </a:rPr>
              <a:t>2.Em chọn chữ nào trong ngoặc đơn điền vào chỗ trống</a:t>
            </a:r>
            <a:r>
              <a:rPr lang="en-US" altLang="en-US" sz="2400" b="1">
                <a:solidFill>
                  <a:srgbClr val="0000FF"/>
                </a:solidFill>
                <a:latin typeface="Times New Roman" panose="02020603050405020304" pitchFamily="18" charset="0"/>
              </a:rPr>
              <a:t> </a:t>
            </a:r>
            <a:r>
              <a:rPr lang="en-US" altLang="en-US" sz="2400" b="1" i="1">
                <a:solidFill>
                  <a:srgbClr val="0000FF"/>
                </a:solidFill>
                <a:latin typeface="Times New Roman" panose="02020603050405020304" pitchFamily="18" charset="0"/>
              </a:rPr>
              <a:t>?</a:t>
            </a:r>
          </a:p>
        </p:txBody>
      </p:sp>
      <p:sp>
        <p:nvSpPr>
          <p:cNvPr id="6151" name="Text Box 7">
            <a:extLst>
              <a:ext uri="{FF2B5EF4-FFF2-40B4-BE49-F238E27FC236}">
                <a16:creationId xmlns:a16="http://schemas.microsoft.com/office/drawing/2014/main" id="{30AFA917-1CE2-41EA-A788-F81F128C2CCF}"/>
              </a:ext>
            </a:extLst>
          </p:cNvPr>
          <p:cNvSpPr txBox="1">
            <a:spLocks noChangeArrowheads="1"/>
          </p:cNvSpPr>
          <p:nvPr/>
        </p:nvSpPr>
        <p:spPr bwMode="auto">
          <a:xfrm>
            <a:off x="1676400" y="3200401"/>
            <a:ext cx="8991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2800" b="1">
                <a:solidFill>
                  <a:srgbClr val="000000"/>
                </a:solidFill>
                <a:latin typeface="Times New Roman" panose="02020603050405020304" pitchFamily="18" charset="0"/>
              </a:rPr>
              <a:t> chuông xe đạp kêu kính ……….., vẽ đường ……</a:t>
            </a:r>
          </a:p>
        </p:txBody>
      </p:sp>
      <p:sp>
        <p:nvSpPr>
          <p:cNvPr id="6157" name="Text Box 13">
            <a:extLst>
              <a:ext uri="{FF2B5EF4-FFF2-40B4-BE49-F238E27FC236}">
                <a16:creationId xmlns:a16="http://schemas.microsoft.com/office/drawing/2014/main" id="{59F7B929-2F5F-4607-8661-E05A27F10699}"/>
              </a:ext>
            </a:extLst>
          </p:cNvPr>
          <p:cNvSpPr txBox="1">
            <a:spLocks noChangeArrowheads="1"/>
          </p:cNvSpPr>
          <p:nvPr/>
        </p:nvSpPr>
        <p:spPr bwMode="auto">
          <a:xfrm>
            <a:off x="8458200" y="3200400"/>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2400" b="1">
                <a:solidFill>
                  <a:srgbClr val="0000FF"/>
                </a:solidFill>
                <a:latin typeface="Times New Roman" panose="02020603050405020304" pitchFamily="18" charset="0"/>
              </a:rPr>
              <a:t>cong</a:t>
            </a:r>
          </a:p>
        </p:txBody>
      </p:sp>
      <p:sp>
        <p:nvSpPr>
          <p:cNvPr id="6158" name="Text Box 14">
            <a:extLst>
              <a:ext uri="{FF2B5EF4-FFF2-40B4-BE49-F238E27FC236}">
                <a16:creationId xmlns:a16="http://schemas.microsoft.com/office/drawing/2014/main" id="{B3CF6E6B-CD5A-413F-AE9F-1067D80359F3}"/>
              </a:ext>
            </a:extLst>
          </p:cNvPr>
          <p:cNvSpPr txBox="1">
            <a:spLocks noChangeArrowheads="1"/>
          </p:cNvSpPr>
          <p:nvPr/>
        </p:nvSpPr>
        <p:spPr bwMode="auto">
          <a:xfrm>
            <a:off x="5638800" y="3200400"/>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2400" b="1">
                <a:solidFill>
                  <a:srgbClr val="0000FF"/>
                </a:solidFill>
                <a:latin typeface="Times New Roman" panose="02020603050405020304" pitchFamily="18" charset="0"/>
              </a:rPr>
              <a:t>coong</a:t>
            </a:r>
          </a:p>
        </p:txBody>
      </p:sp>
      <p:sp>
        <p:nvSpPr>
          <p:cNvPr id="6167" name="Text Box 23">
            <a:extLst>
              <a:ext uri="{FF2B5EF4-FFF2-40B4-BE49-F238E27FC236}">
                <a16:creationId xmlns:a16="http://schemas.microsoft.com/office/drawing/2014/main" id="{395EE467-8520-42B2-A213-71E42D81FDD7}"/>
              </a:ext>
            </a:extLst>
          </p:cNvPr>
          <p:cNvSpPr txBox="1">
            <a:spLocks noChangeArrowheads="1"/>
          </p:cNvSpPr>
          <p:nvPr/>
        </p:nvSpPr>
        <p:spPr bwMode="auto">
          <a:xfrm>
            <a:off x="2514600" y="2590800"/>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2400" b="1" i="1">
                <a:solidFill>
                  <a:srgbClr val="6600FF"/>
                </a:solidFill>
                <a:latin typeface="Times New Roman" panose="02020603050405020304" pitchFamily="18" charset="0"/>
              </a:rPr>
              <a:t>a) (cong, coong)</a:t>
            </a:r>
          </a:p>
        </p:txBody>
      </p:sp>
      <p:sp>
        <p:nvSpPr>
          <p:cNvPr id="6168" name="Text Box 24">
            <a:extLst>
              <a:ext uri="{FF2B5EF4-FFF2-40B4-BE49-F238E27FC236}">
                <a16:creationId xmlns:a16="http://schemas.microsoft.com/office/drawing/2014/main" id="{F32D29E6-6E5D-4304-B8C7-F842526F2C3B}"/>
              </a:ext>
            </a:extLst>
          </p:cNvPr>
          <p:cNvSpPr txBox="1">
            <a:spLocks noChangeArrowheads="1"/>
          </p:cNvSpPr>
          <p:nvPr/>
        </p:nvSpPr>
        <p:spPr bwMode="auto">
          <a:xfrm>
            <a:off x="2514600" y="3886200"/>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2400" b="1" i="1">
                <a:solidFill>
                  <a:srgbClr val="6600FF"/>
                </a:solidFill>
                <a:latin typeface="Times New Roman" panose="02020603050405020304" pitchFamily="18" charset="0"/>
              </a:rPr>
              <a:t>b) (xong, xoong)</a:t>
            </a:r>
          </a:p>
        </p:txBody>
      </p:sp>
      <p:sp>
        <p:nvSpPr>
          <p:cNvPr id="6169" name="Text Box 25">
            <a:extLst>
              <a:ext uri="{FF2B5EF4-FFF2-40B4-BE49-F238E27FC236}">
                <a16:creationId xmlns:a16="http://schemas.microsoft.com/office/drawing/2014/main" id="{5FA4712D-5E32-463B-821E-1DEA27834D11}"/>
              </a:ext>
            </a:extLst>
          </p:cNvPr>
          <p:cNvSpPr txBox="1">
            <a:spLocks noChangeArrowheads="1"/>
          </p:cNvSpPr>
          <p:nvPr/>
        </p:nvSpPr>
        <p:spPr bwMode="auto">
          <a:xfrm>
            <a:off x="1676400" y="4419601"/>
            <a:ext cx="8991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2800" b="1">
                <a:solidFill>
                  <a:srgbClr val="000000"/>
                </a:solidFill>
                <a:latin typeface="Times New Roman" panose="02020603050405020304" pitchFamily="18" charset="0"/>
              </a:rPr>
              <a:t> làm ………. việc,  cái …………</a:t>
            </a:r>
          </a:p>
        </p:txBody>
      </p:sp>
      <p:sp>
        <p:nvSpPr>
          <p:cNvPr id="6170" name="Text Box 26">
            <a:extLst>
              <a:ext uri="{FF2B5EF4-FFF2-40B4-BE49-F238E27FC236}">
                <a16:creationId xmlns:a16="http://schemas.microsoft.com/office/drawing/2014/main" id="{E24F80DC-8D3F-4A9E-BEFD-2FBF820FA138}"/>
              </a:ext>
            </a:extLst>
          </p:cNvPr>
          <p:cNvSpPr txBox="1">
            <a:spLocks noChangeArrowheads="1"/>
          </p:cNvSpPr>
          <p:nvPr/>
        </p:nvSpPr>
        <p:spPr bwMode="auto">
          <a:xfrm>
            <a:off x="5181600" y="4433888"/>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2400" b="1">
                <a:solidFill>
                  <a:srgbClr val="0000FF"/>
                </a:solidFill>
                <a:latin typeface="Times New Roman" panose="02020603050405020304" pitchFamily="18" charset="0"/>
              </a:rPr>
              <a:t>xoong</a:t>
            </a:r>
          </a:p>
        </p:txBody>
      </p:sp>
      <p:sp>
        <p:nvSpPr>
          <p:cNvPr id="6171" name="Text Box 27">
            <a:extLst>
              <a:ext uri="{FF2B5EF4-FFF2-40B4-BE49-F238E27FC236}">
                <a16:creationId xmlns:a16="http://schemas.microsoft.com/office/drawing/2014/main" id="{1E0B98B6-5549-4F17-9109-4835CA589A7A}"/>
              </a:ext>
            </a:extLst>
          </p:cNvPr>
          <p:cNvSpPr txBox="1">
            <a:spLocks noChangeArrowheads="1"/>
          </p:cNvSpPr>
          <p:nvPr/>
        </p:nvSpPr>
        <p:spPr bwMode="auto">
          <a:xfrm>
            <a:off x="2514600" y="4424363"/>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2400" b="1">
                <a:solidFill>
                  <a:srgbClr val="0000FF"/>
                </a:solidFill>
                <a:latin typeface="Times New Roman" panose="02020603050405020304" pitchFamily="18" charset="0"/>
              </a:rPr>
              <a:t>xong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6150"/>
                                        </p:tgtEl>
                                        <p:attrNameLst>
                                          <p:attrName>style.visibility</p:attrName>
                                        </p:attrNameLst>
                                      </p:cBhvr>
                                      <p:to>
                                        <p:strVal val="visible"/>
                                      </p:to>
                                    </p:set>
                                    <p:animEffect transition="in" filter="wedge">
                                      <p:cBhvr>
                                        <p:cTn id="7" dur="2000"/>
                                        <p:tgtEl>
                                          <p:spTgt spid="6150"/>
                                        </p:tgtEl>
                                      </p:cBhvr>
                                    </p:animEffect>
                                  </p:childTnLst>
                                </p:cTn>
                              </p:par>
                              <p:par>
                                <p:cTn id="8" presetID="20" presetClass="entr" presetSubtype="0" fill="hold" grpId="0" nodeType="withEffect">
                                  <p:stCondLst>
                                    <p:cond delay="0"/>
                                  </p:stCondLst>
                                  <p:childTnLst>
                                    <p:set>
                                      <p:cBhvr>
                                        <p:cTn id="9" dur="1" fill="hold">
                                          <p:stCondLst>
                                            <p:cond delay="0"/>
                                          </p:stCondLst>
                                        </p:cTn>
                                        <p:tgtEl>
                                          <p:spTgt spid="6167"/>
                                        </p:tgtEl>
                                        <p:attrNameLst>
                                          <p:attrName>style.visibility</p:attrName>
                                        </p:attrNameLst>
                                      </p:cBhvr>
                                      <p:to>
                                        <p:strVal val="visible"/>
                                      </p:to>
                                    </p:set>
                                    <p:animEffect transition="in" filter="wedge">
                                      <p:cBhvr>
                                        <p:cTn id="10" dur="2000"/>
                                        <p:tgtEl>
                                          <p:spTgt spid="6167"/>
                                        </p:tgtEl>
                                      </p:cBhvr>
                                    </p:animEffect>
                                  </p:childTnLst>
                                </p:cTn>
                              </p:par>
                              <p:par>
                                <p:cTn id="11" presetID="20" presetClass="entr" presetSubtype="0" fill="hold" grpId="0" nodeType="withEffect">
                                  <p:stCondLst>
                                    <p:cond delay="0"/>
                                  </p:stCondLst>
                                  <p:childTnLst>
                                    <p:set>
                                      <p:cBhvr>
                                        <p:cTn id="12" dur="1" fill="hold">
                                          <p:stCondLst>
                                            <p:cond delay="0"/>
                                          </p:stCondLst>
                                        </p:cTn>
                                        <p:tgtEl>
                                          <p:spTgt spid="6151"/>
                                        </p:tgtEl>
                                        <p:attrNameLst>
                                          <p:attrName>style.visibility</p:attrName>
                                        </p:attrNameLst>
                                      </p:cBhvr>
                                      <p:to>
                                        <p:strVal val="visible"/>
                                      </p:to>
                                    </p:set>
                                    <p:animEffect transition="in" filter="wedge">
                                      <p:cBhvr>
                                        <p:cTn id="13" dur="2000"/>
                                        <p:tgtEl>
                                          <p:spTgt spid="6151"/>
                                        </p:tgtEl>
                                      </p:cBhvr>
                                    </p:animEffect>
                                  </p:childTnLst>
                                </p:cTn>
                              </p:par>
                              <p:par>
                                <p:cTn id="14" presetID="20" presetClass="entr" presetSubtype="0" fill="hold" grpId="0" nodeType="withEffect">
                                  <p:stCondLst>
                                    <p:cond delay="0"/>
                                  </p:stCondLst>
                                  <p:childTnLst>
                                    <p:set>
                                      <p:cBhvr>
                                        <p:cTn id="15" dur="1" fill="hold">
                                          <p:stCondLst>
                                            <p:cond delay="0"/>
                                          </p:stCondLst>
                                        </p:cTn>
                                        <p:tgtEl>
                                          <p:spTgt spid="6168"/>
                                        </p:tgtEl>
                                        <p:attrNameLst>
                                          <p:attrName>style.visibility</p:attrName>
                                        </p:attrNameLst>
                                      </p:cBhvr>
                                      <p:to>
                                        <p:strVal val="visible"/>
                                      </p:to>
                                    </p:set>
                                    <p:animEffect transition="in" filter="wedge">
                                      <p:cBhvr>
                                        <p:cTn id="16" dur="2000"/>
                                        <p:tgtEl>
                                          <p:spTgt spid="6168"/>
                                        </p:tgtEl>
                                      </p:cBhvr>
                                    </p:animEffect>
                                  </p:childTnLst>
                                </p:cTn>
                              </p:par>
                              <p:par>
                                <p:cTn id="17" presetID="20" presetClass="entr" presetSubtype="0" fill="hold" grpId="0" nodeType="withEffect">
                                  <p:stCondLst>
                                    <p:cond delay="0"/>
                                  </p:stCondLst>
                                  <p:childTnLst>
                                    <p:set>
                                      <p:cBhvr>
                                        <p:cTn id="18" dur="1" fill="hold">
                                          <p:stCondLst>
                                            <p:cond delay="0"/>
                                          </p:stCondLst>
                                        </p:cTn>
                                        <p:tgtEl>
                                          <p:spTgt spid="6169"/>
                                        </p:tgtEl>
                                        <p:attrNameLst>
                                          <p:attrName>style.visibility</p:attrName>
                                        </p:attrNameLst>
                                      </p:cBhvr>
                                      <p:to>
                                        <p:strVal val="visible"/>
                                      </p:to>
                                    </p:set>
                                    <p:animEffect transition="in" filter="wedge">
                                      <p:cBhvr>
                                        <p:cTn id="19" dur="2000"/>
                                        <p:tgtEl>
                                          <p:spTgt spid="6169"/>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8" presetClass="entr" presetSubtype="16" fill="hold" grpId="0" nodeType="clickEffect">
                                  <p:stCondLst>
                                    <p:cond delay="0"/>
                                  </p:stCondLst>
                                  <p:childTnLst>
                                    <p:set>
                                      <p:cBhvr>
                                        <p:cTn id="23" dur="1" fill="hold">
                                          <p:stCondLst>
                                            <p:cond delay="0"/>
                                          </p:stCondLst>
                                        </p:cTn>
                                        <p:tgtEl>
                                          <p:spTgt spid="6158"/>
                                        </p:tgtEl>
                                        <p:attrNameLst>
                                          <p:attrName>style.visibility</p:attrName>
                                        </p:attrNameLst>
                                      </p:cBhvr>
                                      <p:to>
                                        <p:strVal val="visible"/>
                                      </p:to>
                                    </p:set>
                                    <p:animEffect transition="in" filter="diamond(in)">
                                      <p:cBhvr>
                                        <p:cTn id="24" dur="2000"/>
                                        <p:tgtEl>
                                          <p:spTgt spid="6158"/>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4" presetClass="entr" presetSubtype="16" fill="hold" grpId="0" nodeType="clickEffect">
                                  <p:stCondLst>
                                    <p:cond delay="0"/>
                                  </p:stCondLst>
                                  <p:childTnLst>
                                    <p:set>
                                      <p:cBhvr>
                                        <p:cTn id="28" dur="1" fill="hold">
                                          <p:stCondLst>
                                            <p:cond delay="0"/>
                                          </p:stCondLst>
                                        </p:cTn>
                                        <p:tgtEl>
                                          <p:spTgt spid="6157"/>
                                        </p:tgtEl>
                                        <p:attrNameLst>
                                          <p:attrName>style.visibility</p:attrName>
                                        </p:attrNameLst>
                                      </p:cBhvr>
                                      <p:to>
                                        <p:strVal val="visible"/>
                                      </p:to>
                                    </p:set>
                                    <p:animEffect transition="in" filter="box(in)">
                                      <p:cBhvr>
                                        <p:cTn id="29" dur="500"/>
                                        <p:tgtEl>
                                          <p:spTgt spid="6157"/>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0" presetClass="entr" presetSubtype="0" fill="hold" grpId="0" nodeType="clickEffect">
                                  <p:stCondLst>
                                    <p:cond delay="0"/>
                                  </p:stCondLst>
                                  <p:childTnLst>
                                    <p:set>
                                      <p:cBhvr>
                                        <p:cTn id="33" dur="1" fill="hold">
                                          <p:stCondLst>
                                            <p:cond delay="0"/>
                                          </p:stCondLst>
                                        </p:cTn>
                                        <p:tgtEl>
                                          <p:spTgt spid="6171"/>
                                        </p:tgtEl>
                                        <p:attrNameLst>
                                          <p:attrName>style.visibility</p:attrName>
                                        </p:attrNameLst>
                                      </p:cBhvr>
                                      <p:to>
                                        <p:strVal val="visible"/>
                                      </p:to>
                                    </p:set>
                                    <p:animEffect transition="in" filter="wedge">
                                      <p:cBhvr>
                                        <p:cTn id="34" dur="2000"/>
                                        <p:tgtEl>
                                          <p:spTgt spid="6171"/>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0" presetClass="entr" presetSubtype="0" fill="hold" grpId="0" nodeType="clickEffect">
                                  <p:stCondLst>
                                    <p:cond delay="0"/>
                                  </p:stCondLst>
                                  <p:childTnLst>
                                    <p:set>
                                      <p:cBhvr>
                                        <p:cTn id="38" dur="1" fill="hold">
                                          <p:stCondLst>
                                            <p:cond delay="0"/>
                                          </p:stCondLst>
                                        </p:cTn>
                                        <p:tgtEl>
                                          <p:spTgt spid="6170"/>
                                        </p:tgtEl>
                                        <p:attrNameLst>
                                          <p:attrName>style.visibility</p:attrName>
                                        </p:attrNameLst>
                                      </p:cBhvr>
                                      <p:to>
                                        <p:strVal val="visible"/>
                                      </p:to>
                                    </p:set>
                                    <p:animEffect transition="in" filter="wedge">
                                      <p:cBhvr>
                                        <p:cTn id="39" dur="2000"/>
                                        <p:tgtEl>
                                          <p:spTgt spid="6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0" grpId="0"/>
      <p:bldP spid="6151" grpId="0"/>
      <p:bldP spid="6157" grpId="0"/>
      <p:bldP spid="6158" grpId="0"/>
      <p:bldP spid="6167" grpId="0"/>
      <p:bldP spid="6168" grpId="0"/>
      <p:bldP spid="6169" grpId="0"/>
      <p:bldP spid="6170" grpId="0"/>
      <p:bldP spid="617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5" name="Text Box 11">
            <a:extLst>
              <a:ext uri="{FF2B5EF4-FFF2-40B4-BE49-F238E27FC236}">
                <a16:creationId xmlns:a16="http://schemas.microsoft.com/office/drawing/2014/main" id="{5F1FBE59-F292-4A3E-8D37-C440076CF196}"/>
              </a:ext>
            </a:extLst>
          </p:cNvPr>
          <p:cNvSpPr txBox="1">
            <a:spLocks noChangeArrowheads="1"/>
          </p:cNvSpPr>
          <p:nvPr/>
        </p:nvSpPr>
        <p:spPr bwMode="auto">
          <a:xfrm>
            <a:off x="1524000" y="1676400"/>
            <a:ext cx="8915400" cy="415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2800" b="1" i="1">
                <a:solidFill>
                  <a:srgbClr val="0000FF"/>
                </a:solidFill>
                <a:latin typeface="Times New Roman" panose="02020603050405020304" pitchFamily="18" charset="0"/>
              </a:rPr>
              <a:t>3 Tìm nhanh, viết đúng :</a:t>
            </a:r>
          </a:p>
          <a:p>
            <a:pPr eaLnBrk="1" fontAlgn="base" hangingPunct="1">
              <a:spcBef>
                <a:spcPct val="50000"/>
              </a:spcBef>
              <a:spcAft>
                <a:spcPct val="0"/>
              </a:spcAft>
            </a:pPr>
            <a:r>
              <a:rPr lang="en-US" altLang="en-US" sz="2800" b="1" i="1">
                <a:solidFill>
                  <a:srgbClr val="0000FF"/>
                </a:solidFill>
                <a:latin typeface="Times New Roman" panose="02020603050405020304" pitchFamily="18" charset="0"/>
              </a:rPr>
              <a:t>a.- Từ ngữ chỉ sự vật có tiếng bắt đầu bằng s.</a:t>
            </a:r>
          </a:p>
          <a:p>
            <a:pPr eaLnBrk="1" fontAlgn="base" hangingPunct="1">
              <a:spcBef>
                <a:spcPct val="50000"/>
              </a:spcBef>
              <a:spcAft>
                <a:spcPct val="0"/>
              </a:spcAft>
            </a:pPr>
            <a:endParaRPr lang="en-US" altLang="en-US" sz="2800" b="1" i="1">
              <a:solidFill>
                <a:srgbClr val="0000FF"/>
              </a:solidFill>
              <a:latin typeface="Times New Roman" panose="02020603050405020304" pitchFamily="18" charset="0"/>
            </a:endParaRPr>
          </a:p>
          <a:p>
            <a:pPr eaLnBrk="1" fontAlgn="base" hangingPunct="1">
              <a:spcBef>
                <a:spcPct val="50000"/>
              </a:spcBef>
              <a:spcAft>
                <a:spcPct val="0"/>
              </a:spcAft>
            </a:pPr>
            <a:endParaRPr lang="en-US" altLang="en-US" sz="2800" b="1" i="1">
              <a:solidFill>
                <a:srgbClr val="0000FF"/>
              </a:solidFill>
              <a:latin typeface="Times New Roman" panose="02020603050405020304" pitchFamily="18" charset="0"/>
            </a:endParaRPr>
          </a:p>
          <a:p>
            <a:pPr eaLnBrk="1" fontAlgn="base" hangingPunct="1">
              <a:spcBef>
                <a:spcPct val="50000"/>
              </a:spcBef>
              <a:spcAft>
                <a:spcPct val="0"/>
              </a:spcAft>
            </a:pPr>
            <a:r>
              <a:rPr lang="en-US" altLang="en-US" sz="2800" b="1" i="1">
                <a:solidFill>
                  <a:srgbClr val="0000FF"/>
                </a:solidFill>
                <a:latin typeface="Times New Roman" panose="02020603050405020304" pitchFamily="18" charset="0"/>
              </a:rPr>
              <a:t>b.- Từ ngữ chỉ hoạt động, đặc điểm, tính chất  có tiếng bắt đầu bằng x.</a:t>
            </a:r>
          </a:p>
          <a:p>
            <a:pPr eaLnBrk="1" fontAlgn="base" hangingPunct="1">
              <a:spcBef>
                <a:spcPct val="50000"/>
              </a:spcBef>
              <a:spcAft>
                <a:spcPct val="0"/>
              </a:spcAft>
            </a:pPr>
            <a:endParaRPr lang="en-US" altLang="en-US" sz="2800" b="1" i="1">
              <a:solidFill>
                <a:srgbClr val="0000FF"/>
              </a:solidFill>
              <a:latin typeface="Times New Roman" panose="02020603050405020304" pitchFamily="18" charset="0"/>
            </a:endParaRPr>
          </a:p>
        </p:txBody>
      </p:sp>
      <p:sp>
        <p:nvSpPr>
          <p:cNvPr id="11278" name="Text Box 14">
            <a:extLst>
              <a:ext uri="{FF2B5EF4-FFF2-40B4-BE49-F238E27FC236}">
                <a16:creationId xmlns:a16="http://schemas.microsoft.com/office/drawing/2014/main" id="{ED64E4E0-9054-472F-AC64-E79493DD9D20}"/>
              </a:ext>
            </a:extLst>
          </p:cNvPr>
          <p:cNvSpPr txBox="1">
            <a:spLocks noChangeArrowheads="1"/>
          </p:cNvSpPr>
          <p:nvPr/>
        </p:nvSpPr>
        <p:spPr bwMode="auto">
          <a:xfrm>
            <a:off x="1524000" y="3048000"/>
            <a:ext cx="91440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2800" b="1" i="1">
                <a:solidFill>
                  <a:srgbClr val="800000"/>
                </a:solidFill>
                <a:latin typeface="Times New Roman" panose="02020603050405020304" pitchFamily="18" charset="0"/>
              </a:rPr>
              <a:t>- sắn, hoa súng, sông, suối, sen, sim, quả sấu, lá sả, sâu sáo, sếu, sóc, sói, sư tử, chim sẻ…</a:t>
            </a:r>
          </a:p>
        </p:txBody>
      </p:sp>
      <p:sp>
        <p:nvSpPr>
          <p:cNvPr id="11279" name="Text Box 15">
            <a:extLst>
              <a:ext uri="{FF2B5EF4-FFF2-40B4-BE49-F238E27FC236}">
                <a16:creationId xmlns:a16="http://schemas.microsoft.com/office/drawing/2014/main" id="{06BDEC8E-EFEF-4587-81E0-DA5D11FC7954}"/>
              </a:ext>
            </a:extLst>
          </p:cNvPr>
          <p:cNvSpPr txBox="1">
            <a:spLocks noChangeArrowheads="1"/>
          </p:cNvSpPr>
          <p:nvPr/>
        </p:nvSpPr>
        <p:spPr bwMode="auto">
          <a:xfrm>
            <a:off x="1524000" y="5181600"/>
            <a:ext cx="91440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2800" b="1" i="1">
                <a:solidFill>
                  <a:srgbClr val="800000"/>
                </a:solidFill>
                <a:latin typeface="Times New Roman" panose="02020603050405020304" pitchFamily="18" charset="0"/>
              </a:rPr>
              <a:t>- xách, xô, xiên, xọc,cuốn xéo, xoạc, xa xa, xôn xao, xáo trộn…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11275"/>
                                        </p:tgtEl>
                                        <p:attrNameLst>
                                          <p:attrName>style.visibility</p:attrName>
                                        </p:attrNameLst>
                                      </p:cBhvr>
                                      <p:to>
                                        <p:strVal val="visible"/>
                                      </p:to>
                                    </p:set>
                                    <p:animEffect transition="in" filter="wedge">
                                      <p:cBhvr>
                                        <p:cTn id="7" dur="2000"/>
                                        <p:tgtEl>
                                          <p:spTgt spid="1127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11278"/>
                                        </p:tgtEl>
                                        <p:attrNameLst>
                                          <p:attrName>style.visibility</p:attrName>
                                        </p:attrNameLst>
                                      </p:cBhvr>
                                      <p:to>
                                        <p:strVal val="visible"/>
                                      </p:to>
                                    </p:set>
                                    <p:animEffect transition="in" filter="wedge">
                                      <p:cBhvr>
                                        <p:cTn id="12" dur="2000"/>
                                        <p:tgtEl>
                                          <p:spTgt spid="1127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11279"/>
                                        </p:tgtEl>
                                        <p:attrNameLst>
                                          <p:attrName>style.visibility</p:attrName>
                                        </p:attrNameLst>
                                      </p:cBhvr>
                                      <p:to>
                                        <p:strVal val="visible"/>
                                      </p:to>
                                    </p:set>
                                    <p:animEffect transition="in" filter="wedge">
                                      <p:cBhvr>
                                        <p:cTn id="17" dur="2000"/>
                                        <p:tgtEl>
                                          <p:spTgt spid="112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5" grpId="0"/>
      <p:bldP spid="11278" grpId="0"/>
      <p:bldP spid="1127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4" descr="twinklingstars2[1]">
            <a:extLst>
              <a:ext uri="{FF2B5EF4-FFF2-40B4-BE49-F238E27FC236}">
                <a16:creationId xmlns:a16="http://schemas.microsoft.com/office/drawing/2014/main" id="{278FB7BC-E0EA-4875-88DD-926B28FAD0C8}"/>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6324600"/>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19" name="Picture 5" descr="BD21302_">
            <a:extLst>
              <a:ext uri="{FF2B5EF4-FFF2-40B4-BE49-F238E27FC236}">
                <a16:creationId xmlns:a16="http://schemas.microsoft.com/office/drawing/2014/main" id="{3AFD8C48-216C-4FE4-8E0A-6B32888ADBD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00" y="685800"/>
            <a:ext cx="990600" cy="68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0" name="Picture 6" descr="BD21295_">
            <a:extLst>
              <a:ext uri="{FF2B5EF4-FFF2-40B4-BE49-F238E27FC236}">
                <a16:creationId xmlns:a16="http://schemas.microsoft.com/office/drawing/2014/main" id="{B528A5B0-1964-44BB-901B-317D422B5CD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25001" y="685800"/>
            <a:ext cx="760413"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1" name="Picture 7" descr="blumen-pflanzen094">
            <a:extLst>
              <a:ext uri="{FF2B5EF4-FFF2-40B4-BE49-F238E27FC236}">
                <a16:creationId xmlns:a16="http://schemas.microsoft.com/office/drawing/2014/main" id="{9DFAA535-0489-4D0E-81AE-0378128E80F3}"/>
              </a:ext>
            </a:extLst>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4495800" y="152400"/>
            <a:ext cx="3048000" cy="201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2" name="Picture 8" descr="36_4_8">
            <a:extLst>
              <a:ext uri="{FF2B5EF4-FFF2-40B4-BE49-F238E27FC236}">
                <a16:creationId xmlns:a16="http://schemas.microsoft.com/office/drawing/2014/main" id="{71438C34-69B0-4839-AE78-AE67E69907C3}"/>
              </a:ext>
            </a:extLst>
          </p:cNvPr>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6172200"/>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3" name="Picture 10" descr="blumen-pflanzen127">
            <a:extLst>
              <a:ext uri="{FF2B5EF4-FFF2-40B4-BE49-F238E27FC236}">
                <a16:creationId xmlns:a16="http://schemas.microsoft.com/office/drawing/2014/main" id="{3431CDDC-26F9-4C76-8ED8-1018AD4CAC62}"/>
              </a:ext>
            </a:extLst>
          </p:cNvPr>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7086601" y="4114800"/>
            <a:ext cx="1431925"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4" name="Picture 11" descr="blumen-pflanzen141">
            <a:extLst>
              <a:ext uri="{FF2B5EF4-FFF2-40B4-BE49-F238E27FC236}">
                <a16:creationId xmlns:a16="http://schemas.microsoft.com/office/drawing/2014/main" id="{E4DB4A52-8064-406D-9983-4F2F98CBD7E1}"/>
              </a:ext>
            </a:extLst>
          </p:cNvPr>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2928938" y="4038600"/>
            <a:ext cx="1795462"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5" name="Picture 12" descr="twinklingstars2[1]">
            <a:extLst>
              <a:ext uri="{FF2B5EF4-FFF2-40B4-BE49-F238E27FC236}">
                <a16:creationId xmlns:a16="http://schemas.microsoft.com/office/drawing/2014/main" id="{BAC7C665-58D1-4E22-B179-73359B626800}"/>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0"/>
            <a:ext cx="9144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9" name="108-Ve dau 2 (Truong Dan Huy).mp3">
            <a:hlinkClick r:id="" action="ppaction://media"/>
            <a:extLst>
              <a:ext uri="{FF2B5EF4-FFF2-40B4-BE49-F238E27FC236}">
                <a16:creationId xmlns:a16="http://schemas.microsoft.com/office/drawing/2014/main" id="{6C144EEE-159D-47EA-8BC4-CEEA2543CDFE}"/>
              </a:ext>
            </a:extLst>
          </p:cNvPr>
          <p:cNvPicPr>
            <a:picLocks noRot="1" noChangeAspect="1" noChangeArrowheads="1"/>
          </p:cNvPicPr>
          <p:nvPr>
            <a:audioFile r:link="rId1"/>
          </p:nvPr>
        </p:nvPicPr>
        <p:blipFill>
          <a:blip r:embed="rId10">
            <a:extLst>
              <a:ext uri="{28A0092B-C50C-407E-A947-70E740481C1C}">
                <a14:useLocalDpi xmlns:a14="http://schemas.microsoft.com/office/drawing/2010/main" val="0"/>
              </a:ext>
            </a:extLst>
          </a:blip>
          <a:srcRect/>
          <a:stretch>
            <a:fillRect/>
          </a:stretch>
        </p:blipFill>
        <p:spPr bwMode="auto">
          <a:xfrm>
            <a:off x="10363200" y="65532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7" name="WordArt 14">
            <a:extLst>
              <a:ext uri="{FF2B5EF4-FFF2-40B4-BE49-F238E27FC236}">
                <a16:creationId xmlns:a16="http://schemas.microsoft.com/office/drawing/2014/main" id="{70F056F8-3C8F-4D50-B042-A8A196AEB309}"/>
              </a:ext>
            </a:extLst>
          </p:cNvPr>
          <p:cNvSpPr>
            <a:spLocks noChangeArrowheads="1" noChangeShapeType="1" noTextEdit="1"/>
          </p:cNvSpPr>
          <p:nvPr/>
        </p:nvSpPr>
        <p:spPr bwMode="auto">
          <a:xfrm>
            <a:off x="2133600" y="762000"/>
            <a:ext cx="7848600" cy="4572000"/>
          </a:xfrm>
          <a:prstGeom prst="rect">
            <a:avLst/>
          </a:prstGeom>
        </p:spPr>
        <p:txBody>
          <a:bodyPr wrap="none" fromWordArt="1">
            <a:prstTxWarp prst="textCascadeUp">
              <a:avLst>
                <a:gd name="adj" fmla="val 44444"/>
              </a:avLst>
            </a:prstTxWarp>
            <a:scene3d>
              <a:camera prst="legacyPerspectiveFront">
                <a:rot lat="20519997" lon="1080000" rev="0"/>
              </a:camera>
              <a:lightRig rig="legacyHarsh2" dir="b"/>
            </a:scene3d>
            <a:sp3d extrusionH="430200" prstMaterial="legacyMatte">
              <a:extrusionClr>
                <a:srgbClr val="FF6600"/>
              </a:extrusionClr>
              <a:contourClr>
                <a:srgbClr val="FFE701"/>
              </a:contourClr>
            </a:sp3d>
          </a:bodyPr>
          <a:lstStyle/>
          <a:p>
            <a:pPr algn="ctr" fontAlgn="base">
              <a:spcBef>
                <a:spcPct val="0"/>
              </a:spcBef>
              <a:spcAft>
                <a:spcPct val="0"/>
              </a:spcAft>
            </a:pPr>
            <a:r>
              <a:rPr lang="en-US" sz="3600" b="1" kern="10">
                <a:ln w="9525">
                  <a:round/>
                  <a:headEnd/>
                  <a:tailEnd/>
                </a:ln>
                <a:gradFill rotWithShape="1">
                  <a:gsLst>
                    <a:gs pos="0">
                      <a:srgbClr val="FFE701"/>
                    </a:gs>
                    <a:gs pos="100000">
                      <a:srgbClr val="FE3E02"/>
                    </a:gs>
                  </a:gsLst>
                  <a:lin ang="5400000" scaled="1"/>
                </a:gradFill>
                <a:latin typeface="Impact" panose="020B0806030902050204" pitchFamily="34" charset="0"/>
              </a:rPr>
              <a:t>CHÀO CÁC EM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315322" fill="hold"/>
                                        <p:tgtEl>
                                          <p:spTgt spid="922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9229"/>
                </p:tgtEl>
              </p:cMediaNode>
            </p:audio>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399</Words>
  <Application>Microsoft Office PowerPoint</Application>
  <PresentationFormat>Widescreen</PresentationFormat>
  <Paragraphs>38</Paragraphs>
  <Slides>8</Slides>
  <Notes>0</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Impact</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OanhTu</dc:creator>
  <cp:lastModifiedBy>OanhTu</cp:lastModifiedBy>
  <cp:revision>1</cp:revision>
  <dcterms:created xsi:type="dcterms:W3CDTF">2020-11-25T01:53:31Z</dcterms:created>
  <dcterms:modified xsi:type="dcterms:W3CDTF">2020-11-25T01:53:45Z</dcterms:modified>
</cp:coreProperties>
</file>