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3" r:id="rId3"/>
    <p:sldId id="301" r:id="rId4"/>
    <p:sldId id="314" r:id="rId5"/>
    <p:sldId id="275" r:id="rId6"/>
    <p:sldId id="279" r:id="rId7"/>
    <p:sldId id="276" r:id="rId8"/>
    <p:sldId id="274" r:id="rId9"/>
    <p:sldId id="311" r:id="rId10"/>
    <p:sldId id="305" r:id="rId11"/>
    <p:sldId id="304" r:id="rId12"/>
    <p:sldId id="30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436FC-B81C-4FF6-B3C7-C3202E4FFB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7A7AEB-D3A6-45EF-B713-5C1AF5590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8FD9C-F28D-42A9-80B7-C3CB54306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93CC-3EED-4B9C-8DAF-14F5E14D704F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B6A03-3118-467B-A76A-47D2F5284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4FDB2-C77E-4E44-A265-C4EABCA30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A71F-E1C9-441D-9690-CAD7E28B7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95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2FB2B-EC0E-4B05-8130-201547A0E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8025CA-3707-42B0-BCF4-05C95958F5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86599-E47C-459E-BDDB-E11609550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93CC-3EED-4B9C-8DAF-14F5E14D704F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82DE7-69F7-4F0F-A758-83519E113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D6AAA-354E-48E0-B1BA-776D5EF94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A71F-E1C9-441D-9690-CAD7E28B7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6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FB9E94-641C-48B1-ACD8-0B55B741A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D8FE7B-1F9A-4FCB-A6B6-E25ED68564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2236F-4898-41EE-8C12-BFDDF520F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93CC-3EED-4B9C-8DAF-14F5E14D704F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3BDD1-32D0-462D-8BAF-F4DCA00D5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704D5-6737-4C1F-88E0-C762AE8D6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A71F-E1C9-441D-9690-CAD7E28B7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82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65E9D-51D7-4483-A95B-E646A9A24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82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3C3C2-E35C-4BE1-83DA-E2C784839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45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D41A-BAEF-4D9F-A39E-8A7D3F1A6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5458E-04FE-4D67-B474-6858526C6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7C0CF-8B55-43D8-9BCB-FA0F4D32F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93CC-3EED-4B9C-8DAF-14F5E14D704F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3E377-6F2D-449E-9B6D-19C51DDA5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6B2A4-F41A-4A42-BC75-E980B20EC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A71F-E1C9-441D-9690-CAD7E28B7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1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A941A-4B12-41C6-93AC-952B1BB32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D27DD6-4BC8-4572-B2E7-4CDED07C3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EF9EA-7CF3-4505-9FC6-659DAAB37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93CC-3EED-4B9C-8DAF-14F5E14D704F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04943-A08C-4AC4-A6C1-0AB6B0369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7C22D-DA24-41E3-89A1-C84EA710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A71F-E1C9-441D-9690-CAD7E28B7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55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029BF-D418-48CD-B842-93D122214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EF9BE-DC1F-4480-9B50-6820831C7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F47A04-EA77-4878-A53C-2E5D701CA8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DA95F-E639-4206-94F9-9ED6CDFD8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93CC-3EED-4B9C-8DAF-14F5E14D704F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78EDB9-7C21-4DA9-8BC0-A00DC013D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DF76C-7D64-48FA-9E8A-23DAFDB6E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A71F-E1C9-441D-9690-CAD7E28B7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4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AABAB-E7DC-493A-9864-1CAEF6BDA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5662C-FCDE-4D88-B49F-625F5A09B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A8D14A-101F-4DB0-8A22-86E9CC0768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323286-A619-445B-8628-F5079FD5FE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369777-F075-4994-AD37-1BE9817D8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AC146D-E946-40BC-B537-0A04F88B3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93CC-3EED-4B9C-8DAF-14F5E14D704F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89FEE0-B829-4F91-B37E-5260462BB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3A050-E981-47F5-8826-D5470CE8E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A71F-E1C9-441D-9690-CAD7E28B7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65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5E32E-4412-417F-8D96-EB9D28A95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A2172D-5370-4549-B025-EFE255DA9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93CC-3EED-4B9C-8DAF-14F5E14D704F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16CE89-54FD-4FDF-9E4D-7DB904A9C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80EB0-7657-4D9C-A0BE-A5AFDA54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A71F-E1C9-441D-9690-CAD7E28B7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73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E45C87-E6D2-4ED1-93FC-58B3C503A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93CC-3EED-4B9C-8DAF-14F5E14D704F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5EFDC6-149E-42C4-B957-168B1C7B3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42C92-F7A1-4D38-A24C-D369E7993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A71F-E1C9-441D-9690-CAD7E28B7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67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3B6C6-CA75-4587-9DEC-3F17A3FAC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9538D-D0F3-474E-835C-669137E14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FEFE36-C97A-402C-AF98-41456D1CB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D8A100-AAAA-412D-855C-C15B9E792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93CC-3EED-4B9C-8DAF-14F5E14D704F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F83074-47E6-469B-B745-8F1E0335C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C50B28-FD37-4D3B-B52D-981F9CCE2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A71F-E1C9-441D-9690-CAD7E28B7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36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6298-4ADB-4796-87B7-C6E0136C0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04EEBC-BB5C-4955-97C0-FDFB27BCB2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BF32A-E7B0-4AD4-8F6A-08D0997DC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A4C36-5FA8-4D06-8F75-7857C85AE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93CC-3EED-4B9C-8DAF-14F5E14D704F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1A9846-7022-4F19-83BA-952B57B8A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C31527-7D6A-42E7-9355-F6C82B163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A71F-E1C9-441D-9690-CAD7E28B7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7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B64968-4EB1-49B1-905C-2689C11F5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2B6B8-7B3F-4FBD-82A9-773E904E1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D0BB9-5184-4DB3-91C6-1995A8B39E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B93CC-3EED-4B9C-8DAF-14F5E14D704F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6117A-DC4A-46A3-AF8C-7C69950D07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8FC83-37A0-447A-9F9B-F0C25A272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BA71F-E1C9-441D-9690-CAD7E28B7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8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D:\Tu%20lieu%20cua%20hong\101_SONY\MOV00003.MPG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slide" Target="slide6.xml"/><Relationship Id="rId2" Type="http://schemas.openxmlformats.org/officeDocument/2006/relationships/audio" Target="file:///F:\3VetChanTronTrenCat.mp3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slide" Target="slide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BD21370_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0" y="0"/>
            <a:ext cx="9144000" cy="1066800"/>
          </a:xfrm>
          <a:noFill/>
        </p:spPr>
      </p:pic>
      <p:pic>
        <p:nvPicPr>
          <p:cNvPr id="6147" name="Picture 4" descr="BD21370_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0" y="6019800"/>
            <a:ext cx="9144000" cy="838200"/>
          </a:xfrm>
          <a:noFill/>
        </p:spPr>
      </p:pic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2286000" y="3200400"/>
            <a:ext cx="7620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Biết ơn thương binh, liệt sĩ (Tiết 2)</a:t>
            </a:r>
            <a:endParaRPr lang="en-US" sz="3200" b="1" kern="10">
              <a:ln w="12700">
                <a:solidFill>
                  <a:srgbClr val="00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149" name="Text Box 11"/>
          <p:cNvSpPr txBox="1">
            <a:spLocks noChangeArrowheads="1"/>
          </p:cNvSpPr>
          <p:nvPr/>
        </p:nvSpPr>
        <p:spPr bwMode="auto">
          <a:xfrm>
            <a:off x="3962400" y="609601"/>
            <a:ext cx="5105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</a:rPr>
              <a:t>ĐẠO ĐỨC </a:t>
            </a:r>
          </a:p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</a:rPr>
              <a:t>LỚP 3</a:t>
            </a:r>
          </a:p>
        </p:txBody>
      </p:sp>
    </p:spTree>
    <p:custDataLst>
      <p:tags r:id="rId1"/>
    </p:custDataLst>
  </p:cSld>
  <p:clrMapOvr>
    <a:masterClrMapping/>
  </p:clrMapOvr>
  <p:transition advTm="11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v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685800"/>
            <a:ext cx="4038600" cy="4419600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11267" name="Picture 5" descr="voth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685800"/>
            <a:ext cx="4471988" cy="4419600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3600450" y="5384800"/>
            <a:ext cx="5181600" cy="1169988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Mộ và t</a:t>
            </a:r>
            <a:r>
              <a:rPr lang="vi-VN" sz="2800" b="1"/>
              <a:t>ư</a:t>
            </a:r>
            <a:r>
              <a:rPr lang="en-US" sz="2800" b="1"/>
              <a:t>ợng </a:t>
            </a:r>
            <a:r>
              <a:rPr lang="vi-VN" sz="2800" b="1"/>
              <a:t>đ</a:t>
            </a:r>
            <a:r>
              <a:rPr lang="en-US" sz="2800" b="1"/>
              <a:t>ài Võ Thị Sáu</a:t>
            </a:r>
          </a:p>
          <a:p>
            <a:pPr algn="ctr">
              <a:spcBef>
                <a:spcPct val="50000"/>
              </a:spcBef>
            </a:pPr>
            <a:r>
              <a:rPr lang="en-US" sz="2800" b="1"/>
              <a:t>(1935 – 1952)</a:t>
            </a:r>
          </a:p>
        </p:txBody>
      </p:sp>
      <p:sp>
        <p:nvSpPr>
          <p:cNvPr id="11269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28800" y="4724400"/>
            <a:ext cx="457200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</p:spTree>
  </p:cSld>
  <p:clrMapOvr>
    <a:masterClrMapping/>
  </p:clrMapOvr>
  <p:transition advTm="2813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k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7350" y="381000"/>
            <a:ext cx="4114800" cy="4648200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12291" name="Picture 5" descr="viewanh_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4550" y="381000"/>
            <a:ext cx="4648200" cy="4648200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3733800" y="5276850"/>
            <a:ext cx="5181600" cy="1169988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Mộ và t</a:t>
            </a:r>
            <a:r>
              <a:rPr lang="vi-VN" sz="2800" b="1"/>
              <a:t>ư</a:t>
            </a:r>
            <a:r>
              <a:rPr lang="en-US" sz="2800" b="1"/>
              <a:t>ợng </a:t>
            </a:r>
            <a:r>
              <a:rPr lang="vi-VN" sz="2800" b="1"/>
              <a:t>đ</a:t>
            </a:r>
            <a:r>
              <a:rPr lang="en-US" sz="2800" b="1"/>
              <a:t>ài Kim Đồng</a:t>
            </a:r>
          </a:p>
          <a:p>
            <a:pPr algn="ctr">
              <a:spcBef>
                <a:spcPct val="50000"/>
              </a:spcBef>
            </a:pPr>
            <a:r>
              <a:rPr lang="en-US" sz="2800" b="1"/>
              <a:t>(1928 – 1943)</a:t>
            </a:r>
          </a:p>
        </p:txBody>
      </p:sp>
      <p:sp>
        <p:nvSpPr>
          <p:cNvPr id="12293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95450" y="4648200"/>
            <a:ext cx="609600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</p:spTree>
  </p:cSld>
  <p:clrMapOvr>
    <a:masterClrMapping/>
  </p:clrMapOvr>
  <p:transition advTm="3047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838200"/>
            <a:ext cx="4038600" cy="3733800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13315" name="Picture 7" descr="q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838200"/>
            <a:ext cx="4495800" cy="3733800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1905000" y="4953001"/>
            <a:ext cx="8343900" cy="1323439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/>
              <a:t>Trần Quốc Toản và “Lá cờ thêu sáu chữ vàng”</a:t>
            </a:r>
          </a:p>
          <a:p>
            <a:pPr algn="ctr">
              <a:spcBef>
                <a:spcPct val="50000"/>
              </a:spcBef>
            </a:pPr>
            <a:r>
              <a:rPr lang="en-US" sz="3200" b="1"/>
              <a:t>(1267 - 1285)</a:t>
            </a:r>
          </a:p>
        </p:txBody>
      </p:sp>
      <p:sp>
        <p:nvSpPr>
          <p:cNvPr id="13317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28800" y="4114800"/>
            <a:ext cx="533400" cy="4572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1562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et on thuong binh liet si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28800" y="304800"/>
            <a:ext cx="8610600" cy="6248400"/>
          </a:xfrm>
          <a:solidFill>
            <a:srgbClr val="D60093"/>
          </a:solidFill>
          <a:ln w="57150" cmpd="thickThin">
            <a:solidFill>
              <a:srgbClr val="D60093"/>
            </a:solidFill>
          </a:ln>
        </p:spPr>
      </p:pic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981200" y="6096000"/>
            <a:ext cx="4114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Kim Đồng</a:t>
            </a:r>
          </a:p>
        </p:txBody>
      </p:sp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4191000" y="1447800"/>
            <a:ext cx="2895600" cy="1295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Cuộc thi: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638800" y="3086100"/>
            <a:ext cx="1219200" cy="1809750"/>
          </a:xfrm>
          <a:prstGeom prst="rect">
            <a:avLst/>
          </a:prstGeom>
          <a:solidFill>
            <a:srgbClr val="FFFFCC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THỬ TÀI HIỂU BIẾT</a:t>
            </a:r>
          </a:p>
        </p:txBody>
      </p:sp>
      <p:sp>
        <p:nvSpPr>
          <p:cNvPr id="7174" name="AutoShape 1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362200" y="2667000"/>
            <a:ext cx="3810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AutoShape 1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53600" y="25908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AutoShape 19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362200" y="5715000"/>
            <a:ext cx="4572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AutoShape 2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829800" y="5715000"/>
            <a:ext cx="3810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984">
    <p:zoom dir="in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  <p:bldP spid="7175" grpId="1" animBg="1"/>
      <p:bldP spid="7176" grpId="0" animBg="1"/>
      <p:bldP spid="717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2" descr="2472008213509_2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76200"/>
            <a:ext cx="4800600" cy="3276600"/>
          </a:xfrm>
          <a:prstGeom prst="rect">
            <a:avLst/>
          </a:prstGeom>
          <a:noFill/>
          <a:ln w="57150" cmpd="thinThick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17424" name="MOV00003.MPG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1600200" y="3505200"/>
            <a:ext cx="4724400" cy="3276600"/>
          </a:xfrm>
          <a:ln w="57150" cmpd="thinThick">
            <a:solidFill>
              <a:srgbClr val="FF0066"/>
            </a:solidFill>
          </a:ln>
        </p:spPr>
      </p:pic>
      <p:pic>
        <p:nvPicPr>
          <p:cNvPr id="8196" name="Picture 18" descr="DSCN017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57950" y="3587750"/>
            <a:ext cx="4191000" cy="3270250"/>
          </a:xfrm>
          <a:prstGeom prst="rect">
            <a:avLst/>
          </a:prstGeom>
          <a:noFill/>
          <a:ln w="57150" cmpd="thinThick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8197" name="Picture 19" descr="scan53d_resiz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34150" y="76200"/>
            <a:ext cx="4114800" cy="3276600"/>
          </a:xfrm>
          <a:prstGeom prst="rect">
            <a:avLst/>
          </a:prstGeom>
          <a:noFill/>
          <a:ln w="57150" cmpd="thinThick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  <p:transition advTm="547">
    <p:wipe dir="d"/>
  </p:transition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42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7106" name="Picture 2" descr="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  <p:pic>
        <p:nvPicPr>
          <p:cNvPr id="47110" name="Picture 6" descr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685800"/>
            <a:ext cx="5105400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7111" name="3VetChanTronTrenCat.mp3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audioFile r:link="rId2"/>
          </p:nvPr>
        </p:nvPicPr>
        <p:blipFill>
          <a:blip r:embed="rId6"/>
          <a:srcRect/>
          <a:stretch>
            <a:fillRect/>
          </a:stretch>
        </p:blipFill>
        <p:spPr>
          <a:xfrm>
            <a:off x="3810000" y="914400"/>
            <a:ext cx="304800" cy="304800"/>
          </a:xfrm>
        </p:spPr>
      </p:pic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4495800" y="838201"/>
            <a:ext cx="28956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Vết chân tròn trên cát</a:t>
            </a:r>
          </a:p>
        </p:txBody>
      </p:sp>
      <p:sp>
        <p:nvSpPr>
          <p:cNvPr id="9223" name="AutoShape 1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81200" y="6096000"/>
            <a:ext cx="457200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advTm="1316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9725" fill="hold"/>
                                        <p:tgtEl>
                                          <p:spTgt spid="471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11"/>
                </p:tgtEl>
              </p:cMediaNode>
            </p:audio>
          </p:childTnLst>
        </p:cTn>
      </p:par>
    </p:tnLst>
    <p:bldLst>
      <p:bldP spid="471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667000" y="381000"/>
          <a:ext cx="678180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3247619" imgH="4038095" progId="Paint.Picture">
                  <p:embed/>
                </p:oleObj>
              </mc:Choice>
              <mc:Fallback>
                <p:oleObj name="Bitmap Image" r:id="rId3" imgW="3247619" imgH="4038095" progId="Paint.Picture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81000"/>
                        <a:ext cx="6781800" cy="6172200"/>
                      </a:xfrm>
                      <a:prstGeom prst="rect">
                        <a:avLst/>
                      </a:prstGeom>
                      <a:noFill/>
                      <a:ln w="57150" cmpd="thinThick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90800" y="5791200"/>
            <a:ext cx="4572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891">
    <p:diamond/>
    <p:sndAc>
      <p:stSnd>
        <p:snd r:embed="rId2" name="camera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971800" y="381000"/>
          <a:ext cx="617220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3296110" imgH="4019048" progId="Paint.Picture">
                  <p:embed/>
                </p:oleObj>
              </mc:Choice>
              <mc:Fallback>
                <p:oleObj name="Bitmap Image" r:id="rId3" imgW="3296110" imgH="4019048" progId="Paint.Picture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81000"/>
                        <a:ext cx="6172200" cy="6172200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48000" y="5410200"/>
            <a:ext cx="6096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828">
    <p:circle/>
    <p:sndAc>
      <p:stSnd>
        <p:snd r:embed="rId2" name="voltage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819400" y="304800"/>
          <a:ext cx="64008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3247619" imgH="3543795" progId="Paint.Picture">
                  <p:embed/>
                </p:oleObj>
              </mc:Choice>
              <mc:Fallback>
                <p:oleObj name="Bitmap Image" r:id="rId3" imgW="3247619" imgH="3543795" progId="Paint.Picture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04800"/>
                        <a:ext cx="6400800" cy="5715000"/>
                      </a:xfrm>
                      <a:prstGeom prst="rect">
                        <a:avLst/>
                      </a:prstGeom>
                      <a:noFill/>
                      <a:ln w="57150" cmpd="thinThick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3"/>
          <p:cNvSpPr>
            <a:spLocks noGrp="1" noChangeArrowheads="1"/>
          </p:cNvSpPr>
          <p:nvPr>
            <p:ph type="title"/>
          </p:nvPr>
        </p:nvSpPr>
        <p:spPr>
          <a:xfrm>
            <a:off x="3657600" y="6019800"/>
            <a:ext cx="4953000" cy="838200"/>
          </a:xfrm>
        </p:spPr>
        <p:txBody>
          <a:bodyPr/>
          <a:lstStyle/>
          <a:p>
            <a:pPr eaLnBrk="1" hangingPunct="1"/>
            <a:r>
              <a:rPr lang="en-US"/>
              <a:t>Kim Đồng</a:t>
            </a:r>
          </a:p>
        </p:txBody>
      </p:sp>
      <p:sp>
        <p:nvSpPr>
          <p:cNvPr id="3077" name="AutoShape 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819400" y="5638800"/>
            <a:ext cx="5334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1094">
    <p:wheel/>
    <p:sndAc>
      <p:stSnd>
        <p:snd r:embed="rId2" name="camera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524000" y="586740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sz="4000"/>
            </a:br>
            <a:r>
              <a:rPr lang="en-US" sz="4000"/>
              <a:t>Trần Quốc Toản</a:t>
            </a:r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2819400" y="228600"/>
          <a:ext cx="632460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3266667" imgH="3552381" progId="Paint.Picture">
                  <p:embed/>
                </p:oleObj>
              </mc:Choice>
              <mc:Fallback>
                <p:oleObj name="Bitmap Image" r:id="rId3" imgW="3266667" imgH="3552381" progId="Paint.Picture">
                  <p:embed/>
                  <p:pic>
                    <p:nvPicPr>
                      <p:cNvPr id="409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28600"/>
                        <a:ext cx="6324600" cy="5867400"/>
                      </a:xfrm>
                      <a:prstGeom prst="rect">
                        <a:avLst/>
                      </a:prstGeom>
                      <a:noFill/>
                      <a:ln w="57150" cmpd="thinThick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819400" y="5638800"/>
            <a:ext cx="5334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1562">
    <p:wheel/>
    <p:sndAc>
      <p:stSnd>
        <p:snd r:embed="rId2" name="camera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t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609600"/>
            <a:ext cx="4191000" cy="4495800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10243" name="Picture 3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609600"/>
            <a:ext cx="4267200" cy="4495800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429000" y="5334000"/>
            <a:ext cx="5638800" cy="1169988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Mộ và t</a:t>
            </a:r>
            <a:r>
              <a:rPr lang="vi-VN" sz="2800" b="1"/>
              <a:t>ư</a:t>
            </a:r>
            <a:r>
              <a:rPr lang="en-US" sz="2800" b="1"/>
              <a:t>ợng </a:t>
            </a:r>
            <a:r>
              <a:rPr lang="vi-VN" sz="2800" b="1"/>
              <a:t>đ</a:t>
            </a:r>
            <a:r>
              <a:rPr lang="en-US" sz="2800" b="1"/>
              <a:t>ài Lý Tự Trọng</a:t>
            </a:r>
          </a:p>
          <a:p>
            <a:pPr algn="ctr">
              <a:spcBef>
                <a:spcPct val="50000"/>
              </a:spcBef>
            </a:pPr>
            <a:r>
              <a:rPr lang="en-US" sz="2800" b="1"/>
              <a:t>(1914 – 1931)</a:t>
            </a:r>
          </a:p>
        </p:txBody>
      </p:sp>
      <p:sp>
        <p:nvSpPr>
          <p:cNvPr id="10245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52600" y="4648200"/>
            <a:ext cx="457200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</p:spTree>
  </p:cSld>
  <p:clrMapOvr>
    <a:masterClrMapping/>
  </p:clrMapOvr>
  <p:transition advTm="1359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22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Widescreen</PresentationFormat>
  <Paragraphs>17</Paragraphs>
  <Slides>12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Kim Đồng</vt:lpstr>
      <vt:lpstr> Trần Quốc Toản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OanhTu</dc:creator>
  <cp:lastModifiedBy>OanhTu</cp:lastModifiedBy>
  <cp:revision>1</cp:revision>
  <dcterms:created xsi:type="dcterms:W3CDTF">2020-12-20T09:23:51Z</dcterms:created>
  <dcterms:modified xsi:type="dcterms:W3CDTF">2020-12-20T09:24:25Z</dcterms:modified>
</cp:coreProperties>
</file>