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27"/>
  </p:notesMasterIdLst>
  <p:sldIdLst>
    <p:sldId id="323" r:id="rId2"/>
    <p:sldId id="293" r:id="rId3"/>
    <p:sldId id="326" r:id="rId4"/>
    <p:sldId id="320" r:id="rId5"/>
    <p:sldId id="335" r:id="rId6"/>
    <p:sldId id="321" r:id="rId7"/>
    <p:sldId id="322" r:id="rId8"/>
    <p:sldId id="336" r:id="rId9"/>
    <p:sldId id="324" r:id="rId10"/>
    <p:sldId id="327" r:id="rId11"/>
    <p:sldId id="328" r:id="rId12"/>
    <p:sldId id="329" r:id="rId13"/>
    <p:sldId id="337" r:id="rId14"/>
    <p:sldId id="330" r:id="rId15"/>
    <p:sldId id="338" r:id="rId16"/>
    <p:sldId id="339" r:id="rId17"/>
    <p:sldId id="340" r:id="rId18"/>
    <p:sldId id="331" r:id="rId19"/>
    <p:sldId id="341" r:id="rId20"/>
    <p:sldId id="333" r:id="rId21"/>
    <p:sldId id="334" r:id="rId22"/>
    <p:sldId id="316" r:id="rId23"/>
    <p:sldId id="317" r:id="rId24"/>
    <p:sldId id="318" r:id="rId25"/>
    <p:sldId id="319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008000"/>
    <a:srgbClr val="AAF4DD"/>
    <a:srgbClr val="00FFFF"/>
    <a:srgbClr val="CC0099"/>
    <a:srgbClr val="CC0000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42" autoAdjust="0"/>
    <p:restoredTop sz="93250" autoAdjust="0"/>
  </p:normalViewPr>
  <p:slideViewPr>
    <p:cSldViewPr>
      <p:cViewPr varScale="1">
        <p:scale>
          <a:sx n="51" d="100"/>
          <a:sy n="51" d="100"/>
        </p:scale>
        <p:origin x="127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971191C-DF6B-4C61-8E0E-273F26A9C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1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C2E83-6142-4C00-8FD1-8802C9BAD8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01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A8D2A-2567-4476-B65D-40A0D196D1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39DDA-5977-46D6-BB57-E4F3C02C4A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2140F-82C1-413D-8284-5DEF5AF804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6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44F07-4FF7-45E9-8165-14605D830F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04A2A-7632-4898-90D7-2BE4CFFA05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0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CE1EF-12F2-40CE-AEFE-069913663E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5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0C836-7251-4774-AB67-51F7DCBE0F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5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D4D15-424C-43F5-98F5-5BA6EE2A10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4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BAAE2-68D2-4541-9AAB-EAADC4F0C2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6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0EF4C7-3C37-4138-8AD7-952CDD0800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6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EEF46B-C8E8-425A-ADEE-4A65C492CC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1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3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1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ự Tích Chử Đồng Tử - Thế Giới Truyện Cổ Tíc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8686799" cy="6400800"/>
          </a:xfrm>
        </p:spPr>
      </p:pic>
    </p:spTree>
    <p:extLst>
      <p:ext uri="{BB962C8B-B14F-4D97-AF65-F5344CB8AC3E}">
        <p14:creationId xmlns:p14="http://schemas.microsoft.com/office/powerpoint/2010/main" val="22059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" t="15353" r="16869" b="17172"/>
          <a:stretch/>
        </p:blipFill>
        <p:spPr>
          <a:xfrm>
            <a:off x="304800" y="228600"/>
            <a:ext cx="8686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46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4" t="15279" r="55517" b="50577"/>
          <a:stretch/>
        </p:blipFill>
        <p:spPr>
          <a:xfrm>
            <a:off x="0" y="-76200"/>
            <a:ext cx="9144001" cy="65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53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4" t="15279" r="55517" b="50577"/>
          <a:stretch/>
        </p:blipFill>
        <p:spPr>
          <a:xfrm>
            <a:off x="0" y="-76200"/>
            <a:ext cx="9144001" cy="6553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6218" y="6301566"/>
            <a:ext cx="3657600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Cảnh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nghèo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9138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6" t="15353" r="16869" b="50910"/>
          <a:stretch/>
        </p:blipFill>
        <p:spPr>
          <a:xfrm>
            <a:off x="76200" y="304800"/>
            <a:ext cx="906779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9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6" t="15353" r="16869" b="50910"/>
          <a:stretch/>
        </p:blipFill>
        <p:spPr>
          <a:xfrm>
            <a:off x="76200" y="304800"/>
            <a:ext cx="9067799" cy="6172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2800" y="6309784"/>
            <a:ext cx="2895600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gỡ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kì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lạ</a:t>
            </a:r>
            <a:endParaRPr lang="en-US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5923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" t="49090" r="55391" b="17172"/>
          <a:stretch/>
        </p:blipFill>
        <p:spPr>
          <a:xfrm>
            <a:off x="0" y="762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42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" t="49090" r="55391" b="17172"/>
          <a:stretch/>
        </p:blipFill>
        <p:spPr>
          <a:xfrm>
            <a:off x="0" y="76200"/>
            <a:ext cx="9144000" cy="6172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7000" y="6324600"/>
            <a:ext cx="4038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/>
                <a:ea typeface="Calibri"/>
              </a:rPr>
              <a:t>Truyền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nghề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cho</a:t>
            </a:r>
            <a:r>
              <a:rPr lang="en-US" sz="2800" b="1" dirty="0">
                <a:latin typeface="Times New Roman"/>
                <a:ea typeface="Calibri"/>
              </a:rPr>
              <a:t> </a:t>
            </a:r>
            <a:r>
              <a:rPr lang="en-US" sz="2800" b="1" dirty="0" err="1">
                <a:latin typeface="Times New Roman"/>
                <a:ea typeface="Calibri"/>
              </a:rPr>
              <a:t>dân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430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15" t="47968" r="17148" b="16262"/>
          <a:stretch/>
        </p:blipFill>
        <p:spPr>
          <a:xfrm>
            <a:off x="0" y="1"/>
            <a:ext cx="9144000" cy="64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5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9232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9230" name="Rectangle 8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9228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9226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" name="Rectangle 15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031" name="Picture 23" descr="IMG_0657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/>
          <a:stretch>
            <a:fillRect/>
          </a:stretch>
        </p:blipFill>
        <p:spPr bwMode="auto">
          <a:xfrm>
            <a:off x="-152400" y="-76200"/>
            <a:ext cx="9296400" cy="693419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15" t="47968" r="17148" b="16262"/>
          <a:stretch/>
        </p:blipFill>
        <p:spPr>
          <a:xfrm>
            <a:off x="0" y="1"/>
            <a:ext cx="9144000" cy="64933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99584" y="6287925"/>
            <a:ext cx="3787016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Uống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nhớ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nguồn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8611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" t="15353" r="16869" b="17172"/>
          <a:stretch/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3600" y="6133218"/>
            <a:ext cx="23807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err="1">
                <a:latin typeface="Times New Roman"/>
                <a:ea typeface="Calibri"/>
                <a:cs typeface="Times New Roman"/>
              </a:rPr>
              <a:t>Uống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nước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nhớ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nguồn</a:t>
            </a:r>
            <a:endParaRPr lang="en-US" sz="9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3838" y="6160927"/>
            <a:ext cx="226427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err="1">
                <a:latin typeface="Times New Roman"/>
                <a:ea typeface="Calibri"/>
                <a:cs typeface="Times New Roman"/>
              </a:rPr>
              <a:t>Truyền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nghề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dân</a:t>
            </a:r>
            <a:endParaRPr lang="en-US" sz="9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2812677"/>
            <a:ext cx="190308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err="1">
                <a:latin typeface="Times New Roman"/>
                <a:ea typeface="Calibri"/>
                <a:cs typeface="Times New Roman"/>
              </a:rPr>
              <a:t>Cuộc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gỡ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kì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lạ</a:t>
            </a:r>
            <a:endParaRPr lang="en-US" sz="9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2812677"/>
            <a:ext cx="180049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err="1">
                <a:latin typeface="Times New Roman"/>
                <a:ea typeface="Calibri"/>
                <a:cs typeface="Times New Roman"/>
              </a:rPr>
              <a:t>Cảnh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nhà</a:t>
            </a:r>
            <a:r>
              <a:rPr lang="en-US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latin typeface="Times New Roman"/>
                <a:ea typeface="Calibri"/>
                <a:cs typeface="Times New Roman"/>
              </a:rPr>
              <a:t>nghèo</a:t>
            </a:r>
            <a:endParaRPr lang="en-US" sz="9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971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629400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7181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81800"/>
          </a:xfrm>
        </p:spPr>
      </p:pic>
    </p:spTree>
    <p:extLst>
      <p:ext uri="{BB962C8B-B14F-4D97-AF65-F5344CB8AC3E}">
        <p14:creationId xmlns:p14="http://schemas.microsoft.com/office/powerpoint/2010/main" val="3273908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839200" cy="6763327"/>
          </a:xfrm>
        </p:spPr>
      </p:pic>
    </p:spTree>
    <p:extLst>
      <p:ext uri="{BB962C8B-B14F-4D97-AF65-F5344CB8AC3E}">
        <p14:creationId xmlns:p14="http://schemas.microsoft.com/office/powerpoint/2010/main" val="706490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915399" cy="6553200"/>
          </a:xfrm>
        </p:spPr>
      </p:pic>
    </p:spTree>
    <p:extLst>
      <p:ext uri="{BB962C8B-B14F-4D97-AF65-F5344CB8AC3E}">
        <p14:creationId xmlns:p14="http://schemas.microsoft.com/office/powerpoint/2010/main" val="108498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63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hốt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981200" y="2210663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759200" y="16764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343400" y="2228844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438400" y="27432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514600" y="2739736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0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4582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436" y="214745"/>
            <a:ext cx="350520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Khóm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lau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00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tiệc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077200" y="16764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962400" y="22098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286000" y="33528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096000" y="27432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362200" y="33528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828800" y="2804391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9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798782" y="16764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19200" y="2270607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334000" y="22098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248400" y="28194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305800" y="28194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722582" y="33528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801091" y="3352800"/>
            <a:ext cx="152400" cy="3810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65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64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891" y="990600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dung: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77960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08&quot;/&gt;&lt;/object&gt;&lt;object type=&quot;3&quot; unique_id=&quot;10005&quot;&gt;&lt;property id=&quot;20148&quot; value=&quot;5&quot;/&gt;&lt;property id=&quot;20300&quot; value=&quot;Slide 2&quot;/&gt;&lt;property id=&quot;20307&quot; value=&quot;295&quot;/&gt;&lt;/object&gt;&lt;object type=&quot;3&quot; unique_id=&quot;10006&quot;&gt;&lt;property id=&quot;20148&quot; value=&quot;5&quot;/&gt;&lt;property id=&quot;20300&quot; value=&quot;Slide 3&quot;/&gt;&lt;property id=&quot;20307&quot; value=&quot;283&quot;/&gt;&lt;/object&gt;&lt;object type=&quot;3&quot; unique_id=&quot;10007&quot;&gt;&lt;property id=&quot;20148&quot; value=&quot;5&quot;/&gt;&lt;property id=&quot;20300&quot; value=&quot;Slide 4&quot;/&gt;&lt;property id=&quot;20307&quot; value=&quot;282&quot;/&gt;&lt;/object&gt;&lt;object type=&quot;3&quot; unique_id=&quot;10008&quot;&gt;&lt;property id=&quot;20148&quot; value=&quot;5&quot;/&gt;&lt;property id=&quot;20300&quot; value=&quot;Slide 5&quot;/&gt;&lt;property id=&quot;20307&quot; value=&quot;309&quot;/&gt;&lt;/object&gt;&lt;object type=&quot;3&quot; unique_id=&quot;10009&quot;&gt;&lt;property id=&quot;20148&quot; value=&quot;5&quot;/&gt;&lt;property id=&quot;20300&quot; value=&quot;Slide 6&quot;/&gt;&lt;property id=&quot;20307&quot; value=&quot;285&quot;/&gt;&lt;/object&gt;&lt;object type=&quot;3&quot; unique_id=&quot;10010&quot;&gt;&lt;property id=&quot;20148&quot; value=&quot;5&quot;/&gt;&lt;property id=&quot;20300&quot; value=&quot;Slide 7&quot;/&gt;&lt;property id=&quot;20307&quot; value=&quot;290&quot;/&gt;&lt;/object&gt;&lt;object type=&quot;3&quot; unique_id=&quot;10011&quot;&gt;&lt;property id=&quot;20148&quot; value=&quot;5&quot;/&gt;&lt;property id=&quot;20300&quot; value=&quot;Slide 8&quot;/&gt;&lt;property id=&quot;20307&quot; value=&quot;293&quot;/&gt;&lt;/object&gt;&lt;object type=&quot;3&quot; unique_id=&quot;10012&quot;&gt;&lt;property id=&quot;20148&quot; value=&quot;5&quot;/&gt;&lt;property id=&quot;20300&quot; value=&quot;Slide 9&quot;/&gt;&lt;property id=&quot;20307&quot; value=&quot;305&quot;/&gt;&lt;/object&gt;&lt;object type=&quot;3&quot; unique_id=&quot;10013&quot;&gt;&lt;property id=&quot;20148&quot; value=&quot;5&quot;/&gt;&lt;property id=&quot;20300&quot; value=&quot;Slide 10&quot;/&gt;&lt;property id=&quot;20307&quot; value=&quot;310&quot;/&gt;&lt;/object&gt;&lt;object type=&quot;3&quot; unique_id=&quot;10014&quot;&gt;&lt;property id=&quot;20148&quot; value=&quot;5&quot;/&gt;&lt;property id=&quot;20300&quot; value=&quot;Slide 11&quot;/&gt;&lt;property id=&quot;20307&quot; value=&quot;314&quot;/&gt;&lt;/object&gt;&lt;object type=&quot;3&quot; unique_id=&quot;10015&quot;&gt;&lt;property id=&quot;20148&quot; value=&quot;5&quot;/&gt;&lt;property id=&quot;20300&quot; value=&quot;Slide 12&quot;/&gt;&lt;property id=&quot;20307&quot; value=&quot;311&quot;/&gt;&lt;/object&gt;&lt;object type=&quot;3&quot; unique_id=&quot;10016&quot;&gt;&lt;property id=&quot;20148&quot; value=&quot;5&quot;/&gt;&lt;property id=&quot;20300&quot; value=&quot;Slide 13&quot;/&gt;&lt;property id=&quot;20307&quot; value=&quot;312&quot;/&gt;&lt;/object&gt;&lt;object type=&quot;3&quot; unique_id=&quot;10017&quot;&gt;&lt;property id=&quot;20148&quot; value=&quot;5&quot;/&gt;&lt;property id=&quot;20300&quot; value=&quot;Slide 14&quot;/&gt;&lt;property id=&quot;20307&quot; value=&quot;313&quot;/&gt;&lt;/object&gt;&lt;object type=&quot;3&quot; unique_id=&quot;10018&quot;&gt;&lt;property id=&quot;20148&quot; value=&quot;5&quot;/&gt;&lt;property id=&quot;20300&quot; value=&quot;Slide 15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</TotalTime>
  <Words>184</Words>
  <Application>Microsoft Office PowerPoint</Application>
  <PresentationFormat>On-screen Show (4:3)</PresentationFormat>
  <Paragraphs>14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phuclan</dc:creator>
  <cp:lastModifiedBy>OanhTu</cp:lastModifiedBy>
  <cp:revision>78</cp:revision>
  <dcterms:created xsi:type="dcterms:W3CDTF">2007-02-26T08:52:15Z</dcterms:created>
  <dcterms:modified xsi:type="dcterms:W3CDTF">2021-03-22T12:50:47Z</dcterms:modified>
</cp:coreProperties>
</file>