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5" r:id="rId3"/>
    <p:sldId id="281" r:id="rId4"/>
    <p:sldId id="266" r:id="rId5"/>
    <p:sldId id="267" r:id="rId6"/>
    <p:sldId id="272" r:id="rId7"/>
    <p:sldId id="271" r:id="rId8"/>
    <p:sldId id="269" r:id="rId9"/>
    <p:sldId id="278" r:id="rId10"/>
    <p:sldId id="277" r:id="rId11"/>
    <p:sldId id="27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FF75-EE30-4C5C-A5F9-B7D5E09D9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EDF23A-340E-4009-B52A-37B2877B6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684B3-8AA5-4232-960D-EA324A57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518-871E-43AB-988A-AF9B44FAF0B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65E5E-B52D-4F25-8CDA-2347E8E9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51FED-C876-4DA2-A5EB-E3743531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44B-E2E7-429C-B6AB-62294EDB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ED64-80C1-427C-A149-70399D2C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673B1-8A0D-4AD8-B5C7-15F58528A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30FC8-81DD-41E7-9520-74D0492E2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518-871E-43AB-988A-AF9B44FAF0B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3F80D-1537-4770-8230-1BC6A393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38061-0DFE-4A55-A7A3-756A03E4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44B-E2E7-429C-B6AB-62294EDB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7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8C8DF-BE1E-404E-AE40-AEA1DC48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98B7C-CEB3-40E9-9862-83E0029A3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2AFC1-B494-4382-974B-F3CD0488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518-871E-43AB-988A-AF9B44FAF0B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2F6DD-7C5C-4CFD-997C-DC4C0FC4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AC5E-CE39-4C6E-8302-63922A5E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44B-E2E7-429C-B6AB-62294EDB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F1EED93-3223-4D77-A576-33BCEA5CE5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5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9AD3-B5E7-41B2-8D92-4699EE3E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99915-DB09-4FC7-BE85-E03050ED3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A65AC-0E9F-4934-8540-DF25D212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518-871E-43AB-988A-AF9B44FAF0B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32FBE-01F5-4345-A8E0-9C8289A65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ADCD8-8BEB-43F0-9B65-E6313F5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44B-E2E7-429C-B6AB-62294EDB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3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4CE34-51EC-49B7-8ED3-0CAAE2D6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407EE-C6B2-4F01-97CB-A102E029F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653A7-7170-40EF-BA1C-07B8EC404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518-871E-43AB-988A-AF9B44FAF0B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8B77F-75BE-4DD3-A021-1393C547B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0B828-6FAA-47E4-A5D9-E18BDF9E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44B-E2E7-429C-B6AB-62294EDB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1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5151-F374-4810-9761-394D8AB6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A4466-95AE-4194-AE46-9F2D9C02C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813AD-E64C-4083-90F4-FBD4D1F8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4D073-FDB4-41B2-8C1A-353E3BE8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518-871E-43AB-988A-AF9B44FAF0B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4EFAF-4311-48CF-83FF-7EEBE567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8BBC4-B90D-48B6-B4E6-15C0768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44B-E2E7-429C-B6AB-62294EDB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3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D090-192E-406A-A7A8-F4D545BF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9CC81-57B4-4474-97EB-09DD0C893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8A76B-4CB2-4A57-8C91-B50B7388C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A13731-587D-40DD-996A-3D38C4BE7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4CD7C3-E783-436D-B413-03AB879A1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43DD9-12CB-472A-812E-41E198C06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518-871E-43AB-988A-AF9B44FAF0B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ABF83B-0425-4A4D-88F5-43F497BE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BEAC3-5412-46E0-AFD1-06252069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44B-E2E7-429C-B6AB-62294EDB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9B454-2B44-404B-B6AD-822E5A02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480E7-1E92-4779-8218-B4D55F42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518-871E-43AB-988A-AF9B44FAF0B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F70C2-6BDC-41CA-B9A2-7D3EF244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76FB3-12FF-48AF-846A-B8728E8C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44B-E2E7-429C-B6AB-62294EDB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6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2BB47F-1046-4DA3-BF20-79D37467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518-871E-43AB-988A-AF9B44FAF0B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05D857-2DFF-430B-86C6-E3798DE8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A7AB9-BF6E-4E9B-9027-95BBC1B9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44B-E2E7-429C-B6AB-62294EDB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DEBF-72CC-4F0A-BFF8-0D9854A7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3998-FD82-4FE5-891C-59A5A815B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DC44D-E866-4065-A095-E6A79F2C4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B3EFA-5B50-4E22-BA5A-1AA41A6F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518-871E-43AB-988A-AF9B44FAF0B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940EA-EB7C-4036-958B-29EB955E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1851F-EFAA-4DDE-9738-0AE286CF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44B-E2E7-429C-B6AB-62294EDB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1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6F52-442C-4635-B2F6-9ACF329F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29ECB-31DF-49F4-94CD-70C16C756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7C4B9-4479-446E-ADC0-F7FF32162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BCB63-7CD3-4446-B616-E9EACFB8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518-871E-43AB-988A-AF9B44FAF0B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F5220-196D-4849-8890-E356F080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0AC1B-BB26-4BA6-920D-7A1878B0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44B-E2E7-429C-B6AB-62294EDB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8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5A2D-11F0-4B01-B91B-B825523DF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1927B-B238-4E46-B07D-54B4EC992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DE51A-C16D-4F4B-8A28-8DE56B8FC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1518-871E-43AB-988A-AF9B44FAF0B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E1595-01B9-4C52-8A6D-1B92AB6E8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C4040-1F57-4A1A-944A-A2C14D039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CF44B-E2E7-429C-B6AB-62294EDB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2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ADT\TO%203\Thu%20cong%20tiet%2017%20moi\Vao%20rung%20hoa.wa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5"/>
          <p:cNvSpPr>
            <a:spLocks noChangeArrowheads="1" noChangeShapeType="1" noTextEdit="1"/>
          </p:cNvSpPr>
          <p:nvPr/>
        </p:nvSpPr>
        <p:spPr bwMode="auto">
          <a:xfrm>
            <a:off x="2495550" y="225426"/>
            <a:ext cx="6877050" cy="176371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2000" b="1" kern="10">
                <a:ln w="9525">
                  <a:solidFill>
                    <a:srgbClr val="FF6600"/>
                  </a:solidFill>
                  <a:round/>
                  <a:headEnd type="none" w="sm" len="sm"/>
                  <a:tailEnd type="none" w="sm" len="sm"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Chào mừng quý thầy, cô về dự giờ thăm lớp</a:t>
            </a:r>
            <a:endParaRPr lang="en-US" sz="2000" b="1" kern="10">
              <a:ln w="9525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72707" name="WordArt 3"/>
          <p:cNvSpPr>
            <a:spLocks noChangeArrowheads="1" noChangeShapeType="1" noTextEdit="1"/>
          </p:cNvSpPr>
          <p:nvPr/>
        </p:nvSpPr>
        <p:spPr bwMode="auto">
          <a:xfrm>
            <a:off x="4152901" y="2673350"/>
            <a:ext cx="4391025" cy="1047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Thủ công</a:t>
            </a:r>
          </a:p>
        </p:txBody>
      </p:sp>
      <p:pic>
        <p:nvPicPr>
          <p:cNvPr id="72709" name="Picture 5" descr="Picture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-242888"/>
            <a:ext cx="33845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Bài 17: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Times New Roman" pitchFamily="18" charset="0"/>
              </a:rPr>
              <a:t>VUI VẺ</a:t>
            </a:r>
          </a:p>
        </p:txBody>
      </p:sp>
      <p:pic>
        <p:nvPicPr>
          <p:cNvPr id="57350" name="Picture 6" descr="scan0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209800"/>
            <a:ext cx="914400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pPr algn="ctr"/>
            <a:r>
              <a:rPr lang="en-US" b="1">
                <a:latin typeface="Times New Roman" pitchFamily="18" charset="0"/>
              </a:rPr>
              <a:t>TIÊU CHÍ ĐÁNH GIÁ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8915400" cy="59436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chemeClr val="hlink"/>
                </a:solidFill>
              </a:rPr>
              <a:t>* Đủ số lượng chữ ( 5 chữ ) và dấu hỏi</a:t>
            </a:r>
          </a:p>
          <a:p>
            <a:pPr>
              <a:buFontTx/>
              <a:buNone/>
            </a:pPr>
            <a:r>
              <a:rPr lang="en-US" sz="3600">
                <a:solidFill>
                  <a:schemeClr val="hlink"/>
                </a:solidFill>
              </a:rPr>
              <a:t>* Kích thước : - Chiều dài 5 ô</a:t>
            </a:r>
          </a:p>
          <a:p>
            <a:pPr>
              <a:buFontTx/>
              <a:buNone/>
            </a:pPr>
            <a:r>
              <a:rPr lang="en-US" sz="3600">
                <a:solidFill>
                  <a:schemeClr val="hlink"/>
                </a:solidFill>
              </a:rPr>
              <a:t>			        - Chiều rộng : Chữ </a:t>
            </a:r>
            <a:r>
              <a:rPr lang="en-US" sz="3600">
                <a:solidFill>
                  <a:srgbClr val="FF0000"/>
                </a:solidFill>
              </a:rPr>
              <a:t>I</a:t>
            </a:r>
            <a:r>
              <a:rPr lang="en-US" sz="3600">
                <a:solidFill>
                  <a:schemeClr val="hlink"/>
                </a:solidFill>
              </a:rPr>
              <a:t>  là 1ô, chữ </a:t>
            </a:r>
            <a:r>
              <a:rPr lang="en-US" sz="3600">
                <a:solidFill>
                  <a:srgbClr val="FF0000"/>
                </a:solidFill>
              </a:rPr>
              <a:t>V</a:t>
            </a:r>
            <a:r>
              <a:rPr lang="en-US" sz="3600">
                <a:solidFill>
                  <a:schemeClr val="hlink"/>
                </a:solidFill>
              </a:rPr>
              <a:t> là 3 ô, chữ </a:t>
            </a:r>
            <a:r>
              <a:rPr lang="en-US" sz="3600">
                <a:solidFill>
                  <a:srgbClr val="FF0000"/>
                </a:solidFill>
              </a:rPr>
              <a:t>U</a:t>
            </a:r>
            <a:r>
              <a:rPr lang="en-US" sz="3600">
                <a:solidFill>
                  <a:schemeClr val="hlink"/>
                </a:solidFill>
              </a:rPr>
              <a:t> là 3 ô, chữ </a:t>
            </a:r>
            <a:r>
              <a:rPr lang="en-US" sz="3600">
                <a:solidFill>
                  <a:srgbClr val="FF0000"/>
                </a:solidFill>
              </a:rPr>
              <a:t>E</a:t>
            </a:r>
            <a:r>
              <a:rPr lang="en-US" sz="3600">
                <a:solidFill>
                  <a:schemeClr val="hlink"/>
                </a:solidFill>
              </a:rPr>
              <a:t> là 2 ô rưỡi</a:t>
            </a:r>
          </a:p>
          <a:p>
            <a:pPr>
              <a:buFontTx/>
              <a:buNone/>
            </a:pPr>
            <a:r>
              <a:rPr lang="en-US" sz="3600">
                <a:solidFill>
                  <a:schemeClr val="hlink"/>
                </a:solidFill>
              </a:rPr>
              <a:t>* Cách dán : - Mỗi chữ cái cách nhau 1 ô, </a:t>
            </a:r>
          </a:p>
          <a:p>
            <a:pPr>
              <a:buFontTx/>
              <a:buNone/>
            </a:pPr>
            <a:r>
              <a:rPr lang="en-US" sz="3600">
                <a:solidFill>
                  <a:schemeClr val="hlink"/>
                </a:solidFill>
              </a:rPr>
              <a:t>			      - Chữ </a:t>
            </a:r>
            <a:r>
              <a:rPr lang="en-US" sz="3600">
                <a:solidFill>
                  <a:srgbClr val="CC0000"/>
                </a:solidFill>
              </a:rPr>
              <a:t>VUI </a:t>
            </a:r>
            <a:r>
              <a:rPr lang="en-US" sz="3600">
                <a:solidFill>
                  <a:schemeClr val="hlink"/>
                </a:solidFill>
              </a:rPr>
              <a:t>và chữ </a:t>
            </a:r>
            <a:r>
              <a:rPr lang="en-US" sz="3600">
                <a:solidFill>
                  <a:srgbClr val="CC0000"/>
                </a:solidFill>
              </a:rPr>
              <a:t>VẺ </a:t>
            </a:r>
            <a:r>
              <a:rPr lang="en-US" sz="3600">
                <a:solidFill>
                  <a:schemeClr val="hlink"/>
                </a:solidFill>
              </a:rPr>
              <a:t>cách nhau 2 ô		</a:t>
            </a:r>
            <a:r>
              <a:rPr lang="en-US" sz="4000">
                <a:solidFill>
                  <a:schemeClr val="hlink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US" sz="4000">
                <a:solidFill>
                  <a:schemeClr val="hlink"/>
                </a:solidFill>
              </a:rPr>
              <a:t>				- </a:t>
            </a:r>
            <a:r>
              <a:rPr lang="en-US" sz="3600">
                <a:solidFill>
                  <a:schemeClr val="hlink"/>
                </a:solidFill>
              </a:rPr>
              <a:t>Dấu hỏi ở trên chữ </a:t>
            </a:r>
            <a:r>
              <a:rPr lang="en-US" sz="3600">
                <a:solidFill>
                  <a:srgbClr val="CC0000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irregularSeal1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667250" y="240030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CC0000"/>
                </a:solidFill>
                <a:latin typeface="Arial" charset="0"/>
              </a:rPr>
              <a:t>Chúc các em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124200" y="3048001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CC0000"/>
                </a:solidFill>
                <a:latin typeface="Arial" charset="0"/>
              </a:rPr>
              <a:t>     Chăm ngoan , học giỏi</a:t>
            </a:r>
          </a:p>
        </p:txBody>
      </p:sp>
      <p:pic>
        <p:nvPicPr>
          <p:cNvPr id="11289" name="Picture 25" descr="1429669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"/>
            <a:ext cx="16764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0" name="Picture 26" descr="1429818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9530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3" name="Picture 29" descr="anim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752600"/>
            <a:ext cx="18383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5" name="Picture 31" descr="anim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048000"/>
            <a:ext cx="18383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6" name="Picture 32" descr="anim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3657600"/>
            <a:ext cx="18383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7" name="Picture 33" descr="anim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4419600"/>
            <a:ext cx="18383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8" name="Picture 34" descr="anim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4114800"/>
            <a:ext cx="18383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9" name="Vao rung ho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19" fill="hold"/>
                                        <p:tgtEl>
                                          <p:spTgt spid="11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92100"/>
            <a:ext cx="8382000" cy="13843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           Bài 17: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endParaRPr lang="en-US" sz="6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209800"/>
            <a:ext cx="8915400" cy="35814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0" b="1">
                <a:solidFill>
                  <a:schemeClr val="hlink"/>
                </a:solidFill>
                <a:latin typeface="Times New Roman" pitchFamily="18" charset="0"/>
              </a:rPr>
              <a:t>VUI VẺ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 Bài 17: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VUI VẺ</a:t>
            </a:r>
          </a:p>
        </p:txBody>
      </p:sp>
      <p:pic>
        <p:nvPicPr>
          <p:cNvPr id="67590" name="Picture 6" descr="scan0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17726"/>
            <a:ext cx="9144000" cy="4740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0"/>
            <a:ext cx="8839200" cy="13716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Bài 17: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Times New Roman" pitchFamily="18" charset="0"/>
              </a:rPr>
              <a:t>VUI VẺ</a:t>
            </a:r>
          </a:p>
        </p:txBody>
      </p:sp>
      <p:pic>
        <p:nvPicPr>
          <p:cNvPr id="13331" name="Picture 19" descr="scan00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71600"/>
            <a:ext cx="91440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8915400" cy="990600"/>
          </a:xfrm>
        </p:spPr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   Bài 17: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VUI VẺ</a:t>
            </a:r>
          </a:p>
        </p:txBody>
      </p:sp>
      <p:pic>
        <p:nvPicPr>
          <p:cNvPr id="26637" name="Picture 13" descr="scan00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143000"/>
            <a:ext cx="9144000" cy="571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12192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Bài 17: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Times New Roman" pitchFamily="18" charset="0"/>
              </a:rPr>
              <a:t>VUI VẺ</a:t>
            </a:r>
          </a:p>
        </p:txBody>
      </p:sp>
      <p:pic>
        <p:nvPicPr>
          <p:cNvPr id="41989" name="Picture 5" descr="scan000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19200"/>
            <a:ext cx="9144000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2954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Bài 17: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VUI VẺ</a:t>
            </a:r>
          </a:p>
        </p:txBody>
      </p:sp>
      <p:pic>
        <p:nvPicPr>
          <p:cNvPr id="35845" name="Picture 5" descr="scan0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143000"/>
            <a:ext cx="9144000" cy="571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4478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     Bài 17: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Times New Roman" pitchFamily="18" charset="0"/>
              </a:rPr>
              <a:t>VUI VẺ</a:t>
            </a:r>
          </a:p>
        </p:txBody>
      </p:sp>
      <p:pic>
        <p:nvPicPr>
          <p:cNvPr id="30726" name="Picture 6" descr="V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33600"/>
            <a:ext cx="91440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219200"/>
          </a:xfrm>
        </p:spPr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 Bài 17: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Cắt, dán chữ :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VUI VẺ</a:t>
            </a:r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Widescreen</PresentationFormat>
  <Paragraphs>21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 Bài 17: Cắt, dán chữ :</vt:lpstr>
      <vt:lpstr> Bài 17: Cắt, dán chữ : VUI VẺ</vt:lpstr>
      <vt:lpstr>Bài 17: Cắt, dán chữ : VUI VẺ</vt:lpstr>
      <vt:lpstr>   Bài 17: Cắt, dán chữ : VUI VẺ</vt:lpstr>
      <vt:lpstr> Bài 17: Cắt, dán chữ : VUI VẺ</vt:lpstr>
      <vt:lpstr>Bài 17: Cắt, dán chữ : VUI VẺ</vt:lpstr>
      <vt:lpstr>      Bài 17: Cắt, dán chữ : VUI VẺ</vt:lpstr>
      <vt:lpstr> Bài 17: Cắt, dán chữ : VUI VẺ</vt:lpstr>
      <vt:lpstr>Bài 17: Cắt, dán chữ : VUI VẺ</vt:lpstr>
      <vt:lpstr>TIÊU CHÍ ĐÁNH GIÁ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2020-12-22T14:07:38Z</dcterms:created>
  <dcterms:modified xsi:type="dcterms:W3CDTF">2020-12-22T14:08:14Z</dcterms:modified>
</cp:coreProperties>
</file>