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05" r:id="rId2"/>
    <p:sldId id="272" r:id="rId3"/>
    <p:sldId id="400" r:id="rId4"/>
    <p:sldId id="365" r:id="rId5"/>
    <p:sldId id="394" r:id="rId6"/>
    <p:sldId id="393" r:id="rId7"/>
    <p:sldId id="392" r:id="rId8"/>
    <p:sldId id="274" r:id="rId9"/>
    <p:sldId id="401" r:id="rId10"/>
    <p:sldId id="406" r:id="rId11"/>
    <p:sldId id="380" r:id="rId12"/>
    <p:sldId id="301" r:id="rId13"/>
    <p:sldId id="404" r:id="rId14"/>
    <p:sldId id="40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8F251-4E83-4109-9DBB-661684BD6476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298D1-A3AC-404E-9AA8-B14DE5D0B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7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276C09B-3332-47DE-908A-7B92520070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9DE645-3C0D-44B7-AF43-6475C1FAA31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15CBDC8-9AA9-4C21-9EA2-54DC954CD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A151E89-D798-46D3-A3C7-192DB2D51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6A40F32-5ED3-4809-9586-BD80691762B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3DE21F-578B-4799-9A8A-BFBC64F2FD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CA8D435-411D-422D-AA04-A66E16A4D9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8C1B1BF-AC59-4A00-AA1C-8034EA482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1FFC59-BCAD-4F83-AC05-00A0B98B6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76C121-1F4C-4802-93D0-EDF4EAEB9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57FA56-4521-416C-9D14-F73F28600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FCF2D-4F65-4FF3-B1A6-EFFD67FED3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90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EC613-0FFA-4445-85C5-F1EF01CCE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3D9EC1-46FA-4429-80FA-0744896AB2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F5FB55-C6A1-4CC7-B5FC-C9BFA0416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22C7DD-D6B4-45C3-9CB2-2EFFECB5E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26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8654F4-0EA9-4000-931A-F9EF2B56D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A21764-BD8A-42B0-85FE-100A42436C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25E90B-6270-4CDD-B0C9-1B02668A0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E698D-E2C4-4F29-9B48-F0F67121C6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287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772B7F-21FA-40C8-ADF2-362C59D7A6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D42C4E-A399-4A78-826D-DCBE0BA03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02EBAAD-B800-4DDE-9779-0FCABB711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88E0E-56F1-4363-A7B1-3B6544E8F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360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7B908D-A575-4C85-A7AA-6307E11D3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8A4772-0D71-43C2-AC48-0151A9FE7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1DC48D-ADEF-4634-B682-9DED7E273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222C3-E65D-411C-AE64-804ECD62BF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54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AFAF2E-B429-4D5C-9E86-FB593E1E9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DB88E-7DFE-44E7-BE70-3FB9E237C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7552B8-902D-483D-AE5D-4A2F6FE55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D627A-5802-4DF5-B841-E39F19903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46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14BD6A-04C8-45F6-98E3-7A562A309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A1BC55-4CB9-47F0-885C-E0FBF5474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D690A0-C34A-4D4D-8E5D-E4C442CA3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C8E5D-96E8-4832-8562-A7FD131EB8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55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CFA107-32AA-416F-AC48-CDB2D6768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3C044C-9984-4703-942D-7471F6161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B49F8-9E5F-467E-B152-4DC1D4622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57E0A-1A54-420B-93F8-7B8AC892C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10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B08462-434A-4570-B4A1-97AF4D28E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A5E511-9740-4D98-A3FF-803176F5D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38C808-1B20-4477-8958-D2E0923D5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C7100-27F3-4D82-9FB2-5C9C62B7D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22C7EC-E12E-45BC-869E-0B249FA7D5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B95349-B373-48A5-B7C1-9C86D7220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8FDB1C-DC8F-4EFE-945C-7CFA308D7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F726A-809A-48D1-B0BD-57186BBD5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11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B4B845C-BB9B-4607-96A7-6B78030FD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95C8CC-13A8-4496-B401-A34E9B702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EC4D70B-CB90-4E8F-ACE2-6EBE1695D8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704A4-01CF-439C-B38F-4837FB283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15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5B60F-C3FD-494A-B603-23F5CAEFC7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860A45-98A4-4359-BD1A-64193232B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88455F-D2D7-4C9A-AB64-699CD6198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8E9C0-57BD-4A31-B682-F4DFA6BAF7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44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9AF91E-0581-403C-A1BA-BAD6BD40A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11C06E-5FC6-4658-9A58-68C59143D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4406B4-616C-410D-93B1-B2892F280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0A1EC-DC2B-49DB-A437-C336B2D5C3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591F6F-7809-48D1-9861-3BC8057CF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C98156-A866-4AE6-983E-D9E4DC2DA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00E85952-4303-40E5-BA91-E1CB6B3A7D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82EC1D8B-A0F9-4A4C-8F4B-B5CB281CD2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F2228C34-2496-4B63-A72D-DBD0E7279B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75346B-6E42-4EA7-BD99-392AFC5EA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64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&#272;&#7891;ng%20h&#7891;%20&#273;&#7871;m%20ng&#432;&#7907;c/&#272;&#7871;m%20ng.%201p30gi&#226;y.ex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ml0031">
            <a:extLst>
              <a:ext uri="{FF2B5EF4-FFF2-40B4-BE49-F238E27FC236}">
                <a16:creationId xmlns:a16="http://schemas.microsoft.com/office/drawing/2014/main" id="{59AFB03E-ACBD-4ADC-AD01-970000976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0" descr="sao.gif">
            <a:extLst>
              <a:ext uri="{FF2B5EF4-FFF2-40B4-BE49-F238E27FC236}">
                <a16:creationId xmlns:a16="http://schemas.microsoft.com/office/drawing/2014/main" id="{5836F709-5836-486E-9484-9488D103B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570038"/>
            <a:ext cx="2238375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8" descr="Hello Kitty">
            <a:extLst>
              <a:ext uri="{FF2B5EF4-FFF2-40B4-BE49-F238E27FC236}">
                <a16:creationId xmlns:a16="http://schemas.microsoft.com/office/drawing/2014/main" id="{42B3BC58-35C2-4F5E-BDD5-D2D6000660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57800"/>
            <a:ext cx="11636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9" descr="Hello Kitty">
            <a:extLst>
              <a:ext uri="{FF2B5EF4-FFF2-40B4-BE49-F238E27FC236}">
                <a16:creationId xmlns:a16="http://schemas.microsoft.com/office/drawing/2014/main" id="{3BE71E09-D837-4BD0-A77E-57E89CD7B4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364" y="5257800"/>
            <a:ext cx="11636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sao.gif">
            <a:extLst>
              <a:ext uri="{FF2B5EF4-FFF2-40B4-BE49-F238E27FC236}">
                <a16:creationId xmlns:a16="http://schemas.microsoft.com/office/drawing/2014/main" id="{0C90F7B4-6E59-4B90-8771-0D936E89B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4343400"/>
            <a:ext cx="33686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sao.gif">
            <a:extLst>
              <a:ext uri="{FF2B5EF4-FFF2-40B4-BE49-F238E27FC236}">
                <a16:creationId xmlns:a16="http://schemas.microsoft.com/office/drawing/2014/main" id="{02BCF8EE-ADB9-4E19-ADF3-01FC06F830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533400"/>
            <a:ext cx="455612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sao.gif">
            <a:extLst>
              <a:ext uri="{FF2B5EF4-FFF2-40B4-BE49-F238E27FC236}">
                <a16:creationId xmlns:a16="http://schemas.microsoft.com/office/drawing/2014/main" id="{357BEC1A-5E02-40ED-86E4-F3B4DBF11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326" y="2895600"/>
            <a:ext cx="33686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sao.gif">
            <a:extLst>
              <a:ext uri="{FF2B5EF4-FFF2-40B4-BE49-F238E27FC236}">
                <a16:creationId xmlns:a16="http://schemas.microsoft.com/office/drawing/2014/main" id="{8631F425-E859-4211-A904-51D40FE2E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228600"/>
            <a:ext cx="33686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sao.gif">
            <a:extLst>
              <a:ext uri="{FF2B5EF4-FFF2-40B4-BE49-F238E27FC236}">
                <a16:creationId xmlns:a16="http://schemas.microsoft.com/office/drawing/2014/main" id="{F4E52A87-AE44-4290-BAA8-24D84DC60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4191000"/>
            <a:ext cx="33686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0" descr="sao.gif">
            <a:extLst>
              <a:ext uri="{FF2B5EF4-FFF2-40B4-BE49-F238E27FC236}">
                <a16:creationId xmlns:a16="http://schemas.microsoft.com/office/drawing/2014/main" id="{CAE3A266-3585-43EA-BA56-BC7296420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219200"/>
            <a:ext cx="33686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0" descr="sao.gif">
            <a:extLst>
              <a:ext uri="{FF2B5EF4-FFF2-40B4-BE49-F238E27FC236}">
                <a16:creationId xmlns:a16="http://schemas.microsoft.com/office/drawing/2014/main" id="{CB19EB4F-850F-4CAD-BCCD-04C6BC429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152900"/>
            <a:ext cx="455612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WordArt 16">
            <a:extLst>
              <a:ext uri="{FF2B5EF4-FFF2-40B4-BE49-F238E27FC236}">
                <a16:creationId xmlns:a16="http://schemas.microsoft.com/office/drawing/2014/main" id="{9F3DCAAC-4FE8-4E37-B29F-974FA733DE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781800" y="1752600"/>
            <a:ext cx="32956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62" name="WordArt 17">
            <a:extLst>
              <a:ext uri="{FF2B5EF4-FFF2-40B4-BE49-F238E27FC236}">
                <a16:creationId xmlns:a16="http://schemas.microsoft.com/office/drawing/2014/main" id="{43F9A7EF-9C96-497D-BBCC-55BF48A5D7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2819400"/>
            <a:ext cx="4343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98004736-D1CA-426C-B1B9-59CFA6314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  <p:sp>
        <p:nvSpPr>
          <p:cNvPr id="233567" name="Rectangle 95">
            <a:extLst>
              <a:ext uri="{FF2B5EF4-FFF2-40B4-BE49-F238E27FC236}">
                <a16:creationId xmlns:a16="http://schemas.microsoft.com/office/drawing/2014/main" id="{ADFA3D77-DC36-4947-8580-99E4AAAA2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1242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.VnTime" panose="020B7200000000000000" pitchFamily="34" charset="0"/>
              </a:rPr>
              <a:t>Tãm t¾t:</a:t>
            </a:r>
          </a:p>
        </p:txBody>
      </p:sp>
      <p:sp>
        <p:nvSpPr>
          <p:cNvPr id="233568" name="Rectangle 96">
            <a:extLst>
              <a:ext uri="{FF2B5EF4-FFF2-40B4-BE49-F238E27FC236}">
                <a16:creationId xmlns:a16="http://schemas.microsoft.com/office/drawing/2014/main" id="{6663A0E8-C819-4A5B-B5C5-D056F419A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267201"/>
            <a:ext cx="5410200" cy="177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Mçi m¶nh v¶i dµi lµ: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32 : 8  = 4 (m)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                           §¸p sè: 4 m </a:t>
            </a:r>
          </a:p>
        </p:txBody>
      </p:sp>
      <p:sp>
        <p:nvSpPr>
          <p:cNvPr id="14471" name="Text Box 135">
            <a:extLst>
              <a:ext uri="{FF2B5EF4-FFF2-40B4-BE49-F238E27FC236}">
                <a16:creationId xmlns:a16="http://schemas.microsoft.com/office/drawing/2014/main" id="{537C2440-EF45-4AC2-982D-0110C48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76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 Bài 3:   Mét tÊm v¶i dµi 32m ®­îc c¾t thµnh 8 m¶nh b»ng nhau. Hái mçi m¶nh dµi mÊy mÐt?</a:t>
            </a:r>
            <a:endParaRPr lang="en-US" altLang="en-US" sz="320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" name="Rectangle 95">
            <a:extLst>
              <a:ext uri="{FF2B5EF4-FFF2-40B4-BE49-F238E27FC236}">
                <a16:creationId xmlns:a16="http://schemas.microsoft.com/office/drawing/2014/main" id="{F53A5764-90B2-4040-BF96-31A45C45A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3657600"/>
            <a:ext cx="3333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8 m¶nh :   32m</a:t>
            </a:r>
          </a:p>
        </p:txBody>
      </p:sp>
      <p:sp>
        <p:nvSpPr>
          <p:cNvPr id="3" name="Rectangle 95">
            <a:extLst>
              <a:ext uri="{FF2B5EF4-FFF2-40B4-BE49-F238E27FC236}">
                <a16:creationId xmlns:a16="http://schemas.microsoft.com/office/drawing/2014/main" id="{743A8B8C-F60C-438F-BDB7-7AEAF109B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495800"/>
            <a:ext cx="3333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1m¶nh : ....?m</a:t>
            </a:r>
          </a:p>
        </p:txBody>
      </p:sp>
      <p:sp>
        <p:nvSpPr>
          <p:cNvPr id="43020" name="Text Box 12">
            <a:extLst>
              <a:ext uri="{FF2B5EF4-FFF2-40B4-BE49-F238E27FC236}">
                <a16:creationId xmlns:a16="http://schemas.microsoft.com/office/drawing/2014/main" id="{BF16C72F-4613-4F00-BE4F-FEC401495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6576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3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67" grpId="0"/>
      <p:bldP spid="233568" grpId="0"/>
      <p:bldP spid="14471" grpId="0"/>
      <p:bldP spid="2" grpId="0"/>
      <p:bldP spid="3" grpId="0"/>
      <p:bldP spid="430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70" name="Rectangle 98">
            <a:extLst>
              <a:ext uri="{FF2B5EF4-FFF2-40B4-BE49-F238E27FC236}">
                <a16:creationId xmlns:a16="http://schemas.microsoft.com/office/drawing/2014/main" id="{8DD548F4-EEF1-4FC2-8A9D-3A93466B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267201"/>
            <a:ext cx="59436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mét vải cắt được số mảnh là: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: 8 = 4 (mảnh)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Đáp số: 4 mảnh</a:t>
            </a:r>
          </a:p>
        </p:txBody>
      </p:sp>
      <p:sp>
        <p:nvSpPr>
          <p:cNvPr id="233588" name="Text Box 116">
            <a:extLst>
              <a:ext uri="{FF2B5EF4-FFF2-40B4-BE49-F238E27FC236}">
                <a16:creationId xmlns:a16="http://schemas.microsoft.com/office/drawing/2014/main" id="{FA46D2D6-D4A6-4319-8619-04FB83CE4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3276600"/>
            <a:ext cx="1731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.VnTime" panose="020B7200000000000000" pitchFamily="34" charset="0"/>
              </a:rPr>
              <a:t>Tãm t¾t:</a:t>
            </a:r>
          </a:p>
        </p:txBody>
      </p:sp>
      <p:sp>
        <p:nvSpPr>
          <p:cNvPr id="233589" name="Text Box 117">
            <a:extLst>
              <a:ext uri="{FF2B5EF4-FFF2-40B4-BE49-F238E27FC236}">
                <a16:creationId xmlns:a16="http://schemas.microsoft.com/office/drawing/2014/main" id="{F24FEBAF-40B0-4968-BD78-F6E6079C0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810000"/>
            <a:ext cx="3357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8m    : 1 m¶nh</a:t>
            </a:r>
          </a:p>
        </p:txBody>
      </p:sp>
      <p:sp>
        <p:nvSpPr>
          <p:cNvPr id="233592" name="Text Box 120">
            <a:extLst>
              <a:ext uri="{FF2B5EF4-FFF2-40B4-BE49-F238E27FC236}">
                <a16:creationId xmlns:a16="http://schemas.microsoft.com/office/drawing/2014/main" id="{887A354A-0FFB-4873-A979-C9871EDE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304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32 m :… m¶nh?</a:t>
            </a:r>
          </a:p>
        </p:txBody>
      </p:sp>
      <p:sp>
        <p:nvSpPr>
          <p:cNvPr id="12294" name="Text Box 106">
            <a:extLst>
              <a:ext uri="{FF2B5EF4-FFF2-40B4-BE49-F238E27FC236}">
                <a16:creationId xmlns:a16="http://schemas.microsoft.com/office/drawing/2014/main" id="{7632906B-B811-4588-A504-709C8B56E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 Bài 4: Mét tÊm v¶i dµi 32m ®­îc c¾t thµnh c¸c m¶nh, mçi m¶nh dµi 8m. Hái c¾t ®­îc thµnh mÊy m¶nh v¶i?</a:t>
            </a:r>
          </a:p>
        </p:txBody>
      </p:sp>
      <p:sp>
        <p:nvSpPr>
          <p:cNvPr id="12295" name="Text Box 34">
            <a:extLst>
              <a:ext uri="{FF2B5EF4-FFF2-40B4-BE49-F238E27FC236}">
                <a16:creationId xmlns:a16="http://schemas.microsoft.com/office/drawing/2014/main" id="{F57D58B2-B411-48FB-8114-0216E61A5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031FB8D4-AC87-4B03-9E6E-AECE702B3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7338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3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23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23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70" grpId="0"/>
      <p:bldP spid="233588" grpId="0"/>
      <p:bldP spid="233589" grpId="0"/>
      <p:bldP spid="233592" grpId="0"/>
      <p:bldP spid="164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hlinkClick r:id="rId2" action="ppaction://hlinkfile"/>
            <a:extLst>
              <a:ext uri="{FF2B5EF4-FFF2-40B4-BE49-F238E27FC236}">
                <a16:creationId xmlns:a16="http://schemas.microsoft.com/office/drawing/2014/main" id="{45FB255D-F532-4030-AE2B-F9F5CB5EC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2954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grpSp>
        <p:nvGrpSpPr>
          <p:cNvPr id="13315" name="Group 6">
            <a:extLst>
              <a:ext uri="{FF2B5EF4-FFF2-40B4-BE49-F238E27FC236}">
                <a16:creationId xmlns:a16="http://schemas.microsoft.com/office/drawing/2014/main" id="{3D3AC27A-7F0A-4225-AD12-948C7C17C878}"/>
              </a:ext>
            </a:extLst>
          </p:cNvPr>
          <p:cNvGrpSpPr>
            <a:grpSpLocks/>
          </p:cNvGrpSpPr>
          <p:nvPr/>
        </p:nvGrpSpPr>
        <p:grpSpPr bwMode="auto">
          <a:xfrm rot="21477275">
            <a:off x="1295400" y="5175250"/>
            <a:ext cx="1449388" cy="1682750"/>
            <a:chOff x="17" y="2256"/>
            <a:chExt cx="1829" cy="2064"/>
          </a:xfrm>
        </p:grpSpPr>
        <p:grpSp>
          <p:nvGrpSpPr>
            <p:cNvPr id="13358" name="Group 7">
              <a:extLst>
                <a:ext uri="{FF2B5EF4-FFF2-40B4-BE49-F238E27FC236}">
                  <a16:creationId xmlns:a16="http://schemas.microsoft.com/office/drawing/2014/main" id="{74FDC988-3017-483B-B736-78E3C4442A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" y="3416"/>
              <a:ext cx="1829" cy="904"/>
              <a:chOff x="17" y="3416"/>
              <a:chExt cx="1829" cy="904"/>
            </a:xfrm>
          </p:grpSpPr>
          <p:sp>
            <p:nvSpPr>
              <p:cNvPr id="13366" name="Freeform 8">
                <a:extLst>
                  <a:ext uri="{FF2B5EF4-FFF2-40B4-BE49-F238E27FC236}">
                    <a16:creationId xmlns:a16="http://schemas.microsoft.com/office/drawing/2014/main" id="{39F3C846-2502-4F10-8365-442C35946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3776"/>
                <a:ext cx="668" cy="393"/>
              </a:xfrm>
              <a:custGeom>
                <a:avLst/>
                <a:gdLst>
                  <a:gd name="T0" fmla="*/ 0 w 1336"/>
                  <a:gd name="T1" fmla="*/ 0 h 1572"/>
                  <a:gd name="T2" fmla="*/ 1 w 1336"/>
                  <a:gd name="T3" fmla="*/ 0 h 1572"/>
                  <a:gd name="T4" fmla="*/ 1 w 1336"/>
                  <a:gd name="T5" fmla="*/ 0 h 1572"/>
                  <a:gd name="T6" fmla="*/ 1 w 1336"/>
                  <a:gd name="T7" fmla="*/ 0 h 1572"/>
                  <a:gd name="T8" fmla="*/ 1 w 1336"/>
                  <a:gd name="T9" fmla="*/ 0 h 1572"/>
                  <a:gd name="T10" fmla="*/ 2 w 1336"/>
                  <a:gd name="T11" fmla="*/ 0 h 1572"/>
                  <a:gd name="T12" fmla="*/ 2 w 1336"/>
                  <a:gd name="T13" fmla="*/ 0 h 1572"/>
                  <a:gd name="T14" fmla="*/ 3 w 1336"/>
                  <a:gd name="T15" fmla="*/ 0 h 1572"/>
                  <a:gd name="T16" fmla="*/ 3 w 1336"/>
                  <a:gd name="T17" fmla="*/ 0 h 1572"/>
                  <a:gd name="T18" fmla="*/ 4 w 1336"/>
                  <a:gd name="T19" fmla="*/ 0 h 1572"/>
                  <a:gd name="T20" fmla="*/ 5 w 1336"/>
                  <a:gd name="T21" fmla="*/ 0 h 1572"/>
                  <a:gd name="T22" fmla="*/ 5 w 1336"/>
                  <a:gd name="T23" fmla="*/ 0 h 1572"/>
                  <a:gd name="T24" fmla="*/ 6 w 1336"/>
                  <a:gd name="T25" fmla="*/ 0 h 1572"/>
                  <a:gd name="T26" fmla="*/ 7 w 1336"/>
                  <a:gd name="T27" fmla="*/ 0 h 1572"/>
                  <a:gd name="T28" fmla="*/ 9 w 1336"/>
                  <a:gd name="T29" fmla="*/ 0 h 1572"/>
                  <a:gd name="T30" fmla="*/ 10 w 1336"/>
                  <a:gd name="T31" fmla="*/ 0 h 1572"/>
                  <a:gd name="T32" fmla="*/ 11 w 1336"/>
                  <a:gd name="T33" fmla="*/ 0 h 1572"/>
                  <a:gd name="T34" fmla="*/ 11 w 1336"/>
                  <a:gd name="T35" fmla="*/ 0 h 1572"/>
                  <a:gd name="T36" fmla="*/ 10 w 1336"/>
                  <a:gd name="T37" fmla="*/ 0 h 1572"/>
                  <a:gd name="T38" fmla="*/ 9 w 1336"/>
                  <a:gd name="T39" fmla="*/ 0 h 1572"/>
                  <a:gd name="T40" fmla="*/ 8 w 1336"/>
                  <a:gd name="T41" fmla="*/ 0 h 1572"/>
                  <a:gd name="T42" fmla="*/ 7 w 1336"/>
                  <a:gd name="T43" fmla="*/ 0 h 1572"/>
                  <a:gd name="T44" fmla="*/ 6 w 1336"/>
                  <a:gd name="T45" fmla="*/ 0 h 1572"/>
                  <a:gd name="T46" fmla="*/ 5 w 1336"/>
                  <a:gd name="T47" fmla="*/ 0 h 1572"/>
                  <a:gd name="T48" fmla="*/ 5 w 1336"/>
                  <a:gd name="T49" fmla="*/ 0 h 1572"/>
                  <a:gd name="T50" fmla="*/ 4 w 1336"/>
                  <a:gd name="T51" fmla="*/ 0 h 1572"/>
                  <a:gd name="T52" fmla="*/ 3 w 1336"/>
                  <a:gd name="T53" fmla="*/ 0 h 1572"/>
                  <a:gd name="T54" fmla="*/ 3 w 1336"/>
                  <a:gd name="T55" fmla="*/ 0 h 1572"/>
                  <a:gd name="T56" fmla="*/ 2 w 1336"/>
                  <a:gd name="T57" fmla="*/ 0 h 1572"/>
                  <a:gd name="T58" fmla="*/ 2 w 1336"/>
                  <a:gd name="T59" fmla="*/ 0 h 1572"/>
                  <a:gd name="T60" fmla="*/ 2 w 1336"/>
                  <a:gd name="T61" fmla="*/ 0 h 1572"/>
                  <a:gd name="T62" fmla="*/ 1 w 1336"/>
                  <a:gd name="T63" fmla="*/ 0 h 1572"/>
                  <a:gd name="T64" fmla="*/ 1 w 1336"/>
                  <a:gd name="T65" fmla="*/ 0 h 1572"/>
                  <a:gd name="T66" fmla="*/ 1 w 1336"/>
                  <a:gd name="T67" fmla="*/ 0 h 1572"/>
                  <a:gd name="T68" fmla="*/ 0 w 1336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6"/>
                  <a:gd name="T106" fmla="*/ 0 h 1572"/>
                  <a:gd name="T107" fmla="*/ 1336 w 1336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6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7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2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8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7" y="1448"/>
                    </a:lnTo>
                    <a:lnTo>
                      <a:pt x="939" y="1501"/>
                    </a:lnTo>
                    <a:lnTo>
                      <a:pt x="1067" y="1540"/>
                    </a:lnTo>
                    <a:lnTo>
                      <a:pt x="1201" y="1564"/>
                    </a:lnTo>
                    <a:lnTo>
                      <a:pt x="1336" y="1572"/>
                    </a:lnTo>
                    <a:lnTo>
                      <a:pt x="1336" y="1464"/>
                    </a:lnTo>
                    <a:lnTo>
                      <a:pt x="1209" y="1455"/>
                    </a:lnTo>
                    <a:lnTo>
                      <a:pt x="1085" y="1435"/>
                    </a:lnTo>
                    <a:lnTo>
                      <a:pt x="966" y="1398"/>
                    </a:lnTo>
                    <a:lnTo>
                      <a:pt x="852" y="1348"/>
                    </a:lnTo>
                    <a:lnTo>
                      <a:pt x="743" y="1286"/>
                    </a:lnTo>
                    <a:lnTo>
                      <a:pt x="641" y="1215"/>
                    </a:lnTo>
                    <a:lnTo>
                      <a:pt x="544" y="1130"/>
                    </a:lnTo>
                    <a:lnTo>
                      <a:pt x="456" y="1036"/>
                    </a:lnTo>
                    <a:lnTo>
                      <a:pt x="376" y="931"/>
                    </a:lnTo>
                    <a:lnTo>
                      <a:pt x="304" y="818"/>
                    </a:lnTo>
                    <a:lnTo>
                      <a:pt x="243" y="698"/>
                    </a:lnTo>
                    <a:lnTo>
                      <a:pt x="190" y="571"/>
                    </a:lnTo>
                    <a:lnTo>
                      <a:pt x="148" y="436"/>
                    </a:lnTo>
                    <a:lnTo>
                      <a:pt x="117" y="297"/>
                    </a:lnTo>
                    <a:lnTo>
                      <a:pt x="98" y="150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67" name="Freeform 9">
                <a:extLst>
                  <a:ext uri="{FF2B5EF4-FFF2-40B4-BE49-F238E27FC236}">
                    <a16:creationId xmlns:a16="http://schemas.microsoft.com/office/drawing/2014/main" id="{734CBABF-AC05-45F1-8F9B-272AECEF5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3776"/>
                <a:ext cx="587" cy="346"/>
              </a:xfrm>
              <a:custGeom>
                <a:avLst/>
                <a:gdLst>
                  <a:gd name="T0" fmla="*/ 9 w 1174"/>
                  <a:gd name="T1" fmla="*/ 0 h 1383"/>
                  <a:gd name="T2" fmla="*/ 9 w 1174"/>
                  <a:gd name="T3" fmla="*/ 0 h 1383"/>
                  <a:gd name="T4" fmla="*/ 7 w 1174"/>
                  <a:gd name="T5" fmla="*/ 0 h 1383"/>
                  <a:gd name="T6" fmla="*/ 7 w 1174"/>
                  <a:gd name="T7" fmla="*/ 0 h 1383"/>
                  <a:gd name="T8" fmla="*/ 6 w 1174"/>
                  <a:gd name="T9" fmla="*/ 0 h 1383"/>
                  <a:gd name="T10" fmla="*/ 5 w 1174"/>
                  <a:gd name="T11" fmla="*/ 0 h 1383"/>
                  <a:gd name="T12" fmla="*/ 5 w 1174"/>
                  <a:gd name="T13" fmla="*/ 0 h 1383"/>
                  <a:gd name="T14" fmla="*/ 4 w 1174"/>
                  <a:gd name="T15" fmla="*/ 0 h 1383"/>
                  <a:gd name="T16" fmla="*/ 3 w 1174"/>
                  <a:gd name="T17" fmla="*/ 0 h 1383"/>
                  <a:gd name="T18" fmla="*/ 3 w 1174"/>
                  <a:gd name="T19" fmla="*/ 0 h 1383"/>
                  <a:gd name="T20" fmla="*/ 3 w 1174"/>
                  <a:gd name="T21" fmla="*/ 0 h 1383"/>
                  <a:gd name="T22" fmla="*/ 2 w 1174"/>
                  <a:gd name="T23" fmla="*/ 0 h 1383"/>
                  <a:gd name="T24" fmla="*/ 1 w 1174"/>
                  <a:gd name="T25" fmla="*/ 0 h 1383"/>
                  <a:gd name="T26" fmla="*/ 1 w 1174"/>
                  <a:gd name="T27" fmla="*/ 0 h 1383"/>
                  <a:gd name="T28" fmla="*/ 1 w 1174"/>
                  <a:gd name="T29" fmla="*/ 0 h 1383"/>
                  <a:gd name="T30" fmla="*/ 1 w 1174"/>
                  <a:gd name="T31" fmla="*/ 0 h 1383"/>
                  <a:gd name="T32" fmla="*/ 1 w 1174"/>
                  <a:gd name="T33" fmla="*/ 0 h 1383"/>
                  <a:gd name="T34" fmla="*/ 0 w 1174"/>
                  <a:gd name="T35" fmla="*/ 0 h 1383"/>
                  <a:gd name="T36" fmla="*/ 1 w 1174"/>
                  <a:gd name="T37" fmla="*/ 0 h 1383"/>
                  <a:gd name="T38" fmla="*/ 1 w 1174"/>
                  <a:gd name="T39" fmla="*/ 0 h 1383"/>
                  <a:gd name="T40" fmla="*/ 1 w 1174"/>
                  <a:gd name="T41" fmla="*/ 0 h 1383"/>
                  <a:gd name="T42" fmla="*/ 1 w 1174"/>
                  <a:gd name="T43" fmla="*/ 0 h 1383"/>
                  <a:gd name="T44" fmla="*/ 1 w 1174"/>
                  <a:gd name="T45" fmla="*/ 0 h 1383"/>
                  <a:gd name="T46" fmla="*/ 2 w 1174"/>
                  <a:gd name="T47" fmla="*/ 0 h 1383"/>
                  <a:gd name="T48" fmla="*/ 3 w 1174"/>
                  <a:gd name="T49" fmla="*/ 0 h 1383"/>
                  <a:gd name="T50" fmla="*/ 3 w 1174"/>
                  <a:gd name="T51" fmla="*/ 0 h 1383"/>
                  <a:gd name="T52" fmla="*/ 3 w 1174"/>
                  <a:gd name="T53" fmla="*/ 0 h 1383"/>
                  <a:gd name="T54" fmla="*/ 5 w 1174"/>
                  <a:gd name="T55" fmla="*/ 0 h 1383"/>
                  <a:gd name="T56" fmla="*/ 5 w 1174"/>
                  <a:gd name="T57" fmla="*/ 0 h 1383"/>
                  <a:gd name="T58" fmla="*/ 6 w 1174"/>
                  <a:gd name="T59" fmla="*/ 0 h 1383"/>
                  <a:gd name="T60" fmla="*/ 6 w 1174"/>
                  <a:gd name="T61" fmla="*/ 0 h 1383"/>
                  <a:gd name="T62" fmla="*/ 7 w 1174"/>
                  <a:gd name="T63" fmla="*/ 0 h 1383"/>
                  <a:gd name="T64" fmla="*/ 9 w 1174"/>
                  <a:gd name="T65" fmla="*/ 0 h 1383"/>
                  <a:gd name="T66" fmla="*/ 9 w 1174"/>
                  <a:gd name="T67" fmla="*/ 0 h 1383"/>
                  <a:gd name="T68" fmla="*/ 9 w 1174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4"/>
                  <a:gd name="T106" fmla="*/ 0 h 1383"/>
                  <a:gd name="T107" fmla="*/ 1174 w 1174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4" h="1383">
                    <a:moveTo>
                      <a:pt x="1174" y="1275"/>
                    </a:moveTo>
                    <a:lnTo>
                      <a:pt x="1064" y="1269"/>
                    </a:lnTo>
                    <a:lnTo>
                      <a:pt x="956" y="1250"/>
                    </a:lnTo>
                    <a:lnTo>
                      <a:pt x="853" y="1220"/>
                    </a:lnTo>
                    <a:lnTo>
                      <a:pt x="753" y="1175"/>
                    </a:lnTo>
                    <a:lnTo>
                      <a:pt x="659" y="1121"/>
                    </a:lnTo>
                    <a:lnTo>
                      <a:pt x="569" y="1060"/>
                    </a:lnTo>
                    <a:lnTo>
                      <a:pt x="484" y="985"/>
                    </a:lnTo>
                    <a:lnTo>
                      <a:pt x="408" y="903"/>
                    </a:lnTo>
                    <a:lnTo>
                      <a:pt x="339" y="814"/>
                    </a:lnTo>
                    <a:lnTo>
                      <a:pt x="276" y="714"/>
                    </a:lnTo>
                    <a:lnTo>
                      <a:pt x="223" y="611"/>
                    </a:lnTo>
                    <a:lnTo>
                      <a:pt x="177" y="499"/>
                    </a:lnTo>
                    <a:lnTo>
                      <a:pt x="139" y="382"/>
                    </a:lnTo>
                    <a:lnTo>
                      <a:pt x="113" y="259"/>
                    </a:lnTo>
                    <a:lnTo>
                      <a:pt x="97" y="13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41"/>
                    </a:lnTo>
                    <a:lnTo>
                      <a:pt x="24" y="278"/>
                    </a:lnTo>
                    <a:lnTo>
                      <a:pt x="52" y="411"/>
                    </a:lnTo>
                    <a:lnTo>
                      <a:pt x="92" y="540"/>
                    </a:lnTo>
                    <a:lnTo>
                      <a:pt x="141" y="661"/>
                    </a:lnTo>
                    <a:lnTo>
                      <a:pt x="200" y="775"/>
                    </a:lnTo>
                    <a:lnTo>
                      <a:pt x="269" y="881"/>
                    </a:lnTo>
                    <a:lnTo>
                      <a:pt x="344" y="979"/>
                    </a:lnTo>
                    <a:lnTo>
                      <a:pt x="427" y="1068"/>
                    </a:lnTo>
                    <a:lnTo>
                      <a:pt x="517" y="1149"/>
                    </a:lnTo>
                    <a:lnTo>
                      <a:pt x="615" y="1217"/>
                    </a:lnTo>
                    <a:lnTo>
                      <a:pt x="718" y="1275"/>
                    </a:lnTo>
                    <a:lnTo>
                      <a:pt x="826" y="1322"/>
                    </a:lnTo>
                    <a:lnTo>
                      <a:pt x="940" y="1354"/>
                    </a:lnTo>
                    <a:lnTo>
                      <a:pt x="1056" y="1377"/>
                    </a:lnTo>
                    <a:lnTo>
                      <a:pt x="1174" y="1383"/>
                    </a:lnTo>
                    <a:lnTo>
                      <a:pt x="1174" y="127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68" name="Freeform 10">
                <a:extLst>
                  <a:ext uri="{FF2B5EF4-FFF2-40B4-BE49-F238E27FC236}">
                    <a16:creationId xmlns:a16="http://schemas.microsoft.com/office/drawing/2014/main" id="{0A7E31F8-0207-49F2-9C72-4AADAA804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3776"/>
                <a:ext cx="506" cy="299"/>
              </a:xfrm>
              <a:custGeom>
                <a:avLst/>
                <a:gdLst>
                  <a:gd name="T0" fmla="*/ 8 w 1012"/>
                  <a:gd name="T1" fmla="*/ 0 h 1193"/>
                  <a:gd name="T2" fmla="*/ 8 w 1012"/>
                  <a:gd name="T3" fmla="*/ 0 h 1193"/>
                  <a:gd name="T4" fmla="*/ 7 w 1012"/>
                  <a:gd name="T5" fmla="*/ 0 h 1193"/>
                  <a:gd name="T6" fmla="*/ 6 w 1012"/>
                  <a:gd name="T7" fmla="*/ 0 h 1193"/>
                  <a:gd name="T8" fmla="*/ 6 w 1012"/>
                  <a:gd name="T9" fmla="*/ 0 h 1193"/>
                  <a:gd name="T10" fmla="*/ 5 w 1012"/>
                  <a:gd name="T11" fmla="*/ 0 h 1193"/>
                  <a:gd name="T12" fmla="*/ 4 w 1012"/>
                  <a:gd name="T13" fmla="*/ 0 h 1193"/>
                  <a:gd name="T14" fmla="*/ 4 w 1012"/>
                  <a:gd name="T15" fmla="*/ 0 h 1193"/>
                  <a:gd name="T16" fmla="*/ 3 w 1012"/>
                  <a:gd name="T17" fmla="*/ 0 h 1193"/>
                  <a:gd name="T18" fmla="*/ 3 w 1012"/>
                  <a:gd name="T19" fmla="*/ 0 h 1193"/>
                  <a:gd name="T20" fmla="*/ 2 w 1012"/>
                  <a:gd name="T21" fmla="*/ 0 h 1193"/>
                  <a:gd name="T22" fmla="*/ 2 w 1012"/>
                  <a:gd name="T23" fmla="*/ 0 h 1193"/>
                  <a:gd name="T24" fmla="*/ 2 w 1012"/>
                  <a:gd name="T25" fmla="*/ 0 h 1193"/>
                  <a:gd name="T26" fmla="*/ 2 w 1012"/>
                  <a:gd name="T27" fmla="*/ 0 h 1193"/>
                  <a:gd name="T28" fmla="*/ 1 w 1012"/>
                  <a:gd name="T29" fmla="*/ 0 h 1193"/>
                  <a:gd name="T30" fmla="*/ 1 w 1012"/>
                  <a:gd name="T31" fmla="*/ 0 h 1193"/>
                  <a:gd name="T32" fmla="*/ 1 w 1012"/>
                  <a:gd name="T33" fmla="*/ 0 h 1193"/>
                  <a:gd name="T34" fmla="*/ 0 w 1012"/>
                  <a:gd name="T35" fmla="*/ 0 h 1193"/>
                  <a:gd name="T36" fmla="*/ 1 w 1012"/>
                  <a:gd name="T37" fmla="*/ 0 h 1193"/>
                  <a:gd name="T38" fmla="*/ 1 w 1012"/>
                  <a:gd name="T39" fmla="*/ 0 h 1193"/>
                  <a:gd name="T40" fmla="*/ 1 w 1012"/>
                  <a:gd name="T41" fmla="*/ 0 h 1193"/>
                  <a:gd name="T42" fmla="*/ 1 w 1012"/>
                  <a:gd name="T43" fmla="*/ 0 h 1193"/>
                  <a:gd name="T44" fmla="*/ 1 w 1012"/>
                  <a:gd name="T45" fmla="*/ 0 h 1193"/>
                  <a:gd name="T46" fmla="*/ 2 w 1012"/>
                  <a:gd name="T47" fmla="*/ 0 h 1193"/>
                  <a:gd name="T48" fmla="*/ 2 w 1012"/>
                  <a:gd name="T49" fmla="*/ 0 h 1193"/>
                  <a:gd name="T50" fmla="*/ 3 w 1012"/>
                  <a:gd name="T51" fmla="*/ 0 h 1193"/>
                  <a:gd name="T52" fmla="*/ 3 w 1012"/>
                  <a:gd name="T53" fmla="*/ 0 h 1193"/>
                  <a:gd name="T54" fmla="*/ 4 w 1012"/>
                  <a:gd name="T55" fmla="*/ 0 h 1193"/>
                  <a:gd name="T56" fmla="*/ 5 w 1012"/>
                  <a:gd name="T57" fmla="*/ 0 h 1193"/>
                  <a:gd name="T58" fmla="*/ 5 w 1012"/>
                  <a:gd name="T59" fmla="*/ 0 h 1193"/>
                  <a:gd name="T60" fmla="*/ 6 w 1012"/>
                  <a:gd name="T61" fmla="*/ 0 h 1193"/>
                  <a:gd name="T62" fmla="*/ 7 w 1012"/>
                  <a:gd name="T63" fmla="*/ 0 h 1193"/>
                  <a:gd name="T64" fmla="*/ 8 w 1012"/>
                  <a:gd name="T65" fmla="*/ 0 h 1193"/>
                  <a:gd name="T66" fmla="*/ 8 w 1012"/>
                  <a:gd name="T67" fmla="*/ 0 h 1193"/>
                  <a:gd name="T68" fmla="*/ 8 w 1012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2"/>
                  <a:gd name="T106" fmla="*/ 0 h 1193"/>
                  <a:gd name="T107" fmla="*/ 1012 w 1012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2" h="1193">
                    <a:moveTo>
                      <a:pt x="1012" y="1085"/>
                    </a:moveTo>
                    <a:lnTo>
                      <a:pt x="918" y="1078"/>
                    </a:lnTo>
                    <a:lnTo>
                      <a:pt x="827" y="1065"/>
                    </a:lnTo>
                    <a:lnTo>
                      <a:pt x="738" y="1037"/>
                    </a:lnTo>
                    <a:lnTo>
                      <a:pt x="654" y="1000"/>
                    </a:lnTo>
                    <a:lnTo>
                      <a:pt x="574" y="954"/>
                    </a:lnTo>
                    <a:lnTo>
                      <a:pt x="498" y="899"/>
                    </a:lnTo>
                    <a:lnTo>
                      <a:pt x="426" y="838"/>
                    </a:lnTo>
                    <a:lnTo>
                      <a:pt x="362" y="767"/>
                    </a:lnTo>
                    <a:lnTo>
                      <a:pt x="302" y="692"/>
                    </a:lnTo>
                    <a:lnTo>
                      <a:pt x="249" y="607"/>
                    </a:lnTo>
                    <a:lnTo>
                      <a:pt x="203" y="518"/>
                    </a:lnTo>
                    <a:lnTo>
                      <a:pt x="164" y="423"/>
                    </a:lnTo>
                    <a:lnTo>
                      <a:pt x="132" y="322"/>
                    </a:lnTo>
                    <a:lnTo>
                      <a:pt x="109" y="220"/>
                    </a:lnTo>
                    <a:lnTo>
                      <a:pt x="97" y="112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22"/>
                    </a:lnTo>
                    <a:lnTo>
                      <a:pt x="20" y="239"/>
                    </a:lnTo>
                    <a:lnTo>
                      <a:pt x="46" y="355"/>
                    </a:lnTo>
                    <a:lnTo>
                      <a:pt x="79" y="465"/>
                    </a:lnTo>
                    <a:lnTo>
                      <a:pt x="122" y="569"/>
                    </a:lnTo>
                    <a:lnTo>
                      <a:pt x="173" y="668"/>
                    </a:lnTo>
                    <a:lnTo>
                      <a:pt x="231" y="758"/>
                    </a:lnTo>
                    <a:lnTo>
                      <a:pt x="296" y="844"/>
                    </a:lnTo>
                    <a:lnTo>
                      <a:pt x="368" y="920"/>
                    </a:lnTo>
                    <a:lnTo>
                      <a:pt x="447" y="989"/>
                    </a:lnTo>
                    <a:lnTo>
                      <a:pt x="530" y="1049"/>
                    </a:lnTo>
                    <a:lnTo>
                      <a:pt x="619" y="1100"/>
                    </a:lnTo>
                    <a:lnTo>
                      <a:pt x="711" y="1139"/>
                    </a:lnTo>
                    <a:lnTo>
                      <a:pt x="811" y="1169"/>
                    </a:lnTo>
                    <a:lnTo>
                      <a:pt x="910" y="1187"/>
                    </a:lnTo>
                    <a:lnTo>
                      <a:pt x="1012" y="1193"/>
                    </a:lnTo>
                    <a:lnTo>
                      <a:pt x="1012" y="108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69" name="Freeform 11">
                <a:extLst>
                  <a:ext uri="{FF2B5EF4-FFF2-40B4-BE49-F238E27FC236}">
                    <a16:creationId xmlns:a16="http://schemas.microsoft.com/office/drawing/2014/main" id="{00E04066-9781-45E0-BF81-BC50C0B5C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" y="3639"/>
                <a:ext cx="636" cy="374"/>
              </a:xfrm>
              <a:custGeom>
                <a:avLst/>
                <a:gdLst>
                  <a:gd name="T0" fmla="*/ 10 w 1271"/>
                  <a:gd name="T1" fmla="*/ 0 h 1495"/>
                  <a:gd name="T2" fmla="*/ 10 w 1271"/>
                  <a:gd name="T3" fmla="*/ 0 h 1495"/>
                  <a:gd name="T4" fmla="*/ 9 w 1271"/>
                  <a:gd name="T5" fmla="*/ 0 h 1495"/>
                  <a:gd name="T6" fmla="*/ 8 w 1271"/>
                  <a:gd name="T7" fmla="*/ 0 h 1495"/>
                  <a:gd name="T8" fmla="*/ 7 w 1271"/>
                  <a:gd name="T9" fmla="*/ 0 h 1495"/>
                  <a:gd name="T10" fmla="*/ 7 w 1271"/>
                  <a:gd name="T11" fmla="*/ 0 h 1495"/>
                  <a:gd name="T12" fmla="*/ 6 w 1271"/>
                  <a:gd name="T13" fmla="*/ 0 h 1495"/>
                  <a:gd name="T14" fmla="*/ 6 w 1271"/>
                  <a:gd name="T15" fmla="*/ 0 h 1495"/>
                  <a:gd name="T16" fmla="*/ 5 w 1271"/>
                  <a:gd name="T17" fmla="*/ 0 h 1495"/>
                  <a:gd name="T18" fmla="*/ 4 w 1271"/>
                  <a:gd name="T19" fmla="*/ 0 h 1495"/>
                  <a:gd name="T20" fmla="*/ 4 w 1271"/>
                  <a:gd name="T21" fmla="*/ 0 h 1495"/>
                  <a:gd name="T22" fmla="*/ 4 w 1271"/>
                  <a:gd name="T23" fmla="*/ 0 h 1495"/>
                  <a:gd name="T24" fmla="*/ 3 w 1271"/>
                  <a:gd name="T25" fmla="*/ 0 h 1495"/>
                  <a:gd name="T26" fmla="*/ 3 w 1271"/>
                  <a:gd name="T27" fmla="*/ 0 h 1495"/>
                  <a:gd name="T28" fmla="*/ 3 w 1271"/>
                  <a:gd name="T29" fmla="*/ 0 h 1495"/>
                  <a:gd name="T30" fmla="*/ 3 w 1271"/>
                  <a:gd name="T31" fmla="*/ 0 h 1495"/>
                  <a:gd name="T32" fmla="*/ 3 w 1271"/>
                  <a:gd name="T33" fmla="*/ 0 h 1495"/>
                  <a:gd name="T34" fmla="*/ 0 w 1271"/>
                  <a:gd name="T35" fmla="*/ 0 h 1495"/>
                  <a:gd name="T36" fmla="*/ 1 w 1271"/>
                  <a:gd name="T37" fmla="*/ 0 h 1495"/>
                  <a:gd name="T38" fmla="*/ 1 w 1271"/>
                  <a:gd name="T39" fmla="*/ 0 h 1495"/>
                  <a:gd name="T40" fmla="*/ 1 w 1271"/>
                  <a:gd name="T41" fmla="*/ 0 h 1495"/>
                  <a:gd name="T42" fmla="*/ 1 w 1271"/>
                  <a:gd name="T43" fmla="*/ 0 h 1495"/>
                  <a:gd name="T44" fmla="*/ 2 w 1271"/>
                  <a:gd name="T45" fmla="*/ 0 h 1495"/>
                  <a:gd name="T46" fmla="*/ 2 w 1271"/>
                  <a:gd name="T47" fmla="*/ 0 h 1495"/>
                  <a:gd name="T48" fmla="*/ 3 w 1271"/>
                  <a:gd name="T49" fmla="*/ 0 h 1495"/>
                  <a:gd name="T50" fmla="*/ 3 w 1271"/>
                  <a:gd name="T51" fmla="*/ 0 h 1495"/>
                  <a:gd name="T52" fmla="*/ 4 w 1271"/>
                  <a:gd name="T53" fmla="*/ 0 h 1495"/>
                  <a:gd name="T54" fmla="*/ 5 w 1271"/>
                  <a:gd name="T55" fmla="*/ 0 h 1495"/>
                  <a:gd name="T56" fmla="*/ 6 w 1271"/>
                  <a:gd name="T57" fmla="*/ 0 h 1495"/>
                  <a:gd name="T58" fmla="*/ 7 w 1271"/>
                  <a:gd name="T59" fmla="*/ 0 h 1495"/>
                  <a:gd name="T60" fmla="*/ 7 w 1271"/>
                  <a:gd name="T61" fmla="*/ 0 h 1495"/>
                  <a:gd name="T62" fmla="*/ 8 w 1271"/>
                  <a:gd name="T63" fmla="*/ 0 h 1495"/>
                  <a:gd name="T64" fmla="*/ 9 w 1271"/>
                  <a:gd name="T65" fmla="*/ 0 h 1495"/>
                  <a:gd name="T66" fmla="*/ 10 w 1271"/>
                  <a:gd name="T67" fmla="*/ 0 h 1495"/>
                  <a:gd name="T68" fmla="*/ 10 w 1271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1"/>
                  <a:gd name="T106" fmla="*/ 0 h 1495"/>
                  <a:gd name="T107" fmla="*/ 1271 w 1271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1" h="1495">
                    <a:moveTo>
                      <a:pt x="1271" y="1163"/>
                    </a:moveTo>
                    <a:lnTo>
                      <a:pt x="1168" y="1159"/>
                    </a:lnTo>
                    <a:lnTo>
                      <a:pt x="1071" y="1141"/>
                    </a:lnTo>
                    <a:lnTo>
                      <a:pt x="975" y="1112"/>
                    </a:lnTo>
                    <a:lnTo>
                      <a:pt x="888" y="1073"/>
                    </a:lnTo>
                    <a:lnTo>
                      <a:pt x="800" y="1023"/>
                    </a:lnTo>
                    <a:lnTo>
                      <a:pt x="716" y="965"/>
                    </a:lnTo>
                    <a:lnTo>
                      <a:pt x="642" y="898"/>
                    </a:lnTo>
                    <a:lnTo>
                      <a:pt x="571" y="822"/>
                    </a:lnTo>
                    <a:lnTo>
                      <a:pt x="508" y="742"/>
                    </a:lnTo>
                    <a:lnTo>
                      <a:pt x="451" y="650"/>
                    </a:lnTo>
                    <a:lnTo>
                      <a:pt x="401" y="554"/>
                    </a:lnTo>
                    <a:lnTo>
                      <a:pt x="359" y="453"/>
                    </a:lnTo>
                    <a:lnTo>
                      <a:pt x="326" y="346"/>
                    </a:lnTo>
                    <a:lnTo>
                      <a:pt x="302" y="236"/>
                    </a:lnTo>
                    <a:lnTo>
                      <a:pt x="287" y="119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6" y="152"/>
                    </a:lnTo>
                    <a:lnTo>
                      <a:pt x="27" y="301"/>
                    </a:lnTo>
                    <a:lnTo>
                      <a:pt x="57" y="442"/>
                    </a:lnTo>
                    <a:lnTo>
                      <a:pt x="101" y="582"/>
                    </a:lnTo>
                    <a:lnTo>
                      <a:pt x="153" y="710"/>
                    </a:lnTo>
                    <a:lnTo>
                      <a:pt x="218" y="835"/>
                    </a:lnTo>
                    <a:lnTo>
                      <a:pt x="291" y="948"/>
                    </a:lnTo>
                    <a:lnTo>
                      <a:pt x="372" y="1056"/>
                    </a:lnTo>
                    <a:lnTo>
                      <a:pt x="462" y="1154"/>
                    </a:lnTo>
                    <a:lnTo>
                      <a:pt x="562" y="1240"/>
                    </a:lnTo>
                    <a:lnTo>
                      <a:pt x="666" y="1314"/>
                    </a:lnTo>
                    <a:lnTo>
                      <a:pt x="776" y="1377"/>
                    </a:lnTo>
                    <a:lnTo>
                      <a:pt x="894" y="1429"/>
                    </a:lnTo>
                    <a:lnTo>
                      <a:pt x="1016" y="1464"/>
                    </a:lnTo>
                    <a:lnTo>
                      <a:pt x="1142" y="1488"/>
                    </a:lnTo>
                    <a:lnTo>
                      <a:pt x="1271" y="1495"/>
                    </a:lnTo>
                    <a:lnTo>
                      <a:pt x="1271" y="1163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70" name="Freeform 12">
                <a:extLst>
                  <a:ext uri="{FF2B5EF4-FFF2-40B4-BE49-F238E27FC236}">
                    <a16:creationId xmlns:a16="http://schemas.microsoft.com/office/drawing/2014/main" id="{59F331FD-F8C7-44D2-9946-07F6D3786E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" y="3639"/>
                <a:ext cx="669" cy="393"/>
              </a:xfrm>
              <a:custGeom>
                <a:avLst/>
                <a:gdLst>
                  <a:gd name="T0" fmla="*/ 0 w 1337"/>
                  <a:gd name="T1" fmla="*/ 0 h 1572"/>
                  <a:gd name="T2" fmla="*/ 1 w 1337"/>
                  <a:gd name="T3" fmla="*/ 0 h 1572"/>
                  <a:gd name="T4" fmla="*/ 1 w 1337"/>
                  <a:gd name="T5" fmla="*/ 0 h 1572"/>
                  <a:gd name="T6" fmla="*/ 1 w 1337"/>
                  <a:gd name="T7" fmla="*/ 0 h 1572"/>
                  <a:gd name="T8" fmla="*/ 1 w 1337"/>
                  <a:gd name="T9" fmla="*/ 0 h 1572"/>
                  <a:gd name="T10" fmla="*/ 2 w 1337"/>
                  <a:gd name="T11" fmla="*/ 0 h 1572"/>
                  <a:gd name="T12" fmla="*/ 2 w 1337"/>
                  <a:gd name="T13" fmla="*/ 0 h 1572"/>
                  <a:gd name="T14" fmla="*/ 3 w 1337"/>
                  <a:gd name="T15" fmla="*/ 0 h 1572"/>
                  <a:gd name="T16" fmla="*/ 4 w 1337"/>
                  <a:gd name="T17" fmla="*/ 0 h 1572"/>
                  <a:gd name="T18" fmla="*/ 4 w 1337"/>
                  <a:gd name="T19" fmla="*/ 0 h 1572"/>
                  <a:gd name="T20" fmla="*/ 5 w 1337"/>
                  <a:gd name="T21" fmla="*/ 0 h 1572"/>
                  <a:gd name="T22" fmla="*/ 6 w 1337"/>
                  <a:gd name="T23" fmla="*/ 0 h 1572"/>
                  <a:gd name="T24" fmla="*/ 7 w 1337"/>
                  <a:gd name="T25" fmla="*/ 0 h 1572"/>
                  <a:gd name="T26" fmla="*/ 8 w 1337"/>
                  <a:gd name="T27" fmla="*/ 0 h 1572"/>
                  <a:gd name="T28" fmla="*/ 9 w 1337"/>
                  <a:gd name="T29" fmla="*/ 0 h 1572"/>
                  <a:gd name="T30" fmla="*/ 10 w 1337"/>
                  <a:gd name="T31" fmla="*/ 0 h 1572"/>
                  <a:gd name="T32" fmla="*/ 11 w 1337"/>
                  <a:gd name="T33" fmla="*/ 0 h 1572"/>
                  <a:gd name="T34" fmla="*/ 11 w 1337"/>
                  <a:gd name="T35" fmla="*/ 0 h 1572"/>
                  <a:gd name="T36" fmla="*/ 10 w 1337"/>
                  <a:gd name="T37" fmla="*/ 0 h 1572"/>
                  <a:gd name="T38" fmla="*/ 9 w 1337"/>
                  <a:gd name="T39" fmla="*/ 0 h 1572"/>
                  <a:gd name="T40" fmla="*/ 8 w 1337"/>
                  <a:gd name="T41" fmla="*/ 0 h 1572"/>
                  <a:gd name="T42" fmla="*/ 7 w 1337"/>
                  <a:gd name="T43" fmla="*/ 0 h 1572"/>
                  <a:gd name="T44" fmla="*/ 6 w 1337"/>
                  <a:gd name="T45" fmla="*/ 0 h 1572"/>
                  <a:gd name="T46" fmla="*/ 6 w 1337"/>
                  <a:gd name="T47" fmla="*/ 0 h 1572"/>
                  <a:gd name="T48" fmla="*/ 5 w 1337"/>
                  <a:gd name="T49" fmla="*/ 0 h 1572"/>
                  <a:gd name="T50" fmla="*/ 4 w 1337"/>
                  <a:gd name="T51" fmla="*/ 0 h 1572"/>
                  <a:gd name="T52" fmla="*/ 3 w 1337"/>
                  <a:gd name="T53" fmla="*/ 0 h 1572"/>
                  <a:gd name="T54" fmla="*/ 3 w 1337"/>
                  <a:gd name="T55" fmla="*/ 0 h 1572"/>
                  <a:gd name="T56" fmla="*/ 2 w 1337"/>
                  <a:gd name="T57" fmla="*/ 0 h 1572"/>
                  <a:gd name="T58" fmla="*/ 2 w 1337"/>
                  <a:gd name="T59" fmla="*/ 0 h 1572"/>
                  <a:gd name="T60" fmla="*/ 2 w 1337"/>
                  <a:gd name="T61" fmla="*/ 0 h 1572"/>
                  <a:gd name="T62" fmla="*/ 1 w 1337"/>
                  <a:gd name="T63" fmla="*/ 0 h 1572"/>
                  <a:gd name="T64" fmla="*/ 1 w 1337"/>
                  <a:gd name="T65" fmla="*/ 0 h 1572"/>
                  <a:gd name="T66" fmla="*/ 1 w 1337"/>
                  <a:gd name="T67" fmla="*/ 0 h 1572"/>
                  <a:gd name="T68" fmla="*/ 0 w 1337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6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1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7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6" y="1447"/>
                    </a:lnTo>
                    <a:lnTo>
                      <a:pt x="939" y="1500"/>
                    </a:lnTo>
                    <a:lnTo>
                      <a:pt x="1068" y="1541"/>
                    </a:lnTo>
                    <a:lnTo>
                      <a:pt x="1201" y="1565"/>
                    </a:lnTo>
                    <a:lnTo>
                      <a:pt x="1337" y="1572"/>
                    </a:lnTo>
                    <a:lnTo>
                      <a:pt x="1337" y="1464"/>
                    </a:lnTo>
                    <a:lnTo>
                      <a:pt x="1209" y="1455"/>
                    </a:lnTo>
                    <a:lnTo>
                      <a:pt x="1084" y="1435"/>
                    </a:lnTo>
                    <a:lnTo>
                      <a:pt x="965" y="1398"/>
                    </a:lnTo>
                    <a:lnTo>
                      <a:pt x="852" y="1348"/>
                    </a:lnTo>
                    <a:lnTo>
                      <a:pt x="742" y="1286"/>
                    </a:lnTo>
                    <a:lnTo>
                      <a:pt x="641" y="1214"/>
                    </a:lnTo>
                    <a:lnTo>
                      <a:pt x="544" y="1130"/>
                    </a:lnTo>
                    <a:lnTo>
                      <a:pt x="456" y="1035"/>
                    </a:lnTo>
                    <a:lnTo>
                      <a:pt x="376" y="931"/>
                    </a:lnTo>
                    <a:lnTo>
                      <a:pt x="304" y="817"/>
                    </a:lnTo>
                    <a:lnTo>
                      <a:pt x="243" y="698"/>
                    </a:lnTo>
                    <a:lnTo>
                      <a:pt x="189" y="570"/>
                    </a:lnTo>
                    <a:lnTo>
                      <a:pt x="148" y="436"/>
                    </a:lnTo>
                    <a:lnTo>
                      <a:pt x="116" y="297"/>
                    </a:lnTo>
                    <a:lnTo>
                      <a:pt x="98" y="149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71" name="Freeform 13">
                <a:extLst>
                  <a:ext uri="{FF2B5EF4-FFF2-40B4-BE49-F238E27FC236}">
                    <a16:creationId xmlns:a16="http://schemas.microsoft.com/office/drawing/2014/main" id="{D53BAE0B-F991-4E00-B910-F2C851798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889" cy="527"/>
              </a:xfrm>
              <a:custGeom>
                <a:avLst/>
                <a:gdLst>
                  <a:gd name="T0" fmla="*/ 80 w 1272"/>
                  <a:gd name="T1" fmla="*/ 0 h 1495"/>
                  <a:gd name="T2" fmla="*/ 80 w 1272"/>
                  <a:gd name="T3" fmla="*/ 0 h 1495"/>
                  <a:gd name="T4" fmla="*/ 79 w 1272"/>
                  <a:gd name="T5" fmla="*/ 0 h 1495"/>
                  <a:gd name="T6" fmla="*/ 77 w 1272"/>
                  <a:gd name="T7" fmla="*/ 0 h 1495"/>
                  <a:gd name="T8" fmla="*/ 74 w 1272"/>
                  <a:gd name="T9" fmla="*/ 0 h 1495"/>
                  <a:gd name="T10" fmla="*/ 71 w 1272"/>
                  <a:gd name="T11" fmla="*/ 0 h 1495"/>
                  <a:gd name="T12" fmla="*/ 67 w 1272"/>
                  <a:gd name="T13" fmla="*/ 0 h 1495"/>
                  <a:gd name="T14" fmla="*/ 62 w 1272"/>
                  <a:gd name="T15" fmla="*/ 0 h 1495"/>
                  <a:gd name="T16" fmla="*/ 57 w 1272"/>
                  <a:gd name="T17" fmla="*/ 1 h 1495"/>
                  <a:gd name="T18" fmla="*/ 52 w 1272"/>
                  <a:gd name="T19" fmla="*/ 1 h 1495"/>
                  <a:gd name="T20" fmla="*/ 45 w 1272"/>
                  <a:gd name="T21" fmla="*/ 1 h 1495"/>
                  <a:gd name="T22" fmla="*/ 38 w 1272"/>
                  <a:gd name="T23" fmla="*/ 1 h 1495"/>
                  <a:gd name="T24" fmla="*/ 31 w 1272"/>
                  <a:gd name="T25" fmla="*/ 1 h 1495"/>
                  <a:gd name="T26" fmla="*/ 24 w 1272"/>
                  <a:gd name="T27" fmla="*/ 1 h 1495"/>
                  <a:gd name="T28" fmla="*/ 17 w 1272"/>
                  <a:gd name="T29" fmla="*/ 1 h 1495"/>
                  <a:gd name="T30" fmla="*/ 8 w 1272"/>
                  <a:gd name="T31" fmla="*/ 1 h 1495"/>
                  <a:gd name="T32" fmla="*/ 0 w 1272"/>
                  <a:gd name="T33" fmla="*/ 1 h 1495"/>
                  <a:gd name="T34" fmla="*/ 0 w 1272"/>
                  <a:gd name="T35" fmla="*/ 1 h 1495"/>
                  <a:gd name="T36" fmla="*/ 10 w 1272"/>
                  <a:gd name="T37" fmla="*/ 1 h 1495"/>
                  <a:gd name="T38" fmla="*/ 21 w 1272"/>
                  <a:gd name="T39" fmla="*/ 1 h 1495"/>
                  <a:gd name="T40" fmla="*/ 31 w 1272"/>
                  <a:gd name="T41" fmla="*/ 1 h 1495"/>
                  <a:gd name="T42" fmla="*/ 40 w 1272"/>
                  <a:gd name="T43" fmla="*/ 1 h 1495"/>
                  <a:gd name="T44" fmla="*/ 50 w 1272"/>
                  <a:gd name="T45" fmla="*/ 1 h 1495"/>
                  <a:gd name="T46" fmla="*/ 58 w 1272"/>
                  <a:gd name="T47" fmla="*/ 1 h 1495"/>
                  <a:gd name="T48" fmla="*/ 66 w 1272"/>
                  <a:gd name="T49" fmla="*/ 1 h 1495"/>
                  <a:gd name="T50" fmla="*/ 73 w 1272"/>
                  <a:gd name="T51" fmla="*/ 1 h 1495"/>
                  <a:gd name="T52" fmla="*/ 80 w 1272"/>
                  <a:gd name="T53" fmla="*/ 1 h 1495"/>
                  <a:gd name="T54" fmla="*/ 86 w 1272"/>
                  <a:gd name="T55" fmla="*/ 1 h 1495"/>
                  <a:gd name="T56" fmla="*/ 92 w 1272"/>
                  <a:gd name="T57" fmla="*/ 0 h 1495"/>
                  <a:gd name="T58" fmla="*/ 96 w 1272"/>
                  <a:gd name="T59" fmla="*/ 0 h 1495"/>
                  <a:gd name="T60" fmla="*/ 99 w 1272"/>
                  <a:gd name="T61" fmla="*/ 0 h 1495"/>
                  <a:gd name="T62" fmla="*/ 101 w 1272"/>
                  <a:gd name="T63" fmla="*/ 0 h 1495"/>
                  <a:gd name="T64" fmla="*/ 103 w 1272"/>
                  <a:gd name="T65" fmla="*/ 0 h 1495"/>
                  <a:gd name="T66" fmla="*/ 103 w 1272"/>
                  <a:gd name="T67" fmla="*/ 0 h 1495"/>
                  <a:gd name="T68" fmla="*/ 80 w 1272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2"/>
                  <a:gd name="T106" fmla="*/ 0 h 1495"/>
                  <a:gd name="T107" fmla="*/ 1272 w 1272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2" h="1495">
                    <a:moveTo>
                      <a:pt x="989" y="0"/>
                    </a:moveTo>
                    <a:lnTo>
                      <a:pt x="984" y="121"/>
                    </a:lnTo>
                    <a:lnTo>
                      <a:pt x="969" y="236"/>
                    </a:lnTo>
                    <a:lnTo>
                      <a:pt x="945" y="348"/>
                    </a:lnTo>
                    <a:lnTo>
                      <a:pt x="913" y="452"/>
                    </a:lnTo>
                    <a:lnTo>
                      <a:pt x="871" y="554"/>
                    </a:lnTo>
                    <a:lnTo>
                      <a:pt x="820" y="650"/>
                    </a:lnTo>
                    <a:lnTo>
                      <a:pt x="764" y="742"/>
                    </a:lnTo>
                    <a:lnTo>
                      <a:pt x="700" y="823"/>
                    </a:lnTo>
                    <a:lnTo>
                      <a:pt x="632" y="897"/>
                    </a:lnTo>
                    <a:lnTo>
                      <a:pt x="553" y="964"/>
                    </a:lnTo>
                    <a:lnTo>
                      <a:pt x="472" y="1023"/>
                    </a:lnTo>
                    <a:lnTo>
                      <a:pt x="385" y="1072"/>
                    </a:lnTo>
                    <a:lnTo>
                      <a:pt x="295" y="1111"/>
                    </a:lnTo>
                    <a:lnTo>
                      <a:pt x="201" y="1139"/>
                    </a:lnTo>
                    <a:lnTo>
                      <a:pt x="102" y="1157"/>
                    </a:lnTo>
                    <a:lnTo>
                      <a:pt x="0" y="1162"/>
                    </a:lnTo>
                    <a:lnTo>
                      <a:pt x="0" y="1495"/>
                    </a:lnTo>
                    <a:lnTo>
                      <a:pt x="130" y="1487"/>
                    </a:lnTo>
                    <a:lnTo>
                      <a:pt x="254" y="1463"/>
                    </a:lnTo>
                    <a:lnTo>
                      <a:pt x="377" y="1428"/>
                    </a:lnTo>
                    <a:lnTo>
                      <a:pt x="493" y="1376"/>
                    </a:lnTo>
                    <a:lnTo>
                      <a:pt x="605" y="1314"/>
                    </a:lnTo>
                    <a:lnTo>
                      <a:pt x="711" y="1239"/>
                    </a:lnTo>
                    <a:lnTo>
                      <a:pt x="807" y="1153"/>
                    </a:lnTo>
                    <a:lnTo>
                      <a:pt x="899" y="1057"/>
                    </a:lnTo>
                    <a:lnTo>
                      <a:pt x="980" y="950"/>
                    </a:lnTo>
                    <a:lnTo>
                      <a:pt x="1054" y="837"/>
                    </a:lnTo>
                    <a:lnTo>
                      <a:pt x="1117" y="712"/>
                    </a:lnTo>
                    <a:lnTo>
                      <a:pt x="1171" y="581"/>
                    </a:lnTo>
                    <a:lnTo>
                      <a:pt x="1214" y="444"/>
                    </a:lnTo>
                    <a:lnTo>
                      <a:pt x="1244" y="300"/>
                    </a:lnTo>
                    <a:lnTo>
                      <a:pt x="1264" y="152"/>
                    </a:lnTo>
                    <a:lnTo>
                      <a:pt x="1272" y="0"/>
                    </a:lnTo>
                    <a:lnTo>
                      <a:pt x="98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72" name="Freeform 14">
                <a:extLst>
                  <a:ext uri="{FF2B5EF4-FFF2-40B4-BE49-F238E27FC236}">
                    <a16:creationId xmlns:a16="http://schemas.microsoft.com/office/drawing/2014/main" id="{BA60E53E-A77D-4B4C-8A8D-1C8A9A792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937" cy="554"/>
              </a:xfrm>
              <a:custGeom>
                <a:avLst/>
                <a:gdLst>
                  <a:gd name="T0" fmla="*/ 0 w 1338"/>
                  <a:gd name="T1" fmla="*/ 1 h 1572"/>
                  <a:gd name="T2" fmla="*/ 11 w 1338"/>
                  <a:gd name="T3" fmla="*/ 1 h 1572"/>
                  <a:gd name="T4" fmla="*/ 22 w 1338"/>
                  <a:gd name="T5" fmla="*/ 1 h 1572"/>
                  <a:gd name="T6" fmla="*/ 33 w 1338"/>
                  <a:gd name="T7" fmla="*/ 1 h 1572"/>
                  <a:gd name="T8" fmla="*/ 43 w 1338"/>
                  <a:gd name="T9" fmla="*/ 1 h 1572"/>
                  <a:gd name="T10" fmla="*/ 53 w 1338"/>
                  <a:gd name="T11" fmla="*/ 1 h 1572"/>
                  <a:gd name="T12" fmla="*/ 62 w 1338"/>
                  <a:gd name="T13" fmla="*/ 1 h 1572"/>
                  <a:gd name="T14" fmla="*/ 70 w 1338"/>
                  <a:gd name="T15" fmla="*/ 1 h 1572"/>
                  <a:gd name="T16" fmla="*/ 78 w 1338"/>
                  <a:gd name="T17" fmla="*/ 1 h 1572"/>
                  <a:gd name="T18" fmla="*/ 85 w 1338"/>
                  <a:gd name="T19" fmla="*/ 1 h 1572"/>
                  <a:gd name="T20" fmla="*/ 92 w 1338"/>
                  <a:gd name="T21" fmla="*/ 1 h 1572"/>
                  <a:gd name="T22" fmla="*/ 97 w 1338"/>
                  <a:gd name="T23" fmla="*/ 0 h 1572"/>
                  <a:gd name="T24" fmla="*/ 102 w 1338"/>
                  <a:gd name="T25" fmla="*/ 0 h 1572"/>
                  <a:gd name="T26" fmla="*/ 106 w 1338"/>
                  <a:gd name="T27" fmla="*/ 0 h 1572"/>
                  <a:gd name="T28" fmla="*/ 109 w 1338"/>
                  <a:gd name="T29" fmla="*/ 0 h 1572"/>
                  <a:gd name="T30" fmla="*/ 110 w 1338"/>
                  <a:gd name="T31" fmla="*/ 0 h 1572"/>
                  <a:gd name="T32" fmla="*/ 111 w 1338"/>
                  <a:gd name="T33" fmla="*/ 0 h 1572"/>
                  <a:gd name="T34" fmla="*/ 103 w 1338"/>
                  <a:gd name="T35" fmla="*/ 0 h 1572"/>
                  <a:gd name="T36" fmla="*/ 102 w 1338"/>
                  <a:gd name="T37" fmla="*/ 0 h 1572"/>
                  <a:gd name="T38" fmla="*/ 101 w 1338"/>
                  <a:gd name="T39" fmla="*/ 0 h 1572"/>
                  <a:gd name="T40" fmla="*/ 98 w 1338"/>
                  <a:gd name="T41" fmla="*/ 0 h 1572"/>
                  <a:gd name="T42" fmla="*/ 95 w 1338"/>
                  <a:gd name="T43" fmla="*/ 0 h 1572"/>
                  <a:gd name="T44" fmla="*/ 90 w 1338"/>
                  <a:gd name="T45" fmla="*/ 0 h 1572"/>
                  <a:gd name="T46" fmla="*/ 85 w 1338"/>
                  <a:gd name="T47" fmla="*/ 1 h 1572"/>
                  <a:gd name="T48" fmla="*/ 79 w 1338"/>
                  <a:gd name="T49" fmla="*/ 1 h 1572"/>
                  <a:gd name="T50" fmla="*/ 73 w 1338"/>
                  <a:gd name="T51" fmla="*/ 1 h 1572"/>
                  <a:gd name="T52" fmla="*/ 65 w 1338"/>
                  <a:gd name="T53" fmla="*/ 1 h 1572"/>
                  <a:gd name="T54" fmla="*/ 58 w 1338"/>
                  <a:gd name="T55" fmla="*/ 1 h 1572"/>
                  <a:gd name="T56" fmla="*/ 49 w 1338"/>
                  <a:gd name="T57" fmla="*/ 1 h 1572"/>
                  <a:gd name="T58" fmla="*/ 40 w 1338"/>
                  <a:gd name="T59" fmla="*/ 1 h 1572"/>
                  <a:gd name="T60" fmla="*/ 31 w 1338"/>
                  <a:gd name="T61" fmla="*/ 1 h 1572"/>
                  <a:gd name="T62" fmla="*/ 21 w 1338"/>
                  <a:gd name="T63" fmla="*/ 1 h 1572"/>
                  <a:gd name="T64" fmla="*/ 11 w 1338"/>
                  <a:gd name="T65" fmla="*/ 1 h 1572"/>
                  <a:gd name="T66" fmla="*/ 0 w 1338"/>
                  <a:gd name="T67" fmla="*/ 1 h 1572"/>
                  <a:gd name="T68" fmla="*/ 0 w 1338"/>
                  <a:gd name="T69" fmla="*/ 1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8"/>
                  <a:gd name="T106" fmla="*/ 0 h 1572"/>
                  <a:gd name="T107" fmla="*/ 1338 w 1338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8" h="1572">
                    <a:moveTo>
                      <a:pt x="0" y="1572"/>
                    </a:moveTo>
                    <a:lnTo>
                      <a:pt x="137" y="1564"/>
                    </a:lnTo>
                    <a:lnTo>
                      <a:pt x="271" y="1540"/>
                    </a:lnTo>
                    <a:lnTo>
                      <a:pt x="399" y="1501"/>
                    </a:lnTo>
                    <a:lnTo>
                      <a:pt x="521" y="1448"/>
                    </a:lnTo>
                    <a:lnTo>
                      <a:pt x="638" y="1382"/>
                    </a:lnTo>
                    <a:lnTo>
                      <a:pt x="749" y="1304"/>
                    </a:lnTo>
                    <a:lnTo>
                      <a:pt x="850" y="1213"/>
                    </a:lnTo>
                    <a:lnTo>
                      <a:pt x="947" y="1112"/>
                    </a:lnTo>
                    <a:lnTo>
                      <a:pt x="1033" y="999"/>
                    </a:lnTo>
                    <a:lnTo>
                      <a:pt x="1110" y="879"/>
                    </a:lnTo>
                    <a:lnTo>
                      <a:pt x="1176" y="749"/>
                    </a:lnTo>
                    <a:lnTo>
                      <a:pt x="1232" y="612"/>
                    </a:lnTo>
                    <a:lnTo>
                      <a:pt x="1277" y="468"/>
                    </a:lnTo>
                    <a:lnTo>
                      <a:pt x="1311" y="316"/>
                    </a:lnTo>
                    <a:lnTo>
                      <a:pt x="1332" y="160"/>
                    </a:lnTo>
                    <a:lnTo>
                      <a:pt x="1338" y="0"/>
                    </a:lnTo>
                    <a:lnTo>
                      <a:pt x="1246" y="0"/>
                    </a:lnTo>
                    <a:lnTo>
                      <a:pt x="1240" y="150"/>
                    </a:lnTo>
                    <a:lnTo>
                      <a:pt x="1221" y="297"/>
                    </a:lnTo>
                    <a:lnTo>
                      <a:pt x="1190" y="436"/>
                    </a:lnTo>
                    <a:lnTo>
                      <a:pt x="1148" y="571"/>
                    </a:lnTo>
                    <a:lnTo>
                      <a:pt x="1095" y="698"/>
                    </a:lnTo>
                    <a:lnTo>
                      <a:pt x="1034" y="818"/>
                    </a:lnTo>
                    <a:lnTo>
                      <a:pt x="962" y="931"/>
                    </a:lnTo>
                    <a:lnTo>
                      <a:pt x="882" y="1036"/>
                    </a:lnTo>
                    <a:lnTo>
                      <a:pt x="794" y="1130"/>
                    </a:lnTo>
                    <a:lnTo>
                      <a:pt x="697" y="1215"/>
                    </a:lnTo>
                    <a:lnTo>
                      <a:pt x="595" y="1286"/>
                    </a:lnTo>
                    <a:lnTo>
                      <a:pt x="486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9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73" name="Freeform 15">
                <a:extLst>
                  <a:ext uri="{FF2B5EF4-FFF2-40B4-BE49-F238E27FC236}">
                    <a16:creationId xmlns:a16="http://schemas.microsoft.com/office/drawing/2014/main" id="{8D5201E2-E037-408B-9015-878EADA7A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823" cy="488"/>
              </a:xfrm>
              <a:custGeom>
                <a:avLst/>
                <a:gdLst>
                  <a:gd name="T0" fmla="*/ 89 w 1176"/>
                  <a:gd name="T1" fmla="*/ 0 h 1383"/>
                  <a:gd name="T2" fmla="*/ 89 w 1176"/>
                  <a:gd name="T3" fmla="*/ 0 h 1383"/>
                  <a:gd name="T4" fmla="*/ 87 w 1176"/>
                  <a:gd name="T5" fmla="*/ 0 h 1383"/>
                  <a:gd name="T6" fmla="*/ 85 w 1176"/>
                  <a:gd name="T7" fmla="*/ 0 h 1383"/>
                  <a:gd name="T8" fmla="*/ 82 w 1176"/>
                  <a:gd name="T9" fmla="*/ 0 h 1383"/>
                  <a:gd name="T10" fmla="*/ 78 w 1176"/>
                  <a:gd name="T11" fmla="*/ 0 h 1383"/>
                  <a:gd name="T12" fmla="*/ 74 w 1176"/>
                  <a:gd name="T13" fmla="*/ 0 h 1383"/>
                  <a:gd name="T14" fmla="*/ 69 w 1176"/>
                  <a:gd name="T15" fmla="*/ 1 h 1383"/>
                  <a:gd name="T16" fmla="*/ 63 w 1176"/>
                  <a:gd name="T17" fmla="*/ 1 h 1383"/>
                  <a:gd name="T18" fmla="*/ 57 w 1176"/>
                  <a:gd name="T19" fmla="*/ 1 h 1383"/>
                  <a:gd name="T20" fmla="*/ 50 w 1176"/>
                  <a:gd name="T21" fmla="*/ 1 h 1383"/>
                  <a:gd name="T22" fmla="*/ 43 w 1176"/>
                  <a:gd name="T23" fmla="*/ 1 h 1383"/>
                  <a:gd name="T24" fmla="*/ 35 w 1176"/>
                  <a:gd name="T25" fmla="*/ 1 h 1383"/>
                  <a:gd name="T26" fmla="*/ 27 w 1176"/>
                  <a:gd name="T27" fmla="*/ 1 h 1383"/>
                  <a:gd name="T28" fmla="*/ 18 w 1176"/>
                  <a:gd name="T29" fmla="*/ 1 h 1383"/>
                  <a:gd name="T30" fmla="*/ 9 w 1176"/>
                  <a:gd name="T31" fmla="*/ 1 h 1383"/>
                  <a:gd name="T32" fmla="*/ 0 w 1176"/>
                  <a:gd name="T33" fmla="*/ 1 h 1383"/>
                  <a:gd name="T34" fmla="*/ 0 w 1176"/>
                  <a:gd name="T35" fmla="*/ 1 h 1383"/>
                  <a:gd name="T36" fmla="*/ 10 w 1176"/>
                  <a:gd name="T37" fmla="*/ 1 h 1383"/>
                  <a:gd name="T38" fmla="*/ 19 w 1176"/>
                  <a:gd name="T39" fmla="*/ 1 h 1383"/>
                  <a:gd name="T40" fmla="*/ 29 w 1176"/>
                  <a:gd name="T41" fmla="*/ 1 h 1383"/>
                  <a:gd name="T42" fmla="*/ 38 w 1176"/>
                  <a:gd name="T43" fmla="*/ 1 h 1383"/>
                  <a:gd name="T44" fmla="*/ 46 w 1176"/>
                  <a:gd name="T45" fmla="*/ 1 h 1383"/>
                  <a:gd name="T46" fmla="*/ 55 w 1176"/>
                  <a:gd name="T47" fmla="*/ 1 h 1383"/>
                  <a:gd name="T48" fmla="*/ 62 w 1176"/>
                  <a:gd name="T49" fmla="*/ 1 h 1383"/>
                  <a:gd name="T50" fmla="*/ 68 w 1176"/>
                  <a:gd name="T51" fmla="*/ 1 h 1383"/>
                  <a:gd name="T52" fmla="*/ 75 w 1176"/>
                  <a:gd name="T53" fmla="*/ 1 h 1383"/>
                  <a:gd name="T54" fmla="*/ 80 w 1176"/>
                  <a:gd name="T55" fmla="*/ 0 h 1383"/>
                  <a:gd name="T56" fmla="*/ 85 w 1176"/>
                  <a:gd name="T57" fmla="*/ 0 h 1383"/>
                  <a:gd name="T58" fmla="*/ 89 w 1176"/>
                  <a:gd name="T59" fmla="*/ 0 h 1383"/>
                  <a:gd name="T60" fmla="*/ 92 w 1176"/>
                  <a:gd name="T61" fmla="*/ 0 h 1383"/>
                  <a:gd name="T62" fmla="*/ 94 w 1176"/>
                  <a:gd name="T63" fmla="*/ 0 h 1383"/>
                  <a:gd name="T64" fmla="*/ 97 w 1176"/>
                  <a:gd name="T65" fmla="*/ 0 h 1383"/>
                  <a:gd name="T66" fmla="*/ 97 w 1176"/>
                  <a:gd name="T67" fmla="*/ 0 h 1383"/>
                  <a:gd name="T68" fmla="*/ 89 w 1176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3"/>
                  <a:gd name="T107" fmla="*/ 1176 w 1176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3">
                    <a:moveTo>
                      <a:pt x="1084" y="0"/>
                    </a:moveTo>
                    <a:lnTo>
                      <a:pt x="1079" y="131"/>
                    </a:lnTo>
                    <a:lnTo>
                      <a:pt x="1063" y="259"/>
                    </a:lnTo>
                    <a:lnTo>
                      <a:pt x="1037" y="379"/>
                    </a:lnTo>
                    <a:lnTo>
                      <a:pt x="999" y="496"/>
                    </a:lnTo>
                    <a:lnTo>
                      <a:pt x="953" y="607"/>
                    </a:lnTo>
                    <a:lnTo>
                      <a:pt x="900" y="713"/>
                    </a:lnTo>
                    <a:lnTo>
                      <a:pt x="837" y="811"/>
                    </a:lnTo>
                    <a:lnTo>
                      <a:pt x="768" y="901"/>
                    </a:lnTo>
                    <a:lnTo>
                      <a:pt x="692" y="984"/>
                    </a:lnTo>
                    <a:lnTo>
                      <a:pt x="607" y="1058"/>
                    </a:lnTo>
                    <a:lnTo>
                      <a:pt x="517" y="1120"/>
                    </a:lnTo>
                    <a:lnTo>
                      <a:pt x="423" y="1175"/>
                    </a:lnTo>
                    <a:lnTo>
                      <a:pt x="323" y="1220"/>
                    </a:lnTo>
                    <a:lnTo>
                      <a:pt x="220" y="1250"/>
                    </a:lnTo>
                    <a:lnTo>
                      <a:pt x="112" y="1269"/>
                    </a:lnTo>
                    <a:lnTo>
                      <a:pt x="0" y="1275"/>
                    </a:lnTo>
                    <a:lnTo>
                      <a:pt x="0" y="1383"/>
                    </a:lnTo>
                    <a:lnTo>
                      <a:pt x="120" y="1377"/>
                    </a:lnTo>
                    <a:lnTo>
                      <a:pt x="236" y="1354"/>
                    </a:lnTo>
                    <a:lnTo>
                      <a:pt x="350" y="1322"/>
                    </a:lnTo>
                    <a:lnTo>
                      <a:pt x="457" y="1275"/>
                    </a:lnTo>
                    <a:lnTo>
                      <a:pt x="561" y="1216"/>
                    </a:lnTo>
                    <a:lnTo>
                      <a:pt x="659" y="1148"/>
                    </a:lnTo>
                    <a:lnTo>
                      <a:pt x="749" y="1067"/>
                    </a:lnTo>
                    <a:lnTo>
                      <a:pt x="832" y="978"/>
                    </a:lnTo>
                    <a:lnTo>
                      <a:pt x="907" y="879"/>
                    </a:lnTo>
                    <a:lnTo>
                      <a:pt x="976" y="773"/>
                    </a:lnTo>
                    <a:lnTo>
                      <a:pt x="1035" y="659"/>
                    </a:lnTo>
                    <a:lnTo>
                      <a:pt x="1084" y="538"/>
                    </a:lnTo>
                    <a:lnTo>
                      <a:pt x="1124" y="411"/>
                    </a:lnTo>
                    <a:lnTo>
                      <a:pt x="1152" y="278"/>
                    </a:lnTo>
                    <a:lnTo>
                      <a:pt x="1171" y="141"/>
                    </a:lnTo>
                    <a:lnTo>
                      <a:pt x="1176" y="0"/>
                    </a:lnTo>
                    <a:lnTo>
                      <a:pt x="1084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74" name="Freeform 16">
                <a:extLst>
                  <a:ext uri="{FF2B5EF4-FFF2-40B4-BE49-F238E27FC236}">
                    <a16:creationId xmlns:a16="http://schemas.microsoft.com/office/drawing/2014/main" id="{01A43881-6E41-4504-BE29-98711560C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" y="3416"/>
                <a:ext cx="708" cy="431"/>
              </a:xfrm>
              <a:custGeom>
                <a:avLst/>
                <a:gdLst>
                  <a:gd name="T0" fmla="*/ 76 w 1011"/>
                  <a:gd name="T1" fmla="*/ 0 h 1223"/>
                  <a:gd name="T2" fmla="*/ 76 w 1011"/>
                  <a:gd name="T3" fmla="*/ 0 h 1223"/>
                  <a:gd name="T4" fmla="*/ 74 w 1011"/>
                  <a:gd name="T5" fmla="*/ 0 h 1223"/>
                  <a:gd name="T6" fmla="*/ 73 w 1011"/>
                  <a:gd name="T7" fmla="*/ 0 h 1223"/>
                  <a:gd name="T8" fmla="*/ 70 w 1011"/>
                  <a:gd name="T9" fmla="*/ 0 h 1223"/>
                  <a:gd name="T10" fmla="*/ 67 w 1011"/>
                  <a:gd name="T11" fmla="*/ 0 h 1223"/>
                  <a:gd name="T12" fmla="*/ 63 w 1011"/>
                  <a:gd name="T13" fmla="*/ 0 h 1223"/>
                  <a:gd name="T14" fmla="*/ 59 w 1011"/>
                  <a:gd name="T15" fmla="*/ 0 h 1223"/>
                  <a:gd name="T16" fmla="*/ 53 w 1011"/>
                  <a:gd name="T17" fmla="*/ 0 h 1223"/>
                  <a:gd name="T18" fmla="*/ 48 w 1011"/>
                  <a:gd name="T19" fmla="*/ 1 h 1223"/>
                  <a:gd name="T20" fmla="*/ 42 w 1011"/>
                  <a:gd name="T21" fmla="*/ 1 h 1223"/>
                  <a:gd name="T22" fmla="*/ 36 w 1011"/>
                  <a:gd name="T23" fmla="*/ 1 h 1223"/>
                  <a:gd name="T24" fmla="*/ 29 w 1011"/>
                  <a:gd name="T25" fmla="*/ 1 h 1223"/>
                  <a:gd name="T26" fmla="*/ 22 w 1011"/>
                  <a:gd name="T27" fmla="*/ 1 h 1223"/>
                  <a:gd name="T28" fmla="*/ 15 w 1011"/>
                  <a:gd name="T29" fmla="*/ 1 h 1223"/>
                  <a:gd name="T30" fmla="*/ 8 w 1011"/>
                  <a:gd name="T31" fmla="*/ 1 h 1223"/>
                  <a:gd name="T32" fmla="*/ 0 w 1011"/>
                  <a:gd name="T33" fmla="*/ 1 h 1223"/>
                  <a:gd name="T34" fmla="*/ 0 w 1011"/>
                  <a:gd name="T35" fmla="*/ 1 h 1223"/>
                  <a:gd name="T36" fmla="*/ 9 w 1011"/>
                  <a:gd name="T37" fmla="*/ 1 h 1223"/>
                  <a:gd name="T38" fmla="*/ 17 w 1011"/>
                  <a:gd name="T39" fmla="*/ 1 h 1223"/>
                  <a:gd name="T40" fmla="*/ 25 w 1011"/>
                  <a:gd name="T41" fmla="*/ 1 h 1223"/>
                  <a:gd name="T42" fmla="*/ 33 w 1011"/>
                  <a:gd name="T43" fmla="*/ 1 h 1223"/>
                  <a:gd name="T44" fmla="*/ 40 w 1011"/>
                  <a:gd name="T45" fmla="*/ 1 h 1223"/>
                  <a:gd name="T46" fmla="*/ 47 w 1011"/>
                  <a:gd name="T47" fmla="*/ 1 h 1223"/>
                  <a:gd name="T48" fmla="*/ 53 w 1011"/>
                  <a:gd name="T49" fmla="*/ 1 h 1223"/>
                  <a:gd name="T50" fmla="*/ 59 w 1011"/>
                  <a:gd name="T51" fmla="*/ 1 h 1223"/>
                  <a:gd name="T52" fmla="*/ 64 w 1011"/>
                  <a:gd name="T53" fmla="*/ 0 h 1223"/>
                  <a:gd name="T54" fmla="*/ 69 w 1011"/>
                  <a:gd name="T55" fmla="*/ 0 h 1223"/>
                  <a:gd name="T56" fmla="*/ 74 w 1011"/>
                  <a:gd name="T57" fmla="*/ 0 h 1223"/>
                  <a:gd name="T58" fmla="*/ 77 w 1011"/>
                  <a:gd name="T59" fmla="*/ 0 h 1223"/>
                  <a:gd name="T60" fmla="*/ 79 w 1011"/>
                  <a:gd name="T61" fmla="*/ 0 h 1223"/>
                  <a:gd name="T62" fmla="*/ 82 w 1011"/>
                  <a:gd name="T63" fmla="*/ 0 h 1223"/>
                  <a:gd name="T64" fmla="*/ 83 w 1011"/>
                  <a:gd name="T65" fmla="*/ 0 h 1223"/>
                  <a:gd name="T66" fmla="*/ 83 w 1011"/>
                  <a:gd name="T67" fmla="*/ 0 h 1223"/>
                  <a:gd name="T68" fmla="*/ 76 w 1011"/>
                  <a:gd name="T69" fmla="*/ 0 h 12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1"/>
                  <a:gd name="T106" fmla="*/ 0 h 1223"/>
                  <a:gd name="T107" fmla="*/ 1011 w 1011"/>
                  <a:gd name="T108" fmla="*/ 1223 h 12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1" h="1223">
                    <a:moveTo>
                      <a:pt x="919" y="0"/>
                    </a:moveTo>
                    <a:lnTo>
                      <a:pt x="914" y="112"/>
                    </a:lnTo>
                    <a:lnTo>
                      <a:pt x="902" y="222"/>
                    </a:lnTo>
                    <a:lnTo>
                      <a:pt x="879" y="326"/>
                    </a:lnTo>
                    <a:lnTo>
                      <a:pt x="847" y="428"/>
                    </a:lnTo>
                    <a:lnTo>
                      <a:pt x="808" y="525"/>
                    </a:lnTo>
                    <a:lnTo>
                      <a:pt x="763" y="619"/>
                    </a:lnTo>
                    <a:lnTo>
                      <a:pt x="710" y="703"/>
                    </a:lnTo>
                    <a:lnTo>
                      <a:pt x="650" y="785"/>
                    </a:lnTo>
                    <a:lnTo>
                      <a:pt x="585" y="857"/>
                    </a:lnTo>
                    <a:lnTo>
                      <a:pt x="514" y="920"/>
                    </a:lnTo>
                    <a:lnTo>
                      <a:pt x="438" y="979"/>
                    </a:lnTo>
                    <a:lnTo>
                      <a:pt x="358" y="1026"/>
                    </a:lnTo>
                    <a:lnTo>
                      <a:pt x="274" y="1063"/>
                    </a:lnTo>
                    <a:lnTo>
                      <a:pt x="185" y="1092"/>
                    </a:lnTo>
                    <a:lnTo>
                      <a:pt x="94" y="1109"/>
                    </a:lnTo>
                    <a:lnTo>
                      <a:pt x="0" y="1115"/>
                    </a:lnTo>
                    <a:lnTo>
                      <a:pt x="0" y="1223"/>
                    </a:lnTo>
                    <a:lnTo>
                      <a:pt x="102" y="1217"/>
                    </a:lnTo>
                    <a:lnTo>
                      <a:pt x="204" y="1198"/>
                    </a:lnTo>
                    <a:lnTo>
                      <a:pt x="301" y="1167"/>
                    </a:lnTo>
                    <a:lnTo>
                      <a:pt x="393" y="1125"/>
                    </a:lnTo>
                    <a:lnTo>
                      <a:pt x="482" y="1072"/>
                    </a:lnTo>
                    <a:lnTo>
                      <a:pt x="566" y="1009"/>
                    </a:lnTo>
                    <a:lnTo>
                      <a:pt x="645" y="939"/>
                    </a:lnTo>
                    <a:lnTo>
                      <a:pt x="716" y="858"/>
                    </a:lnTo>
                    <a:lnTo>
                      <a:pt x="781" y="770"/>
                    </a:lnTo>
                    <a:lnTo>
                      <a:pt x="839" y="675"/>
                    </a:lnTo>
                    <a:lnTo>
                      <a:pt x="889" y="573"/>
                    </a:lnTo>
                    <a:lnTo>
                      <a:pt x="932" y="470"/>
                    </a:lnTo>
                    <a:lnTo>
                      <a:pt x="965" y="358"/>
                    </a:lnTo>
                    <a:lnTo>
                      <a:pt x="991" y="240"/>
                    </a:lnTo>
                    <a:lnTo>
                      <a:pt x="1006" y="121"/>
                    </a:lnTo>
                    <a:lnTo>
                      <a:pt x="1011" y="0"/>
                    </a:lnTo>
                    <a:lnTo>
                      <a:pt x="91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13375" name="Picture 17" descr="POINTSTA">
                <a:extLst>
                  <a:ext uri="{FF2B5EF4-FFF2-40B4-BE49-F238E27FC236}">
                    <a16:creationId xmlns:a16="http://schemas.microsoft.com/office/drawing/2014/main" id="{95B94BF6-96E0-4E35-84CD-A21CA0B894F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3912"/>
                <a:ext cx="366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76" name="Picture 18" descr="POINTSTA">
                <a:extLst>
                  <a:ext uri="{FF2B5EF4-FFF2-40B4-BE49-F238E27FC236}">
                    <a16:creationId xmlns:a16="http://schemas.microsoft.com/office/drawing/2014/main" id="{CE3EE4F4-69C8-4270-B0EC-A4564A908E5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8" y="3960"/>
                <a:ext cx="275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77" name="Picture 19" descr="POINTSTA">
                <a:extLst>
                  <a:ext uri="{FF2B5EF4-FFF2-40B4-BE49-F238E27FC236}">
                    <a16:creationId xmlns:a16="http://schemas.microsoft.com/office/drawing/2014/main" id="{09BE6833-93BE-49BE-91CF-FC9C1669292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" y="3654"/>
                <a:ext cx="366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78" name="Picture 20" descr="POINTSTA">
                <a:extLst>
                  <a:ext uri="{FF2B5EF4-FFF2-40B4-BE49-F238E27FC236}">
                    <a16:creationId xmlns:a16="http://schemas.microsoft.com/office/drawing/2014/main" id="{51C51D3F-EBD9-4812-A82B-A90F4E76297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" y="3984"/>
                <a:ext cx="214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79" name="Freeform 21">
                <a:extLst>
                  <a:ext uri="{FF2B5EF4-FFF2-40B4-BE49-F238E27FC236}">
                    <a16:creationId xmlns:a16="http://schemas.microsoft.com/office/drawing/2014/main" id="{7D3A82D3-7593-4508-B6D2-F4EF7782B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937" cy="554"/>
              </a:xfrm>
              <a:custGeom>
                <a:avLst/>
                <a:gdLst>
                  <a:gd name="T0" fmla="*/ 0 w 1337"/>
                  <a:gd name="T1" fmla="*/ 1 h 1572"/>
                  <a:gd name="T2" fmla="*/ 11 w 1337"/>
                  <a:gd name="T3" fmla="*/ 1 h 1572"/>
                  <a:gd name="T4" fmla="*/ 22 w 1337"/>
                  <a:gd name="T5" fmla="*/ 1 h 1572"/>
                  <a:gd name="T6" fmla="*/ 33 w 1337"/>
                  <a:gd name="T7" fmla="*/ 1 h 1572"/>
                  <a:gd name="T8" fmla="*/ 43 w 1337"/>
                  <a:gd name="T9" fmla="*/ 1 h 1572"/>
                  <a:gd name="T10" fmla="*/ 53 w 1337"/>
                  <a:gd name="T11" fmla="*/ 1 h 1572"/>
                  <a:gd name="T12" fmla="*/ 62 w 1337"/>
                  <a:gd name="T13" fmla="*/ 1 h 1572"/>
                  <a:gd name="T14" fmla="*/ 71 w 1337"/>
                  <a:gd name="T15" fmla="*/ 1 h 1572"/>
                  <a:gd name="T16" fmla="*/ 78 w 1337"/>
                  <a:gd name="T17" fmla="*/ 1 h 1572"/>
                  <a:gd name="T18" fmla="*/ 86 w 1337"/>
                  <a:gd name="T19" fmla="*/ 1 h 1572"/>
                  <a:gd name="T20" fmla="*/ 93 w 1337"/>
                  <a:gd name="T21" fmla="*/ 1 h 1572"/>
                  <a:gd name="T22" fmla="*/ 97 w 1337"/>
                  <a:gd name="T23" fmla="*/ 0 h 1572"/>
                  <a:gd name="T24" fmla="*/ 102 w 1337"/>
                  <a:gd name="T25" fmla="*/ 0 h 1572"/>
                  <a:gd name="T26" fmla="*/ 106 w 1337"/>
                  <a:gd name="T27" fmla="*/ 0 h 1572"/>
                  <a:gd name="T28" fmla="*/ 109 w 1337"/>
                  <a:gd name="T29" fmla="*/ 0 h 1572"/>
                  <a:gd name="T30" fmla="*/ 111 w 1337"/>
                  <a:gd name="T31" fmla="*/ 0 h 1572"/>
                  <a:gd name="T32" fmla="*/ 111 w 1337"/>
                  <a:gd name="T33" fmla="*/ 0 h 1572"/>
                  <a:gd name="T34" fmla="*/ 104 w 1337"/>
                  <a:gd name="T35" fmla="*/ 0 h 1572"/>
                  <a:gd name="T36" fmla="*/ 103 w 1337"/>
                  <a:gd name="T37" fmla="*/ 0 h 1572"/>
                  <a:gd name="T38" fmla="*/ 101 w 1337"/>
                  <a:gd name="T39" fmla="*/ 0 h 1572"/>
                  <a:gd name="T40" fmla="*/ 99 w 1337"/>
                  <a:gd name="T41" fmla="*/ 0 h 1572"/>
                  <a:gd name="T42" fmla="*/ 95 w 1337"/>
                  <a:gd name="T43" fmla="*/ 0 h 1572"/>
                  <a:gd name="T44" fmla="*/ 91 w 1337"/>
                  <a:gd name="T45" fmla="*/ 0 h 1572"/>
                  <a:gd name="T46" fmla="*/ 86 w 1337"/>
                  <a:gd name="T47" fmla="*/ 1 h 1572"/>
                  <a:gd name="T48" fmla="*/ 80 w 1337"/>
                  <a:gd name="T49" fmla="*/ 1 h 1572"/>
                  <a:gd name="T50" fmla="*/ 73 w 1337"/>
                  <a:gd name="T51" fmla="*/ 1 h 1572"/>
                  <a:gd name="T52" fmla="*/ 66 w 1337"/>
                  <a:gd name="T53" fmla="*/ 1 h 1572"/>
                  <a:gd name="T54" fmla="*/ 58 w 1337"/>
                  <a:gd name="T55" fmla="*/ 1 h 1572"/>
                  <a:gd name="T56" fmla="*/ 50 w 1337"/>
                  <a:gd name="T57" fmla="*/ 1 h 1572"/>
                  <a:gd name="T58" fmla="*/ 40 w 1337"/>
                  <a:gd name="T59" fmla="*/ 1 h 1572"/>
                  <a:gd name="T60" fmla="*/ 31 w 1337"/>
                  <a:gd name="T61" fmla="*/ 1 h 1572"/>
                  <a:gd name="T62" fmla="*/ 21 w 1337"/>
                  <a:gd name="T63" fmla="*/ 1 h 1572"/>
                  <a:gd name="T64" fmla="*/ 11 w 1337"/>
                  <a:gd name="T65" fmla="*/ 1 h 1572"/>
                  <a:gd name="T66" fmla="*/ 0 w 1337"/>
                  <a:gd name="T67" fmla="*/ 1 h 1572"/>
                  <a:gd name="T68" fmla="*/ 0 w 1337"/>
                  <a:gd name="T69" fmla="*/ 1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1572"/>
                    </a:moveTo>
                    <a:lnTo>
                      <a:pt x="136" y="1565"/>
                    </a:lnTo>
                    <a:lnTo>
                      <a:pt x="269" y="1541"/>
                    </a:lnTo>
                    <a:lnTo>
                      <a:pt x="398" y="1500"/>
                    </a:lnTo>
                    <a:lnTo>
                      <a:pt x="521" y="1447"/>
                    </a:lnTo>
                    <a:lnTo>
                      <a:pt x="637" y="1382"/>
                    </a:lnTo>
                    <a:lnTo>
                      <a:pt x="748" y="1304"/>
                    </a:lnTo>
                    <a:lnTo>
                      <a:pt x="850" y="1213"/>
                    </a:lnTo>
                    <a:lnTo>
                      <a:pt x="946" y="1112"/>
                    </a:lnTo>
                    <a:lnTo>
                      <a:pt x="1032" y="999"/>
                    </a:lnTo>
                    <a:lnTo>
                      <a:pt x="1109" y="879"/>
                    </a:lnTo>
                    <a:lnTo>
                      <a:pt x="1176" y="749"/>
                    </a:lnTo>
                    <a:lnTo>
                      <a:pt x="1231" y="612"/>
                    </a:lnTo>
                    <a:lnTo>
                      <a:pt x="1276" y="468"/>
                    </a:lnTo>
                    <a:lnTo>
                      <a:pt x="1311" y="316"/>
                    </a:lnTo>
                    <a:lnTo>
                      <a:pt x="1331" y="160"/>
                    </a:lnTo>
                    <a:lnTo>
                      <a:pt x="1337" y="0"/>
                    </a:lnTo>
                    <a:lnTo>
                      <a:pt x="1245" y="0"/>
                    </a:lnTo>
                    <a:lnTo>
                      <a:pt x="1238" y="149"/>
                    </a:lnTo>
                    <a:lnTo>
                      <a:pt x="1221" y="297"/>
                    </a:lnTo>
                    <a:lnTo>
                      <a:pt x="1189" y="436"/>
                    </a:lnTo>
                    <a:lnTo>
                      <a:pt x="1148" y="570"/>
                    </a:lnTo>
                    <a:lnTo>
                      <a:pt x="1094" y="698"/>
                    </a:lnTo>
                    <a:lnTo>
                      <a:pt x="1033" y="817"/>
                    </a:lnTo>
                    <a:lnTo>
                      <a:pt x="961" y="931"/>
                    </a:lnTo>
                    <a:lnTo>
                      <a:pt x="881" y="1035"/>
                    </a:lnTo>
                    <a:lnTo>
                      <a:pt x="793" y="1130"/>
                    </a:lnTo>
                    <a:lnTo>
                      <a:pt x="696" y="1214"/>
                    </a:lnTo>
                    <a:lnTo>
                      <a:pt x="594" y="1286"/>
                    </a:lnTo>
                    <a:lnTo>
                      <a:pt x="485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8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80" name="Freeform 22">
                <a:extLst>
                  <a:ext uri="{FF2B5EF4-FFF2-40B4-BE49-F238E27FC236}">
                    <a16:creationId xmlns:a16="http://schemas.microsoft.com/office/drawing/2014/main" id="{233605FA-8A40-45F6-B534-73E0F7C9C4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824" cy="488"/>
              </a:xfrm>
              <a:custGeom>
                <a:avLst/>
                <a:gdLst>
                  <a:gd name="T0" fmla="*/ 90 w 1176"/>
                  <a:gd name="T1" fmla="*/ 0 h 1382"/>
                  <a:gd name="T2" fmla="*/ 90 w 1176"/>
                  <a:gd name="T3" fmla="*/ 0 h 1382"/>
                  <a:gd name="T4" fmla="*/ 88 w 1176"/>
                  <a:gd name="T5" fmla="*/ 0 h 1382"/>
                  <a:gd name="T6" fmla="*/ 86 w 1176"/>
                  <a:gd name="T7" fmla="*/ 0 h 1382"/>
                  <a:gd name="T8" fmla="*/ 83 w 1176"/>
                  <a:gd name="T9" fmla="*/ 0 h 1382"/>
                  <a:gd name="T10" fmla="*/ 79 w 1176"/>
                  <a:gd name="T11" fmla="*/ 0 h 1382"/>
                  <a:gd name="T12" fmla="*/ 75 w 1176"/>
                  <a:gd name="T13" fmla="*/ 0 h 1382"/>
                  <a:gd name="T14" fmla="*/ 69 w 1176"/>
                  <a:gd name="T15" fmla="*/ 1 h 1382"/>
                  <a:gd name="T16" fmla="*/ 63 w 1176"/>
                  <a:gd name="T17" fmla="*/ 1 h 1382"/>
                  <a:gd name="T18" fmla="*/ 57 w 1176"/>
                  <a:gd name="T19" fmla="*/ 1 h 1382"/>
                  <a:gd name="T20" fmla="*/ 50 w 1176"/>
                  <a:gd name="T21" fmla="*/ 1 h 1382"/>
                  <a:gd name="T22" fmla="*/ 43 w 1176"/>
                  <a:gd name="T23" fmla="*/ 1 h 1382"/>
                  <a:gd name="T24" fmla="*/ 35 w 1176"/>
                  <a:gd name="T25" fmla="*/ 1 h 1382"/>
                  <a:gd name="T26" fmla="*/ 27 w 1176"/>
                  <a:gd name="T27" fmla="*/ 1 h 1382"/>
                  <a:gd name="T28" fmla="*/ 18 w 1176"/>
                  <a:gd name="T29" fmla="*/ 1 h 1382"/>
                  <a:gd name="T30" fmla="*/ 9 w 1176"/>
                  <a:gd name="T31" fmla="*/ 1 h 1382"/>
                  <a:gd name="T32" fmla="*/ 0 w 1176"/>
                  <a:gd name="T33" fmla="*/ 1 h 1382"/>
                  <a:gd name="T34" fmla="*/ 0 w 1176"/>
                  <a:gd name="T35" fmla="*/ 1 h 1382"/>
                  <a:gd name="T36" fmla="*/ 10 w 1176"/>
                  <a:gd name="T37" fmla="*/ 1 h 1382"/>
                  <a:gd name="T38" fmla="*/ 20 w 1176"/>
                  <a:gd name="T39" fmla="*/ 1 h 1382"/>
                  <a:gd name="T40" fmla="*/ 29 w 1176"/>
                  <a:gd name="T41" fmla="*/ 1 h 1382"/>
                  <a:gd name="T42" fmla="*/ 38 w 1176"/>
                  <a:gd name="T43" fmla="*/ 1 h 1382"/>
                  <a:gd name="T44" fmla="*/ 47 w 1176"/>
                  <a:gd name="T45" fmla="*/ 1 h 1382"/>
                  <a:gd name="T46" fmla="*/ 55 w 1176"/>
                  <a:gd name="T47" fmla="*/ 1 h 1382"/>
                  <a:gd name="T48" fmla="*/ 62 w 1176"/>
                  <a:gd name="T49" fmla="*/ 1 h 1382"/>
                  <a:gd name="T50" fmla="*/ 69 w 1176"/>
                  <a:gd name="T51" fmla="*/ 1 h 1382"/>
                  <a:gd name="T52" fmla="*/ 75 w 1176"/>
                  <a:gd name="T53" fmla="*/ 1 h 1382"/>
                  <a:gd name="T54" fmla="*/ 81 w 1176"/>
                  <a:gd name="T55" fmla="*/ 0 h 1382"/>
                  <a:gd name="T56" fmla="*/ 85 w 1176"/>
                  <a:gd name="T57" fmla="*/ 0 h 1382"/>
                  <a:gd name="T58" fmla="*/ 90 w 1176"/>
                  <a:gd name="T59" fmla="*/ 0 h 1382"/>
                  <a:gd name="T60" fmla="*/ 92 w 1176"/>
                  <a:gd name="T61" fmla="*/ 0 h 1382"/>
                  <a:gd name="T62" fmla="*/ 95 w 1176"/>
                  <a:gd name="T63" fmla="*/ 0 h 1382"/>
                  <a:gd name="T64" fmla="*/ 97 w 1176"/>
                  <a:gd name="T65" fmla="*/ 0 h 1382"/>
                  <a:gd name="T66" fmla="*/ 97 w 1176"/>
                  <a:gd name="T67" fmla="*/ 0 h 1382"/>
                  <a:gd name="T68" fmla="*/ 90 w 1176"/>
                  <a:gd name="T69" fmla="*/ 0 h 13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2"/>
                  <a:gd name="T107" fmla="*/ 1176 w 1176"/>
                  <a:gd name="T108" fmla="*/ 1382 h 13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2">
                    <a:moveTo>
                      <a:pt x="1083" y="0"/>
                    </a:moveTo>
                    <a:lnTo>
                      <a:pt x="1078" y="131"/>
                    </a:lnTo>
                    <a:lnTo>
                      <a:pt x="1062" y="257"/>
                    </a:lnTo>
                    <a:lnTo>
                      <a:pt x="1036" y="379"/>
                    </a:lnTo>
                    <a:lnTo>
                      <a:pt x="999" y="495"/>
                    </a:lnTo>
                    <a:lnTo>
                      <a:pt x="953" y="607"/>
                    </a:lnTo>
                    <a:lnTo>
                      <a:pt x="898" y="713"/>
                    </a:lnTo>
                    <a:lnTo>
                      <a:pt x="836" y="811"/>
                    </a:lnTo>
                    <a:lnTo>
                      <a:pt x="767" y="901"/>
                    </a:lnTo>
                    <a:lnTo>
                      <a:pt x="691" y="982"/>
                    </a:lnTo>
                    <a:lnTo>
                      <a:pt x="606" y="1056"/>
                    </a:lnTo>
                    <a:lnTo>
                      <a:pt x="516" y="1120"/>
                    </a:lnTo>
                    <a:lnTo>
                      <a:pt x="421" y="1174"/>
                    </a:lnTo>
                    <a:lnTo>
                      <a:pt x="322" y="1217"/>
                    </a:lnTo>
                    <a:lnTo>
                      <a:pt x="219" y="1248"/>
                    </a:lnTo>
                    <a:lnTo>
                      <a:pt x="111" y="1267"/>
                    </a:lnTo>
                    <a:lnTo>
                      <a:pt x="0" y="1274"/>
                    </a:lnTo>
                    <a:lnTo>
                      <a:pt x="0" y="1382"/>
                    </a:lnTo>
                    <a:lnTo>
                      <a:pt x="120" y="1376"/>
                    </a:lnTo>
                    <a:lnTo>
                      <a:pt x="236" y="1353"/>
                    </a:lnTo>
                    <a:lnTo>
                      <a:pt x="349" y="1320"/>
                    </a:lnTo>
                    <a:lnTo>
                      <a:pt x="456" y="1274"/>
                    </a:lnTo>
                    <a:lnTo>
                      <a:pt x="560" y="1216"/>
                    </a:lnTo>
                    <a:lnTo>
                      <a:pt x="658" y="1145"/>
                    </a:lnTo>
                    <a:lnTo>
                      <a:pt x="748" y="1066"/>
                    </a:lnTo>
                    <a:lnTo>
                      <a:pt x="831" y="977"/>
                    </a:lnTo>
                    <a:lnTo>
                      <a:pt x="907" y="879"/>
                    </a:lnTo>
                    <a:lnTo>
                      <a:pt x="975" y="773"/>
                    </a:lnTo>
                    <a:lnTo>
                      <a:pt x="1034" y="659"/>
                    </a:lnTo>
                    <a:lnTo>
                      <a:pt x="1083" y="536"/>
                    </a:lnTo>
                    <a:lnTo>
                      <a:pt x="1123" y="410"/>
                    </a:lnTo>
                    <a:lnTo>
                      <a:pt x="1151" y="277"/>
                    </a:lnTo>
                    <a:lnTo>
                      <a:pt x="1170" y="141"/>
                    </a:lnTo>
                    <a:lnTo>
                      <a:pt x="1176" y="0"/>
                    </a:lnTo>
                    <a:lnTo>
                      <a:pt x="1083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381" name="Freeform 23">
                <a:extLst>
                  <a:ext uri="{FF2B5EF4-FFF2-40B4-BE49-F238E27FC236}">
                    <a16:creationId xmlns:a16="http://schemas.microsoft.com/office/drawing/2014/main" id="{9AA9A03C-672F-44A8-BA5F-C8FF72692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710" cy="420"/>
              </a:xfrm>
              <a:custGeom>
                <a:avLst/>
                <a:gdLst>
                  <a:gd name="T0" fmla="*/ 76 w 1014"/>
                  <a:gd name="T1" fmla="*/ 0 h 1193"/>
                  <a:gd name="T2" fmla="*/ 76 w 1014"/>
                  <a:gd name="T3" fmla="*/ 0 h 1193"/>
                  <a:gd name="T4" fmla="*/ 74 w 1014"/>
                  <a:gd name="T5" fmla="*/ 0 h 1193"/>
                  <a:gd name="T6" fmla="*/ 73 w 1014"/>
                  <a:gd name="T7" fmla="*/ 0 h 1193"/>
                  <a:gd name="T8" fmla="*/ 70 w 1014"/>
                  <a:gd name="T9" fmla="*/ 0 h 1193"/>
                  <a:gd name="T10" fmla="*/ 67 w 1014"/>
                  <a:gd name="T11" fmla="*/ 0 h 1193"/>
                  <a:gd name="T12" fmla="*/ 63 w 1014"/>
                  <a:gd name="T13" fmla="*/ 0 h 1193"/>
                  <a:gd name="T14" fmla="*/ 59 w 1014"/>
                  <a:gd name="T15" fmla="*/ 0 h 1193"/>
                  <a:gd name="T16" fmla="*/ 53 w 1014"/>
                  <a:gd name="T17" fmla="*/ 0 h 1193"/>
                  <a:gd name="T18" fmla="*/ 48 w 1014"/>
                  <a:gd name="T19" fmla="*/ 1 h 1193"/>
                  <a:gd name="T20" fmla="*/ 43 w 1014"/>
                  <a:gd name="T21" fmla="*/ 1 h 1193"/>
                  <a:gd name="T22" fmla="*/ 36 w 1014"/>
                  <a:gd name="T23" fmla="*/ 1 h 1193"/>
                  <a:gd name="T24" fmla="*/ 29 w 1014"/>
                  <a:gd name="T25" fmla="*/ 1 h 1193"/>
                  <a:gd name="T26" fmla="*/ 23 w 1014"/>
                  <a:gd name="T27" fmla="*/ 1 h 1193"/>
                  <a:gd name="T28" fmla="*/ 15 w 1014"/>
                  <a:gd name="T29" fmla="*/ 1 h 1193"/>
                  <a:gd name="T30" fmla="*/ 8 w 1014"/>
                  <a:gd name="T31" fmla="*/ 1 h 1193"/>
                  <a:gd name="T32" fmla="*/ 0 w 1014"/>
                  <a:gd name="T33" fmla="*/ 1 h 1193"/>
                  <a:gd name="T34" fmla="*/ 0 w 1014"/>
                  <a:gd name="T35" fmla="*/ 1 h 1193"/>
                  <a:gd name="T36" fmla="*/ 9 w 1014"/>
                  <a:gd name="T37" fmla="*/ 1 h 1193"/>
                  <a:gd name="T38" fmla="*/ 17 w 1014"/>
                  <a:gd name="T39" fmla="*/ 1 h 1193"/>
                  <a:gd name="T40" fmla="*/ 25 w 1014"/>
                  <a:gd name="T41" fmla="*/ 1 h 1193"/>
                  <a:gd name="T42" fmla="*/ 33 w 1014"/>
                  <a:gd name="T43" fmla="*/ 1 h 1193"/>
                  <a:gd name="T44" fmla="*/ 40 w 1014"/>
                  <a:gd name="T45" fmla="*/ 1 h 1193"/>
                  <a:gd name="T46" fmla="*/ 47 w 1014"/>
                  <a:gd name="T47" fmla="*/ 1 h 1193"/>
                  <a:gd name="T48" fmla="*/ 53 w 1014"/>
                  <a:gd name="T49" fmla="*/ 1 h 1193"/>
                  <a:gd name="T50" fmla="*/ 59 w 1014"/>
                  <a:gd name="T51" fmla="*/ 1 h 1193"/>
                  <a:gd name="T52" fmla="*/ 64 w 1014"/>
                  <a:gd name="T53" fmla="*/ 0 h 1193"/>
                  <a:gd name="T54" fmla="*/ 69 w 1014"/>
                  <a:gd name="T55" fmla="*/ 0 h 1193"/>
                  <a:gd name="T56" fmla="*/ 74 w 1014"/>
                  <a:gd name="T57" fmla="*/ 0 h 1193"/>
                  <a:gd name="T58" fmla="*/ 77 w 1014"/>
                  <a:gd name="T59" fmla="*/ 0 h 1193"/>
                  <a:gd name="T60" fmla="*/ 80 w 1014"/>
                  <a:gd name="T61" fmla="*/ 0 h 1193"/>
                  <a:gd name="T62" fmla="*/ 82 w 1014"/>
                  <a:gd name="T63" fmla="*/ 0 h 1193"/>
                  <a:gd name="T64" fmla="*/ 83 w 1014"/>
                  <a:gd name="T65" fmla="*/ 0 h 1193"/>
                  <a:gd name="T66" fmla="*/ 84 w 1014"/>
                  <a:gd name="T67" fmla="*/ 0 h 1193"/>
                  <a:gd name="T68" fmla="*/ 76 w 1014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4"/>
                  <a:gd name="T106" fmla="*/ 0 h 1193"/>
                  <a:gd name="T107" fmla="*/ 1014 w 1014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4" h="1193">
                    <a:moveTo>
                      <a:pt x="922" y="0"/>
                    </a:moveTo>
                    <a:lnTo>
                      <a:pt x="916" y="112"/>
                    </a:lnTo>
                    <a:lnTo>
                      <a:pt x="904" y="220"/>
                    </a:lnTo>
                    <a:lnTo>
                      <a:pt x="881" y="322"/>
                    </a:lnTo>
                    <a:lnTo>
                      <a:pt x="850" y="423"/>
                    </a:lnTo>
                    <a:lnTo>
                      <a:pt x="810" y="517"/>
                    </a:lnTo>
                    <a:lnTo>
                      <a:pt x="764" y="607"/>
                    </a:lnTo>
                    <a:lnTo>
                      <a:pt x="711" y="691"/>
                    </a:lnTo>
                    <a:lnTo>
                      <a:pt x="651" y="767"/>
                    </a:lnTo>
                    <a:lnTo>
                      <a:pt x="587" y="838"/>
                    </a:lnTo>
                    <a:lnTo>
                      <a:pt x="515" y="899"/>
                    </a:lnTo>
                    <a:lnTo>
                      <a:pt x="439" y="953"/>
                    </a:lnTo>
                    <a:lnTo>
                      <a:pt x="359" y="1000"/>
                    </a:lnTo>
                    <a:lnTo>
                      <a:pt x="275" y="1037"/>
                    </a:lnTo>
                    <a:lnTo>
                      <a:pt x="186" y="1064"/>
                    </a:lnTo>
                    <a:lnTo>
                      <a:pt x="95" y="1078"/>
                    </a:lnTo>
                    <a:lnTo>
                      <a:pt x="0" y="1085"/>
                    </a:lnTo>
                    <a:lnTo>
                      <a:pt x="0" y="1193"/>
                    </a:lnTo>
                    <a:lnTo>
                      <a:pt x="104" y="1187"/>
                    </a:lnTo>
                    <a:lnTo>
                      <a:pt x="202" y="1169"/>
                    </a:lnTo>
                    <a:lnTo>
                      <a:pt x="302" y="1139"/>
                    </a:lnTo>
                    <a:lnTo>
                      <a:pt x="394" y="1100"/>
                    </a:lnTo>
                    <a:lnTo>
                      <a:pt x="483" y="1049"/>
                    </a:lnTo>
                    <a:lnTo>
                      <a:pt x="567" y="989"/>
                    </a:lnTo>
                    <a:lnTo>
                      <a:pt x="644" y="921"/>
                    </a:lnTo>
                    <a:lnTo>
                      <a:pt x="717" y="844"/>
                    </a:lnTo>
                    <a:lnTo>
                      <a:pt x="781" y="759"/>
                    </a:lnTo>
                    <a:lnTo>
                      <a:pt x="840" y="667"/>
                    </a:lnTo>
                    <a:lnTo>
                      <a:pt x="892" y="569"/>
                    </a:lnTo>
                    <a:lnTo>
                      <a:pt x="933" y="465"/>
                    </a:lnTo>
                    <a:lnTo>
                      <a:pt x="968" y="355"/>
                    </a:lnTo>
                    <a:lnTo>
                      <a:pt x="993" y="239"/>
                    </a:lnTo>
                    <a:lnTo>
                      <a:pt x="1008" y="122"/>
                    </a:lnTo>
                    <a:lnTo>
                      <a:pt x="1014" y="0"/>
                    </a:lnTo>
                    <a:lnTo>
                      <a:pt x="922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13382" name="Picture 24" descr="POINTSTA">
                <a:extLst>
                  <a:ext uri="{FF2B5EF4-FFF2-40B4-BE49-F238E27FC236}">
                    <a16:creationId xmlns:a16="http://schemas.microsoft.com/office/drawing/2014/main" id="{D75B3E5B-1AE5-4533-9705-E9666ECE32F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6" y="3504"/>
                <a:ext cx="768" cy="7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83" name="Picture 25" descr="POINTSTA">
                <a:extLst>
                  <a:ext uri="{FF2B5EF4-FFF2-40B4-BE49-F238E27FC236}">
                    <a16:creationId xmlns:a16="http://schemas.microsoft.com/office/drawing/2014/main" id="{38884AED-F7C6-4B26-9E38-47256DC7C1C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3870"/>
                <a:ext cx="488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59" name="Group 26">
              <a:extLst>
                <a:ext uri="{FF2B5EF4-FFF2-40B4-BE49-F238E27FC236}">
                  <a16:creationId xmlns:a16="http://schemas.microsoft.com/office/drawing/2014/main" id="{071854EB-119B-4916-9555-C0BB1CC3D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256"/>
              <a:ext cx="624" cy="1419"/>
              <a:chOff x="288" y="2256"/>
              <a:chExt cx="624" cy="1419"/>
            </a:xfrm>
          </p:grpSpPr>
          <p:pic>
            <p:nvPicPr>
              <p:cNvPr id="13360" name="Picture 27" descr="POINTSTA">
                <a:extLst>
                  <a:ext uri="{FF2B5EF4-FFF2-40B4-BE49-F238E27FC236}">
                    <a16:creationId xmlns:a16="http://schemas.microsoft.com/office/drawing/2014/main" id="{2D7A5C02-597C-47D9-A207-7782BEFB400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387"/>
                <a:ext cx="192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61" name="Picture 28" descr="POINTSTA">
                <a:extLst>
                  <a:ext uri="{FF2B5EF4-FFF2-40B4-BE49-F238E27FC236}">
                    <a16:creationId xmlns:a16="http://schemas.microsoft.com/office/drawing/2014/main" id="{F211A0CA-0787-40A7-8CDE-B95C66320FB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8" y="3342"/>
                <a:ext cx="324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62" name="Picture 29" descr="POINTSTA">
                <a:extLst>
                  <a:ext uri="{FF2B5EF4-FFF2-40B4-BE49-F238E27FC236}">
                    <a16:creationId xmlns:a16="http://schemas.microsoft.com/office/drawing/2014/main" id="{95E3F58F-1C68-4013-A9D3-A424E4AAF1C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319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63" name="Picture 30" descr="POINTSTA">
                <a:extLst>
                  <a:ext uri="{FF2B5EF4-FFF2-40B4-BE49-F238E27FC236}">
                    <a16:creationId xmlns:a16="http://schemas.microsoft.com/office/drawing/2014/main" id="{56E50301-DEC5-41D1-96BB-4EFE949EEE1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293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64" name="Picture 31" descr="POINTSTA">
                <a:extLst>
                  <a:ext uri="{FF2B5EF4-FFF2-40B4-BE49-F238E27FC236}">
                    <a16:creationId xmlns:a16="http://schemas.microsoft.com/office/drawing/2014/main" id="{59709E24-1306-4008-A650-1C59B935A9A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" y="2668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65" name="Picture 32" descr="POINTSTA">
                <a:extLst>
                  <a:ext uri="{FF2B5EF4-FFF2-40B4-BE49-F238E27FC236}">
                    <a16:creationId xmlns:a16="http://schemas.microsoft.com/office/drawing/2014/main" id="{77F9DCAF-59B8-450A-9201-529A85B824F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256"/>
                <a:ext cx="192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3316" name="Group 33">
            <a:extLst>
              <a:ext uri="{FF2B5EF4-FFF2-40B4-BE49-F238E27FC236}">
                <a16:creationId xmlns:a16="http://schemas.microsoft.com/office/drawing/2014/main" id="{8CBBEB03-B891-4227-823A-DC08119CB539}"/>
              </a:ext>
            </a:extLst>
          </p:cNvPr>
          <p:cNvGrpSpPr>
            <a:grpSpLocks/>
          </p:cNvGrpSpPr>
          <p:nvPr/>
        </p:nvGrpSpPr>
        <p:grpSpPr bwMode="auto">
          <a:xfrm>
            <a:off x="8991600" y="5257800"/>
            <a:ext cx="1676400" cy="1600200"/>
            <a:chOff x="4368" y="2880"/>
            <a:chExt cx="1200" cy="1289"/>
          </a:xfrm>
        </p:grpSpPr>
        <p:sp>
          <p:nvSpPr>
            <p:cNvPr id="13341" name="Freeform 34">
              <a:extLst>
                <a:ext uri="{FF2B5EF4-FFF2-40B4-BE49-F238E27FC236}">
                  <a16:creationId xmlns:a16="http://schemas.microsoft.com/office/drawing/2014/main" id="{A12C6DB3-A705-4D51-8DA9-A5B872929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2 w 1337"/>
                <a:gd name="T3" fmla="*/ 0 h 1572"/>
                <a:gd name="T4" fmla="*/ 3 w 1337"/>
                <a:gd name="T5" fmla="*/ 0 h 1572"/>
                <a:gd name="T6" fmla="*/ 4 w 1337"/>
                <a:gd name="T7" fmla="*/ 0 h 1572"/>
                <a:gd name="T8" fmla="*/ 5 w 1337"/>
                <a:gd name="T9" fmla="*/ 0 h 1572"/>
                <a:gd name="T10" fmla="*/ 5 w 1337"/>
                <a:gd name="T11" fmla="*/ 0 h 1572"/>
                <a:gd name="T12" fmla="*/ 6 w 1337"/>
                <a:gd name="T13" fmla="*/ 0 h 1572"/>
                <a:gd name="T14" fmla="*/ 7 w 1337"/>
                <a:gd name="T15" fmla="*/ 0 h 1572"/>
                <a:gd name="T16" fmla="*/ 8 w 1337"/>
                <a:gd name="T17" fmla="*/ 0 h 1572"/>
                <a:gd name="T18" fmla="*/ 9 w 1337"/>
                <a:gd name="T19" fmla="*/ 0 h 1572"/>
                <a:gd name="T20" fmla="*/ 9 w 1337"/>
                <a:gd name="T21" fmla="*/ 0 h 1572"/>
                <a:gd name="T22" fmla="*/ 10 w 1337"/>
                <a:gd name="T23" fmla="*/ 0 h 1572"/>
                <a:gd name="T24" fmla="*/ 10 w 1337"/>
                <a:gd name="T25" fmla="*/ 0 h 1572"/>
                <a:gd name="T26" fmla="*/ 10 w 1337"/>
                <a:gd name="T27" fmla="*/ 0 h 1572"/>
                <a:gd name="T28" fmla="*/ 11 w 1337"/>
                <a:gd name="T29" fmla="*/ 0 h 1572"/>
                <a:gd name="T30" fmla="*/ 11 w 1337"/>
                <a:gd name="T31" fmla="*/ 0 h 1572"/>
                <a:gd name="T32" fmla="*/ 11 w 1337"/>
                <a:gd name="T33" fmla="*/ 0 h 1572"/>
                <a:gd name="T34" fmla="*/ 10 w 1337"/>
                <a:gd name="T35" fmla="*/ 0 h 1572"/>
                <a:gd name="T36" fmla="*/ 10 w 1337"/>
                <a:gd name="T37" fmla="*/ 0 h 1572"/>
                <a:gd name="T38" fmla="*/ 10 w 1337"/>
                <a:gd name="T39" fmla="*/ 0 h 1572"/>
                <a:gd name="T40" fmla="*/ 10 w 1337"/>
                <a:gd name="T41" fmla="*/ 0 h 1572"/>
                <a:gd name="T42" fmla="*/ 9 w 1337"/>
                <a:gd name="T43" fmla="*/ 0 h 1572"/>
                <a:gd name="T44" fmla="*/ 9 w 1337"/>
                <a:gd name="T45" fmla="*/ 0 h 1572"/>
                <a:gd name="T46" fmla="*/ 9 w 1337"/>
                <a:gd name="T47" fmla="*/ 0 h 1572"/>
                <a:gd name="T48" fmla="*/ 8 w 1337"/>
                <a:gd name="T49" fmla="*/ 0 h 1572"/>
                <a:gd name="T50" fmla="*/ 7 w 1337"/>
                <a:gd name="T51" fmla="*/ 0 h 1572"/>
                <a:gd name="T52" fmla="*/ 7 w 1337"/>
                <a:gd name="T53" fmla="*/ 0 h 1572"/>
                <a:gd name="T54" fmla="*/ 6 w 1337"/>
                <a:gd name="T55" fmla="*/ 0 h 1572"/>
                <a:gd name="T56" fmla="*/ 5 w 1337"/>
                <a:gd name="T57" fmla="*/ 0 h 1572"/>
                <a:gd name="T58" fmla="*/ 4 w 1337"/>
                <a:gd name="T59" fmla="*/ 0 h 1572"/>
                <a:gd name="T60" fmla="*/ 3 w 1337"/>
                <a:gd name="T61" fmla="*/ 0 h 1572"/>
                <a:gd name="T62" fmla="*/ 2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2" name="Freeform 35">
              <a:extLst>
                <a:ext uri="{FF2B5EF4-FFF2-40B4-BE49-F238E27FC236}">
                  <a16:creationId xmlns:a16="http://schemas.microsoft.com/office/drawing/2014/main" id="{13EF3542-E9EA-4620-8F95-12EC892E2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9 w 1176"/>
                <a:gd name="T1" fmla="*/ 0 h 1382"/>
                <a:gd name="T2" fmla="*/ 9 w 1176"/>
                <a:gd name="T3" fmla="*/ 0 h 1382"/>
                <a:gd name="T4" fmla="*/ 9 w 1176"/>
                <a:gd name="T5" fmla="*/ 0 h 1382"/>
                <a:gd name="T6" fmla="*/ 9 w 1176"/>
                <a:gd name="T7" fmla="*/ 0 h 1382"/>
                <a:gd name="T8" fmla="*/ 8 w 1176"/>
                <a:gd name="T9" fmla="*/ 0 h 1382"/>
                <a:gd name="T10" fmla="*/ 7 w 1176"/>
                <a:gd name="T11" fmla="*/ 0 h 1382"/>
                <a:gd name="T12" fmla="*/ 7 w 1176"/>
                <a:gd name="T13" fmla="*/ 0 h 1382"/>
                <a:gd name="T14" fmla="*/ 7 w 1176"/>
                <a:gd name="T15" fmla="*/ 0 h 1382"/>
                <a:gd name="T16" fmla="*/ 6 w 1176"/>
                <a:gd name="T17" fmla="*/ 0 h 1382"/>
                <a:gd name="T18" fmla="*/ 5 w 1176"/>
                <a:gd name="T19" fmla="*/ 0 h 1382"/>
                <a:gd name="T20" fmla="*/ 5 w 1176"/>
                <a:gd name="T21" fmla="*/ 0 h 1382"/>
                <a:gd name="T22" fmla="*/ 5 w 1176"/>
                <a:gd name="T23" fmla="*/ 0 h 1382"/>
                <a:gd name="T24" fmla="*/ 3 w 1176"/>
                <a:gd name="T25" fmla="*/ 0 h 1382"/>
                <a:gd name="T26" fmla="*/ 3 w 1176"/>
                <a:gd name="T27" fmla="*/ 0 h 1382"/>
                <a:gd name="T28" fmla="*/ 2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2 w 1176"/>
                <a:gd name="T39" fmla="*/ 0 h 1382"/>
                <a:gd name="T40" fmla="*/ 3 w 1176"/>
                <a:gd name="T41" fmla="*/ 0 h 1382"/>
                <a:gd name="T42" fmla="*/ 4 w 1176"/>
                <a:gd name="T43" fmla="*/ 0 h 1382"/>
                <a:gd name="T44" fmla="*/ 5 w 1176"/>
                <a:gd name="T45" fmla="*/ 0 h 1382"/>
                <a:gd name="T46" fmla="*/ 5 w 1176"/>
                <a:gd name="T47" fmla="*/ 0 h 1382"/>
                <a:gd name="T48" fmla="*/ 6 w 1176"/>
                <a:gd name="T49" fmla="*/ 0 h 1382"/>
                <a:gd name="T50" fmla="*/ 6 w 1176"/>
                <a:gd name="T51" fmla="*/ 0 h 1382"/>
                <a:gd name="T52" fmla="*/ 7 w 1176"/>
                <a:gd name="T53" fmla="*/ 0 h 1382"/>
                <a:gd name="T54" fmla="*/ 8 w 1176"/>
                <a:gd name="T55" fmla="*/ 0 h 1382"/>
                <a:gd name="T56" fmla="*/ 9 w 1176"/>
                <a:gd name="T57" fmla="*/ 0 h 1382"/>
                <a:gd name="T58" fmla="*/ 9 w 1176"/>
                <a:gd name="T59" fmla="*/ 0 h 1382"/>
                <a:gd name="T60" fmla="*/ 9 w 1176"/>
                <a:gd name="T61" fmla="*/ 0 h 1382"/>
                <a:gd name="T62" fmla="*/ 9 w 1176"/>
                <a:gd name="T63" fmla="*/ 0 h 1382"/>
                <a:gd name="T64" fmla="*/ 9 w 1176"/>
                <a:gd name="T65" fmla="*/ 0 h 1382"/>
                <a:gd name="T66" fmla="*/ 9 w 1176"/>
                <a:gd name="T67" fmla="*/ 0 h 1382"/>
                <a:gd name="T68" fmla="*/ 9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3" name="Freeform 36">
              <a:extLst>
                <a:ext uri="{FF2B5EF4-FFF2-40B4-BE49-F238E27FC236}">
                  <a16:creationId xmlns:a16="http://schemas.microsoft.com/office/drawing/2014/main" id="{68614FF6-1896-4A2B-B10C-6BDBEBD37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8 w 1014"/>
                <a:gd name="T1" fmla="*/ 0 h 1193"/>
                <a:gd name="T2" fmla="*/ 8 w 1014"/>
                <a:gd name="T3" fmla="*/ 0 h 1193"/>
                <a:gd name="T4" fmla="*/ 8 w 1014"/>
                <a:gd name="T5" fmla="*/ 0 h 1193"/>
                <a:gd name="T6" fmla="*/ 7 w 1014"/>
                <a:gd name="T7" fmla="*/ 0 h 1193"/>
                <a:gd name="T8" fmla="*/ 7 w 1014"/>
                <a:gd name="T9" fmla="*/ 0 h 1193"/>
                <a:gd name="T10" fmla="*/ 7 w 1014"/>
                <a:gd name="T11" fmla="*/ 0 h 1193"/>
                <a:gd name="T12" fmla="*/ 6 w 1014"/>
                <a:gd name="T13" fmla="*/ 0 h 1193"/>
                <a:gd name="T14" fmla="*/ 6 w 1014"/>
                <a:gd name="T15" fmla="*/ 0 h 1193"/>
                <a:gd name="T16" fmla="*/ 6 w 1014"/>
                <a:gd name="T17" fmla="*/ 0 h 1193"/>
                <a:gd name="T18" fmla="*/ 5 w 1014"/>
                <a:gd name="T19" fmla="*/ 0 h 1193"/>
                <a:gd name="T20" fmla="*/ 5 w 1014"/>
                <a:gd name="T21" fmla="*/ 0 h 1193"/>
                <a:gd name="T22" fmla="*/ 4 w 1014"/>
                <a:gd name="T23" fmla="*/ 0 h 1193"/>
                <a:gd name="T24" fmla="*/ 3 w 1014"/>
                <a:gd name="T25" fmla="*/ 0 h 1193"/>
                <a:gd name="T26" fmla="*/ 3 w 1014"/>
                <a:gd name="T27" fmla="*/ 0 h 1193"/>
                <a:gd name="T28" fmla="*/ 2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2 w 1014"/>
                <a:gd name="T39" fmla="*/ 0 h 1193"/>
                <a:gd name="T40" fmla="*/ 3 w 1014"/>
                <a:gd name="T41" fmla="*/ 0 h 1193"/>
                <a:gd name="T42" fmla="*/ 4 w 1014"/>
                <a:gd name="T43" fmla="*/ 0 h 1193"/>
                <a:gd name="T44" fmla="*/ 4 w 1014"/>
                <a:gd name="T45" fmla="*/ 0 h 1193"/>
                <a:gd name="T46" fmla="*/ 5 w 1014"/>
                <a:gd name="T47" fmla="*/ 0 h 1193"/>
                <a:gd name="T48" fmla="*/ 6 w 1014"/>
                <a:gd name="T49" fmla="*/ 0 h 1193"/>
                <a:gd name="T50" fmla="*/ 6 w 1014"/>
                <a:gd name="T51" fmla="*/ 0 h 1193"/>
                <a:gd name="T52" fmla="*/ 7 w 1014"/>
                <a:gd name="T53" fmla="*/ 0 h 1193"/>
                <a:gd name="T54" fmla="*/ 7 w 1014"/>
                <a:gd name="T55" fmla="*/ 0 h 1193"/>
                <a:gd name="T56" fmla="*/ 7 w 1014"/>
                <a:gd name="T57" fmla="*/ 0 h 1193"/>
                <a:gd name="T58" fmla="*/ 8 w 1014"/>
                <a:gd name="T59" fmla="*/ 0 h 1193"/>
                <a:gd name="T60" fmla="*/ 8 w 1014"/>
                <a:gd name="T61" fmla="*/ 0 h 1193"/>
                <a:gd name="T62" fmla="*/ 8 w 1014"/>
                <a:gd name="T63" fmla="*/ 0 h 1193"/>
                <a:gd name="T64" fmla="*/ 8 w 1014"/>
                <a:gd name="T65" fmla="*/ 0 h 1193"/>
                <a:gd name="T66" fmla="*/ 8 w 1014"/>
                <a:gd name="T67" fmla="*/ 0 h 1193"/>
                <a:gd name="T68" fmla="*/ 8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4" name="Freeform 37">
              <a:extLst>
                <a:ext uri="{FF2B5EF4-FFF2-40B4-BE49-F238E27FC236}">
                  <a16:creationId xmlns:a16="http://schemas.microsoft.com/office/drawing/2014/main" id="{633FFA75-57E3-41EB-B0DF-A88E58ADE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7 w 1272"/>
                <a:gd name="T1" fmla="*/ 0 h 1495"/>
                <a:gd name="T2" fmla="*/ 7 w 1272"/>
                <a:gd name="T3" fmla="*/ 0 h 1495"/>
                <a:gd name="T4" fmla="*/ 7 w 1272"/>
                <a:gd name="T5" fmla="*/ 0 h 1495"/>
                <a:gd name="T6" fmla="*/ 7 w 1272"/>
                <a:gd name="T7" fmla="*/ 0 h 1495"/>
                <a:gd name="T8" fmla="*/ 7 w 1272"/>
                <a:gd name="T9" fmla="*/ 0 h 1495"/>
                <a:gd name="T10" fmla="*/ 6 w 1272"/>
                <a:gd name="T11" fmla="*/ 0 h 1495"/>
                <a:gd name="T12" fmla="*/ 6 w 1272"/>
                <a:gd name="T13" fmla="*/ 0 h 1495"/>
                <a:gd name="T14" fmla="*/ 5 w 1272"/>
                <a:gd name="T15" fmla="*/ 0 h 1495"/>
                <a:gd name="T16" fmla="*/ 5 w 1272"/>
                <a:gd name="T17" fmla="*/ 0 h 1495"/>
                <a:gd name="T18" fmla="*/ 4 w 1272"/>
                <a:gd name="T19" fmla="*/ 0 h 1495"/>
                <a:gd name="T20" fmla="*/ 4 w 1272"/>
                <a:gd name="T21" fmla="*/ 0 h 1495"/>
                <a:gd name="T22" fmla="*/ 3 w 1272"/>
                <a:gd name="T23" fmla="*/ 0 h 1495"/>
                <a:gd name="T24" fmla="*/ 3 w 1272"/>
                <a:gd name="T25" fmla="*/ 0 h 1495"/>
                <a:gd name="T26" fmla="*/ 2 w 1272"/>
                <a:gd name="T27" fmla="*/ 0 h 1495"/>
                <a:gd name="T28" fmla="*/ 1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1 w 1272"/>
                <a:gd name="T37" fmla="*/ 0 h 1495"/>
                <a:gd name="T38" fmla="*/ 1 w 1272"/>
                <a:gd name="T39" fmla="*/ 0 h 1495"/>
                <a:gd name="T40" fmla="*/ 2 w 1272"/>
                <a:gd name="T41" fmla="*/ 0 h 1495"/>
                <a:gd name="T42" fmla="*/ 3 w 1272"/>
                <a:gd name="T43" fmla="*/ 0 h 1495"/>
                <a:gd name="T44" fmla="*/ 4 w 1272"/>
                <a:gd name="T45" fmla="*/ 0 h 1495"/>
                <a:gd name="T46" fmla="*/ 5 w 1272"/>
                <a:gd name="T47" fmla="*/ 0 h 1495"/>
                <a:gd name="T48" fmla="*/ 6 w 1272"/>
                <a:gd name="T49" fmla="*/ 0 h 1495"/>
                <a:gd name="T50" fmla="*/ 7 w 1272"/>
                <a:gd name="T51" fmla="*/ 0 h 1495"/>
                <a:gd name="T52" fmla="*/ 7 w 1272"/>
                <a:gd name="T53" fmla="*/ 0 h 1495"/>
                <a:gd name="T54" fmla="*/ 8 w 1272"/>
                <a:gd name="T55" fmla="*/ 0 h 1495"/>
                <a:gd name="T56" fmla="*/ 8 w 1272"/>
                <a:gd name="T57" fmla="*/ 0 h 1495"/>
                <a:gd name="T58" fmla="*/ 9 w 1272"/>
                <a:gd name="T59" fmla="*/ 0 h 1495"/>
                <a:gd name="T60" fmla="*/ 9 w 1272"/>
                <a:gd name="T61" fmla="*/ 0 h 1495"/>
                <a:gd name="T62" fmla="*/ 9 w 1272"/>
                <a:gd name="T63" fmla="*/ 0 h 1495"/>
                <a:gd name="T64" fmla="*/ 9 w 1272"/>
                <a:gd name="T65" fmla="*/ 0 h 1495"/>
                <a:gd name="T66" fmla="*/ 9 w 1272"/>
                <a:gd name="T67" fmla="*/ 0 h 1495"/>
                <a:gd name="T68" fmla="*/ 7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5" name="Freeform 38">
              <a:extLst>
                <a:ext uri="{FF2B5EF4-FFF2-40B4-BE49-F238E27FC236}">
                  <a16:creationId xmlns:a16="http://schemas.microsoft.com/office/drawing/2014/main" id="{6E0BD3E8-057D-4BD4-A0FF-D683CBDB6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2 w 1338"/>
                <a:gd name="T3" fmla="*/ 0 h 1572"/>
                <a:gd name="T4" fmla="*/ 3 w 1338"/>
                <a:gd name="T5" fmla="*/ 0 h 1572"/>
                <a:gd name="T6" fmla="*/ 3 w 1338"/>
                <a:gd name="T7" fmla="*/ 0 h 1572"/>
                <a:gd name="T8" fmla="*/ 5 w 1338"/>
                <a:gd name="T9" fmla="*/ 0 h 1572"/>
                <a:gd name="T10" fmla="*/ 5 w 1338"/>
                <a:gd name="T11" fmla="*/ 0 h 1572"/>
                <a:gd name="T12" fmla="*/ 6 w 1338"/>
                <a:gd name="T13" fmla="*/ 0 h 1572"/>
                <a:gd name="T14" fmla="*/ 7 w 1338"/>
                <a:gd name="T15" fmla="*/ 0 h 1572"/>
                <a:gd name="T16" fmla="*/ 7 w 1338"/>
                <a:gd name="T17" fmla="*/ 0 h 1572"/>
                <a:gd name="T18" fmla="*/ 9 w 1338"/>
                <a:gd name="T19" fmla="*/ 0 h 1572"/>
                <a:gd name="T20" fmla="*/ 9 w 1338"/>
                <a:gd name="T21" fmla="*/ 0 h 1572"/>
                <a:gd name="T22" fmla="*/ 10 w 1338"/>
                <a:gd name="T23" fmla="*/ 0 h 1572"/>
                <a:gd name="T24" fmla="*/ 10 w 1338"/>
                <a:gd name="T25" fmla="*/ 0 h 1572"/>
                <a:gd name="T26" fmla="*/ 10 w 1338"/>
                <a:gd name="T27" fmla="*/ 0 h 1572"/>
                <a:gd name="T28" fmla="*/ 11 w 1338"/>
                <a:gd name="T29" fmla="*/ 0 h 1572"/>
                <a:gd name="T30" fmla="*/ 11 w 1338"/>
                <a:gd name="T31" fmla="*/ 0 h 1572"/>
                <a:gd name="T32" fmla="*/ 11 w 1338"/>
                <a:gd name="T33" fmla="*/ 0 h 1572"/>
                <a:gd name="T34" fmla="*/ 10 w 1338"/>
                <a:gd name="T35" fmla="*/ 0 h 1572"/>
                <a:gd name="T36" fmla="*/ 10 w 1338"/>
                <a:gd name="T37" fmla="*/ 0 h 1572"/>
                <a:gd name="T38" fmla="*/ 10 w 1338"/>
                <a:gd name="T39" fmla="*/ 0 h 1572"/>
                <a:gd name="T40" fmla="*/ 10 w 1338"/>
                <a:gd name="T41" fmla="*/ 0 h 1572"/>
                <a:gd name="T42" fmla="*/ 9 w 1338"/>
                <a:gd name="T43" fmla="*/ 0 h 1572"/>
                <a:gd name="T44" fmla="*/ 9 w 1338"/>
                <a:gd name="T45" fmla="*/ 0 h 1572"/>
                <a:gd name="T46" fmla="*/ 9 w 1338"/>
                <a:gd name="T47" fmla="*/ 0 h 1572"/>
                <a:gd name="T48" fmla="*/ 8 w 1338"/>
                <a:gd name="T49" fmla="*/ 0 h 1572"/>
                <a:gd name="T50" fmla="*/ 7 w 1338"/>
                <a:gd name="T51" fmla="*/ 0 h 1572"/>
                <a:gd name="T52" fmla="*/ 6 w 1338"/>
                <a:gd name="T53" fmla="*/ 0 h 1572"/>
                <a:gd name="T54" fmla="*/ 5 w 1338"/>
                <a:gd name="T55" fmla="*/ 0 h 1572"/>
                <a:gd name="T56" fmla="*/ 5 w 1338"/>
                <a:gd name="T57" fmla="*/ 0 h 1572"/>
                <a:gd name="T58" fmla="*/ 4 w 1338"/>
                <a:gd name="T59" fmla="*/ 0 h 1572"/>
                <a:gd name="T60" fmla="*/ 3 w 1338"/>
                <a:gd name="T61" fmla="*/ 0 h 1572"/>
                <a:gd name="T62" fmla="*/ 2 w 1338"/>
                <a:gd name="T63" fmla="*/ 0 h 1572"/>
                <a:gd name="T64" fmla="*/ 2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6" name="Freeform 39">
              <a:extLst>
                <a:ext uri="{FF2B5EF4-FFF2-40B4-BE49-F238E27FC236}">
                  <a16:creationId xmlns:a16="http://schemas.microsoft.com/office/drawing/2014/main" id="{4532C1B6-C15A-4AFA-8BE6-82A0E3E4E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9 w 1176"/>
                <a:gd name="T1" fmla="*/ 0 h 1383"/>
                <a:gd name="T2" fmla="*/ 9 w 1176"/>
                <a:gd name="T3" fmla="*/ 0 h 1383"/>
                <a:gd name="T4" fmla="*/ 9 w 1176"/>
                <a:gd name="T5" fmla="*/ 0 h 1383"/>
                <a:gd name="T6" fmla="*/ 9 w 1176"/>
                <a:gd name="T7" fmla="*/ 0 h 1383"/>
                <a:gd name="T8" fmla="*/ 8 w 1176"/>
                <a:gd name="T9" fmla="*/ 0 h 1383"/>
                <a:gd name="T10" fmla="*/ 7 w 1176"/>
                <a:gd name="T11" fmla="*/ 0 h 1383"/>
                <a:gd name="T12" fmla="*/ 7 w 1176"/>
                <a:gd name="T13" fmla="*/ 0 h 1383"/>
                <a:gd name="T14" fmla="*/ 7 w 1176"/>
                <a:gd name="T15" fmla="*/ 0 h 1383"/>
                <a:gd name="T16" fmla="*/ 6 w 1176"/>
                <a:gd name="T17" fmla="*/ 0 h 1383"/>
                <a:gd name="T18" fmla="*/ 5 w 1176"/>
                <a:gd name="T19" fmla="*/ 0 h 1383"/>
                <a:gd name="T20" fmla="*/ 5 w 1176"/>
                <a:gd name="T21" fmla="*/ 0 h 1383"/>
                <a:gd name="T22" fmla="*/ 5 w 1176"/>
                <a:gd name="T23" fmla="*/ 0 h 1383"/>
                <a:gd name="T24" fmla="*/ 3 w 1176"/>
                <a:gd name="T25" fmla="*/ 0 h 1383"/>
                <a:gd name="T26" fmla="*/ 3 w 1176"/>
                <a:gd name="T27" fmla="*/ 0 h 1383"/>
                <a:gd name="T28" fmla="*/ 2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2 w 1176"/>
                <a:gd name="T39" fmla="*/ 0 h 1383"/>
                <a:gd name="T40" fmla="*/ 3 w 1176"/>
                <a:gd name="T41" fmla="*/ 0 h 1383"/>
                <a:gd name="T42" fmla="*/ 4 w 1176"/>
                <a:gd name="T43" fmla="*/ 0 h 1383"/>
                <a:gd name="T44" fmla="*/ 5 w 1176"/>
                <a:gd name="T45" fmla="*/ 0 h 1383"/>
                <a:gd name="T46" fmla="*/ 5 w 1176"/>
                <a:gd name="T47" fmla="*/ 0 h 1383"/>
                <a:gd name="T48" fmla="*/ 6 w 1176"/>
                <a:gd name="T49" fmla="*/ 0 h 1383"/>
                <a:gd name="T50" fmla="*/ 7 w 1176"/>
                <a:gd name="T51" fmla="*/ 0 h 1383"/>
                <a:gd name="T52" fmla="*/ 7 w 1176"/>
                <a:gd name="T53" fmla="*/ 0 h 1383"/>
                <a:gd name="T54" fmla="*/ 8 w 1176"/>
                <a:gd name="T55" fmla="*/ 0 h 1383"/>
                <a:gd name="T56" fmla="*/ 9 w 1176"/>
                <a:gd name="T57" fmla="*/ 0 h 1383"/>
                <a:gd name="T58" fmla="*/ 9 w 1176"/>
                <a:gd name="T59" fmla="*/ 0 h 1383"/>
                <a:gd name="T60" fmla="*/ 9 w 1176"/>
                <a:gd name="T61" fmla="*/ 0 h 1383"/>
                <a:gd name="T62" fmla="*/ 9 w 1176"/>
                <a:gd name="T63" fmla="*/ 0 h 1383"/>
                <a:gd name="T64" fmla="*/ 9 w 1176"/>
                <a:gd name="T65" fmla="*/ 0 h 1383"/>
                <a:gd name="T66" fmla="*/ 9 w 1176"/>
                <a:gd name="T67" fmla="*/ 0 h 1383"/>
                <a:gd name="T68" fmla="*/ 9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47" name="Freeform 40">
              <a:extLst>
                <a:ext uri="{FF2B5EF4-FFF2-40B4-BE49-F238E27FC236}">
                  <a16:creationId xmlns:a16="http://schemas.microsoft.com/office/drawing/2014/main" id="{B43F60D6-B56B-4417-A1A1-6C56E47D3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8 w 1011"/>
                <a:gd name="T1" fmla="*/ 0 h 1223"/>
                <a:gd name="T2" fmla="*/ 8 w 1011"/>
                <a:gd name="T3" fmla="*/ 0 h 1223"/>
                <a:gd name="T4" fmla="*/ 8 w 1011"/>
                <a:gd name="T5" fmla="*/ 0 h 1223"/>
                <a:gd name="T6" fmla="*/ 7 w 1011"/>
                <a:gd name="T7" fmla="*/ 0 h 1223"/>
                <a:gd name="T8" fmla="*/ 7 w 1011"/>
                <a:gd name="T9" fmla="*/ 0 h 1223"/>
                <a:gd name="T10" fmla="*/ 7 w 1011"/>
                <a:gd name="T11" fmla="*/ 0 h 1223"/>
                <a:gd name="T12" fmla="*/ 6 w 1011"/>
                <a:gd name="T13" fmla="*/ 0 h 1223"/>
                <a:gd name="T14" fmla="*/ 6 w 1011"/>
                <a:gd name="T15" fmla="*/ 0 h 1223"/>
                <a:gd name="T16" fmla="*/ 6 w 1011"/>
                <a:gd name="T17" fmla="*/ 0 h 1223"/>
                <a:gd name="T18" fmla="*/ 5 w 1011"/>
                <a:gd name="T19" fmla="*/ 0 h 1223"/>
                <a:gd name="T20" fmla="*/ 5 w 1011"/>
                <a:gd name="T21" fmla="*/ 0 h 1223"/>
                <a:gd name="T22" fmla="*/ 4 w 1011"/>
                <a:gd name="T23" fmla="*/ 0 h 1223"/>
                <a:gd name="T24" fmla="*/ 3 w 1011"/>
                <a:gd name="T25" fmla="*/ 0 h 1223"/>
                <a:gd name="T26" fmla="*/ 3 w 1011"/>
                <a:gd name="T27" fmla="*/ 0 h 1223"/>
                <a:gd name="T28" fmla="*/ 2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2 w 1011"/>
                <a:gd name="T39" fmla="*/ 0 h 1223"/>
                <a:gd name="T40" fmla="*/ 3 w 1011"/>
                <a:gd name="T41" fmla="*/ 0 h 1223"/>
                <a:gd name="T42" fmla="*/ 4 w 1011"/>
                <a:gd name="T43" fmla="*/ 0 h 1223"/>
                <a:gd name="T44" fmla="*/ 4 w 1011"/>
                <a:gd name="T45" fmla="*/ 0 h 1223"/>
                <a:gd name="T46" fmla="*/ 5 w 1011"/>
                <a:gd name="T47" fmla="*/ 0 h 1223"/>
                <a:gd name="T48" fmla="*/ 6 w 1011"/>
                <a:gd name="T49" fmla="*/ 0 h 1223"/>
                <a:gd name="T50" fmla="*/ 6 w 1011"/>
                <a:gd name="T51" fmla="*/ 0 h 1223"/>
                <a:gd name="T52" fmla="*/ 7 w 1011"/>
                <a:gd name="T53" fmla="*/ 0 h 1223"/>
                <a:gd name="T54" fmla="*/ 7 w 1011"/>
                <a:gd name="T55" fmla="*/ 0 h 1223"/>
                <a:gd name="T56" fmla="*/ 7 w 1011"/>
                <a:gd name="T57" fmla="*/ 0 h 1223"/>
                <a:gd name="T58" fmla="*/ 8 w 1011"/>
                <a:gd name="T59" fmla="*/ 0 h 1223"/>
                <a:gd name="T60" fmla="*/ 8 w 1011"/>
                <a:gd name="T61" fmla="*/ 0 h 1223"/>
                <a:gd name="T62" fmla="*/ 8 w 1011"/>
                <a:gd name="T63" fmla="*/ 0 h 1223"/>
                <a:gd name="T64" fmla="*/ 8 w 1011"/>
                <a:gd name="T65" fmla="*/ 0 h 1223"/>
                <a:gd name="T66" fmla="*/ 8 w 1011"/>
                <a:gd name="T67" fmla="*/ 0 h 1223"/>
                <a:gd name="T68" fmla="*/ 8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3348" name="Group 41">
              <a:extLst>
                <a:ext uri="{FF2B5EF4-FFF2-40B4-BE49-F238E27FC236}">
                  <a16:creationId xmlns:a16="http://schemas.microsoft.com/office/drawing/2014/main" id="{3D0F5CA8-AE9B-453C-8105-348CC588DB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13349" name="Picture 42" descr="POINTSTA">
                <a:extLst>
                  <a:ext uri="{FF2B5EF4-FFF2-40B4-BE49-F238E27FC236}">
                    <a16:creationId xmlns:a16="http://schemas.microsoft.com/office/drawing/2014/main" id="{A1944BD4-11E3-45E3-98EE-81D81DF9C3D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0" name="Picture 43" descr="POINTSTA">
                <a:extLst>
                  <a:ext uri="{FF2B5EF4-FFF2-40B4-BE49-F238E27FC236}">
                    <a16:creationId xmlns:a16="http://schemas.microsoft.com/office/drawing/2014/main" id="{D81AB4F9-9C43-4D9E-99D6-05375CA2A70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1" name="Picture 44" descr="POINTSTA">
                <a:extLst>
                  <a:ext uri="{FF2B5EF4-FFF2-40B4-BE49-F238E27FC236}">
                    <a16:creationId xmlns:a16="http://schemas.microsoft.com/office/drawing/2014/main" id="{1A8A64C4-BF0E-4042-8753-A605786D189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2" name="Picture 45" descr="POINTSTA">
                <a:extLst>
                  <a:ext uri="{FF2B5EF4-FFF2-40B4-BE49-F238E27FC236}">
                    <a16:creationId xmlns:a16="http://schemas.microsoft.com/office/drawing/2014/main" id="{D79477C2-03B4-42DD-9C20-DB675A21FCA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3" name="Picture 46" descr="POINTSTA">
                <a:extLst>
                  <a:ext uri="{FF2B5EF4-FFF2-40B4-BE49-F238E27FC236}">
                    <a16:creationId xmlns:a16="http://schemas.microsoft.com/office/drawing/2014/main" id="{A038A806-BC0A-45BC-822B-BFCA472BCE5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4" name="Picture 47" descr="POINTSTA">
                <a:extLst>
                  <a:ext uri="{FF2B5EF4-FFF2-40B4-BE49-F238E27FC236}">
                    <a16:creationId xmlns:a16="http://schemas.microsoft.com/office/drawing/2014/main" id="{37844559-5642-4F72-A1F0-1AEB04B6387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5" name="Picture 48" descr="POINTSTA">
                <a:extLst>
                  <a:ext uri="{FF2B5EF4-FFF2-40B4-BE49-F238E27FC236}">
                    <a16:creationId xmlns:a16="http://schemas.microsoft.com/office/drawing/2014/main" id="{3A92A109-A0A7-4266-8C25-25518CCD845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6" name="Picture 49" descr="POINTSTA">
                <a:extLst>
                  <a:ext uri="{FF2B5EF4-FFF2-40B4-BE49-F238E27FC236}">
                    <a16:creationId xmlns:a16="http://schemas.microsoft.com/office/drawing/2014/main" id="{6BC1E23D-5097-4376-846A-6A3B0FEF8C3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57" name="Picture 50" descr="POINTSTA">
                <a:extLst>
                  <a:ext uri="{FF2B5EF4-FFF2-40B4-BE49-F238E27FC236}">
                    <a16:creationId xmlns:a16="http://schemas.microsoft.com/office/drawing/2014/main" id="{0DE4AB1A-B224-411C-B91E-73C958F908A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317" name="Text Box 51">
            <a:extLst>
              <a:ext uri="{FF2B5EF4-FFF2-40B4-BE49-F238E27FC236}">
                <a16:creationId xmlns:a16="http://schemas.microsoft.com/office/drawing/2014/main" id="{5109882D-F67E-4D8F-8C93-5F69DAA3E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6" y="1447801"/>
            <a:ext cx="3216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3318" name="Group 74">
            <a:extLst>
              <a:ext uri="{FF2B5EF4-FFF2-40B4-BE49-F238E27FC236}">
                <a16:creationId xmlns:a16="http://schemas.microsoft.com/office/drawing/2014/main" id="{E1793D8D-706F-4763-B118-C5C61B2E4D05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038600"/>
            <a:ext cx="1600200" cy="1981200"/>
            <a:chOff x="7237863" y="4038600"/>
            <a:chExt cx="1067937" cy="1447800"/>
          </a:xfrm>
        </p:grpSpPr>
        <p:sp>
          <p:nvSpPr>
            <p:cNvPr id="62" name="Bevel 61">
              <a:extLst>
                <a:ext uri="{FF2B5EF4-FFF2-40B4-BE49-F238E27FC236}">
                  <a16:creationId xmlns:a16="http://schemas.microsoft.com/office/drawing/2014/main" id="{2BB7CD0C-2A67-4CF8-A648-BCD0D3E5995A}"/>
                </a:ext>
              </a:extLst>
            </p:cNvPr>
            <p:cNvSpPr/>
            <p:nvPr/>
          </p:nvSpPr>
          <p:spPr>
            <a:xfrm>
              <a:off x="7238923" y="4572244"/>
              <a:ext cx="1066877" cy="914156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>
                  <a:solidFill>
                    <a:srgbClr val="000000"/>
                  </a:solidFill>
                  <a:latin typeface="Gill Sans MT" pitchFamily="34" charset="0"/>
                </a:rPr>
                <a:t>9</a:t>
              </a:r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862D8C1D-16F7-4F56-899A-710EB7DFA714}"/>
                </a:ext>
              </a:extLst>
            </p:cNvPr>
            <p:cNvSpPr/>
            <p:nvPr/>
          </p:nvSpPr>
          <p:spPr>
            <a:xfrm>
              <a:off x="7237863" y="4038600"/>
              <a:ext cx="1066878" cy="533644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13319" name="Group 72">
            <a:extLst>
              <a:ext uri="{FF2B5EF4-FFF2-40B4-BE49-F238E27FC236}">
                <a16:creationId xmlns:a16="http://schemas.microsoft.com/office/drawing/2014/main" id="{84922B4E-37DE-4E85-8047-C8035F38D70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38600" y="4191000"/>
            <a:ext cx="1752600" cy="1981200"/>
            <a:chOff x="4262651" y="4024952"/>
            <a:chExt cx="1071349" cy="1461448"/>
          </a:xfrm>
        </p:grpSpPr>
        <p:sp>
          <p:nvSpPr>
            <p:cNvPr id="59" name="Bevel 58">
              <a:extLst>
                <a:ext uri="{FF2B5EF4-FFF2-40B4-BE49-F238E27FC236}">
                  <a16:creationId xmlns:a16="http://schemas.microsoft.com/office/drawing/2014/main" id="{C6E163DE-7E4C-463F-B9A3-2BB8D5A7F50A}"/>
                </a:ext>
              </a:extLst>
            </p:cNvPr>
            <p:cNvSpPr/>
            <p:nvPr/>
          </p:nvSpPr>
          <p:spPr>
            <a:xfrm>
              <a:off x="4267503" y="4571824"/>
              <a:ext cx="1066497" cy="914576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>
                  <a:solidFill>
                    <a:srgbClr val="000000"/>
                  </a:solidFill>
                  <a:latin typeface="Gill Sans MT" pitchFamily="34" charset="0"/>
                </a:rPr>
                <a:t>8</a:t>
              </a:r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86798B3B-EFAE-4E18-88CF-270C11E83F82}"/>
                </a:ext>
              </a:extLst>
            </p:cNvPr>
            <p:cNvSpPr/>
            <p:nvPr/>
          </p:nvSpPr>
          <p:spPr>
            <a:xfrm>
              <a:off x="4262651" y="4024952"/>
              <a:ext cx="1066497" cy="532820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13320" name="Group 71">
            <a:extLst>
              <a:ext uri="{FF2B5EF4-FFF2-40B4-BE49-F238E27FC236}">
                <a16:creationId xmlns:a16="http://schemas.microsoft.com/office/drawing/2014/main" id="{BE46F496-B512-4D62-B63B-63802075C7DC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191000"/>
            <a:ext cx="1828800" cy="1905000"/>
            <a:chOff x="2734101" y="4024952"/>
            <a:chExt cx="1075899" cy="1461448"/>
          </a:xfrm>
        </p:grpSpPr>
        <p:sp>
          <p:nvSpPr>
            <p:cNvPr id="2" name="Bevel 60">
              <a:extLst>
                <a:ext uri="{FF2B5EF4-FFF2-40B4-BE49-F238E27FC236}">
                  <a16:creationId xmlns:a16="http://schemas.microsoft.com/office/drawing/2014/main" id="{836075AF-4FF7-4122-93CD-15F88C09D71D}"/>
                </a:ext>
              </a:extLst>
            </p:cNvPr>
            <p:cNvSpPr/>
            <p:nvPr/>
          </p:nvSpPr>
          <p:spPr>
            <a:xfrm>
              <a:off x="2743440" y="4572995"/>
              <a:ext cx="1066560" cy="913405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>
                  <a:solidFill>
                    <a:srgbClr val="000000"/>
                  </a:solidFill>
                  <a:latin typeface="Gill Sans MT" pitchFamily="34" charset="0"/>
                </a:rPr>
                <a:t>4</a:t>
              </a:r>
            </a:p>
          </p:txBody>
        </p:sp>
        <p:sp>
          <p:nvSpPr>
            <p:cNvPr id="3" name="Isosceles Triangle 65">
              <a:extLst>
                <a:ext uri="{FF2B5EF4-FFF2-40B4-BE49-F238E27FC236}">
                  <a16:creationId xmlns:a16="http://schemas.microsoft.com/office/drawing/2014/main" id="{06D23160-12BE-45A3-8983-83AEC2BD8C68}"/>
                </a:ext>
              </a:extLst>
            </p:cNvPr>
            <p:cNvSpPr/>
            <p:nvPr/>
          </p:nvSpPr>
          <p:spPr>
            <a:xfrm>
              <a:off x="2734101" y="4024952"/>
              <a:ext cx="1066560" cy="533429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12" name="Group 83">
            <a:extLst>
              <a:ext uri="{FF2B5EF4-FFF2-40B4-BE49-F238E27FC236}">
                <a16:creationId xmlns:a16="http://schemas.microsoft.com/office/drawing/2014/main" id="{D261E220-C620-48E0-92F8-D72D7941531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981201"/>
            <a:ext cx="1905000" cy="1204913"/>
            <a:chOff x="384" y="1392"/>
            <a:chExt cx="1200" cy="759"/>
          </a:xfrm>
        </p:grpSpPr>
        <p:sp>
          <p:nvSpPr>
            <p:cNvPr id="13333" name="TextBox 13">
              <a:extLst>
                <a:ext uri="{FF2B5EF4-FFF2-40B4-BE49-F238E27FC236}">
                  <a16:creationId xmlns:a16="http://schemas.microsoft.com/office/drawing/2014/main" id="{EF915E32-FB1A-4A97-B8AB-EC8FA6C70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392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64 : 8</a:t>
              </a:r>
            </a:p>
          </p:txBody>
        </p:sp>
        <p:pic>
          <p:nvPicPr>
            <p:cNvPr id="13334" name="Picture 78" descr="1742011181056126">
              <a:extLst>
                <a:ext uri="{FF2B5EF4-FFF2-40B4-BE49-F238E27FC236}">
                  <a16:creationId xmlns:a16="http://schemas.microsoft.com/office/drawing/2014/main" id="{A2668886-E443-485C-B197-58A4221BFF0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536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81">
            <a:extLst>
              <a:ext uri="{FF2B5EF4-FFF2-40B4-BE49-F238E27FC236}">
                <a16:creationId xmlns:a16="http://schemas.microsoft.com/office/drawing/2014/main" id="{88824932-315C-448E-B712-AF4F8E4B3815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1981200"/>
            <a:ext cx="1905000" cy="1239838"/>
            <a:chOff x="4176" y="1610"/>
            <a:chExt cx="1200" cy="781"/>
          </a:xfrm>
        </p:grpSpPr>
        <p:sp>
          <p:nvSpPr>
            <p:cNvPr id="13331" name="TextBox 14">
              <a:extLst>
                <a:ext uri="{FF2B5EF4-FFF2-40B4-BE49-F238E27FC236}">
                  <a16:creationId xmlns:a16="http://schemas.microsoft.com/office/drawing/2014/main" id="{211CD544-593D-4EDC-A238-89964C16F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" y="1610"/>
              <a:ext cx="6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72 : 8</a:t>
              </a:r>
              <a:r>
                <a:rPr lang="en-US" altLang="en-US" sz="2400" b="1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  </a:t>
              </a:r>
            </a:p>
          </p:txBody>
        </p:sp>
        <p:pic>
          <p:nvPicPr>
            <p:cNvPr id="13332" name="Picture 79" descr="1742011181056126">
              <a:extLst>
                <a:ext uri="{FF2B5EF4-FFF2-40B4-BE49-F238E27FC236}">
                  <a16:creationId xmlns:a16="http://schemas.microsoft.com/office/drawing/2014/main" id="{5495EC1F-183E-4A01-A271-F63AFECBFFB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1776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84">
            <a:extLst>
              <a:ext uri="{FF2B5EF4-FFF2-40B4-BE49-F238E27FC236}">
                <a16:creationId xmlns:a16="http://schemas.microsoft.com/office/drawing/2014/main" id="{451D4EC6-89C3-4886-BEE7-4214042433F5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057401"/>
            <a:ext cx="1905000" cy="1204913"/>
            <a:chOff x="2112" y="1440"/>
            <a:chExt cx="1200" cy="759"/>
          </a:xfrm>
        </p:grpSpPr>
        <p:sp>
          <p:nvSpPr>
            <p:cNvPr id="13329" name="TextBox 12">
              <a:extLst>
                <a:ext uri="{FF2B5EF4-FFF2-40B4-BE49-F238E27FC236}">
                  <a16:creationId xmlns:a16="http://schemas.microsoft.com/office/drawing/2014/main" id="{1742C462-8758-4B40-B541-B41755CCAE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440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Arial Unicode MS" pitchFamily="34" charset="-128"/>
                  <a:ea typeface="Arial Unicode MS" pitchFamily="34" charset="-128"/>
                </a:rPr>
                <a:t>32 : 8</a:t>
              </a:r>
              <a:r>
                <a:rPr lang="en-US" altLang="en-US" sz="2400" b="1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 </a:t>
              </a:r>
            </a:p>
          </p:txBody>
        </p:sp>
        <p:pic>
          <p:nvPicPr>
            <p:cNvPr id="13330" name="Picture 80" descr="1742011181056126">
              <a:extLst>
                <a:ext uri="{FF2B5EF4-FFF2-40B4-BE49-F238E27FC236}">
                  <a16:creationId xmlns:a16="http://schemas.microsoft.com/office/drawing/2014/main" id="{22015E28-DF53-4C86-9B3B-5AA5348FF09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584"/>
              <a:ext cx="1200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4" name="Group 71">
            <a:extLst>
              <a:ext uri="{FF2B5EF4-FFF2-40B4-BE49-F238E27FC236}">
                <a16:creationId xmlns:a16="http://schemas.microsoft.com/office/drawing/2014/main" id="{4A060C8F-E3E5-49F8-BF9B-9F928D6419A1}"/>
              </a:ext>
            </a:extLst>
          </p:cNvPr>
          <p:cNvGrpSpPr>
            <a:grpSpLocks/>
          </p:cNvGrpSpPr>
          <p:nvPr/>
        </p:nvGrpSpPr>
        <p:grpSpPr bwMode="auto">
          <a:xfrm>
            <a:off x="8610600" y="4038600"/>
            <a:ext cx="1828800" cy="1905000"/>
            <a:chOff x="2734101" y="4024952"/>
            <a:chExt cx="1075899" cy="1461448"/>
          </a:xfrm>
        </p:grpSpPr>
        <p:sp>
          <p:nvSpPr>
            <p:cNvPr id="61" name="Bevel 60">
              <a:extLst>
                <a:ext uri="{FF2B5EF4-FFF2-40B4-BE49-F238E27FC236}">
                  <a16:creationId xmlns:a16="http://schemas.microsoft.com/office/drawing/2014/main" id="{D5AD43A1-E9C4-4E14-98D7-87A6D15E95B1}"/>
                </a:ext>
              </a:extLst>
            </p:cNvPr>
            <p:cNvSpPr/>
            <p:nvPr/>
          </p:nvSpPr>
          <p:spPr>
            <a:xfrm>
              <a:off x="2743440" y="4572995"/>
              <a:ext cx="1066560" cy="913405"/>
            </a:xfrm>
            <a:prstGeom prst="bevel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>
                  <a:solidFill>
                    <a:srgbClr val="000000"/>
                  </a:solidFill>
                  <a:latin typeface="Gill Sans MT" pitchFamily="34" charset="0"/>
                </a:rPr>
                <a:t>7</a:t>
              </a:r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918F382B-3D5F-4A1E-B8D6-E11011986963}"/>
                </a:ext>
              </a:extLst>
            </p:cNvPr>
            <p:cNvSpPr/>
            <p:nvPr/>
          </p:nvSpPr>
          <p:spPr>
            <a:xfrm>
              <a:off x="2734101" y="4024952"/>
              <a:ext cx="1066560" cy="533429"/>
            </a:xfrm>
            <a:prstGeom prst="triangle">
              <a:avLst/>
            </a:prstGeom>
            <a:solidFill>
              <a:srgbClr val="C8371A"/>
            </a:solidFill>
            <a:ln>
              <a:solidFill>
                <a:srgbClr val="CC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13325" name="Text Box 79">
            <a:extLst>
              <a:ext uri="{FF2B5EF4-FFF2-40B4-BE49-F238E27FC236}">
                <a16:creationId xmlns:a16="http://schemas.microsoft.com/office/drawing/2014/main" id="{4F43AF82-9234-4270-A431-44C9C7A62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  <p:sp>
        <p:nvSpPr>
          <p:cNvPr id="13326" name="WordArt 80">
            <a:extLst>
              <a:ext uri="{FF2B5EF4-FFF2-40B4-BE49-F238E27FC236}">
                <a16:creationId xmlns:a16="http://schemas.microsoft.com/office/drawing/2014/main" id="{0D9EFD06-F1C7-497E-A15F-D3D25CED9E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1371601"/>
            <a:ext cx="7391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TÌM NHÀ CHO HỔ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25417 0.3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8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19584 0.2678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72083 0.254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42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">
            <a:extLst>
              <a:ext uri="{FF2B5EF4-FFF2-40B4-BE49-F238E27FC236}">
                <a16:creationId xmlns:a16="http://schemas.microsoft.com/office/drawing/2014/main" id="{E7491C74-7C09-4DDF-B36B-40D069312D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48228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14338" name="Object 3">
                        <a:extLst>
                          <a:ext uri="{FF2B5EF4-FFF2-40B4-BE49-F238E27FC236}">
                            <a16:creationId xmlns:a16="http://schemas.microsoft.com/office/drawing/2014/main" id="{E7491C74-7C09-4DDF-B36B-40D069312D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482282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>
            <a:extLst>
              <a:ext uri="{FF2B5EF4-FFF2-40B4-BE49-F238E27FC236}">
                <a16:creationId xmlns:a16="http://schemas.microsoft.com/office/drawing/2014/main" id="{0E296CBB-77FF-4B70-9645-DB5972DE45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48228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14339" name="Object 4">
                        <a:extLst>
                          <a:ext uri="{FF2B5EF4-FFF2-40B4-BE49-F238E27FC236}">
                            <a16:creationId xmlns:a16="http://schemas.microsoft.com/office/drawing/2014/main" id="{0E296CBB-77FF-4B70-9645-DB5972DE45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482282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0" name="Picture 97" descr="J0124039">
            <a:extLst>
              <a:ext uri="{FF2B5EF4-FFF2-40B4-BE49-F238E27FC236}">
                <a16:creationId xmlns:a16="http://schemas.microsoft.com/office/drawing/2014/main" id="{5317A334-528C-4F76-91F8-BE3937137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738" y="5257800"/>
            <a:ext cx="15605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21">
            <a:extLst>
              <a:ext uri="{FF2B5EF4-FFF2-40B4-BE49-F238E27FC236}">
                <a16:creationId xmlns:a16="http://schemas.microsoft.com/office/drawing/2014/main" id="{EF19CC79-581F-4B1F-BE47-FD5C5398F1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83200"/>
            <a:ext cx="16764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01" descr="Hello Kitty">
            <a:extLst>
              <a:ext uri="{FF2B5EF4-FFF2-40B4-BE49-F238E27FC236}">
                <a16:creationId xmlns:a16="http://schemas.microsoft.com/office/drawing/2014/main" id="{86E8CBB4-C045-4F11-9512-0EC8956846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34">
            <a:extLst>
              <a:ext uri="{FF2B5EF4-FFF2-40B4-BE49-F238E27FC236}">
                <a16:creationId xmlns:a16="http://schemas.microsoft.com/office/drawing/2014/main" id="{423E4D13-4037-495A-88AF-D2E8B6243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0" y="3916363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72 : 8 =  9</a:t>
            </a:r>
          </a:p>
        </p:txBody>
      </p:sp>
      <p:sp>
        <p:nvSpPr>
          <p:cNvPr id="14344" name="Text Box 34">
            <a:extLst>
              <a:ext uri="{FF2B5EF4-FFF2-40B4-BE49-F238E27FC236}">
                <a16:creationId xmlns:a16="http://schemas.microsoft.com/office/drawing/2014/main" id="{6E5126F6-4A24-41EF-9B52-FC7E2D6B5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5720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80 : 8 = 10</a:t>
            </a:r>
          </a:p>
        </p:txBody>
      </p:sp>
      <p:sp>
        <p:nvSpPr>
          <p:cNvPr id="14345" name="Text Box 34">
            <a:extLst>
              <a:ext uri="{FF2B5EF4-FFF2-40B4-BE49-F238E27FC236}">
                <a16:creationId xmlns:a16="http://schemas.microsoft.com/office/drawing/2014/main" id="{7F90D7E3-14F4-4AC2-93BC-755E521BA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24 : 8 =  3</a:t>
            </a:r>
          </a:p>
        </p:txBody>
      </p:sp>
      <p:sp>
        <p:nvSpPr>
          <p:cNvPr id="14346" name="Text Box 34">
            <a:extLst>
              <a:ext uri="{FF2B5EF4-FFF2-40B4-BE49-F238E27FC236}">
                <a16:creationId xmlns:a16="http://schemas.microsoft.com/office/drawing/2014/main" id="{60152014-3749-41ED-B8CE-35AE90297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16 : 8 =  2</a:t>
            </a:r>
          </a:p>
        </p:txBody>
      </p:sp>
      <p:sp>
        <p:nvSpPr>
          <p:cNvPr id="14347" name="Text Box 34">
            <a:extLst>
              <a:ext uri="{FF2B5EF4-FFF2-40B4-BE49-F238E27FC236}">
                <a16:creationId xmlns:a16="http://schemas.microsoft.com/office/drawing/2014/main" id="{6FE06C3C-BC23-4ABE-83B6-7F50D32D6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050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  8 : 8 =  1</a:t>
            </a:r>
          </a:p>
        </p:txBody>
      </p:sp>
      <p:sp>
        <p:nvSpPr>
          <p:cNvPr id="14348" name="Text Box 34">
            <a:extLst>
              <a:ext uri="{FF2B5EF4-FFF2-40B4-BE49-F238E27FC236}">
                <a16:creationId xmlns:a16="http://schemas.microsoft.com/office/drawing/2014/main" id="{7A0B93B5-A029-4DD5-BABC-D7D08D79E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32 : 8 =  4</a:t>
            </a:r>
          </a:p>
        </p:txBody>
      </p:sp>
      <p:sp>
        <p:nvSpPr>
          <p:cNvPr id="14349" name="Text Box 34">
            <a:extLst>
              <a:ext uri="{FF2B5EF4-FFF2-40B4-BE49-F238E27FC236}">
                <a16:creationId xmlns:a16="http://schemas.microsoft.com/office/drawing/2014/main" id="{89372952-96C1-4FFD-B967-1E94DC26A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40 : 8 =  5</a:t>
            </a:r>
          </a:p>
        </p:txBody>
      </p:sp>
      <p:sp>
        <p:nvSpPr>
          <p:cNvPr id="14350" name="Text Box 34">
            <a:extLst>
              <a:ext uri="{FF2B5EF4-FFF2-40B4-BE49-F238E27FC236}">
                <a16:creationId xmlns:a16="http://schemas.microsoft.com/office/drawing/2014/main" id="{1370CFAB-A4FD-4007-A9A8-079EE2AAB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9050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48 : 8 =  6</a:t>
            </a:r>
          </a:p>
        </p:txBody>
      </p:sp>
      <p:sp>
        <p:nvSpPr>
          <p:cNvPr id="14351" name="Text Box 34">
            <a:extLst>
              <a:ext uri="{FF2B5EF4-FFF2-40B4-BE49-F238E27FC236}">
                <a16:creationId xmlns:a16="http://schemas.microsoft.com/office/drawing/2014/main" id="{9DDC7E12-B635-4CEC-A752-4DEB85EF6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5908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56 : 8 =  7</a:t>
            </a:r>
          </a:p>
        </p:txBody>
      </p:sp>
      <p:sp>
        <p:nvSpPr>
          <p:cNvPr id="14352" name="Text Box 34">
            <a:extLst>
              <a:ext uri="{FF2B5EF4-FFF2-40B4-BE49-F238E27FC236}">
                <a16:creationId xmlns:a16="http://schemas.microsoft.com/office/drawing/2014/main" id="{849EEEC4-37CF-4981-8C5F-78C186438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276600"/>
            <a:ext cx="3136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</a:rPr>
              <a:t> 64 : 8 =  8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ollow">
            <a:extLst>
              <a:ext uri="{FF2B5EF4-FFF2-40B4-BE49-F238E27FC236}">
                <a16:creationId xmlns:a16="http://schemas.microsoft.com/office/drawing/2014/main" id="{066E1FCE-6482-4555-B2E5-0878485EF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10">
            <a:extLst>
              <a:ext uri="{FF2B5EF4-FFF2-40B4-BE49-F238E27FC236}">
                <a16:creationId xmlns:a16="http://schemas.microsoft.com/office/drawing/2014/main" id="{D7D719D2-FB43-4D30-AE1C-5096C3166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609600"/>
            <a:ext cx="6705600" cy="464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1" descr="blumen-pflanzen094">
            <a:extLst>
              <a:ext uri="{FF2B5EF4-FFF2-40B4-BE49-F238E27FC236}">
                <a16:creationId xmlns:a16="http://schemas.microsoft.com/office/drawing/2014/main" id="{99230D4B-4316-4B83-AE15-EA1FAF0023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1877">
            <a:off x="9124950" y="5562600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22" descr="blumen-pflanzen094">
            <a:extLst>
              <a:ext uri="{FF2B5EF4-FFF2-40B4-BE49-F238E27FC236}">
                <a16:creationId xmlns:a16="http://schemas.microsoft.com/office/drawing/2014/main" id="{09F38885-5D07-4BF7-8DB9-9943E95BBE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4674">
            <a:off x="1514476" y="5638800"/>
            <a:ext cx="1381125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WordArt 17">
            <a:extLst>
              <a:ext uri="{FF2B5EF4-FFF2-40B4-BE49-F238E27FC236}">
                <a16:creationId xmlns:a16="http://schemas.microsoft.com/office/drawing/2014/main" id="{35DF893F-869A-421F-B042-7F1F542435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905000"/>
            <a:ext cx="408622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8483A389-9729-461C-B20C-722A22227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505200"/>
            <a:ext cx="548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bảng nhân 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>
            <a:extLst>
              <a:ext uri="{FF2B5EF4-FFF2-40B4-BE49-F238E27FC236}">
                <a16:creationId xmlns:a16="http://schemas.microsoft.com/office/drawing/2014/main" id="{E1FCB2B2-FCB2-4DB1-947C-48B44A005C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48228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4098" name="Object 3">
                        <a:extLst>
                          <a:ext uri="{FF2B5EF4-FFF2-40B4-BE49-F238E27FC236}">
                            <a16:creationId xmlns:a16="http://schemas.microsoft.com/office/drawing/2014/main" id="{E1FCB2B2-FCB2-4DB1-947C-48B44A005C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482282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>
            <a:extLst>
              <a:ext uri="{FF2B5EF4-FFF2-40B4-BE49-F238E27FC236}">
                <a16:creationId xmlns:a16="http://schemas.microsoft.com/office/drawing/2014/main" id="{7BA214BF-DF00-4B2C-844D-52931D81A1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48228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4099" name="Object 4">
                        <a:extLst>
                          <a:ext uri="{FF2B5EF4-FFF2-40B4-BE49-F238E27FC236}">
                            <a16:creationId xmlns:a16="http://schemas.microsoft.com/office/drawing/2014/main" id="{7BA214BF-DF00-4B2C-844D-52931D81A1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482282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0" name="Picture 97" descr="J0124039">
            <a:extLst>
              <a:ext uri="{FF2B5EF4-FFF2-40B4-BE49-F238E27FC236}">
                <a16:creationId xmlns:a16="http://schemas.microsoft.com/office/drawing/2014/main" id="{10C8BD21-8B4E-4BB1-A247-0D52A4B7C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738" y="5257800"/>
            <a:ext cx="15605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21">
            <a:extLst>
              <a:ext uri="{FF2B5EF4-FFF2-40B4-BE49-F238E27FC236}">
                <a16:creationId xmlns:a16="http://schemas.microsoft.com/office/drawing/2014/main" id="{E2C3C9B6-CFE5-4161-8D1E-CAFAFCE862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83200"/>
            <a:ext cx="16764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01" descr="Hello Kitty">
            <a:extLst>
              <a:ext uri="{FF2B5EF4-FFF2-40B4-BE49-F238E27FC236}">
                <a16:creationId xmlns:a16="http://schemas.microsoft.com/office/drawing/2014/main" id="{0AD490B7-95FC-4F41-827E-49E1FDD143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3">
            <a:extLst>
              <a:ext uri="{FF2B5EF4-FFF2-40B4-BE49-F238E27FC236}">
                <a16:creationId xmlns:a16="http://schemas.microsoft.com/office/drawing/2014/main" id="{5093BC46-0DA3-483C-926F-AE1B55ED22A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133600"/>
            <a:ext cx="838200" cy="1600200"/>
            <a:chOff x="304800" y="1524000"/>
            <a:chExt cx="838200" cy="1600200"/>
          </a:xfrm>
        </p:grpSpPr>
        <p:sp>
          <p:nvSpPr>
            <p:cNvPr id="4151" name="Rectangle 64">
              <a:extLst>
                <a:ext uri="{FF2B5EF4-FFF2-40B4-BE49-F238E27FC236}">
                  <a16:creationId xmlns:a16="http://schemas.microsoft.com/office/drawing/2014/main" id="{250D7E46-ABBC-4B73-A86B-9D98678E1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1524000"/>
              <a:ext cx="838200" cy="1600200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2" name="Oval 65">
              <a:extLst>
                <a:ext uri="{FF2B5EF4-FFF2-40B4-BE49-F238E27FC236}">
                  <a16:creationId xmlns:a16="http://schemas.microsoft.com/office/drawing/2014/main" id="{609947EA-A6A9-4347-AA6E-B21BE392E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3" name="Oval 65">
              <a:extLst>
                <a:ext uri="{FF2B5EF4-FFF2-40B4-BE49-F238E27FC236}">
                  <a16:creationId xmlns:a16="http://schemas.microsoft.com/office/drawing/2014/main" id="{41CD716F-D91B-46B6-B09E-F6B12E6A9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4" name="Oval 65">
              <a:extLst>
                <a:ext uri="{FF2B5EF4-FFF2-40B4-BE49-F238E27FC236}">
                  <a16:creationId xmlns:a16="http://schemas.microsoft.com/office/drawing/2014/main" id="{C2BF84C1-DA9B-4CB1-9EA0-B74671346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5" name="Oval 65">
              <a:extLst>
                <a:ext uri="{FF2B5EF4-FFF2-40B4-BE49-F238E27FC236}">
                  <a16:creationId xmlns:a16="http://schemas.microsoft.com/office/drawing/2014/main" id="{08A08F20-C4FB-4596-982E-5602C3DBB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6" name="Oval 65">
              <a:extLst>
                <a:ext uri="{FF2B5EF4-FFF2-40B4-BE49-F238E27FC236}">
                  <a16:creationId xmlns:a16="http://schemas.microsoft.com/office/drawing/2014/main" id="{E09A5E8A-A840-4D73-B774-DD0B3DDD1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7" name="Oval 65">
              <a:extLst>
                <a:ext uri="{FF2B5EF4-FFF2-40B4-BE49-F238E27FC236}">
                  <a16:creationId xmlns:a16="http://schemas.microsoft.com/office/drawing/2014/main" id="{9C069179-1175-448B-8141-09F28174A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8" name="Oval 65">
              <a:extLst>
                <a:ext uri="{FF2B5EF4-FFF2-40B4-BE49-F238E27FC236}">
                  <a16:creationId xmlns:a16="http://schemas.microsoft.com/office/drawing/2014/main" id="{6940BC75-120A-4B28-91F2-783CCC1F4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9" name="Oval 65">
              <a:extLst>
                <a:ext uri="{FF2B5EF4-FFF2-40B4-BE49-F238E27FC236}">
                  <a16:creationId xmlns:a16="http://schemas.microsoft.com/office/drawing/2014/main" id="{DC07E157-F6A4-480B-A3E8-0497D4036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04">
            <a:extLst>
              <a:ext uri="{FF2B5EF4-FFF2-40B4-BE49-F238E27FC236}">
                <a16:creationId xmlns:a16="http://schemas.microsoft.com/office/drawing/2014/main" id="{0CE9C6C4-0886-42AF-BC90-F25D3038236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133600"/>
            <a:ext cx="838200" cy="1600200"/>
            <a:chOff x="304800" y="1524000"/>
            <a:chExt cx="838200" cy="1600200"/>
          </a:xfrm>
        </p:grpSpPr>
        <p:sp>
          <p:nvSpPr>
            <p:cNvPr id="4142" name="Rectangle 64">
              <a:extLst>
                <a:ext uri="{FF2B5EF4-FFF2-40B4-BE49-F238E27FC236}">
                  <a16:creationId xmlns:a16="http://schemas.microsoft.com/office/drawing/2014/main" id="{09A1C973-4E6D-4511-9105-26F046B4B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1524000"/>
              <a:ext cx="838200" cy="1600200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3" name="Oval 65">
              <a:extLst>
                <a:ext uri="{FF2B5EF4-FFF2-40B4-BE49-F238E27FC236}">
                  <a16:creationId xmlns:a16="http://schemas.microsoft.com/office/drawing/2014/main" id="{27746508-C686-4401-9A5C-A7F3CDEC6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4" name="Oval 65">
              <a:extLst>
                <a:ext uri="{FF2B5EF4-FFF2-40B4-BE49-F238E27FC236}">
                  <a16:creationId xmlns:a16="http://schemas.microsoft.com/office/drawing/2014/main" id="{949C34B2-2131-4B85-BA91-AEED00620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5" name="Oval 65">
              <a:extLst>
                <a:ext uri="{FF2B5EF4-FFF2-40B4-BE49-F238E27FC236}">
                  <a16:creationId xmlns:a16="http://schemas.microsoft.com/office/drawing/2014/main" id="{776DC719-808E-4429-B6C3-D14CCD175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6" name="Oval 65">
              <a:extLst>
                <a:ext uri="{FF2B5EF4-FFF2-40B4-BE49-F238E27FC236}">
                  <a16:creationId xmlns:a16="http://schemas.microsoft.com/office/drawing/2014/main" id="{C0632105-AD11-4B87-A5A5-157E09784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7" name="Oval 65">
              <a:extLst>
                <a:ext uri="{FF2B5EF4-FFF2-40B4-BE49-F238E27FC236}">
                  <a16:creationId xmlns:a16="http://schemas.microsoft.com/office/drawing/2014/main" id="{3821DF99-C8BD-4990-A5C9-BF2CC7E8A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8" name="Oval 65">
              <a:extLst>
                <a:ext uri="{FF2B5EF4-FFF2-40B4-BE49-F238E27FC236}">
                  <a16:creationId xmlns:a16="http://schemas.microsoft.com/office/drawing/2014/main" id="{5F085EFE-8FE2-493E-862F-FA5E8C313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9" name="Oval 65">
              <a:extLst>
                <a:ext uri="{FF2B5EF4-FFF2-40B4-BE49-F238E27FC236}">
                  <a16:creationId xmlns:a16="http://schemas.microsoft.com/office/drawing/2014/main" id="{F546AD4B-25D6-416D-B5BD-194FF8F7E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0" name="Oval 65">
              <a:extLst>
                <a:ext uri="{FF2B5EF4-FFF2-40B4-BE49-F238E27FC236}">
                  <a16:creationId xmlns:a16="http://schemas.microsoft.com/office/drawing/2014/main" id="{491AA740-227A-476E-805E-98D4B45E0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14">
            <a:extLst>
              <a:ext uri="{FF2B5EF4-FFF2-40B4-BE49-F238E27FC236}">
                <a16:creationId xmlns:a16="http://schemas.microsoft.com/office/drawing/2014/main" id="{577120C3-70BF-4173-B8FD-8F62E08E71C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133600"/>
            <a:ext cx="838200" cy="1600200"/>
            <a:chOff x="304800" y="1524000"/>
            <a:chExt cx="838200" cy="1600200"/>
          </a:xfrm>
        </p:grpSpPr>
        <p:sp>
          <p:nvSpPr>
            <p:cNvPr id="5" name="Rectangle 64">
              <a:extLst>
                <a:ext uri="{FF2B5EF4-FFF2-40B4-BE49-F238E27FC236}">
                  <a16:creationId xmlns:a16="http://schemas.microsoft.com/office/drawing/2014/main" id="{6CBC82F3-CF8E-4E41-8D7B-E497F901F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1524000"/>
              <a:ext cx="838200" cy="1600200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Oval 65">
              <a:extLst>
                <a:ext uri="{FF2B5EF4-FFF2-40B4-BE49-F238E27FC236}">
                  <a16:creationId xmlns:a16="http://schemas.microsoft.com/office/drawing/2014/main" id="{773597DA-6CBF-4868-A0BE-FD9B6295C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65">
              <a:extLst>
                <a:ext uri="{FF2B5EF4-FFF2-40B4-BE49-F238E27FC236}">
                  <a16:creationId xmlns:a16="http://schemas.microsoft.com/office/drawing/2014/main" id="{C6E46561-F9FA-4708-833F-95F639D04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Oval 65">
              <a:extLst>
                <a:ext uri="{FF2B5EF4-FFF2-40B4-BE49-F238E27FC236}">
                  <a16:creationId xmlns:a16="http://schemas.microsoft.com/office/drawing/2014/main" id="{82C41139-2EEC-414F-98E4-DFF889DB7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600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65">
              <a:extLst>
                <a:ext uri="{FF2B5EF4-FFF2-40B4-BE49-F238E27FC236}">
                  <a16:creationId xmlns:a16="http://schemas.microsoft.com/office/drawing/2014/main" id="{0A338A6A-2BA1-441F-8909-2D2EB5D18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8" name="Oval 65">
              <a:extLst>
                <a:ext uri="{FF2B5EF4-FFF2-40B4-BE49-F238E27FC236}">
                  <a16:creationId xmlns:a16="http://schemas.microsoft.com/office/drawing/2014/main" id="{848F310B-6717-404F-A161-4D2C8725C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981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9" name="Oval 65">
              <a:extLst>
                <a:ext uri="{FF2B5EF4-FFF2-40B4-BE49-F238E27FC236}">
                  <a16:creationId xmlns:a16="http://schemas.microsoft.com/office/drawing/2014/main" id="{EA16AF1D-B88F-4CEE-8F45-D9F1B6206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743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0" name="Oval 65">
              <a:extLst>
                <a:ext uri="{FF2B5EF4-FFF2-40B4-BE49-F238E27FC236}">
                  <a16:creationId xmlns:a16="http://schemas.microsoft.com/office/drawing/2014/main" id="{DA65F5DF-2661-4EFF-BB43-0832727B1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1" name="Oval 65">
              <a:extLst>
                <a:ext uri="{FF2B5EF4-FFF2-40B4-BE49-F238E27FC236}">
                  <a16:creationId xmlns:a16="http://schemas.microsoft.com/office/drawing/2014/main" id="{1CC00A15-56DF-4124-A2F2-DF83CF215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362200"/>
              <a:ext cx="304800" cy="3048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4126" name="Text Box 34">
            <a:extLst>
              <a:ext uri="{FF2B5EF4-FFF2-40B4-BE49-F238E27FC236}">
                <a16:creationId xmlns:a16="http://schemas.microsoft.com/office/drawing/2014/main" id="{737D317A-D64F-45C0-83F7-00AA0A027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100" y="2895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24 : 8 =  3</a:t>
            </a:r>
          </a:p>
        </p:txBody>
      </p:sp>
      <p:sp>
        <p:nvSpPr>
          <p:cNvPr id="4128" name="Rectangle 62">
            <a:extLst>
              <a:ext uri="{FF2B5EF4-FFF2-40B4-BE49-F238E27FC236}">
                <a16:creationId xmlns:a16="http://schemas.microsoft.com/office/drawing/2014/main" id="{988E3ECC-B7FC-4685-9436-83A74CD4D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5100" y="2057400"/>
            <a:ext cx="1955800" cy="4495800"/>
          </a:xfrm>
          <a:prstGeom prst="rect">
            <a:avLst/>
          </a:prstGeom>
          <a:noFill/>
          <a:ln w="38100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29" name="Text Box 34">
            <a:extLst>
              <a:ext uri="{FF2B5EF4-FFF2-40B4-BE49-F238E27FC236}">
                <a16:creationId xmlns:a16="http://schemas.microsoft.com/office/drawing/2014/main" id="{2CD6F8A1-2C8D-40BF-BD00-06B4C591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25019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16 : 8 =  2</a:t>
            </a:r>
          </a:p>
        </p:txBody>
      </p:sp>
      <p:sp>
        <p:nvSpPr>
          <p:cNvPr id="4130" name="Text Box 34">
            <a:extLst>
              <a:ext uri="{FF2B5EF4-FFF2-40B4-BE49-F238E27FC236}">
                <a16:creationId xmlns:a16="http://schemas.microsoft.com/office/drawing/2014/main" id="{6B0E16B5-9EC1-44A3-A23E-015AE62D0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100" y="2133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8 : 8 =  1</a:t>
            </a:r>
          </a:p>
        </p:txBody>
      </p:sp>
      <p:sp>
        <p:nvSpPr>
          <p:cNvPr id="4131" name="Text Box 34">
            <a:extLst>
              <a:ext uri="{FF2B5EF4-FFF2-40B4-BE49-F238E27FC236}">
                <a16:creationId xmlns:a16="http://schemas.microsoft.com/office/drawing/2014/main" id="{26DDC8DD-C0BF-4319-BD25-E4E0DC530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0" y="3332163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32 : 8 =  4</a:t>
            </a:r>
          </a:p>
        </p:txBody>
      </p:sp>
      <p:sp>
        <p:nvSpPr>
          <p:cNvPr id="4132" name="Text Box 34">
            <a:extLst>
              <a:ext uri="{FF2B5EF4-FFF2-40B4-BE49-F238E27FC236}">
                <a16:creationId xmlns:a16="http://schemas.microsoft.com/office/drawing/2014/main" id="{7391E3E5-C023-4C22-8C10-E0347DEDA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4300" y="37211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40 : 8 =  5</a:t>
            </a:r>
          </a:p>
        </p:txBody>
      </p:sp>
      <p:sp>
        <p:nvSpPr>
          <p:cNvPr id="4133" name="Text Box 34">
            <a:extLst>
              <a:ext uri="{FF2B5EF4-FFF2-40B4-BE49-F238E27FC236}">
                <a16:creationId xmlns:a16="http://schemas.microsoft.com/office/drawing/2014/main" id="{D75B9D91-C711-4831-A8A5-4819D828E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00" y="4140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48 : 8 =  6</a:t>
            </a:r>
          </a:p>
        </p:txBody>
      </p:sp>
      <p:sp>
        <p:nvSpPr>
          <p:cNvPr id="4134" name="Text Box 34">
            <a:extLst>
              <a:ext uri="{FF2B5EF4-FFF2-40B4-BE49-F238E27FC236}">
                <a16:creationId xmlns:a16="http://schemas.microsoft.com/office/drawing/2014/main" id="{BE55345F-3705-445E-8A47-A941D3EE7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00" y="45720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56 : 8 =  7</a:t>
            </a:r>
          </a:p>
        </p:txBody>
      </p:sp>
      <p:sp>
        <p:nvSpPr>
          <p:cNvPr id="4135" name="Text Box 34">
            <a:extLst>
              <a:ext uri="{FF2B5EF4-FFF2-40B4-BE49-F238E27FC236}">
                <a16:creationId xmlns:a16="http://schemas.microsoft.com/office/drawing/2014/main" id="{AD6805E8-D332-4773-A450-9053C3591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00" y="5029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64 : 8 =  8</a:t>
            </a:r>
          </a:p>
        </p:txBody>
      </p:sp>
      <p:sp>
        <p:nvSpPr>
          <p:cNvPr id="4136" name="Text Box 34">
            <a:extLst>
              <a:ext uri="{FF2B5EF4-FFF2-40B4-BE49-F238E27FC236}">
                <a16:creationId xmlns:a16="http://schemas.microsoft.com/office/drawing/2014/main" id="{036C0881-F557-4B7B-B319-45708D9F1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00" y="54864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72 : 8 =  9</a:t>
            </a:r>
          </a:p>
        </p:txBody>
      </p:sp>
      <p:sp>
        <p:nvSpPr>
          <p:cNvPr id="4137" name="Text Box 34">
            <a:extLst>
              <a:ext uri="{FF2B5EF4-FFF2-40B4-BE49-F238E27FC236}">
                <a16:creationId xmlns:a16="http://schemas.microsoft.com/office/drawing/2014/main" id="{5ED84541-2961-4C5F-A5BD-3BE0C099C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8900" y="5943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2800" b="1">
                <a:solidFill>
                  <a:srgbClr val="EC3845"/>
                </a:solidFill>
              </a:rPr>
              <a:t>80 : 8 = 10</a:t>
            </a:r>
          </a:p>
        </p:txBody>
      </p:sp>
      <p:sp>
        <p:nvSpPr>
          <p:cNvPr id="4115" name="Text Box 34">
            <a:extLst>
              <a:ext uri="{FF2B5EF4-FFF2-40B4-BE49-F238E27FC236}">
                <a16:creationId xmlns:a16="http://schemas.microsoft.com/office/drawing/2014/main" id="{1CFB6A1E-3028-4D64-B315-2ED3D3D0F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300" y="2895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3  = 24</a:t>
            </a:r>
          </a:p>
        </p:txBody>
      </p:sp>
      <p:sp>
        <p:nvSpPr>
          <p:cNvPr id="4116" name="Rectangle 62">
            <a:extLst>
              <a:ext uri="{FF2B5EF4-FFF2-40B4-BE49-F238E27FC236}">
                <a16:creationId xmlns:a16="http://schemas.microsoft.com/office/drawing/2014/main" id="{F1F8F7BA-2A4B-4B1E-BAAB-2B02AC4A7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2057400"/>
            <a:ext cx="2209800" cy="4495800"/>
          </a:xfrm>
          <a:prstGeom prst="rect">
            <a:avLst/>
          </a:prstGeom>
          <a:noFill/>
          <a:ln w="38100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7" name="Text Box 34">
            <a:extLst>
              <a:ext uri="{FF2B5EF4-FFF2-40B4-BE49-F238E27FC236}">
                <a16:creationId xmlns:a16="http://schemas.microsoft.com/office/drawing/2014/main" id="{D20CB818-DA72-4BF8-B1EA-B539CCFBA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25019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2  = 16</a:t>
            </a:r>
          </a:p>
        </p:txBody>
      </p:sp>
      <p:sp>
        <p:nvSpPr>
          <p:cNvPr id="4118" name="Text Box 34">
            <a:extLst>
              <a:ext uri="{FF2B5EF4-FFF2-40B4-BE49-F238E27FC236}">
                <a16:creationId xmlns:a16="http://schemas.microsoft.com/office/drawing/2014/main" id="{4D1C6170-59A8-4E0E-B660-51C2AF1F6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33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1  =  8</a:t>
            </a:r>
          </a:p>
        </p:txBody>
      </p:sp>
      <p:sp>
        <p:nvSpPr>
          <p:cNvPr id="4119" name="Text Box 34">
            <a:extLst>
              <a:ext uri="{FF2B5EF4-FFF2-40B4-BE49-F238E27FC236}">
                <a16:creationId xmlns:a16="http://schemas.microsoft.com/office/drawing/2014/main" id="{723FFDBE-412A-4F72-A422-633F556F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3332163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4  =  32</a:t>
            </a:r>
          </a:p>
        </p:txBody>
      </p:sp>
      <p:sp>
        <p:nvSpPr>
          <p:cNvPr id="4120" name="Text Box 34">
            <a:extLst>
              <a:ext uri="{FF2B5EF4-FFF2-40B4-BE49-F238E27FC236}">
                <a16:creationId xmlns:a16="http://schemas.microsoft.com/office/drawing/2014/main" id="{8FDECC39-096D-4966-855D-9929827AC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37211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5  =  40</a:t>
            </a:r>
          </a:p>
        </p:txBody>
      </p:sp>
      <p:sp>
        <p:nvSpPr>
          <p:cNvPr id="4121" name="Text Box 34">
            <a:extLst>
              <a:ext uri="{FF2B5EF4-FFF2-40B4-BE49-F238E27FC236}">
                <a16:creationId xmlns:a16="http://schemas.microsoft.com/office/drawing/2014/main" id="{BD1E2CBC-2F7A-494F-9FE4-F30F1BA0C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40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6  =  48</a:t>
            </a:r>
          </a:p>
        </p:txBody>
      </p:sp>
      <p:sp>
        <p:nvSpPr>
          <p:cNvPr id="4122" name="Text Box 34">
            <a:extLst>
              <a:ext uri="{FF2B5EF4-FFF2-40B4-BE49-F238E27FC236}">
                <a16:creationId xmlns:a16="http://schemas.microsoft.com/office/drawing/2014/main" id="{2AA87C65-6C98-4D5F-B6A2-62F7905C6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5720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7  =  56</a:t>
            </a:r>
          </a:p>
        </p:txBody>
      </p:sp>
      <p:sp>
        <p:nvSpPr>
          <p:cNvPr id="4123" name="Text Box 34">
            <a:extLst>
              <a:ext uri="{FF2B5EF4-FFF2-40B4-BE49-F238E27FC236}">
                <a16:creationId xmlns:a16="http://schemas.microsoft.com/office/drawing/2014/main" id="{415BDECF-69CB-40AB-B36F-57D775F57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029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8  =  64</a:t>
            </a:r>
          </a:p>
        </p:txBody>
      </p:sp>
      <p:sp>
        <p:nvSpPr>
          <p:cNvPr id="4124" name="Text Box 34">
            <a:extLst>
              <a:ext uri="{FF2B5EF4-FFF2-40B4-BE49-F238E27FC236}">
                <a16:creationId xmlns:a16="http://schemas.microsoft.com/office/drawing/2014/main" id="{B5815B2A-410E-4798-9DBC-20FBEA55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4864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9  =  72</a:t>
            </a:r>
          </a:p>
        </p:txBody>
      </p:sp>
      <p:sp>
        <p:nvSpPr>
          <p:cNvPr id="4125" name="Text Box 34">
            <a:extLst>
              <a:ext uri="{FF2B5EF4-FFF2-40B4-BE49-F238E27FC236}">
                <a16:creationId xmlns:a16="http://schemas.microsoft.com/office/drawing/2014/main" id="{276CF184-C55E-475E-AC23-B964D68D1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100" y="5943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</a:rPr>
              <a:t> 8 x 10 = 80</a:t>
            </a:r>
          </a:p>
        </p:txBody>
      </p:sp>
      <p:sp>
        <p:nvSpPr>
          <p:cNvPr id="4196" name="Text Box 100">
            <a:extLst>
              <a:ext uri="{FF2B5EF4-FFF2-40B4-BE49-F238E27FC236}">
                <a16:creationId xmlns:a16="http://schemas.microsoft.com/office/drawing/2014/main" id="{7C33622D-557C-4C7A-A357-66FA4A136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  <p:sp>
        <p:nvSpPr>
          <p:cNvPr id="4197" name="Text Box 32">
            <a:extLst>
              <a:ext uri="{FF2B5EF4-FFF2-40B4-BE49-F238E27FC236}">
                <a16:creationId xmlns:a16="http://schemas.microsoft.com/office/drawing/2014/main" id="{961ABE80-AA4F-4A5F-9023-11A7530C1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038601"/>
            <a:ext cx="1987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8 x 3  =</a:t>
            </a:r>
          </a:p>
        </p:txBody>
      </p:sp>
      <p:sp>
        <p:nvSpPr>
          <p:cNvPr id="4198" name="Text Box 32">
            <a:extLst>
              <a:ext uri="{FF2B5EF4-FFF2-40B4-BE49-F238E27FC236}">
                <a16:creationId xmlns:a16="http://schemas.microsoft.com/office/drawing/2014/main" id="{D2136779-192C-43A9-A6B3-6B730402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24401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24 : 8 =</a:t>
            </a:r>
          </a:p>
        </p:txBody>
      </p:sp>
      <p:sp>
        <p:nvSpPr>
          <p:cNvPr id="4199" name="Text Box 103">
            <a:extLst>
              <a:ext uri="{FF2B5EF4-FFF2-40B4-BE49-F238E27FC236}">
                <a16:creationId xmlns:a16="http://schemas.microsoft.com/office/drawing/2014/main" id="{7A7394DE-3C03-455B-9413-FD609F68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1" y="4038601"/>
            <a:ext cx="1444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4200" name="Text Box 104">
            <a:extLst>
              <a:ext uri="{FF2B5EF4-FFF2-40B4-BE49-F238E27FC236}">
                <a16:creationId xmlns:a16="http://schemas.microsoft.com/office/drawing/2014/main" id="{79771487-BB24-4C91-9526-C522B1BDA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7244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33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" grpId="0"/>
      <p:bldP spid="4128" grpId="0" animBg="1"/>
      <p:bldP spid="4129" grpId="0"/>
      <p:bldP spid="4130" grpId="0"/>
      <p:bldP spid="4131" grpId="0"/>
      <p:bldP spid="4132" grpId="0"/>
      <p:bldP spid="4133" grpId="0"/>
      <p:bldP spid="4134" grpId="0"/>
      <p:bldP spid="4136" grpId="0"/>
      <p:bldP spid="4137" grpId="0"/>
      <p:bldP spid="4115" grpId="0"/>
      <p:bldP spid="4116" grpId="0" animBg="1"/>
      <p:bldP spid="4118" grpId="0"/>
      <p:bldP spid="4119" grpId="0"/>
      <p:bldP spid="4120" grpId="0"/>
      <p:bldP spid="4121" grpId="0"/>
      <p:bldP spid="4122" grpId="0"/>
      <p:bldP spid="4123" grpId="0"/>
      <p:bldP spid="4124" grpId="0"/>
      <p:bldP spid="4125" grpId="0"/>
      <p:bldP spid="4196" grpId="0"/>
      <p:bldP spid="4197" grpId="0"/>
      <p:bldP spid="4198" grpId="0"/>
      <p:bldP spid="4199" grpId="0"/>
      <p:bldP spid="42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>
            <a:extLst>
              <a:ext uri="{FF2B5EF4-FFF2-40B4-BE49-F238E27FC236}">
                <a16:creationId xmlns:a16="http://schemas.microsoft.com/office/drawing/2014/main" id="{3B01CC73-EB3C-4A0B-9A65-3CE50B4C977D}"/>
              </a:ext>
            </a:extLst>
          </p:cNvPr>
          <p:cNvGrpSpPr>
            <a:grpSpLocks/>
          </p:cNvGrpSpPr>
          <p:nvPr/>
        </p:nvGrpSpPr>
        <p:grpSpPr bwMode="auto">
          <a:xfrm>
            <a:off x="5287964" y="1219200"/>
            <a:ext cx="2027237" cy="5157788"/>
            <a:chOff x="1632" y="903"/>
            <a:chExt cx="1277" cy="3249"/>
          </a:xfrm>
        </p:grpSpPr>
        <p:sp>
          <p:nvSpPr>
            <p:cNvPr id="5132" name="Text Box 7">
              <a:extLst>
                <a:ext uri="{FF2B5EF4-FFF2-40B4-BE49-F238E27FC236}">
                  <a16:creationId xmlns:a16="http://schemas.microsoft.com/office/drawing/2014/main" id="{F6A2D236-B8C5-4F0C-A112-4B7E1CC47E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5133" name="Text Box 8">
              <a:extLst>
                <a:ext uri="{FF2B5EF4-FFF2-40B4-BE49-F238E27FC236}">
                  <a16:creationId xmlns:a16="http://schemas.microsoft.com/office/drawing/2014/main" id="{F3784922-0A6A-45D4-A4EF-2E128AA49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9" y="903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134" name="Text Box 9">
              <a:extLst>
                <a:ext uri="{FF2B5EF4-FFF2-40B4-BE49-F238E27FC236}">
                  <a16:creationId xmlns:a16="http://schemas.microsoft.com/office/drawing/2014/main" id="{A59CDCF1-E5B2-4E33-800B-0CA9CDA8FB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903"/>
              <a:ext cx="3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8 =</a:t>
              </a:r>
            </a:p>
          </p:txBody>
        </p:sp>
        <p:sp>
          <p:nvSpPr>
            <p:cNvPr id="5135" name="Text Box 10">
              <a:extLst>
                <a:ext uri="{FF2B5EF4-FFF2-40B4-BE49-F238E27FC236}">
                  <a16:creationId xmlns:a16="http://schemas.microsoft.com/office/drawing/2014/main" id="{97844935-6EA2-4B1E-B7E8-CC1B2468A0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136" name="Text Box 11">
              <a:extLst>
                <a:ext uri="{FF2B5EF4-FFF2-40B4-BE49-F238E27FC236}">
                  <a16:creationId xmlns:a16="http://schemas.microsoft.com/office/drawing/2014/main" id="{3F9F710F-E377-4F35-B1F8-286E71D52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" y="1191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5137" name="Text Box 12">
              <a:extLst>
                <a:ext uri="{FF2B5EF4-FFF2-40B4-BE49-F238E27FC236}">
                  <a16:creationId xmlns:a16="http://schemas.microsoft.com/office/drawing/2014/main" id="{7EF376A2-0D4E-420A-BF9A-405F583D79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1191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138" name="Text Box 13">
              <a:extLst>
                <a:ext uri="{FF2B5EF4-FFF2-40B4-BE49-F238E27FC236}">
                  <a16:creationId xmlns:a16="http://schemas.microsoft.com/office/drawing/2014/main" id="{2DC55E2D-A9C9-4ACA-B1E7-2797EC1D2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191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8 =</a:t>
              </a:r>
            </a:p>
          </p:txBody>
        </p:sp>
        <p:sp>
          <p:nvSpPr>
            <p:cNvPr id="5139" name="Text Box 14">
              <a:extLst>
                <a:ext uri="{FF2B5EF4-FFF2-40B4-BE49-F238E27FC236}">
                  <a16:creationId xmlns:a16="http://schemas.microsoft.com/office/drawing/2014/main" id="{F5F10D40-4E3F-4F84-AADC-B98C38FEE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7" y="119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140" name="Text Box 15">
              <a:extLst>
                <a:ext uri="{FF2B5EF4-FFF2-40B4-BE49-F238E27FC236}">
                  <a16:creationId xmlns:a16="http://schemas.microsoft.com/office/drawing/2014/main" id="{5EF35AF8-3D00-4D51-A57D-7D92FE21C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479"/>
              <a:ext cx="8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24  :  8 =</a:t>
              </a:r>
            </a:p>
          </p:txBody>
        </p:sp>
        <p:sp>
          <p:nvSpPr>
            <p:cNvPr id="5141" name="Text Box 16">
              <a:extLst>
                <a:ext uri="{FF2B5EF4-FFF2-40B4-BE49-F238E27FC236}">
                  <a16:creationId xmlns:a16="http://schemas.microsoft.com/office/drawing/2014/main" id="{EAF81F02-98CF-41C6-BBE2-D28ED12A5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4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142" name="Text Box 17">
              <a:extLst>
                <a:ext uri="{FF2B5EF4-FFF2-40B4-BE49-F238E27FC236}">
                  <a16:creationId xmlns:a16="http://schemas.microsoft.com/office/drawing/2014/main" id="{FDB2C7A0-59A7-4FAC-BB94-771FBC95D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767"/>
              <a:ext cx="1248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32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40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48  :  8 =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56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64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72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80  :  8 =</a:t>
              </a:r>
            </a:p>
          </p:txBody>
        </p:sp>
        <p:sp>
          <p:nvSpPr>
            <p:cNvPr id="5143" name="Text Box 18">
              <a:extLst>
                <a:ext uri="{FF2B5EF4-FFF2-40B4-BE49-F238E27FC236}">
                  <a16:creationId xmlns:a16="http://schemas.microsoft.com/office/drawing/2014/main" id="{942B1F7B-6D3B-45D7-948E-2F70BE839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7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144" name="Text Box 19">
              <a:extLst>
                <a:ext uri="{FF2B5EF4-FFF2-40B4-BE49-F238E27FC236}">
                  <a16:creationId xmlns:a16="http://schemas.microsoft.com/office/drawing/2014/main" id="{570D386A-45B6-40B4-9427-19820DAA9E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1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145" name="Text Box 20">
              <a:extLst>
                <a:ext uri="{FF2B5EF4-FFF2-40B4-BE49-F238E27FC236}">
                  <a16:creationId xmlns:a16="http://schemas.microsoft.com/office/drawing/2014/main" id="{7867536C-FCD3-45BE-BF3D-30ECB2A46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4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146" name="Text Box 21">
              <a:extLst>
                <a:ext uri="{FF2B5EF4-FFF2-40B4-BE49-F238E27FC236}">
                  <a16:creationId xmlns:a16="http://schemas.microsoft.com/office/drawing/2014/main" id="{55F6150D-4DC6-4F88-A95C-1CDA3A5924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81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147" name="Text Box 22">
              <a:extLst>
                <a:ext uri="{FF2B5EF4-FFF2-40B4-BE49-F238E27FC236}">
                  <a16:creationId xmlns:a16="http://schemas.microsoft.com/office/drawing/2014/main" id="{D6643D9F-4652-420C-8F46-13FDD6762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15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5148" name="Text Box 23">
              <a:extLst>
                <a:ext uri="{FF2B5EF4-FFF2-40B4-BE49-F238E27FC236}">
                  <a16:creationId xmlns:a16="http://schemas.microsoft.com/office/drawing/2014/main" id="{21039907-246A-40ED-8240-EF46AFAAD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48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5149" name="Text Box 24">
              <a:extLst>
                <a:ext uri="{FF2B5EF4-FFF2-40B4-BE49-F238E27FC236}">
                  <a16:creationId xmlns:a16="http://schemas.microsoft.com/office/drawing/2014/main" id="{0B347C81-51AA-443D-9FFB-FC7ABCC24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831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5150" name="Rectangle 25">
              <a:extLst>
                <a:ext uri="{FF2B5EF4-FFF2-40B4-BE49-F238E27FC236}">
                  <a16:creationId xmlns:a16="http://schemas.microsoft.com/office/drawing/2014/main" id="{26C50076-83C2-4608-BE14-E22281D28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903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1" name="Rectangle 26">
              <a:extLst>
                <a:ext uri="{FF2B5EF4-FFF2-40B4-BE49-F238E27FC236}">
                  <a16:creationId xmlns:a16="http://schemas.microsoft.com/office/drawing/2014/main" id="{EAF29CD7-F3FC-44B7-BA67-56B21068B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44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2" name="Rectangle 27">
              <a:extLst>
                <a:ext uri="{FF2B5EF4-FFF2-40B4-BE49-F238E27FC236}">
                  <a16:creationId xmlns:a16="http://schemas.microsoft.com/office/drawing/2014/main" id="{0925E0B8-7962-4C9B-9E6D-0C98D6BFD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47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3" name="Rectangle 28">
              <a:extLst>
                <a:ext uri="{FF2B5EF4-FFF2-40B4-BE49-F238E27FC236}">
                  <a16:creationId xmlns:a16="http://schemas.microsoft.com/office/drawing/2014/main" id="{40B1FFF1-A327-4EC8-A288-34A3612C3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243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4" name="Rectangle 29">
              <a:extLst>
                <a:ext uri="{FF2B5EF4-FFF2-40B4-BE49-F238E27FC236}">
                  <a16:creationId xmlns:a16="http://schemas.microsoft.com/office/drawing/2014/main" id="{50248A30-8909-4972-944E-B5F8DEF51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76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5" name="Rectangle 30">
              <a:extLst>
                <a:ext uri="{FF2B5EF4-FFF2-40B4-BE49-F238E27FC236}">
                  <a16:creationId xmlns:a16="http://schemas.microsoft.com/office/drawing/2014/main" id="{791F2D56-C4FE-4E2A-A75F-8353261F9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1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6" name="Rectangle 31">
              <a:extLst>
                <a:ext uri="{FF2B5EF4-FFF2-40B4-BE49-F238E27FC236}">
                  <a16:creationId xmlns:a16="http://schemas.microsoft.com/office/drawing/2014/main" id="{D62DB18B-E960-4D8C-AF41-BBE225A4C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383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7" name="Rectangle 32">
              <a:extLst>
                <a:ext uri="{FF2B5EF4-FFF2-40B4-BE49-F238E27FC236}">
                  <a16:creationId xmlns:a16="http://schemas.microsoft.com/office/drawing/2014/main" id="{566EC552-10A6-4843-A88F-FC2E1A3AF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19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8" name="Rectangle 33">
              <a:extLst>
                <a:ext uri="{FF2B5EF4-FFF2-40B4-BE49-F238E27FC236}">
                  <a16:creationId xmlns:a16="http://schemas.microsoft.com/office/drawing/2014/main" id="{DCCB8B5F-51FB-4F87-BA74-3E78D9FFC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15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59" name="Rectangle 34">
              <a:extLst>
                <a:ext uri="{FF2B5EF4-FFF2-40B4-BE49-F238E27FC236}">
                  <a16:creationId xmlns:a16="http://schemas.microsoft.com/office/drawing/2014/main" id="{5F25D86A-9439-4762-9B19-4EA193CA3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775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5123" name="Picture 35" descr="HOA">
            <a:extLst>
              <a:ext uri="{FF2B5EF4-FFF2-40B4-BE49-F238E27FC236}">
                <a16:creationId xmlns:a16="http://schemas.microsoft.com/office/drawing/2014/main" id="{6388889B-81D1-415B-8559-7E9C3E67D4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57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6" descr="HOA">
            <a:extLst>
              <a:ext uri="{FF2B5EF4-FFF2-40B4-BE49-F238E27FC236}">
                <a16:creationId xmlns:a16="http://schemas.microsoft.com/office/drawing/2014/main" id="{0515E2B4-D085-4133-9EC2-5944924978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81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7" descr="HOA">
            <a:extLst>
              <a:ext uri="{FF2B5EF4-FFF2-40B4-BE49-F238E27FC236}">
                <a16:creationId xmlns:a16="http://schemas.microsoft.com/office/drawing/2014/main" id="{2B9FBED2-9F93-4851-959D-8947517385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724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8" descr="HOA">
            <a:extLst>
              <a:ext uri="{FF2B5EF4-FFF2-40B4-BE49-F238E27FC236}">
                <a16:creationId xmlns:a16="http://schemas.microsoft.com/office/drawing/2014/main" id="{5F4F8223-2DFE-44AC-A6A9-0C7DF1C8D2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867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7" name="Group 79">
            <a:extLst>
              <a:ext uri="{FF2B5EF4-FFF2-40B4-BE49-F238E27FC236}">
                <a16:creationId xmlns:a16="http://schemas.microsoft.com/office/drawing/2014/main" id="{1AE8647A-A3A0-4D19-8C54-7AF56E648F39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457200"/>
            <a:ext cx="2895600" cy="2743200"/>
            <a:chOff x="-72" y="288"/>
            <a:chExt cx="1824" cy="1728"/>
          </a:xfrm>
        </p:grpSpPr>
        <p:pic>
          <p:nvPicPr>
            <p:cNvPr id="5129" name="Picture 120" descr="j0398143">
              <a:extLst>
                <a:ext uri="{FF2B5EF4-FFF2-40B4-BE49-F238E27FC236}">
                  <a16:creationId xmlns:a16="http://schemas.microsoft.com/office/drawing/2014/main" id="{F6557E96-56D4-4540-AE39-D2FCCC4CE1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056"/>
              <a:ext cx="96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AutoShape 77">
              <a:extLst>
                <a:ext uri="{FF2B5EF4-FFF2-40B4-BE49-F238E27FC236}">
                  <a16:creationId xmlns:a16="http://schemas.microsoft.com/office/drawing/2014/main" id="{9DA02DE4-A262-43E8-8E77-DBA3448A2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8"/>
              <a:ext cx="1680" cy="528"/>
            </a:xfrm>
            <a:prstGeom prst="wedgeEllipseCallout">
              <a:avLst>
                <a:gd name="adj1" fmla="val -1250"/>
                <a:gd name="adj2" fmla="val 103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5131" name="Text Box 5">
              <a:extLst>
                <a:ext uri="{FF2B5EF4-FFF2-40B4-BE49-F238E27FC236}">
                  <a16:creationId xmlns:a16="http://schemas.microsoft.com/office/drawing/2014/main" id="{28549F13-830B-4700-925C-C3E42743F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2" y="416"/>
              <a:ext cx="1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rgbClr val="0000FF"/>
                  </a:solidFill>
                  <a:latin typeface=".VnTime" panose="020B7200000000000000" pitchFamily="34" charset="0"/>
                </a:rPr>
                <a:t>Häc thuéc b¶ng chia 8</a:t>
              </a:r>
            </a:p>
          </p:txBody>
        </p:sp>
      </p:grpSp>
      <p:sp>
        <p:nvSpPr>
          <p:cNvPr id="5128" name="Text Box 47">
            <a:extLst>
              <a:ext uri="{FF2B5EF4-FFF2-40B4-BE49-F238E27FC236}">
                <a16:creationId xmlns:a16="http://schemas.microsoft.com/office/drawing/2014/main" id="{47BF23AA-A612-44C1-A2FF-BF958B7B6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  <p:transition spd="slow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">
            <a:extLst>
              <a:ext uri="{FF2B5EF4-FFF2-40B4-BE49-F238E27FC236}">
                <a16:creationId xmlns:a16="http://schemas.microsoft.com/office/drawing/2014/main" id="{A0753942-50E8-4B21-917F-CD5894CE8A06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524000"/>
            <a:ext cx="2027238" cy="5157788"/>
            <a:chOff x="1632" y="903"/>
            <a:chExt cx="1277" cy="3249"/>
          </a:xfrm>
        </p:grpSpPr>
        <p:sp>
          <p:nvSpPr>
            <p:cNvPr id="6162" name="Text Box 7">
              <a:extLst>
                <a:ext uri="{FF2B5EF4-FFF2-40B4-BE49-F238E27FC236}">
                  <a16:creationId xmlns:a16="http://schemas.microsoft.com/office/drawing/2014/main" id="{F5B9D293-FA22-426E-A60A-4428BB2B1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63" name="Text Box 8">
              <a:extLst>
                <a:ext uri="{FF2B5EF4-FFF2-40B4-BE49-F238E27FC236}">
                  <a16:creationId xmlns:a16="http://schemas.microsoft.com/office/drawing/2014/main" id="{C7F6FA20-2DB7-4C25-A414-994D6493B6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9" y="903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6164" name="Text Box 9">
              <a:extLst>
                <a:ext uri="{FF2B5EF4-FFF2-40B4-BE49-F238E27FC236}">
                  <a16:creationId xmlns:a16="http://schemas.microsoft.com/office/drawing/2014/main" id="{B40BECF6-5AC4-49E8-A14A-E4847866A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903"/>
              <a:ext cx="3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6165" name="Text Box 10">
              <a:extLst>
                <a:ext uri="{FF2B5EF4-FFF2-40B4-BE49-F238E27FC236}">
                  <a16:creationId xmlns:a16="http://schemas.microsoft.com/office/drawing/2014/main" id="{DAD4F5CA-7EA1-4335-8933-EC84850049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166" name="Text Box 11">
              <a:extLst>
                <a:ext uri="{FF2B5EF4-FFF2-40B4-BE49-F238E27FC236}">
                  <a16:creationId xmlns:a16="http://schemas.microsoft.com/office/drawing/2014/main" id="{149E00F7-8FFB-42C7-88D1-B46B281AD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" y="1191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6167" name="Text Box 12">
              <a:extLst>
                <a:ext uri="{FF2B5EF4-FFF2-40B4-BE49-F238E27FC236}">
                  <a16:creationId xmlns:a16="http://schemas.microsoft.com/office/drawing/2014/main" id="{D70B998A-11CF-4375-820F-3416432008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1191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6168" name="Text Box 13">
              <a:extLst>
                <a:ext uri="{FF2B5EF4-FFF2-40B4-BE49-F238E27FC236}">
                  <a16:creationId xmlns:a16="http://schemas.microsoft.com/office/drawing/2014/main" id="{5C0629A8-012E-4B8C-B120-AFC95591B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191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6169" name="Text Box 14">
              <a:extLst>
                <a:ext uri="{FF2B5EF4-FFF2-40B4-BE49-F238E27FC236}">
                  <a16:creationId xmlns:a16="http://schemas.microsoft.com/office/drawing/2014/main" id="{76EC22B9-14F5-4FEF-9E33-550E732BB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7" y="119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70" name="Text Box 15">
              <a:extLst>
                <a:ext uri="{FF2B5EF4-FFF2-40B4-BE49-F238E27FC236}">
                  <a16:creationId xmlns:a16="http://schemas.microsoft.com/office/drawing/2014/main" id="{4627A9A1-C438-428B-A8FA-2FCD96DD6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479"/>
              <a:ext cx="8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24  :  8 =</a:t>
              </a:r>
            </a:p>
          </p:txBody>
        </p:sp>
        <p:sp>
          <p:nvSpPr>
            <p:cNvPr id="6171" name="Text Box 16">
              <a:extLst>
                <a:ext uri="{FF2B5EF4-FFF2-40B4-BE49-F238E27FC236}">
                  <a16:creationId xmlns:a16="http://schemas.microsoft.com/office/drawing/2014/main" id="{6ED484A2-29C0-4386-A05B-79BE375CB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4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72" name="Text Box 17">
              <a:extLst>
                <a:ext uri="{FF2B5EF4-FFF2-40B4-BE49-F238E27FC236}">
                  <a16:creationId xmlns:a16="http://schemas.microsoft.com/office/drawing/2014/main" id="{13267A36-E966-490A-B91F-83E4899E2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767"/>
              <a:ext cx="1248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32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40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48  :  8 =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56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64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72  :  8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80  :  8 =</a:t>
              </a:r>
            </a:p>
          </p:txBody>
        </p:sp>
        <p:sp>
          <p:nvSpPr>
            <p:cNvPr id="6173" name="Text Box 18">
              <a:extLst>
                <a:ext uri="{FF2B5EF4-FFF2-40B4-BE49-F238E27FC236}">
                  <a16:creationId xmlns:a16="http://schemas.microsoft.com/office/drawing/2014/main" id="{AAFFB535-A69D-4B6C-BD8E-E41C5A6ED5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7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174" name="Text Box 19">
              <a:extLst>
                <a:ext uri="{FF2B5EF4-FFF2-40B4-BE49-F238E27FC236}">
                  <a16:creationId xmlns:a16="http://schemas.microsoft.com/office/drawing/2014/main" id="{E2720609-E870-4C1D-A253-B5D2B6618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1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5" name="Text Box 20">
              <a:extLst>
                <a:ext uri="{FF2B5EF4-FFF2-40B4-BE49-F238E27FC236}">
                  <a16:creationId xmlns:a16="http://schemas.microsoft.com/office/drawing/2014/main" id="{82ADB2A9-1885-4234-A91D-BC50273D2F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4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6176" name="Text Box 21">
              <a:extLst>
                <a:ext uri="{FF2B5EF4-FFF2-40B4-BE49-F238E27FC236}">
                  <a16:creationId xmlns:a16="http://schemas.microsoft.com/office/drawing/2014/main" id="{E6FFFCB0-2DF8-4F81-93AE-2CDC16CA0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81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6177" name="Text Box 22">
              <a:extLst>
                <a:ext uri="{FF2B5EF4-FFF2-40B4-BE49-F238E27FC236}">
                  <a16:creationId xmlns:a16="http://schemas.microsoft.com/office/drawing/2014/main" id="{901F1047-4C59-48C8-B20E-F0B365B8D4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15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8" name="Text Box 23">
              <a:extLst>
                <a:ext uri="{FF2B5EF4-FFF2-40B4-BE49-F238E27FC236}">
                  <a16:creationId xmlns:a16="http://schemas.microsoft.com/office/drawing/2014/main" id="{DFC1B0FA-595F-44B6-82F2-2209FCD88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48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6179" name="Text Box 24">
              <a:extLst>
                <a:ext uri="{FF2B5EF4-FFF2-40B4-BE49-F238E27FC236}">
                  <a16:creationId xmlns:a16="http://schemas.microsoft.com/office/drawing/2014/main" id="{A0FF06ED-D145-4E21-B9AC-DEEF199B6F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831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180" name="Rectangle 25">
              <a:extLst>
                <a:ext uri="{FF2B5EF4-FFF2-40B4-BE49-F238E27FC236}">
                  <a16:creationId xmlns:a16="http://schemas.microsoft.com/office/drawing/2014/main" id="{700F6D9C-58DA-4158-8A4D-3DA87EE60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903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1" name="Rectangle 26">
              <a:extLst>
                <a:ext uri="{FF2B5EF4-FFF2-40B4-BE49-F238E27FC236}">
                  <a16:creationId xmlns:a16="http://schemas.microsoft.com/office/drawing/2014/main" id="{9A4C9C06-480E-475F-ACBB-AD6BBC10F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44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2" name="Rectangle 27">
              <a:extLst>
                <a:ext uri="{FF2B5EF4-FFF2-40B4-BE49-F238E27FC236}">
                  <a16:creationId xmlns:a16="http://schemas.microsoft.com/office/drawing/2014/main" id="{C957232F-DBAB-4C0E-BD93-73F5995AA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47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3" name="Rectangle 28">
              <a:extLst>
                <a:ext uri="{FF2B5EF4-FFF2-40B4-BE49-F238E27FC236}">
                  <a16:creationId xmlns:a16="http://schemas.microsoft.com/office/drawing/2014/main" id="{A1917500-B190-44AA-95F9-F4B323281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243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4" name="Rectangle 29">
              <a:extLst>
                <a:ext uri="{FF2B5EF4-FFF2-40B4-BE49-F238E27FC236}">
                  <a16:creationId xmlns:a16="http://schemas.microsoft.com/office/drawing/2014/main" id="{C7B5342F-EE7C-4AFE-B96A-FBCFD601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76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5" name="Rectangle 30">
              <a:extLst>
                <a:ext uri="{FF2B5EF4-FFF2-40B4-BE49-F238E27FC236}">
                  <a16:creationId xmlns:a16="http://schemas.microsoft.com/office/drawing/2014/main" id="{56E63ADE-2F51-4C1C-9584-08EB810F5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1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6" name="Rectangle 31">
              <a:extLst>
                <a:ext uri="{FF2B5EF4-FFF2-40B4-BE49-F238E27FC236}">
                  <a16:creationId xmlns:a16="http://schemas.microsoft.com/office/drawing/2014/main" id="{4DC7510D-0C15-42E6-9655-AA38529FC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383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7" name="Rectangle 32">
              <a:extLst>
                <a:ext uri="{FF2B5EF4-FFF2-40B4-BE49-F238E27FC236}">
                  <a16:creationId xmlns:a16="http://schemas.microsoft.com/office/drawing/2014/main" id="{04D3A5AF-F221-4671-B65A-809690BB5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19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8" name="Rectangle 33">
              <a:extLst>
                <a:ext uri="{FF2B5EF4-FFF2-40B4-BE49-F238E27FC236}">
                  <a16:creationId xmlns:a16="http://schemas.microsoft.com/office/drawing/2014/main" id="{BFE8B59C-33F7-45C1-94E9-DA478582A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15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89" name="Rectangle 34">
              <a:extLst>
                <a:ext uri="{FF2B5EF4-FFF2-40B4-BE49-F238E27FC236}">
                  <a16:creationId xmlns:a16="http://schemas.microsoft.com/office/drawing/2014/main" id="{304D98C0-7748-47D0-9008-B5C6412C4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775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6147" name="Picture 35" descr="HOA">
            <a:extLst>
              <a:ext uri="{FF2B5EF4-FFF2-40B4-BE49-F238E27FC236}">
                <a16:creationId xmlns:a16="http://schemas.microsoft.com/office/drawing/2014/main" id="{029A888C-B7AD-424C-BBBC-53FAFC7317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15367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6" descr="HOA">
            <a:extLst>
              <a:ext uri="{FF2B5EF4-FFF2-40B4-BE49-F238E27FC236}">
                <a16:creationId xmlns:a16="http://schemas.microsoft.com/office/drawing/2014/main" id="{C8A08C36-F0F6-41C5-95D0-EF8B95536F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20193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7" descr="HOA">
            <a:extLst>
              <a:ext uri="{FF2B5EF4-FFF2-40B4-BE49-F238E27FC236}">
                <a16:creationId xmlns:a16="http://schemas.microsoft.com/office/drawing/2014/main" id="{0B678F35-1E96-442E-8EA5-BC298587EB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438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38" descr="HOA">
            <a:extLst>
              <a:ext uri="{FF2B5EF4-FFF2-40B4-BE49-F238E27FC236}">
                <a16:creationId xmlns:a16="http://schemas.microsoft.com/office/drawing/2014/main" id="{CE962194-A920-4529-9BB7-43EC520977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29083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38" descr="HOA">
            <a:extLst>
              <a:ext uri="{FF2B5EF4-FFF2-40B4-BE49-F238E27FC236}">
                <a16:creationId xmlns:a16="http://schemas.microsoft.com/office/drawing/2014/main" id="{C967716B-1F05-4BDB-A3B6-206B715861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34417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38" descr="HOA">
            <a:extLst>
              <a:ext uri="{FF2B5EF4-FFF2-40B4-BE49-F238E27FC236}">
                <a16:creationId xmlns:a16="http://schemas.microsoft.com/office/drawing/2014/main" id="{7270D17F-A38D-471E-AB8E-0BA2AA454A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39751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38" descr="HOA">
            <a:extLst>
              <a:ext uri="{FF2B5EF4-FFF2-40B4-BE49-F238E27FC236}">
                <a16:creationId xmlns:a16="http://schemas.microsoft.com/office/drawing/2014/main" id="{2E05163C-7CB3-4114-87AD-2E7C7F9A651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45847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38" descr="HOA">
            <a:extLst>
              <a:ext uri="{FF2B5EF4-FFF2-40B4-BE49-F238E27FC236}">
                <a16:creationId xmlns:a16="http://schemas.microsoft.com/office/drawing/2014/main" id="{0BFCF8D1-F32F-406B-870E-D862C4ABC9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51181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38" descr="HOA">
            <a:extLst>
              <a:ext uri="{FF2B5EF4-FFF2-40B4-BE49-F238E27FC236}">
                <a16:creationId xmlns:a16="http://schemas.microsoft.com/office/drawing/2014/main" id="{9AE3DFFA-71A5-4ACE-8549-7AEF3B4AF72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56515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38" descr="HOA">
            <a:extLst>
              <a:ext uri="{FF2B5EF4-FFF2-40B4-BE49-F238E27FC236}">
                <a16:creationId xmlns:a16="http://schemas.microsoft.com/office/drawing/2014/main" id="{642628DB-BB4E-4053-8DBE-635124D9BD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61849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7" name="Group 51">
            <a:extLst>
              <a:ext uri="{FF2B5EF4-FFF2-40B4-BE49-F238E27FC236}">
                <a16:creationId xmlns:a16="http://schemas.microsoft.com/office/drawing/2014/main" id="{D66CCEC8-6B01-47BC-ABCA-F6465C78F9EA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457200"/>
            <a:ext cx="2895600" cy="2743200"/>
            <a:chOff x="-72" y="288"/>
            <a:chExt cx="1824" cy="1728"/>
          </a:xfrm>
        </p:grpSpPr>
        <p:pic>
          <p:nvPicPr>
            <p:cNvPr id="6159" name="Picture 120" descr="j0398143">
              <a:extLst>
                <a:ext uri="{FF2B5EF4-FFF2-40B4-BE49-F238E27FC236}">
                  <a16:creationId xmlns:a16="http://schemas.microsoft.com/office/drawing/2014/main" id="{E5AD7599-48F1-42BB-813E-BAD8367B13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056"/>
              <a:ext cx="96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0" name="AutoShape 53">
              <a:extLst>
                <a:ext uri="{FF2B5EF4-FFF2-40B4-BE49-F238E27FC236}">
                  <a16:creationId xmlns:a16="http://schemas.microsoft.com/office/drawing/2014/main" id="{CB7F22BE-5BD4-407B-8007-0F239E39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8"/>
              <a:ext cx="1680" cy="528"/>
            </a:xfrm>
            <a:prstGeom prst="wedgeEllipseCallout">
              <a:avLst>
                <a:gd name="adj1" fmla="val -1250"/>
                <a:gd name="adj2" fmla="val 103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6161" name="Text Box 5">
              <a:extLst>
                <a:ext uri="{FF2B5EF4-FFF2-40B4-BE49-F238E27FC236}">
                  <a16:creationId xmlns:a16="http://schemas.microsoft.com/office/drawing/2014/main" id="{6A4F7382-4F9A-4E07-8F4C-43ACCECF02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2" y="416"/>
              <a:ext cx="1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rgbClr val="0000FF"/>
                  </a:solidFill>
                  <a:latin typeface=".VnTime" panose="020B7200000000000000" pitchFamily="34" charset="0"/>
                </a:rPr>
                <a:t>Häc thuéc b¶ng chia 8</a:t>
              </a:r>
            </a:p>
          </p:txBody>
        </p:sp>
      </p:grpSp>
      <p:sp>
        <p:nvSpPr>
          <p:cNvPr id="6158" name="Text Box 53">
            <a:extLst>
              <a:ext uri="{FF2B5EF4-FFF2-40B4-BE49-F238E27FC236}">
                <a16:creationId xmlns:a16="http://schemas.microsoft.com/office/drawing/2014/main" id="{93BE1108-08D5-4A95-AA58-A90A6845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  <p:transition spd="slow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">
            <a:extLst>
              <a:ext uri="{FF2B5EF4-FFF2-40B4-BE49-F238E27FC236}">
                <a16:creationId xmlns:a16="http://schemas.microsoft.com/office/drawing/2014/main" id="{D51A2AE3-A33A-42CF-9407-5609EACA0A34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1524000"/>
            <a:ext cx="2027238" cy="5157788"/>
            <a:chOff x="1632" y="903"/>
            <a:chExt cx="1277" cy="3249"/>
          </a:xfrm>
        </p:grpSpPr>
        <p:sp>
          <p:nvSpPr>
            <p:cNvPr id="7186" name="Text Box 7">
              <a:extLst>
                <a:ext uri="{FF2B5EF4-FFF2-40B4-BE49-F238E27FC236}">
                  <a16:creationId xmlns:a16="http://schemas.microsoft.com/office/drawing/2014/main" id="{74F76591-3E82-4B25-B687-445CDBA26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7187" name="Text Box 8">
              <a:extLst>
                <a:ext uri="{FF2B5EF4-FFF2-40B4-BE49-F238E27FC236}">
                  <a16:creationId xmlns:a16="http://schemas.microsoft.com/office/drawing/2014/main" id="{366ECC2C-9705-4D4B-A1F3-BF05EC079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9" y="903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7188" name="Text Box 9">
              <a:extLst>
                <a:ext uri="{FF2B5EF4-FFF2-40B4-BE49-F238E27FC236}">
                  <a16:creationId xmlns:a16="http://schemas.microsoft.com/office/drawing/2014/main" id="{9B7B792A-7A5E-4740-926C-46E0DAFAB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903"/>
              <a:ext cx="3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7189" name="Text Box 10">
              <a:extLst>
                <a:ext uri="{FF2B5EF4-FFF2-40B4-BE49-F238E27FC236}">
                  <a16:creationId xmlns:a16="http://schemas.microsoft.com/office/drawing/2014/main" id="{37B6E122-5505-478F-8E02-B9A8AED7D6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190" name="Text Box 11">
              <a:extLst>
                <a:ext uri="{FF2B5EF4-FFF2-40B4-BE49-F238E27FC236}">
                  <a16:creationId xmlns:a16="http://schemas.microsoft.com/office/drawing/2014/main" id="{1CAAFBFD-0597-4BB6-89F1-1F2B505C8B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" y="1191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7191" name="Text Box 12">
              <a:extLst>
                <a:ext uri="{FF2B5EF4-FFF2-40B4-BE49-F238E27FC236}">
                  <a16:creationId xmlns:a16="http://schemas.microsoft.com/office/drawing/2014/main" id="{6CCE062C-2581-48E2-83B7-885947909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1191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7192" name="Text Box 13">
              <a:extLst>
                <a:ext uri="{FF2B5EF4-FFF2-40B4-BE49-F238E27FC236}">
                  <a16:creationId xmlns:a16="http://schemas.microsoft.com/office/drawing/2014/main" id="{30DB7D39-650C-41D4-A754-A98F97E0D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191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7193" name="Text Box 14">
              <a:extLst>
                <a:ext uri="{FF2B5EF4-FFF2-40B4-BE49-F238E27FC236}">
                  <a16:creationId xmlns:a16="http://schemas.microsoft.com/office/drawing/2014/main" id="{88595C59-045C-4D36-BBAC-1AC12A4CB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7" y="119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194" name="Text Box 15">
              <a:extLst>
                <a:ext uri="{FF2B5EF4-FFF2-40B4-BE49-F238E27FC236}">
                  <a16:creationId xmlns:a16="http://schemas.microsoft.com/office/drawing/2014/main" id="{F4B9900C-CA42-49C9-B09A-B02EEA3B1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479"/>
              <a:ext cx="8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24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7195" name="Text Box 16">
              <a:extLst>
                <a:ext uri="{FF2B5EF4-FFF2-40B4-BE49-F238E27FC236}">
                  <a16:creationId xmlns:a16="http://schemas.microsoft.com/office/drawing/2014/main" id="{DF97AB90-A9BF-4AED-ACA6-4205B19E8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4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196" name="Text Box 17">
              <a:extLst>
                <a:ext uri="{FF2B5EF4-FFF2-40B4-BE49-F238E27FC236}">
                  <a16:creationId xmlns:a16="http://schemas.microsoft.com/office/drawing/2014/main" id="{41AB12F7-98A8-419D-B76A-A88D7B2EDB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767"/>
              <a:ext cx="1248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32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 40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 48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56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 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 64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 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72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80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7197" name="Text Box 18">
              <a:extLst>
                <a:ext uri="{FF2B5EF4-FFF2-40B4-BE49-F238E27FC236}">
                  <a16:creationId xmlns:a16="http://schemas.microsoft.com/office/drawing/2014/main" id="{CE8601C6-EB96-4C87-AA74-8E9406D445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7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198" name="Text Box 19">
              <a:extLst>
                <a:ext uri="{FF2B5EF4-FFF2-40B4-BE49-F238E27FC236}">
                  <a16:creationId xmlns:a16="http://schemas.microsoft.com/office/drawing/2014/main" id="{83F15E4F-D2D0-4D4A-822B-C4FF835E9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1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199" name="Text Box 20">
              <a:extLst>
                <a:ext uri="{FF2B5EF4-FFF2-40B4-BE49-F238E27FC236}">
                  <a16:creationId xmlns:a16="http://schemas.microsoft.com/office/drawing/2014/main" id="{B086A5B6-2394-4CFA-A89C-6CCCFEA68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4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7200" name="Text Box 21">
              <a:extLst>
                <a:ext uri="{FF2B5EF4-FFF2-40B4-BE49-F238E27FC236}">
                  <a16:creationId xmlns:a16="http://schemas.microsoft.com/office/drawing/2014/main" id="{8AAC3D88-AC92-44DB-87FB-19E6E331A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81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7201" name="Text Box 22">
              <a:extLst>
                <a:ext uri="{FF2B5EF4-FFF2-40B4-BE49-F238E27FC236}">
                  <a16:creationId xmlns:a16="http://schemas.microsoft.com/office/drawing/2014/main" id="{310C4568-B077-4CD2-8953-E7ED68974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15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7202" name="Text Box 23">
              <a:extLst>
                <a:ext uri="{FF2B5EF4-FFF2-40B4-BE49-F238E27FC236}">
                  <a16:creationId xmlns:a16="http://schemas.microsoft.com/office/drawing/2014/main" id="{988F6E0E-8234-4657-B8C4-93F2E08800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48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7203" name="Text Box 24">
              <a:extLst>
                <a:ext uri="{FF2B5EF4-FFF2-40B4-BE49-F238E27FC236}">
                  <a16:creationId xmlns:a16="http://schemas.microsoft.com/office/drawing/2014/main" id="{FF49A854-CC5D-42A1-BCC9-B390D02F5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831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7204" name="Rectangle 25">
              <a:extLst>
                <a:ext uri="{FF2B5EF4-FFF2-40B4-BE49-F238E27FC236}">
                  <a16:creationId xmlns:a16="http://schemas.microsoft.com/office/drawing/2014/main" id="{A16ECAFC-3798-480D-8C72-A360B9C79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903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05" name="Rectangle 26">
              <a:extLst>
                <a:ext uri="{FF2B5EF4-FFF2-40B4-BE49-F238E27FC236}">
                  <a16:creationId xmlns:a16="http://schemas.microsoft.com/office/drawing/2014/main" id="{8A82A45E-E94B-4258-A547-DC1EA73A5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44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06" name="Rectangle 27">
              <a:extLst>
                <a:ext uri="{FF2B5EF4-FFF2-40B4-BE49-F238E27FC236}">
                  <a16:creationId xmlns:a16="http://schemas.microsoft.com/office/drawing/2014/main" id="{230DC71C-4D28-4889-841B-66071392C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47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07" name="Rectangle 28">
              <a:extLst>
                <a:ext uri="{FF2B5EF4-FFF2-40B4-BE49-F238E27FC236}">
                  <a16:creationId xmlns:a16="http://schemas.microsoft.com/office/drawing/2014/main" id="{C6657EB0-A3D4-4C94-B427-1444F1EA3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243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08" name="Rectangle 29">
              <a:extLst>
                <a:ext uri="{FF2B5EF4-FFF2-40B4-BE49-F238E27FC236}">
                  <a16:creationId xmlns:a16="http://schemas.microsoft.com/office/drawing/2014/main" id="{55124F68-ABC1-4BBD-8E77-AD63C4C15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76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09" name="Rectangle 30">
              <a:extLst>
                <a:ext uri="{FF2B5EF4-FFF2-40B4-BE49-F238E27FC236}">
                  <a16:creationId xmlns:a16="http://schemas.microsoft.com/office/drawing/2014/main" id="{890F32D1-1593-442F-A344-4D47BD386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1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10" name="Rectangle 31">
              <a:extLst>
                <a:ext uri="{FF2B5EF4-FFF2-40B4-BE49-F238E27FC236}">
                  <a16:creationId xmlns:a16="http://schemas.microsoft.com/office/drawing/2014/main" id="{82A44EBB-B07A-4C9F-81BD-AC2E3AFF4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383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11" name="Rectangle 32">
              <a:extLst>
                <a:ext uri="{FF2B5EF4-FFF2-40B4-BE49-F238E27FC236}">
                  <a16:creationId xmlns:a16="http://schemas.microsoft.com/office/drawing/2014/main" id="{4A86053F-B312-4B7B-9EAC-AB6E89029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19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12" name="Rectangle 33">
              <a:extLst>
                <a:ext uri="{FF2B5EF4-FFF2-40B4-BE49-F238E27FC236}">
                  <a16:creationId xmlns:a16="http://schemas.microsoft.com/office/drawing/2014/main" id="{AD75ED88-0DE8-42CE-A0CA-BFA225B92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15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13" name="Rectangle 34">
              <a:extLst>
                <a:ext uri="{FF2B5EF4-FFF2-40B4-BE49-F238E27FC236}">
                  <a16:creationId xmlns:a16="http://schemas.microsoft.com/office/drawing/2014/main" id="{CEA2FEE1-C874-47D8-B967-A8D0DD56E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775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7171" name="Picture 35" descr="HOA">
            <a:extLst>
              <a:ext uri="{FF2B5EF4-FFF2-40B4-BE49-F238E27FC236}">
                <a16:creationId xmlns:a16="http://schemas.microsoft.com/office/drawing/2014/main" id="{D6246E93-3956-4FFF-B7C3-11CC57ED28E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23622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6" descr="HOA">
            <a:extLst>
              <a:ext uri="{FF2B5EF4-FFF2-40B4-BE49-F238E27FC236}">
                <a16:creationId xmlns:a16="http://schemas.microsoft.com/office/drawing/2014/main" id="{369952C9-D56D-4CA6-B7E8-CA2FA4ACD2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38735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7" descr="HOA">
            <a:extLst>
              <a:ext uri="{FF2B5EF4-FFF2-40B4-BE49-F238E27FC236}">
                <a16:creationId xmlns:a16="http://schemas.microsoft.com/office/drawing/2014/main" id="{36072E44-C26F-493C-9C3A-F1AF38E685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165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38" descr="HOA">
            <a:extLst>
              <a:ext uri="{FF2B5EF4-FFF2-40B4-BE49-F238E27FC236}">
                <a16:creationId xmlns:a16="http://schemas.microsoft.com/office/drawing/2014/main" id="{161BD5AD-62AC-4107-9F3B-0EDB412657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61595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38" descr="HOA">
            <a:extLst>
              <a:ext uri="{FF2B5EF4-FFF2-40B4-BE49-F238E27FC236}">
                <a16:creationId xmlns:a16="http://schemas.microsoft.com/office/drawing/2014/main" id="{617F20A2-92EE-4C00-AF79-94DBA25510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700" y="14605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38" descr="HOA">
            <a:extLst>
              <a:ext uri="{FF2B5EF4-FFF2-40B4-BE49-F238E27FC236}">
                <a16:creationId xmlns:a16="http://schemas.microsoft.com/office/drawing/2014/main" id="{F521683D-3B09-433B-826D-69D6AE70B45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9177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38" descr="HOA">
            <a:extLst>
              <a:ext uri="{FF2B5EF4-FFF2-40B4-BE49-F238E27FC236}">
                <a16:creationId xmlns:a16="http://schemas.microsoft.com/office/drawing/2014/main" id="{4F4B9595-3E16-4897-8F28-5EF021F68A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28321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38" descr="HOA">
            <a:extLst>
              <a:ext uri="{FF2B5EF4-FFF2-40B4-BE49-F238E27FC236}">
                <a16:creationId xmlns:a16="http://schemas.microsoft.com/office/drawing/2014/main" id="{03103017-1C0C-4EE5-A2F4-5A7D5D2686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34163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38" descr="HOA">
            <a:extLst>
              <a:ext uri="{FF2B5EF4-FFF2-40B4-BE49-F238E27FC236}">
                <a16:creationId xmlns:a16="http://schemas.microsoft.com/office/drawing/2014/main" id="{1562F205-C92B-457D-B432-5EE0E93782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44831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38" descr="HOA">
            <a:extLst>
              <a:ext uri="{FF2B5EF4-FFF2-40B4-BE49-F238E27FC236}">
                <a16:creationId xmlns:a16="http://schemas.microsoft.com/office/drawing/2014/main" id="{E98AEAC4-C3AF-4273-B196-60600D2AB5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5499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1" name="Group 51">
            <a:extLst>
              <a:ext uri="{FF2B5EF4-FFF2-40B4-BE49-F238E27FC236}">
                <a16:creationId xmlns:a16="http://schemas.microsoft.com/office/drawing/2014/main" id="{1981ABB3-28BF-41A4-AAAC-0309D72516E9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457200"/>
            <a:ext cx="2895600" cy="2743200"/>
            <a:chOff x="-72" y="288"/>
            <a:chExt cx="1824" cy="1728"/>
          </a:xfrm>
        </p:grpSpPr>
        <p:pic>
          <p:nvPicPr>
            <p:cNvPr id="7183" name="Picture 120" descr="j0398143">
              <a:extLst>
                <a:ext uri="{FF2B5EF4-FFF2-40B4-BE49-F238E27FC236}">
                  <a16:creationId xmlns:a16="http://schemas.microsoft.com/office/drawing/2014/main" id="{2A43674B-A0C7-4953-927D-ADAF3C8866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056"/>
              <a:ext cx="96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4" name="AutoShape 53">
              <a:extLst>
                <a:ext uri="{FF2B5EF4-FFF2-40B4-BE49-F238E27FC236}">
                  <a16:creationId xmlns:a16="http://schemas.microsoft.com/office/drawing/2014/main" id="{FAAACD84-0C96-456F-8E10-1EC924703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8"/>
              <a:ext cx="1680" cy="528"/>
            </a:xfrm>
            <a:prstGeom prst="wedgeEllipseCallout">
              <a:avLst>
                <a:gd name="adj1" fmla="val -1250"/>
                <a:gd name="adj2" fmla="val 103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7185" name="Text Box 5">
              <a:extLst>
                <a:ext uri="{FF2B5EF4-FFF2-40B4-BE49-F238E27FC236}">
                  <a16:creationId xmlns:a16="http://schemas.microsoft.com/office/drawing/2014/main" id="{02EE0333-312A-4A11-90DA-36AFDE58D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2" y="416"/>
              <a:ext cx="1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rgbClr val="0000FF"/>
                  </a:solidFill>
                  <a:latin typeface=".VnTime" panose="020B7200000000000000" pitchFamily="34" charset="0"/>
                </a:rPr>
                <a:t>Häc thuéc b¶ng chia 8</a:t>
              </a:r>
            </a:p>
          </p:txBody>
        </p:sp>
      </p:grpSp>
      <p:sp>
        <p:nvSpPr>
          <p:cNvPr id="7182" name="Text Box 53">
            <a:extLst>
              <a:ext uri="{FF2B5EF4-FFF2-40B4-BE49-F238E27FC236}">
                <a16:creationId xmlns:a16="http://schemas.microsoft.com/office/drawing/2014/main" id="{E861FA13-7C22-44C2-87D0-1A7C48812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5">
            <a:extLst>
              <a:ext uri="{FF2B5EF4-FFF2-40B4-BE49-F238E27FC236}">
                <a16:creationId xmlns:a16="http://schemas.microsoft.com/office/drawing/2014/main" id="{AEB8FA91-FBA2-49F6-B5C8-B29503998577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524000"/>
            <a:ext cx="2027238" cy="5157788"/>
            <a:chOff x="1632" y="903"/>
            <a:chExt cx="1277" cy="3249"/>
          </a:xfrm>
        </p:grpSpPr>
        <p:sp>
          <p:nvSpPr>
            <p:cNvPr id="8207" name="Text Box 6">
              <a:extLst>
                <a:ext uri="{FF2B5EF4-FFF2-40B4-BE49-F238E27FC236}">
                  <a16:creationId xmlns:a16="http://schemas.microsoft.com/office/drawing/2014/main" id="{886A0405-F837-40A9-8067-EB65F7F6B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8208" name="Text Box 7">
              <a:extLst>
                <a:ext uri="{FF2B5EF4-FFF2-40B4-BE49-F238E27FC236}">
                  <a16:creationId xmlns:a16="http://schemas.microsoft.com/office/drawing/2014/main" id="{468DD051-A608-4496-BB32-1C3329EB53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9" y="903"/>
              <a:ext cx="1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209" name="Text Box 8">
              <a:extLst>
                <a:ext uri="{FF2B5EF4-FFF2-40B4-BE49-F238E27FC236}">
                  <a16:creationId xmlns:a16="http://schemas.microsoft.com/office/drawing/2014/main" id="{A2A22E35-7A2B-4494-A256-C19466E87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903"/>
              <a:ext cx="3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8210" name="Text Box 9">
              <a:extLst>
                <a:ext uri="{FF2B5EF4-FFF2-40B4-BE49-F238E27FC236}">
                  <a16:creationId xmlns:a16="http://schemas.microsoft.com/office/drawing/2014/main" id="{19876E99-6EB3-436B-A928-CDDF02B72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" y="9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11" name="Text Box 10">
              <a:extLst>
                <a:ext uri="{FF2B5EF4-FFF2-40B4-BE49-F238E27FC236}">
                  <a16:creationId xmlns:a16="http://schemas.microsoft.com/office/drawing/2014/main" id="{F73B980D-7CB6-4EAA-8421-CB045559F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" y="1191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8212" name="Text Box 11">
              <a:extLst>
                <a:ext uri="{FF2B5EF4-FFF2-40B4-BE49-F238E27FC236}">
                  <a16:creationId xmlns:a16="http://schemas.microsoft.com/office/drawing/2014/main" id="{89CE6D6E-F7F0-498F-9361-CE8CF3B7D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1191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213" name="Text Box 12">
              <a:extLst>
                <a:ext uri="{FF2B5EF4-FFF2-40B4-BE49-F238E27FC236}">
                  <a16:creationId xmlns:a16="http://schemas.microsoft.com/office/drawing/2014/main" id="{168D843D-7ED9-49D3-B5D4-6F7D36C36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191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8214" name="Text Box 13">
              <a:extLst>
                <a:ext uri="{FF2B5EF4-FFF2-40B4-BE49-F238E27FC236}">
                  <a16:creationId xmlns:a16="http://schemas.microsoft.com/office/drawing/2014/main" id="{489951DC-C428-498E-B9D1-EEE89BBF6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7" y="119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15" name="Text Box 14">
              <a:extLst>
                <a:ext uri="{FF2B5EF4-FFF2-40B4-BE49-F238E27FC236}">
                  <a16:creationId xmlns:a16="http://schemas.microsoft.com/office/drawing/2014/main" id="{C82F737D-74A9-4C06-8465-208507858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479"/>
              <a:ext cx="8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24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8216" name="Text Box 15">
              <a:extLst>
                <a:ext uri="{FF2B5EF4-FFF2-40B4-BE49-F238E27FC236}">
                  <a16:creationId xmlns:a16="http://schemas.microsoft.com/office/drawing/2014/main" id="{4031A3E0-85B7-43A5-8316-0B768C32D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4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17" name="Text Box 16">
              <a:extLst>
                <a:ext uri="{FF2B5EF4-FFF2-40B4-BE49-F238E27FC236}">
                  <a16:creationId xmlns:a16="http://schemas.microsoft.com/office/drawing/2014/main" id="{C45739BA-61CF-4702-A57D-5DF975241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767"/>
              <a:ext cx="1248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32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40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48 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 56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 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64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 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 72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80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:  </a:t>
              </a:r>
              <a:r>
                <a:rPr lang="en-US" altLang="en-US" sz="2400" b="1">
                  <a:solidFill>
                    <a:srgbClr val="339933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8218" name="Text Box 17">
              <a:extLst>
                <a:ext uri="{FF2B5EF4-FFF2-40B4-BE49-F238E27FC236}">
                  <a16:creationId xmlns:a16="http://schemas.microsoft.com/office/drawing/2014/main" id="{AED8C8CF-360D-45C1-B670-793F3917AA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17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19" name="Text Box 18">
              <a:extLst>
                <a:ext uri="{FF2B5EF4-FFF2-40B4-BE49-F238E27FC236}">
                  <a16:creationId xmlns:a16="http://schemas.microsoft.com/office/drawing/2014/main" id="{DF9D18B9-F27F-44F2-B9C4-E79771DDAB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1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20" name="Text Box 19">
              <a:extLst>
                <a:ext uri="{FF2B5EF4-FFF2-40B4-BE49-F238E27FC236}">
                  <a16:creationId xmlns:a16="http://schemas.microsoft.com/office/drawing/2014/main" id="{2A56AAC1-595E-43AD-8C80-80F38B9A9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43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21" name="Text Box 20">
              <a:extLst>
                <a:ext uri="{FF2B5EF4-FFF2-40B4-BE49-F238E27FC236}">
                  <a16:creationId xmlns:a16="http://schemas.microsoft.com/office/drawing/2014/main" id="{AC2F3D68-F913-4AAB-806A-7EFF80387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27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22" name="Text Box 21">
              <a:extLst>
                <a:ext uri="{FF2B5EF4-FFF2-40B4-BE49-F238E27FC236}">
                  <a16:creationId xmlns:a16="http://schemas.microsoft.com/office/drawing/2014/main" id="{FD78F411-6334-4AF1-AB48-74B955CA9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11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8223" name="Text Box 22">
              <a:extLst>
                <a:ext uri="{FF2B5EF4-FFF2-40B4-BE49-F238E27FC236}">
                  <a16:creationId xmlns:a16="http://schemas.microsoft.com/office/drawing/2014/main" id="{DB04885A-E659-4768-A59B-47BD823EC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48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8224" name="Text Box 23">
              <a:extLst>
                <a:ext uri="{FF2B5EF4-FFF2-40B4-BE49-F238E27FC236}">
                  <a16:creationId xmlns:a16="http://schemas.microsoft.com/office/drawing/2014/main" id="{411E662B-B445-4A99-8576-F00EE41ED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5" y="3831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8225" name="Rectangle 24">
              <a:extLst>
                <a:ext uri="{FF2B5EF4-FFF2-40B4-BE49-F238E27FC236}">
                  <a16:creationId xmlns:a16="http://schemas.microsoft.com/office/drawing/2014/main" id="{DB89BEDA-88B5-4AA9-96A1-EDE3964C6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903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6" name="Rectangle 25">
              <a:extLst>
                <a:ext uri="{FF2B5EF4-FFF2-40B4-BE49-F238E27FC236}">
                  <a16:creationId xmlns:a16="http://schemas.microsoft.com/office/drawing/2014/main" id="{6CA8AA0A-28E3-4540-BB05-99F856837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44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7" name="Rectangle 26">
              <a:extLst>
                <a:ext uri="{FF2B5EF4-FFF2-40B4-BE49-F238E27FC236}">
                  <a16:creationId xmlns:a16="http://schemas.microsoft.com/office/drawing/2014/main" id="{4615A772-6BEC-48C2-A942-A7B4B5DBA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47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8" name="Rectangle 27">
              <a:extLst>
                <a:ext uri="{FF2B5EF4-FFF2-40B4-BE49-F238E27FC236}">
                  <a16:creationId xmlns:a16="http://schemas.microsoft.com/office/drawing/2014/main" id="{0356065E-7A16-422F-8EFE-62A06D389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243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9" name="Rectangle 28">
              <a:extLst>
                <a:ext uri="{FF2B5EF4-FFF2-40B4-BE49-F238E27FC236}">
                  <a16:creationId xmlns:a16="http://schemas.microsoft.com/office/drawing/2014/main" id="{ADE3F0EE-9E5A-437E-A26E-EB0202FBF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767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0" name="Rectangle 29">
              <a:extLst>
                <a:ext uri="{FF2B5EF4-FFF2-40B4-BE49-F238E27FC236}">
                  <a16:creationId xmlns:a16="http://schemas.microsoft.com/office/drawing/2014/main" id="{53D4740E-0F8B-47FA-AEFC-F06491689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31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1" name="Rectangle 30">
              <a:extLst>
                <a:ext uri="{FF2B5EF4-FFF2-40B4-BE49-F238E27FC236}">
                  <a16:creationId xmlns:a16="http://schemas.microsoft.com/office/drawing/2014/main" id="{0C1D18CA-8B95-4859-AF34-05312FCC3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383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2" name="Rectangle 31">
              <a:extLst>
                <a:ext uri="{FF2B5EF4-FFF2-40B4-BE49-F238E27FC236}">
                  <a16:creationId xmlns:a16="http://schemas.microsoft.com/office/drawing/2014/main" id="{32BA3792-9FDA-4543-A407-445B8B190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19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3" name="Rectangle 32">
              <a:extLst>
                <a:ext uri="{FF2B5EF4-FFF2-40B4-BE49-F238E27FC236}">
                  <a16:creationId xmlns:a16="http://schemas.microsoft.com/office/drawing/2014/main" id="{C54533E1-D85F-4D22-A373-9F32A3236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15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4" name="Rectangle 33">
              <a:extLst>
                <a:ext uri="{FF2B5EF4-FFF2-40B4-BE49-F238E27FC236}">
                  <a16:creationId xmlns:a16="http://schemas.microsoft.com/office/drawing/2014/main" id="{2D476618-A25A-4E3B-A197-11408EEB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775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8195" name="Picture 34" descr="HOA">
            <a:extLst>
              <a:ext uri="{FF2B5EF4-FFF2-40B4-BE49-F238E27FC236}">
                <a16:creationId xmlns:a16="http://schemas.microsoft.com/office/drawing/2014/main" id="{33FAD840-ED95-40DF-9127-63A9D0CB69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4478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5" descr="HOA">
            <a:extLst>
              <a:ext uri="{FF2B5EF4-FFF2-40B4-BE49-F238E27FC236}">
                <a16:creationId xmlns:a16="http://schemas.microsoft.com/office/drawing/2014/main" id="{1729676A-3D86-4AE2-A744-22AA1DE5E6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19431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6" descr="HOA">
            <a:extLst>
              <a:ext uri="{FF2B5EF4-FFF2-40B4-BE49-F238E27FC236}">
                <a16:creationId xmlns:a16="http://schemas.microsoft.com/office/drawing/2014/main" id="{184D8325-2529-4F92-89AA-113602E2921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438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7" descr="HOA">
            <a:extLst>
              <a:ext uri="{FF2B5EF4-FFF2-40B4-BE49-F238E27FC236}">
                <a16:creationId xmlns:a16="http://schemas.microsoft.com/office/drawing/2014/main" id="{677BE8A6-E47F-497A-A3A5-E26152CAE3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39624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38" descr="HOA">
            <a:extLst>
              <a:ext uri="{FF2B5EF4-FFF2-40B4-BE49-F238E27FC236}">
                <a16:creationId xmlns:a16="http://schemas.microsoft.com/office/drawing/2014/main" id="{9602B3EC-133C-4DFF-9935-A00CCA28E9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39" descr="HOA">
            <a:extLst>
              <a:ext uri="{FF2B5EF4-FFF2-40B4-BE49-F238E27FC236}">
                <a16:creationId xmlns:a16="http://schemas.microsoft.com/office/drawing/2014/main" id="{DDA4F205-F12D-4574-81AA-985104766F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6007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40" descr="HOA">
            <a:extLst>
              <a:ext uri="{FF2B5EF4-FFF2-40B4-BE49-F238E27FC236}">
                <a16:creationId xmlns:a16="http://schemas.microsoft.com/office/drawing/2014/main" id="{1C776816-970A-4C77-8661-E3695C2844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5054600"/>
            <a:ext cx="527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2" name="Group 48">
            <a:extLst>
              <a:ext uri="{FF2B5EF4-FFF2-40B4-BE49-F238E27FC236}">
                <a16:creationId xmlns:a16="http://schemas.microsoft.com/office/drawing/2014/main" id="{FFA7A805-EF99-4A81-963A-53E656DE0A9F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457200"/>
            <a:ext cx="2895600" cy="2743200"/>
            <a:chOff x="-72" y="288"/>
            <a:chExt cx="1824" cy="1728"/>
          </a:xfrm>
        </p:grpSpPr>
        <p:pic>
          <p:nvPicPr>
            <p:cNvPr id="8204" name="Picture 120" descr="j0398143">
              <a:extLst>
                <a:ext uri="{FF2B5EF4-FFF2-40B4-BE49-F238E27FC236}">
                  <a16:creationId xmlns:a16="http://schemas.microsoft.com/office/drawing/2014/main" id="{51CF2EDA-E28D-4227-9691-F7954B0A10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056"/>
              <a:ext cx="96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5" name="AutoShape 50">
              <a:extLst>
                <a:ext uri="{FF2B5EF4-FFF2-40B4-BE49-F238E27FC236}">
                  <a16:creationId xmlns:a16="http://schemas.microsoft.com/office/drawing/2014/main" id="{0F6D6DD4-FB6B-42A6-8876-54773F17C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8"/>
              <a:ext cx="1680" cy="528"/>
            </a:xfrm>
            <a:prstGeom prst="wedgeEllipseCallout">
              <a:avLst>
                <a:gd name="adj1" fmla="val -1250"/>
                <a:gd name="adj2" fmla="val 10359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8206" name="Text Box 5">
              <a:extLst>
                <a:ext uri="{FF2B5EF4-FFF2-40B4-BE49-F238E27FC236}">
                  <a16:creationId xmlns:a16="http://schemas.microsoft.com/office/drawing/2014/main" id="{097F9AAC-C3FA-4774-ABA3-9EC68DFA2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2" y="416"/>
              <a:ext cx="1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rgbClr val="0000FF"/>
                  </a:solidFill>
                  <a:latin typeface=".VnTime" panose="020B7200000000000000" pitchFamily="34" charset="0"/>
                </a:rPr>
                <a:t>Häc thuéc b¶ng chia 8</a:t>
              </a:r>
            </a:p>
          </p:txBody>
        </p:sp>
      </p:grpSp>
      <p:sp>
        <p:nvSpPr>
          <p:cNvPr id="8203" name="Text Box 50">
            <a:extLst>
              <a:ext uri="{FF2B5EF4-FFF2-40B4-BE49-F238E27FC236}">
                <a16:creationId xmlns:a16="http://schemas.microsoft.com/office/drawing/2014/main" id="{CACD7D04-94E2-4F90-B37E-FF9627DB7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D5C9A6C-5A4A-4A17-9B79-790789D3F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1" y="3124200"/>
            <a:ext cx="2149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64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6606C74-D2E9-4671-A5A1-70C27594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2514600"/>
            <a:ext cx="2149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24 : 8 =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9B85D46-425B-4D01-AFDF-F48FAA02D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1242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48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373EAC80-BEDE-4851-910E-45D149F24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3733800"/>
            <a:ext cx="2149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 32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22" name="Text Box 7">
            <a:extLst>
              <a:ext uri="{FF2B5EF4-FFF2-40B4-BE49-F238E27FC236}">
                <a16:creationId xmlns:a16="http://schemas.microsoft.com/office/drawing/2014/main" id="{67B4BB83-8C0C-4C4B-9BB3-80A704C48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1" y="3733800"/>
            <a:ext cx="2149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72 : 8 =</a:t>
            </a:r>
          </a:p>
        </p:txBody>
      </p:sp>
      <p:sp>
        <p:nvSpPr>
          <p:cNvPr id="9223" name="Text Box 10">
            <a:extLst>
              <a:ext uri="{FF2B5EF4-FFF2-40B4-BE49-F238E27FC236}">
                <a16:creationId xmlns:a16="http://schemas.microsoft.com/office/drawing/2014/main" id="{8530F135-A2C5-4724-9256-B58437275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3124200"/>
            <a:ext cx="2149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40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24" name="Text Box 11">
            <a:extLst>
              <a:ext uri="{FF2B5EF4-FFF2-40B4-BE49-F238E27FC236}">
                <a16:creationId xmlns:a16="http://schemas.microsoft.com/office/drawing/2014/main" id="{0E053D41-F49C-4DD3-BA49-243DC4D7D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514600"/>
            <a:ext cx="2014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16 : 8 =</a:t>
            </a:r>
          </a:p>
        </p:txBody>
      </p:sp>
      <p:sp>
        <p:nvSpPr>
          <p:cNvPr id="9225" name="Text Box 12">
            <a:extLst>
              <a:ext uri="{FF2B5EF4-FFF2-40B4-BE49-F238E27FC236}">
                <a16:creationId xmlns:a16="http://schemas.microsoft.com/office/drawing/2014/main" id="{17AC9FBF-2CBB-4717-9C1A-D93C5F67C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1" y="2514600"/>
            <a:ext cx="2365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56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26" name="Text Box 13">
            <a:extLst>
              <a:ext uri="{FF2B5EF4-FFF2-40B4-BE49-F238E27FC236}">
                <a16:creationId xmlns:a16="http://schemas.microsoft.com/office/drawing/2014/main" id="{B18B129A-2910-4174-94B7-A7D2E0D97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733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 8 : 8</a:t>
            </a:r>
            <a:r>
              <a:rPr lang="en-US" altLang="en-US" sz="3600" b="1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9227" name="Text Box 14">
            <a:extLst>
              <a:ext uri="{FF2B5EF4-FFF2-40B4-BE49-F238E27FC236}">
                <a16:creationId xmlns:a16="http://schemas.microsoft.com/office/drawing/2014/main" id="{ED68A5EF-5E05-4641-BD04-EF6E2AA87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0"/>
            <a:ext cx="563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0000"/>
                </a:solidFill>
                <a:latin typeface=".VnTime" panose="020B7200000000000000" pitchFamily="34" charset="0"/>
              </a:rPr>
              <a:t>Bµi 1:</a:t>
            </a: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 TÝnh nhÈm</a:t>
            </a:r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0B159EA1-332F-4A6D-8D43-00CBEF480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6" y="31242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22544" name="Rectangle 16">
            <a:extLst>
              <a:ext uri="{FF2B5EF4-FFF2-40B4-BE49-F238E27FC236}">
                <a16:creationId xmlns:a16="http://schemas.microsoft.com/office/drawing/2014/main" id="{6667C8EC-0653-45FB-BA72-2713F57A9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6" y="25146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22545" name="Rectangle 17">
            <a:extLst>
              <a:ext uri="{FF2B5EF4-FFF2-40B4-BE49-F238E27FC236}">
                <a16:creationId xmlns:a16="http://schemas.microsoft.com/office/drawing/2014/main" id="{C848B1D4-4E15-430F-A272-0C70F730B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6" y="37338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22546" name="Rectangle 18">
            <a:extLst>
              <a:ext uri="{FF2B5EF4-FFF2-40B4-BE49-F238E27FC236}">
                <a16:creationId xmlns:a16="http://schemas.microsoft.com/office/drawing/2014/main" id="{F0735E89-CC6C-4191-AFD6-EEC67449F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576" y="25019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22547" name="Rectangle 19">
            <a:extLst>
              <a:ext uri="{FF2B5EF4-FFF2-40B4-BE49-F238E27FC236}">
                <a16:creationId xmlns:a16="http://schemas.microsoft.com/office/drawing/2014/main" id="{E251AEEF-F36B-4CC2-B37F-002FA4C94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576" y="31242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22548" name="Rectangle 20">
            <a:extLst>
              <a:ext uri="{FF2B5EF4-FFF2-40B4-BE49-F238E27FC236}">
                <a16:creationId xmlns:a16="http://schemas.microsoft.com/office/drawing/2014/main" id="{73079623-1028-495D-ADCB-4E751E4A6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576" y="37338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22549" name="Rectangle 21">
            <a:extLst>
              <a:ext uri="{FF2B5EF4-FFF2-40B4-BE49-F238E27FC236}">
                <a16:creationId xmlns:a16="http://schemas.microsoft.com/office/drawing/2014/main" id="{31EA6C53-079D-4EEE-914D-9E3CE6E14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176" y="25146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22550" name="Rectangle 22">
            <a:extLst>
              <a:ext uri="{FF2B5EF4-FFF2-40B4-BE49-F238E27FC236}">
                <a16:creationId xmlns:a16="http://schemas.microsoft.com/office/drawing/2014/main" id="{083DD57A-B05A-4812-AA7E-AF5FE2F1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176" y="31242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991E2CD7-A2A4-4EAA-A4B3-23755AE4F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76" y="3733800"/>
            <a:ext cx="555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990000"/>
                </a:solidFill>
                <a:cs typeface="Arial" panose="020B0604020202020204" pitchFamily="34" charset="0"/>
              </a:rPr>
              <a:t>9</a:t>
            </a:r>
          </a:p>
        </p:txBody>
      </p:sp>
      <p:grpSp>
        <p:nvGrpSpPr>
          <p:cNvPr id="9237" name="Group 113">
            <a:extLst>
              <a:ext uri="{FF2B5EF4-FFF2-40B4-BE49-F238E27FC236}">
                <a16:creationId xmlns:a16="http://schemas.microsoft.com/office/drawing/2014/main" id="{533B6506-9AE2-4F31-900C-4033FCF2AAB5}"/>
              </a:ext>
            </a:extLst>
          </p:cNvPr>
          <p:cNvGrpSpPr>
            <a:grpSpLocks/>
          </p:cNvGrpSpPr>
          <p:nvPr/>
        </p:nvGrpSpPr>
        <p:grpSpPr bwMode="auto">
          <a:xfrm rot="21477275">
            <a:off x="1223962" y="5260975"/>
            <a:ext cx="1601788" cy="1606550"/>
            <a:chOff x="17" y="2256"/>
            <a:chExt cx="1829" cy="2064"/>
          </a:xfrm>
        </p:grpSpPr>
        <p:grpSp>
          <p:nvGrpSpPr>
            <p:cNvPr id="9258" name="Group 114">
              <a:extLst>
                <a:ext uri="{FF2B5EF4-FFF2-40B4-BE49-F238E27FC236}">
                  <a16:creationId xmlns:a16="http://schemas.microsoft.com/office/drawing/2014/main" id="{82AFAEDA-C23D-4FE8-BF47-930098912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" y="3416"/>
              <a:ext cx="1829" cy="904"/>
              <a:chOff x="17" y="3416"/>
              <a:chExt cx="1829" cy="904"/>
            </a:xfrm>
          </p:grpSpPr>
          <p:sp>
            <p:nvSpPr>
              <p:cNvPr id="9266" name="Freeform 115">
                <a:extLst>
                  <a:ext uri="{FF2B5EF4-FFF2-40B4-BE49-F238E27FC236}">
                    <a16:creationId xmlns:a16="http://schemas.microsoft.com/office/drawing/2014/main" id="{EE1203BE-3D1F-4586-BA63-28BEB3AE7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3776"/>
                <a:ext cx="668" cy="393"/>
              </a:xfrm>
              <a:custGeom>
                <a:avLst/>
                <a:gdLst>
                  <a:gd name="T0" fmla="*/ 0 w 1336"/>
                  <a:gd name="T1" fmla="*/ 0 h 1572"/>
                  <a:gd name="T2" fmla="*/ 1 w 1336"/>
                  <a:gd name="T3" fmla="*/ 0 h 1572"/>
                  <a:gd name="T4" fmla="*/ 1 w 1336"/>
                  <a:gd name="T5" fmla="*/ 0 h 1572"/>
                  <a:gd name="T6" fmla="*/ 1 w 1336"/>
                  <a:gd name="T7" fmla="*/ 0 h 1572"/>
                  <a:gd name="T8" fmla="*/ 1 w 1336"/>
                  <a:gd name="T9" fmla="*/ 0 h 1572"/>
                  <a:gd name="T10" fmla="*/ 2 w 1336"/>
                  <a:gd name="T11" fmla="*/ 0 h 1572"/>
                  <a:gd name="T12" fmla="*/ 2 w 1336"/>
                  <a:gd name="T13" fmla="*/ 0 h 1572"/>
                  <a:gd name="T14" fmla="*/ 3 w 1336"/>
                  <a:gd name="T15" fmla="*/ 0 h 1572"/>
                  <a:gd name="T16" fmla="*/ 3 w 1336"/>
                  <a:gd name="T17" fmla="*/ 0 h 1572"/>
                  <a:gd name="T18" fmla="*/ 4 w 1336"/>
                  <a:gd name="T19" fmla="*/ 0 h 1572"/>
                  <a:gd name="T20" fmla="*/ 5 w 1336"/>
                  <a:gd name="T21" fmla="*/ 0 h 1572"/>
                  <a:gd name="T22" fmla="*/ 5 w 1336"/>
                  <a:gd name="T23" fmla="*/ 0 h 1572"/>
                  <a:gd name="T24" fmla="*/ 6 w 1336"/>
                  <a:gd name="T25" fmla="*/ 0 h 1572"/>
                  <a:gd name="T26" fmla="*/ 7 w 1336"/>
                  <a:gd name="T27" fmla="*/ 0 h 1572"/>
                  <a:gd name="T28" fmla="*/ 9 w 1336"/>
                  <a:gd name="T29" fmla="*/ 0 h 1572"/>
                  <a:gd name="T30" fmla="*/ 10 w 1336"/>
                  <a:gd name="T31" fmla="*/ 0 h 1572"/>
                  <a:gd name="T32" fmla="*/ 11 w 1336"/>
                  <a:gd name="T33" fmla="*/ 0 h 1572"/>
                  <a:gd name="T34" fmla="*/ 11 w 1336"/>
                  <a:gd name="T35" fmla="*/ 0 h 1572"/>
                  <a:gd name="T36" fmla="*/ 10 w 1336"/>
                  <a:gd name="T37" fmla="*/ 0 h 1572"/>
                  <a:gd name="T38" fmla="*/ 9 w 1336"/>
                  <a:gd name="T39" fmla="*/ 0 h 1572"/>
                  <a:gd name="T40" fmla="*/ 8 w 1336"/>
                  <a:gd name="T41" fmla="*/ 0 h 1572"/>
                  <a:gd name="T42" fmla="*/ 7 w 1336"/>
                  <a:gd name="T43" fmla="*/ 0 h 1572"/>
                  <a:gd name="T44" fmla="*/ 6 w 1336"/>
                  <a:gd name="T45" fmla="*/ 0 h 1572"/>
                  <a:gd name="T46" fmla="*/ 5 w 1336"/>
                  <a:gd name="T47" fmla="*/ 0 h 1572"/>
                  <a:gd name="T48" fmla="*/ 5 w 1336"/>
                  <a:gd name="T49" fmla="*/ 0 h 1572"/>
                  <a:gd name="T50" fmla="*/ 4 w 1336"/>
                  <a:gd name="T51" fmla="*/ 0 h 1572"/>
                  <a:gd name="T52" fmla="*/ 3 w 1336"/>
                  <a:gd name="T53" fmla="*/ 0 h 1572"/>
                  <a:gd name="T54" fmla="*/ 3 w 1336"/>
                  <a:gd name="T55" fmla="*/ 0 h 1572"/>
                  <a:gd name="T56" fmla="*/ 2 w 1336"/>
                  <a:gd name="T57" fmla="*/ 0 h 1572"/>
                  <a:gd name="T58" fmla="*/ 2 w 1336"/>
                  <a:gd name="T59" fmla="*/ 0 h 1572"/>
                  <a:gd name="T60" fmla="*/ 2 w 1336"/>
                  <a:gd name="T61" fmla="*/ 0 h 1572"/>
                  <a:gd name="T62" fmla="*/ 1 w 1336"/>
                  <a:gd name="T63" fmla="*/ 0 h 1572"/>
                  <a:gd name="T64" fmla="*/ 1 w 1336"/>
                  <a:gd name="T65" fmla="*/ 0 h 1572"/>
                  <a:gd name="T66" fmla="*/ 1 w 1336"/>
                  <a:gd name="T67" fmla="*/ 0 h 1572"/>
                  <a:gd name="T68" fmla="*/ 0 w 1336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6"/>
                  <a:gd name="T106" fmla="*/ 0 h 1572"/>
                  <a:gd name="T107" fmla="*/ 1336 w 1336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6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7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2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8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7" y="1448"/>
                    </a:lnTo>
                    <a:lnTo>
                      <a:pt x="939" y="1501"/>
                    </a:lnTo>
                    <a:lnTo>
                      <a:pt x="1067" y="1540"/>
                    </a:lnTo>
                    <a:lnTo>
                      <a:pt x="1201" y="1564"/>
                    </a:lnTo>
                    <a:lnTo>
                      <a:pt x="1336" y="1572"/>
                    </a:lnTo>
                    <a:lnTo>
                      <a:pt x="1336" y="1464"/>
                    </a:lnTo>
                    <a:lnTo>
                      <a:pt x="1209" y="1455"/>
                    </a:lnTo>
                    <a:lnTo>
                      <a:pt x="1085" y="1435"/>
                    </a:lnTo>
                    <a:lnTo>
                      <a:pt x="966" y="1398"/>
                    </a:lnTo>
                    <a:lnTo>
                      <a:pt x="852" y="1348"/>
                    </a:lnTo>
                    <a:lnTo>
                      <a:pt x="743" y="1286"/>
                    </a:lnTo>
                    <a:lnTo>
                      <a:pt x="641" y="1215"/>
                    </a:lnTo>
                    <a:lnTo>
                      <a:pt x="544" y="1130"/>
                    </a:lnTo>
                    <a:lnTo>
                      <a:pt x="456" y="1036"/>
                    </a:lnTo>
                    <a:lnTo>
                      <a:pt x="376" y="931"/>
                    </a:lnTo>
                    <a:lnTo>
                      <a:pt x="304" y="818"/>
                    </a:lnTo>
                    <a:lnTo>
                      <a:pt x="243" y="698"/>
                    </a:lnTo>
                    <a:lnTo>
                      <a:pt x="190" y="571"/>
                    </a:lnTo>
                    <a:lnTo>
                      <a:pt x="148" y="436"/>
                    </a:lnTo>
                    <a:lnTo>
                      <a:pt x="117" y="297"/>
                    </a:lnTo>
                    <a:lnTo>
                      <a:pt x="98" y="150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67" name="Freeform 116">
                <a:extLst>
                  <a:ext uri="{FF2B5EF4-FFF2-40B4-BE49-F238E27FC236}">
                    <a16:creationId xmlns:a16="http://schemas.microsoft.com/office/drawing/2014/main" id="{716D70CE-A95F-4A17-BE46-E59B33911B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3776"/>
                <a:ext cx="587" cy="346"/>
              </a:xfrm>
              <a:custGeom>
                <a:avLst/>
                <a:gdLst>
                  <a:gd name="T0" fmla="*/ 9 w 1174"/>
                  <a:gd name="T1" fmla="*/ 0 h 1383"/>
                  <a:gd name="T2" fmla="*/ 9 w 1174"/>
                  <a:gd name="T3" fmla="*/ 0 h 1383"/>
                  <a:gd name="T4" fmla="*/ 7 w 1174"/>
                  <a:gd name="T5" fmla="*/ 0 h 1383"/>
                  <a:gd name="T6" fmla="*/ 7 w 1174"/>
                  <a:gd name="T7" fmla="*/ 0 h 1383"/>
                  <a:gd name="T8" fmla="*/ 6 w 1174"/>
                  <a:gd name="T9" fmla="*/ 0 h 1383"/>
                  <a:gd name="T10" fmla="*/ 5 w 1174"/>
                  <a:gd name="T11" fmla="*/ 0 h 1383"/>
                  <a:gd name="T12" fmla="*/ 5 w 1174"/>
                  <a:gd name="T13" fmla="*/ 0 h 1383"/>
                  <a:gd name="T14" fmla="*/ 4 w 1174"/>
                  <a:gd name="T15" fmla="*/ 0 h 1383"/>
                  <a:gd name="T16" fmla="*/ 3 w 1174"/>
                  <a:gd name="T17" fmla="*/ 0 h 1383"/>
                  <a:gd name="T18" fmla="*/ 3 w 1174"/>
                  <a:gd name="T19" fmla="*/ 0 h 1383"/>
                  <a:gd name="T20" fmla="*/ 3 w 1174"/>
                  <a:gd name="T21" fmla="*/ 0 h 1383"/>
                  <a:gd name="T22" fmla="*/ 2 w 1174"/>
                  <a:gd name="T23" fmla="*/ 0 h 1383"/>
                  <a:gd name="T24" fmla="*/ 1 w 1174"/>
                  <a:gd name="T25" fmla="*/ 0 h 1383"/>
                  <a:gd name="T26" fmla="*/ 1 w 1174"/>
                  <a:gd name="T27" fmla="*/ 0 h 1383"/>
                  <a:gd name="T28" fmla="*/ 1 w 1174"/>
                  <a:gd name="T29" fmla="*/ 0 h 1383"/>
                  <a:gd name="T30" fmla="*/ 1 w 1174"/>
                  <a:gd name="T31" fmla="*/ 0 h 1383"/>
                  <a:gd name="T32" fmla="*/ 1 w 1174"/>
                  <a:gd name="T33" fmla="*/ 0 h 1383"/>
                  <a:gd name="T34" fmla="*/ 0 w 1174"/>
                  <a:gd name="T35" fmla="*/ 0 h 1383"/>
                  <a:gd name="T36" fmla="*/ 1 w 1174"/>
                  <a:gd name="T37" fmla="*/ 0 h 1383"/>
                  <a:gd name="T38" fmla="*/ 1 w 1174"/>
                  <a:gd name="T39" fmla="*/ 0 h 1383"/>
                  <a:gd name="T40" fmla="*/ 1 w 1174"/>
                  <a:gd name="T41" fmla="*/ 0 h 1383"/>
                  <a:gd name="T42" fmla="*/ 1 w 1174"/>
                  <a:gd name="T43" fmla="*/ 0 h 1383"/>
                  <a:gd name="T44" fmla="*/ 1 w 1174"/>
                  <a:gd name="T45" fmla="*/ 0 h 1383"/>
                  <a:gd name="T46" fmla="*/ 2 w 1174"/>
                  <a:gd name="T47" fmla="*/ 0 h 1383"/>
                  <a:gd name="T48" fmla="*/ 3 w 1174"/>
                  <a:gd name="T49" fmla="*/ 0 h 1383"/>
                  <a:gd name="T50" fmla="*/ 3 w 1174"/>
                  <a:gd name="T51" fmla="*/ 0 h 1383"/>
                  <a:gd name="T52" fmla="*/ 3 w 1174"/>
                  <a:gd name="T53" fmla="*/ 0 h 1383"/>
                  <a:gd name="T54" fmla="*/ 5 w 1174"/>
                  <a:gd name="T55" fmla="*/ 0 h 1383"/>
                  <a:gd name="T56" fmla="*/ 5 w 1174"/>
                  <a:gd name="T57" fmla="*/ 0 h 1383"/>
                  <a:gd name="T58" fmla="*/ 6 w 1174"/>
                  <a:gd name="T59" fmla="*/ 0 h 1383"/>
                  <a:gd name="T60" fmla="*/ 6 w 1174"/>
                  <a:gd name="T61" fmla="*/ 0 h 1383"/>
                  <a:gd name="T62" fmla="*/ 7 w 1174"/>
                  <a:gd name="T63" fmla="*/ 0 h 1383"/>
                  <a:gd name="T64" fmla="*/ 9 w 1174"/>
                  <a:gd name="T65" fmla="*/ 0 h 1383"/>
                  <a:gd name="T66" fmla="*/ 9 w 1174"/>
                  <a:gd name="T67" fmla="*/ 0 h 1383"/>
                  <a:gd name="T68" fmla="*/ 9 w 1174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4"/>
                  <a:gd name="T106" fmla="*/ 0 h 1383"/>
                  <a:gd name="T107" fmla="*/ 1174 w 1174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4" h="1383">
                    <a:moveTo>
                      <a:pt x="1174" y="1275"/>
                    </a:moveTo>
                    <a:lnTo>
                      <a:pt x="1064" y="1269"/>
                    </a:lnTo>
                    <a:lnTo>
                      <a:pt x="956" y="1250"/>
                    </a:lnTo>
                    <a:lnTo>
                      <a:pt x="853" y="1220"/>
                    </a:lnTo>
                    <a:lnTo>
                      <a:pt x="753" y="1175"/>
                    </a:lnTo>
                    <a:lnTo>
                      <a:pt x="659" y="1121"/>
                    </a:lnTo>
                    <a:lnTo>
                      <a:pt x="569" y="1060"/>
                    </a:lnTo>
                    <a:lnTo>
                      <a:pt x="484" y="985"/>
                    </a:lnTo>
                    <a:lnTo>
                      <a:pt x="408" y="903"/>
                    </a:lnTo>
                    <a:lnTo>
                      <a:pt x="339" y="814"/>
                    </a:lnTo>
                    <a:lnTo>
                      <a:pt x="276" y="714"/>
                    </a:lnTo>
                    <a:lnTo>
                      <a:pt x="223" y="611"/>
                    </a:lnTo>
                    <a:lnTo>
                      <a:pt x="177" y="499"/>
                    </a:lnTo>
                    <a:lnTo>
                      <a:pt x="139" y="382"/>
                    </a:lnTo>
                    <a:lnTo>
                      <a:pt x="113" y="259"/>
                    </a:lnTo>
                    <a:lnTo>
                      <a:pt x="97" y="13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41"/>
                    </a:lnTo>
                    <a:lnTo>
                      <a:pt x="24" y="278"/>
                    </a:lnTo>
                    <a:lnTo>
                      <a:pt x="52" y="411"/>
                    </a:lnTo>
                    <a:lnTo>
                      <a:pt x="92" y="540"/>
                    </a:lnTo>
                    <a:lnTo>
                      <a:pt x="141" y="661"/>
                    </a:lnTo>
                    <a:lnTo>
                      <a:pt x="200" y="775"/>
                    </a:lnTo>
                    <a:lnTo>
                      <a:pt x="269" y="881"/>
                    </a:lnTo>
                    <a:lnTo>
                      <a:pt x="344" y="979"/>
                    </a:lnTo>
                    <a:lnTo>
                      <a:pt x="427" y="1068"/>
                    </a:lnTo>
                    <a:lnTo>
                      <a:pt x="517" y="1149"/>
                    </a:lnTo>
                    <a:lnTo>
                      <a:pt x="615" y="1217"/>
                    </a:lnTo>
                    <a:lnTo>
                      <a:pt x="718" y="1275"/>
                    </a:lnTo>
                    <a:lnTo>
                      <a:pt x="826" y="1322"/>
                    </a:lnTo>
                    <a:lnTo>
                      <a:pt x="940" y="1354"/>
                    </a:lnTo>
                    <a:lnTo>
                      <a:pt x="1056" y="1377"/>
                    </a:lnTo>
                    <a:lnTo>
                      <a:pt x="1174" y="1383"/>
                    </a:lnTo>
                    <a:lnTo>
                      <a:pt x="1174" y="127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68" name="Freeform 117">
                <a:extLst>
                  <a:ext uri="{FF2B5EF4-FFF2-40B4-BE49-F238E27FC236}">
                    <a16:creationId xmlns:a16="http://schemas.microsoft.com/office/drawing/2014/main" id="{98DC3057-5922-439D-B357-B2BCF2C237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3776"/>
                <a:ext cx="506" cy="299"/>
              </a:xfrm>
              <a:custGeom>
                <a:avLst/>
                <a:gdLst>
                  <a:gd name="T0" fmla="*/ 8 w 1012"/>
                  <a:gd name="T1" fmla="*/ 0 h 1193"/>
                  <a:gd name="T2" fmla="*/ 8 w 1012"/>
                  <a:gd name="T3" fmla="*/ 0 h 1193"/>
                  <a:gd name="T4" fmla="*/ 7 w 1012"/>
                  <a:gd name="T5" fmla="*/ 0 h 1193"/>
                  <a:gd name="T6" fmla="*/ 6 w 1012"/>
                  <a:gd name="T7" fmla="*/ 0 h 1193"/>
                  <a:gd name="T8" fmla="*/ 6 w 1012"/>
                  <a:gd name="T9" fmla="*/ 0 h 1193"/>
                  <a:gd name="T10" fmla="*/ 5 w 1012"/>
                  <a:gd name="T11" fmla="*/ 0 h 1193"/>
                  <a:gd name="T12" fmla="*/ 4 w 1012"/>
                  <a:gd name="T13" fmla="*/ 0 h 1193"/>
                  <a:gd name="T14" fmla="*/ 4 w 1012"/>
                  <a:gd name="T15" fmla="*/ 0 h 1193"/>
                  <a:gd name="T16" fmla="*/ 3 w 1012"/>
                  <a:gd name="T17" fmla="*/ 0 h 1193"/>
                  <a:gd name="T18" fmla="*/ 3 w 1012"/>
                  <a:gd name="T19" fmla="*/ 0 h 1193"/>
                  <a:gd name="T20" fmla="*/ 2 w 1012"/>
                  <a:gd name="T21" fmla="*/ 0 h 1193"/>
                  <a:gd name="T22" fmla="*/ 2 w 1012"/>
                  <a:gd name="T23" fmla="*/ 0 h 1193"/>
                  <a:gd name="T24" fmla="*/ 2 w 1012"/>
                  <a:gd name="T25" fmla="*/ 0 h 1193"/>
                  <a:gd name="T26" fmla="*/ 2 w 1012"/>
                  <a:gd name="T27" fmla="*/ 0 h 1193"/>
                  <a:gd name="T28" fmla="*/ 1 w 1012"/>
                  <a:gd name="T29" fmla="*/ 0 h 1193"/>
                  <a:gd name="T30" fmla="*/ 1 w 1012"/>
                  <a:gd name="T31" fmla="*/ 0 h 1193"/>
                  <a:gd name="T32" fmla="*/ 1 w 1012"/>
                  <a:gd name="T33" fmla="*/ 0 h 1193"/>
                  <a:gd name="T34" fmla="*/ 0 w 1012"/>
                  <a:gd name="T35" fmla="*/ 0 h 1193"/>
                  <a:gd name="T36" fmla="*/ 1 w 1012"/>
                  <a:gd name="T37" fmla="*/ 0 h 1193"/>
                  <a:gd name="T38" fmla="*/ 1 w 1012"/>
                  <a:gd name="T39" fmla="*/ 0 h 1193"/>
                  <a:gd name="T40" fmla="*/ 1 w 1012"/>
                  <a:gd name="T41" fmla="*/ 0 h 1193"/>
                  <a:gd name="T42" fmla="*/ 1 w 1012"/>
                  <a:gd name="T43" fmla="*/ 0 h 1193"/>
                  <a:gd name="T44" fmla="*/ 1 w 1012"/>
                  <a:gd name="T45" fmla="*/ 0 h 1193"/>
                  <a:gd name="T46" fmla="*/ 2 w 1012"/>
                  <a:gd name="T47" fmla="*/ 0 h 1193"/>
                  <a:gd name="T48" fmla="*/ 2 w 1012"/>
                  <a:gd name="T49" fmla="*/ 0 h 1193"/>
                  <a:gd name="T50" fmla="*/ 3 w 1012"/>
                  <a:gd name="T51" fmla="*/ 0 h 1193"/>
                  <a:gd name="T52" fmla="*/ 3 w 1012"/>
                  <a:gd name="T53" fmla="*/ 0 h 1193"/>
                  <a:gd name="T54" fmla="*/ 4 w 1012"/>
                  <a:gd name="T55" fmla="*/ 0 h 1193"/>
                  <a:gd name="T56" fmla="*/ 5 w 1012"/>
                  <a:gd name="T57" fmla="*/ 0 h 1193"/>
                  <a:gd name="T58" fmla="*/ 5 w 1012"/>
                  <a:gd name="T59" fmla="*/ 0 h 1193"/>
                  <a:gd name="T60" fmla="*/ 6 w 1012"/>
                  <a:gd name="T61" fmla="*/ 0 h 1193"/>
                  <a:gd name="T62" fmla="*/ 7 w 1012"/>
                  <a:gd name="T63" fmla="*/ 0 h 1193"/>
                  <a:gd name="T64" fmla="*/ 8 w 1012"/>
                  <a:gd name="T65" fmla="*/ 0 h 1193"/>
                  <a:gd name="T66" fmla="*/ 8 w 1012"/>
                  <a:gd name="T67" fmla="*/ 0 h 1193"/>
                  <a:gd name="T68" fmla="*/ 8 w 1012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2"/>
                  <a:gd name="T106" fmla="*/ 0 h 1193"/>
                  <a:gd name="T107" fmla="*/ 1012 w 1012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2" h="1193">
                    <a:moveTo>
                      <a:pt x="1012" y="1085"/>
                    </a:moveTo>
                    <a:lnTo>
                      <a:pt x="918" y="1078"/>
                    </a:lnTo>
                    <a:lnTo>
                      <a:pt x="827" y="1065"/>
                    </a:lnTo>
                    <a:lnTo>
                      <a:pt x="738" y="1037"/>
                    </a:lnTo>
                    <a:lnTo>
                      <a:pt x="654" y="1000"/>
                    </a:lnTo>
                    <a:lnTo>
                      <a:pt x="574" y="954"/>
                    </a:lnTo>
                    <a:lnTo>
                      <a:pt x="498" y="899"/>
                    </a:lnTo>
                    <a:lnTo>
                      <a:pt x="426" y="838"/>
                    </a:lnTo>
                    <a:lnTo>
                      <a:pt x="362" y="767"/>
                    </a:lnTo>
                    <a:lnTo>
                      <a:pt x="302" y="692"/>
                    </a:lnTo>
                    <a:lnTo>
                      <a:pt x="249" y="607"/>
                    </a:lnTo>
                    <a:lnTo>
                      <a:pt x="203" y="518"/>
                    </a:lnTo>
                    <a:lnTo>
                      <a:pt x="164" y="423"/>
                    </a:lnTo>
                    <a:lnTo>
                      <a:pt x="132" y="322"/>
                    </a:lnTo>
                    <a:lnTo>
                      <a:pt x="109" y="220"/>
                    </a:lnTo>
                    <a:lnTo>
                      <a:pt x="97" y="112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22"/>
                    </a:lnTo>
                    <a:lnTo>
                      <a:pt x="20" y="239"/>
                    </a:lnTo>
                    <a:lnTo>
                      <a:pt x="46" y="355"/>
                    </a:lnTo>
                    <a:lnTo>
                      <a:pt x="79" y="465"/>
                    </a:lnTo>
                    <a:lnTo>
                      <a:pt x="122" y="569"/>
                    </a:lnTo>
                    <a:lnTo>
                      <a:pt x="173" y="668"/>
                    </a:lnTo>
                    <a:lnTo>
                      <a:pt x="231" y="758"/>
                    </a:lnTo>
                    <a:lnTo>
                      <a:pt x="296" y="844"/>
                    </a:lnTo>
                    <a:lnTo>
                      <a:pt x="368" y="920"/>
                    </a:lnTo>
                    <a:lnTo>
                      <a:pt x="447" y="989"/>
                    </a:lnTo>
                    <a:lnTo>
                      <a:pt x="530" y="1049"/>
                    </a:lnTo>
                    <a:lnTo>
                      <a:pt x="619" y="1100"/>
                    </a:lnTo>
                    <a:lnTo>
                      <a:pt x="711" y="1139"/>
                    </a:lnTo>
                    <a:lnTo>
                      <a:pt x="811" y="1169"/>
                    </a:lnTo>
                    <a:lnTo>
                      <a:pt x="910" y="1187"/>
                    </a:lnTo>
                    <a:lnTo>
                      <a:pt x="1012" y="1193"/>
                    </a:lnTo>
                    <a:lnTo>
                      <a:pt x="1012" y="1085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69" name="Freeform 118">
                <a:extLst>
                  <a:ext uri="{FF2B5EF4-FFF2-40B4-BE49-F238E27FC236}">
                    <a16:creationId xmlns:a16="http://schemas.microsoft.com/office/drawing/2014/main" id="{75A3A7AE-1D08-46C7-8DE4-FF323C4E4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" y="3639"/>
                <a:ext cx="636" cy="374"/>
              </a:xfrm>
              <a:custGeom>
                <a:avLst/>
                <a:gdLst>
                  <a:gd name="T0" fmla="*/ 10 w 1271"/>
                  <a:gd name="T1" fmla="*/ 0 h 1495"/>
                  <a:gd name="T2" fmla="*/ 10 w 1271"/>
                  <a:gd name="T3" fmla="*/ 0 h 1495"/>
                  <a:gd name="T4" fmla="*/ 9 w 1271"/>
                  <a:gd name="T5" fmla="*/ 0 h 1495"/>
                  <a:gd name="T6" fmla="*/ 8 w 1271"/>
                  <a:gd name="T7" fmla="*/ 0 h 1495"/>
                  <a:gd name="T8" fmla="*/ 7 w 1271"/>
                  <a:gd name="T9" fmla="*/ 0 h 1495"/>
                  <a:gd name="T10" fmla="*/ 7 w 1271"/>
                  <a:gd name="T11" fmla="*/ 0 h 1495"/>
                  <a:gd name="T12" fmla="*/ 6 w 1271"/>
                  <a:gd name="T13" fmla="*/ 0 h 1495"/>
                  <a:gd name="T14" fmla="*/ 6 w 1271"/>
                  <a:gd name="T15" fmla="*/ 0 h 1495"/>
                  <a:gd name="T16" fmla="*/ 5 w 1271"/>
                  <a:gd name="T17" fmla="*/ 0 h 1495"/>
                  <a:gd name="T18" fmla="*/ 4 w 1271"/>
                  <a:gd name="T19" fmla="*/ 0 h 1495"/>
                  <a:gd name="T20" fmla="*/ 4 w 1271"/>
                  <a:gd name="T21" fmla="*/ 0 h 1495"/>
                  <a:gd name="T22" fmla="*/ 4 w 1271"/>
                  <a:gd name="T23" fmla="*/ 0 h 1495"/>
                  <a:gd name="T24" fmla="*/ 3 w 1271"/>
                  <a:gd name="T25" fmla="*/ 0 h 1495"/>
                  <a:gd name="T26" fmla="*/ 3 w 1271"/>
                  <a:gd name="T27" fmla="*/ 0 h 1495"/>
                  <a:gd name="T28" fmla="*/ 3 w 1271"/>
                  <a:gd name="T29" fmla="*/ 0 h 1495"/>
                  <a:gd name="T30" fmla="*/ 3 w 1271"/>
                  <a:gd name="T31" fmla="*/ 0 h 1495"/>
                  <a:gd name="T32" fmla="*/ 3 w 1271"/>
                  <a:gd name="T33" fmla="*/ 0 h 1495"/>
                  <a:gd name="T34" fmla="*/ 0 w 1271"/>
                  <a:gd name="T35" fmla="*/ 0 h 1495"/>
                  <a:gd name="T36" fmla="*/ 1 w 1271"/>
                  <a:gd name="T37" fmla="*/ 0 h 1495"/>
                  <a:gd name="T38" fmla="*/ 1 w 1271"/>
                  <a:gd name="T39" fmla="*/ 0 h 1495"/>
                  <a:gd name="T40" fmla="*/ 1 w 1271"/>
                  <a:gd name="T41" fmla="*/ 0 h 1495"/>
                  <a:gd name="T42" fmla="*/ 1 w 1271"/>
                  <a:gd name="T43" fmla="*/ 0 h 1495"/>
                  <a:gd name="T44" fmla="*/ 2 w 1271"/>
                  <a:gd name="T45" fmla="*/ 0 h 1495"/>
                  <a:gd name="T46" fmla="*/ 2 w 1271"/>
                  <a:gd name="T47" fmla="*/ 0 h 1495"/>
                  <a:gd name="T48" fmla="*/ 3 w 1271"/>
                  <a:gd name="T49" fmla="*/ 0 h 1495"/>
                  <a:gd name="T50" fmla="*/ 3 w 1271"/>
                  <a:gd name="T51" fmla="*/ 0 h 1495"/>
                  <a:gd name="T52" fmla="*/ 4 w 1271"/>
                  <a:gd name="T53" fmla="*/ 0 h 1495"/>
                  <a:gd name="T54" fmla="*/ 5 w 1271"/>
                  <a:gd name="T55" fmla="*/ 0 h 1495"/>
                  <a:gd name="T56" fmla="*/ 6 w 1271"/>
                  <a:gd name="T57" fmla="*/ 0 h 1495"/>
                  <a:gd name="T58" fmla="*/ 7 w 1271"/>
                  <a:gd name="T59" fmla="*/ 0 h 1495"/>
                  <a:gd name="T60" fmla="*/ 7 w 1271"/>
                  <a:gd name="T61" fmla="*/ 0 h 1495"/>
                  <a:gd name="T62" fmla="*/ 8 w 1271"/>
                  <a:gd name="T63" fmla="*/ 0 h 1495"/>
                  <a:gd name="T64" fmla="*/ 9 w 1271"/>
                  <a:gd name="T65" fmla="*/ 0 h 1495"/>
                  <a:gd name="T66" fmla="*/ 10 w 1271"/>
                  <a:gd name="T67" fmla="*/ 0 h 1495"/>
                  <a:gd name="T68" fmla="*/ 10 w 1271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1"/>
                  <a:gd name="T106" fmla="*/ 0 h 1495"/>
                  <a:gd name="T107" fmla="*/ 1271 w 1271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1" h="1495">
                    <a:moveTo>
                      <a:pt x="1271" y="1163"/>
                    </a:moveTo>
                    <a:lnTo>
                      <a:pt x="1168" y="1159"/>
                    </a:lnTo>
                    <a:lnTo>
                      <a:pt x="1071" y="1141"/>
                    </a:lnTo>
                    <a:lnTo>
                      <a:pt x="975" y="1112"/>
                    </a:lnTo>
                    <a:lnTo>
                      <a:pt x="888" y="1073"/>
                    </a:lnTo>
                    <a:lnTo>
                      <a:pt x="800" y="1023"/>
                    </a:lnTo>
                    <a:lnTo>
                      <a:pt x="716" y="965"/>
                    </a:lnTo>
                    <a:lnTo>
                      <a:pt x="642" y="898"/>
                    </a:lnTo>
                    <a:lnTo>
                      <a:pt x="571" y="822"/>
                    </a:lnTo>
                    <a:lnTo>
                      <a:pt x="508" y="742"/>
                    </a:lnTo>
                    <a:lnTo>
                      <a:pt x="451" y="650"/>
                    </a:lnTo>
                    <a:lnTo>
                      <a:pt x="401" y="554"/>
                    </a:lnTo>
                    <a:lnTo>
                      <a:pt x="359" y="453"/>
                    </a:lnTo>
                    <a:lnTo>
                      <a:pt x="326" y="346"/>
                    </a:lnTo>
                    <a:lnTo>
                      <a:pt x="302" y="236"/>
                    </a:lnTo>
                    <a:lnTo>
                      <a:pt x="287" y="119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6" y="152"/>
                    </a:lnTo>
                    <a:lnTo>
                      <a:pt x="27" y="301"/>
                    </a:lnTo>
                    <a:lnTo>
                      <a:pt x="57" y="442"/>
                    </a:lnTo>
                    <a:lnTo>
                      <a:pt x="101" y="582"/>
                    </a:lnTo>
                    <a:lnTo>
                      <a:pt x="153" y="710"/>
                    </a:lnTo>
                    <a:lnTo>
                      <a:pt x="218" y="835"/>
                    </a:lnTo>
                    <a:lnTo>
                      <a:pt x="291" y="948"/>
                    </a:lnTo>
                    <a:lnTo>
                      <a:pt x="372" y="1056"/>
                    </a:lnTo>
                    <a:lnTo>
                      <a:pt x="462" y="1154"/>
                    </a:lnTo>
                    <a:lnTo>
                      <a:pt x="562" y="1240"/>
                    </a:lnTo>
                    <a:lnTo>
                      <a:pt x="666" y="1314"/>
                    </a:lnTo>
                    <a:lnTo>
                      <a:pt x="776" y="1377"/>
                    </a:lnTo>
                    <a:lnTo>
                      <a:pt x="894" y="1429"/>
                    </a:lnTo>
                    <a:lnTo>
                      <a:pt x="1016" y="1464"/>
                    </a:lnTo>
                    <a:lnTo>
                      <a:pt x="1142" y="1488"/>
                    </a:lnTo>
                    <a:lnTo>
                      <a:pt x="1271" y="1495"/>
                    </a:lnTo>
                    <a:lnTo>
                      <a:pt x="1271" y="1163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70" name="Freeform 119">
                <a:extLst>
                  <a:ext uri="{FF2B5EF4-FFF2-40B4-BE49-F238E27FC236}">
                    <a16:creationId xmlns:a16="http://schemas.microsoft.com/office/drawing/2014/main" id="{D3480675-A479-419D-BDCF-7A2BA1031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" y="3639"/>
                <a:ext cx="669" cy="393"/>
              </a:xfrm>
              <a:custGeom>
                <a:avLst/>
                <a:gdLst>
                  <a:gd name="T0" fmla="*/ 0 w 1337"/>
                  <a:gd name="T1" fmla="*/ 0 h 1572"/>
                  <a:gd name="T2" fmla="*/ 1 w 1337"/>
                  <a:gd name="T3" fmla="*/ 0 h 1572"/>
                  <a:gd name="T4" fmla="*/ 1 w 1337"/>
                  <a:gd name="T5" fmla="*/ 0 h 1572"/>
                  <a:gd name="T6" fmla="*/ 1 w 1337"/>
                  <a:gd name="T7" fmla="*/ 0 h 1572"/>
                  <a:gd name="T8" fmla="*/ 1 w 1337"/>
                  <a:gd name="T9" fmla="*/ 0 h 1572"/>
                  <a:gd name="T10" fmla="*/ 2 w 1337"/>
                  <a:gd name="T11" fmla="*/ 0 h 1572"/>
                  <a:gd name="T12" fmla="*/ 2 w 1337"/>
                  <a:gd name="T13" fmla="*/ 0 h 1572"/>
                  <a:gd name="T14" fmla="*/ 3 w 1337"/>
                  <a:gd name="T15" fmla="*/ 0 h 1572"/>
                  <a:gd name="T16" fmla="*/ 4 w 1337"/>
                  <a:gd name="T17" fmla="*/ 0 h 1572"/>
                  <a:gd name="T18" fmla="*/ 4 w 1337"/>
                  <a:gd name="T19" fmla="*/ 0 h 1572"/>
                  <a:gd name="T20" fmla="*/ 5 w 1337"/>
                  <a:gd name="T21" fmla="*/ 0 h 1572"/>
                  <a:gd name="T22" fmla="*/ 6 w 1337"/>
                  <a:gd name="T23" fmla="*/ 0 h 1572"/>
                  <a:gd name="T24" fmla="*/ 7 w 1337"/>
                  <a:gd name="T25" fmla="*/ 0 h 1572"/>
                  <a:gd name="T26" fmla="*/ 8 w 1337"/>
                  <a:gd name="T27" fmla="*/ 0 h 1572"/>
                  <a:gd name="T28" fmla="*/ 9 w 1337"/>
                  <a:gd name="T29" fmla="*/ 0 h 1572"/>
                  <a:gd name="T30" fmla="*/ 10 w 1337"/>
                  <a:gd name="T31" fmla="*/ 0 h 1572"/>
                  <a:gd name="T32" fmla="*/ 11 w 1337"/>
                  <a:gd name="T33" fmla="*/ 0 h 1572"/>
                  <a:gd name="T34" fmla="*/ 11 w 1337"/>
                  <a:gd name="T35" fmla="*/ 0 h 1572"/>
                  <a:gd name="T36" fmla="*/ 10 w 1337"/>
                  <a:gd name="T37" fmla="*/ 0 h 1572"/>
                  <a:gd name="T38" fmla="*/ 9 w 1337"/>
                  <a:gd name="T39" fmla="*/ 0 h 1572"/>
                  <a:gd name="T40" fmla="*/ 8 w 1337"/>
                  <a:gd name="T41" fmla="*/ 0 h 1572"/>
                  <a:gd name="T42" fmla="*/ 7 w 1337"/>
                  <a:gd name="T43" fmla="*/ 0 h 1572"/>
                  <a:gd name="T44" fmla="*/ 6 w 1337"/>
                  <a:gd name="T45" fmla="*/ 0 h 1572"/>
                  <a:gd name="T46" fmla="*/ 6 w 1337"/>
                  <a:gd name="T47" fmla="*/ 0 h 1572"/>
                  <a:gd name="T48" fmla="*/ 5 w 1337"/>
                  <a:gd name="T49" fmla="*/ 0 h 1572"/>
                  <a:gd name="T50" fmla="*/ 4 w 1337"/>
                  <a:gd name="T51" fmla="*/ 0 h 1572"/>
                  <a:gd name="T52" fmla="*/ 3 w 1337"/>
                  <a:gd name="T53" fmla="*/ 0 h 1572"/>
                  <a:gd name="T54" fmla="*/ 3 w 1337"/>
                  <a:gd name="T55" fmla="*/ 0 h 1572"/>
                  <a:gd name="T56" fmla="*/ 2 w 1337"/>
                  <a:gd name="T57" fmla="*/ 0 h 1572"/>
                  <a:gd name="T58" fmla="*/ 2 w 1337"/>
                  <a:gd name="T59" fmla="*/ 0 h 1572"/>
                  <a:gd name="T60" fmla="*/ 2 w 1337"/>
                  <a:gd name="T61" fmla="*/ 0 h 1572"/>
                  <a:gd name="T62" fmla="*/ 1 w 1337"/>
                  <a:gd name="T63" fmla="*/ 0 h 1572"/>
                  <a:gd name="T64" fmla="*/ 1 w 1337"/>
                  <a:gd name="T65" fmla="*/ 0 h 1572"/>
                  <a:gd name="T66" fmla="*/ 1 w 1337"/>
                  <a:gd name="T67" fmla="*/ 0 h 1572"/>
                  <a:gd name="T68" fmla="*/ 0 w 1337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6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1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7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6" y="1447"/>
                    </a:lnTo>
                    <a:lnTo>
                      <a:pt x="939" y="1500"/>
                    </a:lnTo>
                    <a:lnTo>
                      <a:pt x="1068" y="1541"/>
                    </a:lnTo>
                    <a:lnTo>
                      <a:pt x="1201" y="1565"/>
                    </a:lnTo>
                    <a:lnTo>
                      <a:pt x="1337" y="1572"/>
                    </a:lnTo>
                    <a:lnTo>
                      <a:pt x="1337" y="1464"/>
                    </a:lnTo>
                    <a:lnTo>
                      <a:pt x="1209" y="1455"/>
                    </a:lnTo>
                    <a:lnTo>
                      <a:pt x="1084" y="1435"/>
                    </a:lnTo>
                    <a:lnTo>
                      <a:pt x="965" y="1398"/>
                    </a:lnTo>
                    <a:lnTo>
                      <a:pt x="852" y="1348"/>
                    </a:lnTo>
                    <a:lnTo>
                      <a:pt x="742" y="1286"/>
                    </a:lnTo>
                    <a:lnTo>
                      <a:pt x="641" y="1214"/>
                    </a:lnTo>
                    <a:lnTo>
                      <a:pt x="544" y="1130"/>
                    </a:lnTo>
                    <a:lnTo>
                      <a:pt x="456" y="1035"/>
                    </a:lnTo>
                    <a:lnTo>
                      <a:pt x="376" y="931"/>
                    </a:lnTo>
                    <a:lnTo>
                      <a:pt x="304" y="817"/>
                    </a:lnTo>
                    <a:lnTo>
                      <a:pt x="243" y="698"/>
                    </a:lnTo>
                    <a:lnTo>
                      <a:pt x="189" y="570"/>
                    </a:lnTo>
                    <a:lnTo>
                      <a:pt x="148" y="436"/>
                    </a:lnTo>
                    <a:lnTo>
                      <a:pt x="116" y="297"/>
                    </a:lnTo>
                    <a:lnTo>
                      <a:pt x="98" y="149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71" name="Freeform 120">
                <a:extLst>
                  <a:ext uri="{FF2B5EF4-FFF2-40B4-BE49-F238E27FC236}">
                    <a16:creationId xmlns:a16="http://schemas.microsoft.com/office/drawing/2014/main" id="{E766CD6C-18B2-4433-8B7F-E3233CAD74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889" cy="527"/>
              </a:xfrm>
              <a:custGeom>
                <a:avLst/>
                <a:gdLst>
                  <a:gd name="T0" fmla="*/ 80 w 1272"/>
                  <a:gd name="T1" fmla="*/ 0 h 1495"/>
                  <a:gd name="T2" fmla="*/ 80 w 1272"/>
                  <a:gd name="T3" fmla="*/ 0 h 1495"/>
                  <a:gd name="T4" fmla="*/ 79 w 1272"/>
                  <a:gd name="T5" fmla="*/ 0 h 1495"/>
                  <a:gd name="T6" fmla="*/ 77 w 1272"/>
                  <a:gd name="T7" fmla="*/ 0 h 1495"/>
                  <a:gd name="T8" fmla="*/ 74 w 1272"/>
                  <a:gd name="T9" fmla="*/ 0 h 1495"/>
                  <a:gd name="T10" fmla="*/ 71 w 1272"/>
                  <a:gd name="T11" fmla="*/ 0 h 1495"/>
                  <a:gd name="T12" fmla="*/ 67 w 1272"/>
                  <a:gd name="T13" fmla="*/ 0 h 1495"/>
                  <a:gd name="T14" fmla="*/ 62 w 1272"/>
                  <a:gd name="T15" fmla="*/ 0 h 1495"/>
                  <a:gd name="T16" fmla="*/ 57 w 1272"/>
                  <a:gd name="T17" fmla="*/ 1 h 1495"/>
                  <a:gd name="T18" fmla="*/ 52 w 1272"/>
                  <a:gd name="T19" fmla="*/ 1 h 1495"/>
                  <a:gd name="T20" fmla="*/ 45 w 1272"/>
                  <a:gd name="T21" fmla="*/ 1 h 1495"/>
                  <a:gd name="T22" fmla="*/ 38 w 1272"/>
                  <a:gd name="T23" fmla="*/ 1 h 1495"/>
                  <a:gd name="T24" fmla="*/ 31 w 1272"/>
                  <a:gd name="T25" fmla="*/ 1 h 1495"/>
                  <a:gd name="T26" fmla="*/ 24 w 1272"/>
                  <a:gd name="T27" fmla="*/ 1 h 1495"/>
                  <a:gd name="T28" fmla="*/ 17 w 1272"/>
                  <a:gd name="T29" fmla="*/ 1 h 1495"/>
                  <a:gd name="T30" fmla="*/ 8 w 1272"/>
                  <a:gd name="T31" fmla="*/ 1 h 1495"/>
                  <a:gd name="T32" fmla="*/ 0 w 1272"/>
                  <a:gd name="T33" fmla="*/ 1 h 1495"/>
                  <a:gd name="T34" fmla="*/ 0 w 1272"/>
                  <a:gd name="T35" fmla="*/ 1 h 1495"/>
                  <a:gd name="T36" fmla="*/ 10 w 1272"/>
                  <a:gd name="T37" fmla="*/ 1 h 1495"/>
                  <a:gd name="T38" fmla="*/ 21 w 1272"/>
                  <a:gd name="T39" fmla="*/ 1 h 1495"/>
                  <a:gd name="T40" fmla="*/ 31 w 1272"/>
                  <a:gd name="T41" fmla="*/ 1 h 1495"/>
                  <a:gd name="T42" fmla="*/ 40 w 1272"/>
                  <a:gd name="T43" fmla="*/ 1 h 1495"/>
                  <a:gd name="T44" fmla="*/ 50 w 1272"/>
                  <a:gd name="T45" fmla="*/ 1 h 1495"/>
                  <a:gd name="T46" fmla="*/ 58 w 1272"/>
                  <a:gd name="T47" fmla="*/ 1 h 1495"/>
                  <a:gd name="T48" fmla="*/ 66 w 1272"/>
                  <a:gd name="T49" fmla="*/ 1 h 1495"/>
                  <a:gd name="T50" fmla="*/ 73 w 1272"/>
                  <a:gd name="T51" fmla="*/ 1 h 1495"/>
                  <a:gd name="T52" fmla="*/ 80 w 1272"/>
                  <a:gd name="T53" fmla="*/ 1 h 1495"/>
                  <a:gd name="T54" fmla="*/ 86 w 1272"/>
                  <a:gd name="T55" fmla="*/ 1 h 1495"/>
                  <a:gd name="T56" fmla="*/ 92 w 1272"/>
                  <a:gd name="T57" fmla="*/ 0 h 1495"/>
                  <a:gd name="T58" fmla="*/ 96 w 1272"/>
                  <a:gd name="T59" fmla="*/ 0 h 1495"/>
                  <a:gd name="T60" fmla="*/ 99 w 1272"/>
                  <a:gd name="T61" fmla="*/ 0 h 1495"/>
                  <a:gd name="T62" fmla="*/ 101 w 1272"/>
                  <a:gd name="T63" fmla="*/ 0 h 1495"/>
                  <a:gd name="T64" fmla="*/ 103 w 1272"/>
                  <a:gd name="T65" fmla="*/ 0 h 1495"/>
                  <a:gd name="T66" fmla="*/ 103 w 1272"/>
                  <a:gd name="T67" fmla="*/ 0 h 1495"/>
                  <a:gd name="T68" fmla="*/ 80 w 1272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2"/>
                  <a:gd name="T106" fmla="*/ 0 h 1495"/>
                  <a:gd name="T107" fmla="*/ 1272 w 1272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2" h="1495">
                    <a:moveTo>
                      <a:pt x="989" y="0"/>
                    </a:moveTo>
                    <a:lnTo>
                      <a:pt x="984" y="121"/>
                    </a:lnTo>
                    <a:lnTo>
                      <a:pt x="969" y="236"/>
                    </a:lnTo>
                    <a:lnTo>
                      <a:pt x="945" y="348"/>
                    </a:lnTo>
                    <a:lnTo>
                      <a:pt x="913" y="452"/>
                    </a:lnTo>
                    <a:lnTo>
                      <a:pt x="871" y="554"/>
                    </a:lnTo>
                    <a:lnTo>
                      <a:pt x="820" y="650"/>
                    </a:lnTo>
                    <a:lnTo>
                      <a:pt x="764" y="742"/>
                    </a:lnTo>
                    <a:lnTo>
                      <a:pt x="700" y="823"/>
                    </a:lnTo>
                    <a:lnTo>
                      <a:pt x="632" y="897"/>
                    </a:lnTo>
                    <a:lnTo>
                      <a:pt x="553" y="964"/>
                    </a:lnTo>
                    <a:lnTo>
                      <a:pt x="472" y="1023"/>
                    </a:lnTo>
                    <a:lnTo>
                      <a:pt x="385" y="1072"/>
                    </a:lnTo>
                    <a:lnTo>
                      <a:pt x="295" y="1111"/>
                    </a:lnTo>
                    <a:lnTo>
                      <a:pt x="201" y="1139"/>
                    </a:lnTo>
                    <a:lnTo>
                      <a:pt x="102" y="1157"/>
                    </a:lnTo>
                    <a:lnTo>
                      <a:pt x="0" y="1162"/>
                    </a:lnTo>
                    <a:lnTo>
                      <a:pt x="0" y="1495"/>
                    </a:lnTo>
                    <a:lnTo>
                      <a:pt x="130" y="1487"/>
                    </a:lnTo>
                    <a:lnTo>
                      <a:pt x="254" y="1463"/>
                    </a:lnTo>
                    <a:lnTo>
                      <a:pt x="377" y="1428"/>
                    </a:lnTo>
                    <a:lnTo>
                      <a:pt x="493" y="1376"/>
                    </a:lnTo>
                    <a:lnTo>
                      <a:pt x="605" y="1314"/>
                    </a:lnTo>
                    <a:lnTo>
                      <a:pt x="711" y="1239"/>
                    </a:lnTo>
                    <a:lnTo>
                      <a:pt x="807" y="1153"/>
                    </a:lnTo>
                    <a:lnTo>
                      <a:pt x="899" y="1057"/>
                    </a:lnTo>
                    <a:lnTo>
                      <a:pt x="980" y="950"/>
                    </a:lnTo>
                    <a:lnTo>
                      <a:pt x="1054" y="837"/>
                    </a:lnTo>
                    <a:lnTo>
                      <a:pt x="1117" y="712"/>
                    </a:lnTo>
                    <a:lnTo>
                      <a:pt x="1171" y="581"/>
                    </a:lnTo>
                    <a:lnTo>
                      <a:pt x="1214" y="444"/>
                    </a:lnTo>
                    <a:lnTo>
                      <a:pt x="1244" y="300"/>
                    </a:lnTo>
                    <a:lnTo>
                      <a:pt x="1264" y="152"/>
                    </a:lnTo>
                    <a:lnTo>
                      <a:pt x="1272" y="0"/>
                    </a:lnTo>
                    <a:lnTo>
                      <a:pt x="98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72" name="Freeform 121">
                <a:extLst>
                  <a:ext uri="{FF2B5EF4-FFF2-40B4-BE49-F238E27FC236}">
                    <a16:creationId xmlns:a16="http://schemas.microsoft.com/office/drawing/2014/main" id="{3C53B265-63E1-4235-9FFF-54FF04C51A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937" cy="554"/>
              </a:xfrm>
              <a:custGeom>
                <a:avLst/>
                <a:gdLst>
                  <a:gd name="T0" fmla="*/ 0 w 1338"/>
                  <a:gd name="T1" fmla="*/ 1 h 1572"/>
                  <a:gd name="T2" fmla="*/ 11 w 1338"/>
                  <a:gd name="T3" fmla="*/ 1 h 1572"/>
                  <a:gd name="T4" fmla="*/ 22 w 1338"/>
                  <a:gd name="T5" fmla="*/ 1 h 1572"/>
                  <a:gd name="T6" fmla="*/ 33 w 1338"/>
                  <a:gd name="T7" fmla="*/ 1 h 1572"/>
                  <a:gd name="T8" fmla="*/ 43 w 1338"/>
                  <a:gd name="T9" fmla="*/ 1 h 1572"/>
                  <a:gd name="T10" fmla="*/ 53 w 1338"/>
                  <a:gd name="T11" fmla="*/ 1 h 1572"/>
                  <a:gd name="T12" fmla="*/ 62 w 1338"/>
                  <a:gd name="T13" fmla="*/ 1 h 1572"/>
                  <a:gd name="T14" fmla="*/ 70 w 1338"/>
                  <a:gd name="T15" fmla="*/ 1 h 1572"/>
                  <a:gd name="T16" fmla="*/ 78 w 1338"/>
                  <a:gd name="T17" fmla="*/ 1 h 1572"/>
                  <a:gd name="T18" fmla="*/ 85 w 1338"/>
                  <a:gd name="T19" fmla="*/ 1 h 1572"/>
                  <a:gd name="T20" fmla="*/ 92 w 1338"/>
                  <a:gd name="T21" fmla="*/ 1 h 1572"/>
                  <a:gd name="T22" fmla="*/ 97 w 1338"/>
                  <a:gd name="T23" fmla="*/ 0 h 1572"/>
                  <a:gd name="T24" fmla="*/ 102 w 1338"/>
                  <a:gd name="T25" fmla="*/ 0 h 1572"/>
                  <a:gd name="T26" fmla="*/ 106 w 1338"/>
                  <a:gd name="T27" fmla="*/ 0 h 1572"/>
                  <a:gd name="T28" fmla="*/ 109 w 1338"/>
                  <a:gd name="T29" fmla="*/ 0 h 1572"/>
                  <a:gd name="T30" fmla="*/ 110 w 1338"/>
                  <a:gd name="T31" fmla="*/ 0 h 1572"/>
                  <a:gd name="T32" fmla="*/ 111 w 1338"/>
                  <a:gd name="T33" fmla="*/ 0 h 1572"/>
                  <a:gd name="T34" fmla="*/ 103 w 1338"/>
                  <a:gd name="T35" fmla="*/ 0 h 1572"/>
                  <a:gd name="T36" fmla="*/ 102 w 1338"/>
                  <a:gd name="T37" fmla="*/ 0 h 1572"/>
                  <a:gd name="T38" fmla="*/ 101 w 1338"/>
                  <a:gd name="T39" fmla="*/ 0 h 1572"/>
                  <a:gd name="T40" fmla="*/ 98 w 1338"/>
                  <a:gd name="T41" fmla="*/ 0 h 1572"/>
                  <a:gd name="T42" fmla="*/ 95 w 1338"/>
                  <a:gd name="T43" fmla="*/ 0 h 1572"/>
                  <a:gd name="T44" fmla="*/ 90 w 1338"/>
                  <a:gd name="T45" fmla="*/ 0 h 1572"/>
                  <a:gd name="T46" fmla="*/ 85 w 1338"/>
                  <a:gd name="T47" fmla="*/ 1 h 1572"/>
                  <a:gd name="T48" fmla="*/ 79 w 1338"/>
                  <a:gd name="T49" fmla="*/ 1 h 1572"/>
                  <a:gd name="T50" fmla="*/ 73 w 1338"/>
                  <a:gd name="T51" fmla="*/ 1 h 1572"/>
                  <a:gd name="T52" fmla="*/ 65 w 1338"/>
                  <a:gd name="T53" fmla="*/ 1 h 1572"/>
                  <a:gd name="T54" fmla="*/ 58 w 1338"/>
                  <a:gd name="T55" fmla="*/ 1 h 1572"/>
                  <a:gd name="T56" fmla="*/ 49 w 1338"/>
                  <a:gd name="T57" fmla="*/ 1 h 1572"/>
                  <a:gd name="T58" fmla="*/ 40 w 1338"/>
                  <a:gd name="T59" fmla="*/ 1 h 1572"/>
                  <a:gd name="T60" fmla="*/ 31 w 1338"/>
                  <a:gd name="T61" fmla="*/ 1 h 1572"/>
                  <a:gd name="T62" fmla="*/ 21 w 1338"/>
                  <a:gd name="T63" fmla="*/ 1 h 1572"/>
                  <a:gd name="T64" fmla="*/ 11 w 1338"/>
                  <a:gd name="T65" fmla="*/ 1 h 1572"/>
                  <a:gd name="T66" fmla="*/ 0 w 1338"/>
                  <a:gd name="T67" fmla="*/ 1 h 1572"/>
                  <a:gd name="T68" fmla="*/ 0 w 1338"/>
                  <a:gd name="T69" fmla="*/ 1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8"/>
                  <a:gd name="T106" fmla="*/ 0 h 1572"/>
                  <a:gd name="T107" fmla="*/ 1338 w 1338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8" h="1572">
                    <a:moveTo>
                      <a:pt x="0" y="1572"/>
                    </a:moveTo>
                    <a:lnTo>
                      <a:pt x="137" y="1564"/>
                    </a:lnTo>
                    <a:lnTo>
                      <a:pt x="271" y="1540"/>
                    </a:lnTo>
                    <a:lnTo>
                      <a:pt x="399" y="1501"/>
                    </a:lnTo>
                    <a:lnTo>
                      <a:pt x="521" y="1448"/>
                    </a:lnTo>
                    <a:lnTo>
                      <a:pt x="638" y="1382"/>
                    </a:lnTo>
                    <a:lnTo>
                      <a:pt x="749" y="1304"/>
                    </a:lnTo>
                    <a:lnTo>
                      <a:pt x="850" y="1213"/>
                    </a:lnTo>
                    <a:lnTo>
                      <a:pt x="947" y="1112"/>
                    </a:lnTo>
                    <a:lnTo>
                      <a:pt x="1033" y="999"/>
                    </a:lnTo>
                    <a:lnTo>
                      <a:pt x="1110" y="879"/>
                    </a:lnTo>
                    <a:lnTo>
                      <a:pt x="1176" y="749"/>
                    </a:lnTo>
                    <a:lnTo>
                      <a:pt x="1232" y="612"/>
                    </a:lnTo>
                    <a:lnTo>
                      <a:pt x="1277" y="468"/>
                    </a:lnTo>
                    <a:lnTo>
                      <a:pt x="1311" y="316"/>
                    </a:lnTo>
                    <a:lnTo>
                      <a:pt x="1332" y="160"/>
                    </a:lnTo>
                    <a:lnTo>
                      <a:pt x="1338" y="0"/>
                    </a:lnTo>
                    <a:lnTo>
                      <a:pt x="1246" y="0"/>
                    </a:lnTo>
                    <a:lnTo>
                      <a:pt x="1240" y="150"/>
                    </a:lnTo>
                    <a:lnTo>
                      <a:pt x="1221" y="297"/>
                    </a:lnTo>
                    <a:lnTo>
                      <a:pt x="1190" y="436"/>
                    </a:lnTo>
                    <a:lnTo>
                      <a:pt x="1148" y="571"/>
                    </a:lnTo>
                    <a:lnTo>
                      <a:pt x="1095" y="698"/>
                    </a:lnTo>
                    <a:lnTo>
                      <a:pt x="1034" y="818"/>
                    </a:lnTo>
                    <a:lnTo>
                      <a:pt x="962" y="931"/>
                    </a:lnTo>
                    <a:lnTo>
                      <a:pt x="882" y="1036"/>
                    </a:lnTo>
                    <a:lnTo>
                      <a:pt x="794" y="1130"/>
                    </a:lnTo>
                    <a:lnTo>
                      <a:pt x="697" y="1215"/>
                    </a:lnTo>
                    <a:lnTo>
                      <a:pt x="595" y="1286"/>
                    </a:lnTo>
                    <a:lnTo>
                      <a:pt x="486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9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73" name="Freeform 122">
                <a:extLst>
                  <a:ext uri="{FF2B5EF4-FFF2-40B4-BE49-F238E27FC236}">
                    <a16:creationId xmlns:a16="http://schemas.microsoft.com/office/drawing/2014/main" id="{80B44FCC-AD45-406D-96F7-6E9359397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" y="3423"/>
                <a:ext cx="823" cy="488"/>
              </a:xfrm>
              <a:custGeom>
                <a:avLst/>
                <a:gdLst>
                  <a:gd name="T0" fmla="*/ 89 w 1176"/>
                  <a:gd name="T1" fmla="*/ 0 h 1383"/>
                  <a:gd name="T2" fmla="*/ 89 w 1176"/>
                  <a:gd name="T3" fmla="*/ 0 h 1383"/>
                  <a:gd name="T4" fmla="*/ 87 w 1176"/>
                  <a:gd name="T5" fmla="*/ 0 h 1383"/>
                  <a:gd name="T6" fmla="*/ 85 w 1176"/>
                  <a:gd name="T7" fmla="*/ 0 h 1383"/>
                  <a:gd name="T8" fmla="*/ 82 w 1176"/>
                  <a:gd name="T9" fmla="*/ 0 h 1383"/>
                  <a:gd name="T10" fmla="*/ 78 w 1176"/>
                  <a:gd name="T11" fmla="*/ 0 h 1383"/>
                  <a:gd name="T12" fmla="*/ 74 w 1176"/>
                  <a:gd name="T13" fmla="*/ 0 h 1383"/>
                  <a:gd name="T14" fmla="*/ 69 w 1176"/>
                  <a:gd name="T15" fmla="*/ 1 h 1383"/>
                  <a:gd name="T16" fmla="*/ 63 w 1176"/>
                  <a:gd name="T17" fmla="*/ 1 h 1383"/>
                  <a:gd name="T18" fmla="*/ 57 w 1176"/>
                  <a:gd name="T19" fmla="*/ 1 h 1383"/>
                  <a:gd name="T20" fmla="*/ 50 w 1176"/>
                  <a:gd name="T21" fmla="*/ 1 h 1383"/>
                  <a:gd name="T22" fmla="*/ 43 w 1176"/>
                  <a:gd name="T23" fmla="*/ 1 h 1383"/>
                  <a:gd name="T24" fmla="*/ 35 w 1176"/>
                  <a:gd name="T25" fmla="*/ 1 h 1383"/>
                  <a:gd name="T26" fmla="*/ 27 w 1176"/>
                  <a:gd name="T27" fmla="*/ 1 h 1383"/>
                  <a:gd name="T28" fmla="*/ 18 w 1176"/>
                  <a:gd name="T29" fmla="*/ 1 h 1383"/>
                  <a:gd name="T30" fmla="*/ 9 w 1176"/>
                  <a:gd name="T31" fmla="*/ 1 h 1383"/>
                  <a:gd name="T32" fmla="*/ 0 w 1176"/>
                  <a:gd name="T33" fmla="*/ 1 h 1383"/>
                  <a:gd name="T34" fmla="*/ 0 w 1176"/>
                  <a:gd name="T35" fmla="*/ 1 h 1383"/>
                  <a:gd name="T36" fmla="*/ 10 w 1176"/>
                  <a:gd name="T37" fmla="*/ 1 h 1383"/>
                  <a:gd name="T38" fmla="*/ 19 w 1176"/>
                  <a:gd name="T39" fmla="*/ 1 h 1383"/>
                  <a:gd name="T40" fmla="*/ 29 w 1176"/>
                  <a:gd name="T41" fmla="*/ 1 h 1383"/>
                  <a:gd name="T42" fmla="*/ 38 w 1176"/>
                  <a:gd name="T43" fmla="*/ 1 h 1383"/>
                  <a:gd name="T44" fmla="*/ 46 w 1176"/>
                  <a:gd name="T45" fmla="*/ 1 h 1383"/>
                  <a:gd name="T46" fmla="*/ 55 w 1176"/>
                  <a:gd name="T47" fmla="*/ 1 h 1383"/>
                  <a:gd name="T48" fmla="*/ 62 w 1176"/>
                  <a:gd name="T49" fmla="*/ 1 h 1383"/>
                  <a:gd name="T50" fmla="*/ 68 w 1176"/>
                  <a:gd name="T51" fmla="*/ 1 h 1383"/>
                  <a:gd name="T52" fmla="*/ 75 w 1176"/>
                  <a:gd name="T53" fmla="*/ 1 h 1383"/>
                  <a:gd name="T54" fmla="*/ 80 w 1176"/>
                  <a:gd name="T55" fmla="*/ 0 h 1383"/>
                  <a:gd name="T56" fmla="*/ 85 w 1176"/>
                  <a:gd name="T57" fmla="*/ 0 h 1383"/>
                  <a:gd name="T58" fmla="*/ 89 w 1176"/>
                  <a:gd name="T59" fmla="*/ 0 h 1383"/>
                  <a:gd name="T60" fmla="*/ 92 w 1176"/>
                  <a:gd name="T61" fmla="*/ 0 h 1383"/>
                  <a:gd name="T62" fmla="*/ 94 w 1176"/>
                  <a:gd name="T63" fmla="*/ 0 h 1383"/>
                  <a:gd name="T64" fmla="*/ 97 w 1176"/>
                  <a:gd name="T65" fmla="*/ 0 h 1383"/>
                  <a:gd name="T66" fmla="*/ 97 w 1176"/>
                  <a:gd name="T67" fmla="*/ 0 h 1383"/>
                  <a:gd name="T68" fmla="*/ 89 w 1176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3"/>
                  <a:gd name="T107" fmla="*/ 1176 w 1176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3">
                    <a:moveTo>
                      <a:pt x="1084" y="0"/>
                    </a:moveTo>
                    <a:lnTo>
                      <a:pt x="1079" y="131"/>
                    </a:lnTo>
                    <a:lnTo>
                      <a:pt x="1063" y="259"/>
                    </a:lnTo>
                    <a:lnTo>
                      <a:pt x="1037" y="379"/>
                    </a:lnTo>
                    <a:lnTo>
                      <a:pt x="999" y="496"/>
                    </a:lnTo>
                    <a:lnTo>
                      <a:pt x="953" y="607"/>
                    </a:lnTo>
                    <a:lnTo>
                      <a:pt x="900" y="713"/>
                    </a:lnTo>
                    <a:lnTo>
                      <a:pt x="837" y="811"/>
                    </a:lnTo>
                    <a:lnTo>
                      <a:pt x="768" y="901"/>
                    </a:lnTo>
                    <a:lnTo>
                      <a:pt x="692" y="984"/>
                    </a:lnTo>
                    <a:lnTo>
                      <a:pt x="607" y="1058"/>
                    </a:lnTo>
                    <a:lnTo>
                      <a:pt x="517" y="1120"/>
                    </a:lnTo>
                    <a:lnTo>
                      <a:pt x="423" y="1175"/>
                    </a:lnTo>
                    <a:lnTo>
                      <a:pt x="323" y="1220"/>
                    </a:lnTo>
                    <a:lnTo>
                      <a:pt x="220" y="1250"/>
                    </a:lnTo>
                    <a:lnTo>
                      <a:pt x="112" y="1269"/>
                    </a:lnTo>
                    <a:lnTo>
                      <a:pt x="0" y="1275"/>
                    </a:lnTo>
                    <a:lnTo>
                      <a:pt x="0" y="1383"/>
                    </a:lnTo>
                    <a:lnTo>
                      <a:pt x="120" y="1377"/>
                    </a:lnTo>
                    <a:lnTo>
                      <a:pt x="236" y="1354"/>
                    </a:lnTo>
                    <a:lnTo>
                      <a:pt x="350" y="1322"/>
                    </a:lnTo>
                    <a:lnTo>
                      <a:pt x="457" y="1275"/>
                    </a:lnTo>
                    <a:lnTo>
                      <a:pt x="561" y="1216"/>
                    </a:lnTo>
                    <a:lnTo>
                      <a:pt x="659" y="1148"/>
                    </a:lnTo>
                    <a:lnTo>
                      <a:pt x="749" y="1067"/>
                    </a:lnTo>
                    <a:lnTo>
                      <a:pt x="832" y="978"/>
                    </a:lnTo>
                    <a:lnTo>
                      <a:pt x="907" y="879"/>
                    </a:lnTo>
                    <a:lnTo>
                      <a:pt x="976" y="773"/>
                    </a:lnTo>
                    <a:lnTo>
                      <a:pt x="1035" y="659"/>
                    </a:lnTo>
                    <a:lnTo>
                      <a:pt x="1084" y="538"/>
                    </a:lnTo>
                    <a:lnTo>
                      <a:pt x="1124" y="411"/>
                    </a:lnTo>
                    <a:lnTo>
                      <a:pt x="1152" y="278"/>
                    </a:lnTo>
                    <a:lnTo>
                      <a:pt x="1171" y="141"/>
                    </a:lnTo>
                    <a:lnTo>
                      <a:pt x="1176" y="0"/>
                    </a:lnTo>
                    <a:lnTo>
                      <a:pt x="1084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74" name="Freeform 123">
                <a:extLst>
                  <a:ext uri="{FF2B5EF4-FFF2-40B4-BE49-F238E27FC236}">
                    <a16:creationId xmlns:a16="http://schemas.microsoft.com/office/drawing/2014/main" id="{A9A00BAC-DF81-4491-8F27-37B01B88C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" y="3416"/>
                <a:ext cx="708" cy="431"/>
              </a:xfrm>
              <a:custGeom>
                <a:avLst/>
                <a:gdLst>
                  <a:gd name="T0" fmla="*/ 76 w 1011"/>
                  <a:gd name="T1" fmla="*/ 0 h 1223"/>
                  <a:gd name="T2" fmla="*/ 76 w 1011"/>
                  <a:gd name="T3" fmla="*/ 0 h 1223"/>
                  <a:gd name="T4" fmla="*/ 74 w 1011"/>
                  <a:gd name="T5" fmla="*/ 0 h 1223"/>
                  <a:gd name="T6" fmla="*/ 73 w 1011"/>
                  <a:gd name="T7" fmla="*/ 0 h 1223"/>
                  <a:gd name="T8" fmla="*/ 70 w 1011"/>
                  <a:gd name="T9" fmla="*/ 0 h 1223"/>
                  <a:gd name="T10" fmla="*/ 67 w 1011"/>
                  <a:gd name="T11" fmla="*/ 0 h 1223"/>
                  <a:gd name="T12" fmla="*/ 63 w 1011"/>
                  <a:gd name="T13" fmla="*/ 0 h 1223"/>
                  <a:gd name="T14" fmla="*/ 59 w 1011"/>
                  <a:gd name="T15" fmla="*/ 0 h 1223"/>
                  <a:gd name="T16" fmla="*/ 53 w 1011"/>
                  <a:gd name="T17" fmla="*/ 0 h 1223"/>
                  <a:gd name="T18" fmla="*/ 48 w 1011"/>
                  <a:gd name="T19" fmla="*/ 1 h 1223"/>
                  <a:gd name="T20" fmla="*/ 42 w 1011"/>
                  <a:gd name="T21" fmla="*/ 1 h 1223"/>
                  <a:gd name="T22" fmla="*/ 36 w 1011"/>
                  <a:gd name="T23" fmla="*/ 1 h 1223"/>
                  <a:gd name="T24" fmla="*/ 29 w 1011"/>
                  <a:gd name="T25" fmla="*/ 1 h 1223"/>
                  <a:gd name="T26" fmla="*/ 22 w 1011"/>
                  <a:gd name="T27" fmla="*/ 1 h 1223"/>
                  <a:gd name="T28" fmla="*/ 15 w 1011"/>
                  <a:gd name="T29" fmla="*/ 1 h 1223"/>
                  <a:gd name="T30" fmla="*/ 8 w 1011"/>
                  <a:gd name="T31" fmla="*/ 1 h 1223"/>
                  <a:gd name="T32" fmla="*/ 0 w 1011"/>
                  <a:gd name="T33" fmla="*/ 1 h 1223"/>
                  <a:gd name="T34" fmla="*/ 0 w 1011"/>
                  <a:gd name="T35" fmla="*/ 1 h 1223"/>
                  <a:gd name="T36" fmla="*/ 9 w 1011"/>
                  <a:gd name="T37" fmla="*/ 1 h 1223"/>
                  <a:gd name="T38" fmla="*/ 17 w 1011"/>
                  <a:gd name="T39" fmla="*/ 1 h 1223"/>
                  <a:gd name="T40" fmla="*/ 25 w 1011"/>
                  <a:gd name="T41" fmla="*/ 1 h 1223"/>
                  <a:gd name="T42" fmla="*/ 33 w 1011"/>
                  <a:gd name="T43" fmla="*/ 1 h 1223"/>
                  <a:gd name="T44" fmla="*/ 40 w 1011"/>
                  <a:gd name="T45" fmla="*/ 1 h 1223"/>
                  <a:gd name="T46" fmla="*/ 47 w 1011"/>
                  <a:gd name="T47" fmla="*/ 1 h 1223"/>
                  <a:gd name="T48" fmla="*/ 53 w 1011"/>
                  <a:gd name="T49" fmla="*/ 1 h 1223"/>
                  <a:gd name="T50" fmla="*/ 59 w 1011"/>
                  <a:gd name="T51" fmla="*/ 1 h 1223"/>
                  <a:gd name="T52" fmla="*/ 64 w 1011"/>
                  <a:gd name="T53" fmla="*/ 0 h 1223"/>
                  <a:gd name="T54" fmla="*/ 69 w 1011"/>
                  <a:gd name="T55" fmla="*/ 0 h 1223"/>
                  <a:gd name="T56" fmla="*/ 74 w 1011"/>
                  <a:gd name="T57" fmla="*/ 0 h 1223"/>
                  <a:gd name="T58" fmla="*/ 77 w 1011"/>
                  <a:gd name="T59" fmla="*/ 0 h 1223"/>
                  <a:gd name="T60" fmla="*/ 79 w 1011"/>
                  <a:gd name="T61" fmla="*/ 0 h 1223"/>
                  <a:gd name="T62" fmla="*/ 82 w 1011"/>
                  <a:gd name="T63" fmla="*/ 0 h 1223"/>
                  <a:gd name="T64" fmla="*/ 83 w 1011"/>
                  <a:gd name="T65" fmla="*/ 0 h 1223"/>
                  <a:gd name="T66" fmla="*/ 83 w 1011"/>
                  <a:gd name="T67" fmla="*/ 0 h 1223"/>
                  <a:gd name="T68" fmla="*/ 76 w 1011"/>
                  <a:gd name="T69" fmla="*/ 0 h 12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1"/>
                  <a:gd name="T106" fmla="*/ 0 h 1223"/>
                  <a:gd name="T107" fmla="*/ 1011 w 1011"/>
                  <a:gd name="T108" fmla="*/ 1223 h 12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1" h="1223">
                    <a:moveTo>
                      <a:pt x="919" y="0"/>
                    </a:moveTo>
                    <a:lnTo>
                      <a:pt x="914" y="112"/>
                    </a:lnTo>
                    <a:lnTo>
                      <a:pt x="902" y="222"/>
                    </a:lnTo>
                    <a:lnTo>
                      <a:pt x="879" y="326"/>
                    </a:lnTo>
                    <a:lnTo>
                      <a:pt x="847" y="428"/>
                    </a:lnTo>
                    <a:lnTo>
                      <a:pt x="808" y="525"/>
                    </a:lnTo>
                    <a:lnTo>
                      <a:pt x="763" y="619"/>
                    </a:lnTo>
                    <a:lnTo>
                      <a:pt x="710" y="703"/>
                    </a:lnTo>
                    <a:lnTo>
                      <a:pt x="650" y="785"/>
                    </a:lnTo>
                    <a:lnTo>
                      <a:pt x="585" y="857"/>
                    </a:lnTo>
                    <a:lnTo>
                      <a:pt x="514" y="920"/>
                    </a:lnTo>
                    <a:lnTo>
                      <a:pt x="438" y="979"/>
                    </a:lnTo>
                    <a:lnTo>
                      <a:pt x="358" y="1026"/>
                    </a:lnTo>
                    <a:lnTo>
                      <a:pt x="274" y="1063"/>
                    </a:lnTo>
                    <a:lnTo>
                      <a:pt x="185" y="1092"/>
                    </a:lnTo>
                    <a:lnTo>
                      <a:pt x="94" y="1109"/>
                    </a:lnTo>
                    <a:lnTo>
                      <a:pt x="0" y="1115"/>
                    </a:lnTo>
                    <a:lnTo>
                      <a:pt x="0" y="1223"/>
                    </a:lnTo>
                    <a:lnTo>
                      <a:pt x="102" y="1217"/>
                    </a:lnTo>
                    <a:lnTo>
                      <a:pt x="204" y="1198"/>
                    </a:lnTo>
                    <a:lnTo>
                      <a:pt x="301" y="1167"/>
                    </a:lnTo>
                    <a:lnTo>
                      <a:pt x="393" y="1125"/>
                    </a:lnTo>
                    <a:lnTo>
                      <a:pt x="482" y="1072"/>
                    </a:lnTo>
                    <a:lnTo>
                      <a:pt x="566" y="1009"/>
                    </a:lnTo>
                    <a:lnTo>
                      <a:pt x="645" y="939"/>
                    </a:lnTo>
                    <a:lnTo>
                      <a:pt x="716" y="858"/>
                    </a:lnTo>
                    <a:lnTo>
                      <a:pt x="781" y="770"/>
                    </a:lnTo>
                    <a:lnTo>
                      <a:pt x="839" y="675"/>
                    </a:lnTo>
                    <a:lnTo>
                      <a:pt x="889" y="573"/>
                    </a:lnTo>
                    <a:lnTo>
                      <a:pt x="932" y="470"/>
                    </a:lnTo>
                    <a:lnTo>
                      <a:pt x="965" y="358"/>
                    </a:lnTo>
                    <a:lnTo>
                      <a:pt x="991" y="240"/>
                    </a:lnTo>
                    <a:lnTo>
                      <a:pt x="1006" y="121"/>
                    </a:lnTo>
                    <a:lnTo>
                      <a:pt x="1011" y="0"/>
                    </a:lnTo>
                    <a:lnTo>
                      <a:pt x="919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9275" name="Picture 124" descr="POINTSTA">
                <a:extLst>
                  <a:ext uri="{FF2B5EF4-FFF2-40B4-BE49-F238E27FC236}">
                    <a16:creationId xmlns:a16="http://schemas.microsoft.com/office/drawing/2014/main" id="{31B950F8-0907-43C5-B07B-00D93241C88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3912"/>
                <a:ext cx="366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76" name="Picture 125" descr="POINTSTA">
                <a:extLst>
                  <a:ext uri="{FF2B5EF4-FFF2-40B4-BE49-F238E27FC236}">
                    <a16:creationId xmlns:a16="http://schemas.microsoft.com/office/drawing/2014/main" id="{8EB0A451-6A86-4372-BBBB-D744F721D16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8" y="3960"/>
                <a:ext cx="275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77" name="Picture 126" descr="POINTSTA">
                <a:extLst>
                  <a:ext uri="{FF2B5EF4-FFF2-40B4-BE49-F238E27FC236}">
                    <a16:creationId xmlns:a16="http://schemas.microsoft.com/office/drawing/2014/main" id="{7C65C575-550A-4478-9060-B8E9D07903D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" y="3654"/>
                <a:ext cx="366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78" name="Picture 127" descr="POINTSTA">
                <a:extLst>
                  <a:ext uri="{FF2B5EF4-FFF2-40B4-BE49-F238E27FC236}">
                    <a16:creationId xmlns:a16="http://schemas.microsoft.com/office/drawing/2014/main" id="{A49F96A5-7049-4621-9FA1-4F2AD2812BB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" y="3984"/>
                <a:ext cx="214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79" name="Freeform 128">
                <a:extLst>
                  <a:ext uri="{FF2B5EF4-FFF2-40B4-BE49-F238E27FC236}">
                    <a16:creationId xmlns:a16="http://schemas.microsoft.com/office/drawing/2014/main" id="{5AFE85BD-BB2B-4E98-BF9F-865A76EEF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937" cy="554"/>
              </a:xfrm>
              <a:custGeom>
                <a:avLst/>
                <a:gdLst>
                  <a:gd name="T0" fmla="*/ 0 w 1337"/>
                  <a:gd name="T1" fmla="*/ 1 h 1572"/>
                  <a:gd name="T2" fmla="*/ 11 w 1337"/>
                  <a:gd name="T3" fmla="*/ 1 h 1572"/>
                  <a:gd name="T4" fmla="*/ 22 w 1337"/>
                  <a:gd name="T5" fmla="*/ 1 h 1572"/>
                  <a:gd name="T6" fmla="*/ 33 w 1337"/>
                  <a:gd name="T7" fmla="*/ 1 h 1572"/>
                  <a:gd name="T8" fmla="*/ 43 w 1337"/>
                  <a:gd name="T9" fmla="*/ 1 h 1572"/>
                  <a:gd name="T10" fmla="*/ 53 w 1337"/>
                  <a:gd name="T11" fmla="*/ 1 h 1572"/>
                  <a:gd name="T12" fmla="*/ 62 w 1337"/>
                  <a:gd name="T13" fmla="*/ 1 h 1572"/>
                  <a:gd name="T14" fmla="*/ 71 w 1337"/>
                  <a:gd name="T15" fmla="*/ 1 h 1572"/>
                  <a:gd name="T16" fmla="*/ 78 w 1337"/>
                  <a:gd name="T17" fmla="*/ 1 h 1572"/>
                  <a:gd name="T18" fmla="*/ 86 w 1337"/>
                  <a:gd name="T19" fmla="*/ 1 h 1572"/>
                  <a:gd name="T20" fmla="*/ 93 w 1337"/>
                  <a:gd name="T21" fmla="*/ 1 h 1572"/>
                  <a:gd name="T22" fmla="*/ 97 w 1337"/>
                  <a:gd name="T23" fmla="*/ 0 h 1572"/>
                  <a:gd name="T24" fmla="*/ 102 w 1337"/>
                  <a:gd name="T25" fmla="*/ 0 h 1572"/>
                  <a:gd name="T26" fmla="*/ 106 w 1337"/>
                  <a:gd name="T27" fmla="*/ 0 h 1572"/>
                  <a:gd name="T28" fmla="*/ 109 w 1337"/>
                  <a:gd name="T29" fmla="*/ 0 h 1572"/>
                  <a:gd name="T30" fmla="*/ 111 w 1337"/>
                  <a:gd name="T31" fmla="*/ 0 h 1572"/>
                  <a:gd name="T32" fmla="*/ 111 w 1337"/>
                  <a:gd name="T33" fmla="*/ 0 h 1572"/>
                  <a:gd name="T34" fmla="*/ 104 w 1337"/>
                  <a:gd name="T35" fmla="*/ 0 h 1572"/>
                  <a:gd name="T36" fmla="*/ 103 w 1337"/>
                  <a:gd name="T37" fmla="*/ 0 h 1572"/>
                  <a:gd name="T38" fmla="*/ 101 w 1337"/>
                  <a:gd name="T39" fmla="*/ 0 h 1572"/>
                  <a:gd name="T40" fmla="*/ 99 w 1337"/>
                  <a:gd name="T41" fmla="*/ 0 h 1572"/>
                  <a:gd name="T42" fmla="*/ 95 w 1337"/>
                  <a:gd name="T43" fmla="*/ 0 h 1572"/>
                  <a:gd name="T44" fmla="*/ 91 w 1337"/>
                  <a:gd name="T45" fmla="*/ 0 h 1572"/>
                  <a:gd name="T46" fmla="*/ 86 w 1337"/>
                  <a:gd name="T47" fmla="*/ 1 h 1572"/>
                  <a:gd name="T48" fmla="*/ 80 w 1337"/>
                  <a:gd name="T49" fmla="*/ 1 h 1572"/>
                  <a:gd name="T50" fmla="*/ 73 w 1337"/>
                  <a:gd name="T51" fmla="*/ 1 h 1572"/>
                  <a:gd name="T52" fmla="*/ 66 w 1337"/>
                  <a:gd name="T53" fmla="*/ 1 h 1572"/>
                  <a:gd name="T54" fmla="*/ 58 w 1337"/>
                  <a:gd name="T55" fmla="*/ 1 h 1572"/>
                  <a:gd name="T56" fmla="*/ 50 w 1337"/>
                  <a:gd name="T57" fmla="*/ 1 h 1572"/>
                  <a:gd name="T58" fmla="*/ 40 w 1337"/>
                  <a:gd name="T59" fmla="*/ 1 h 1572"/>
                  <a:gd name="T60" fmla="*/ 31 w 1337"/>
                  <a:gd name="T61" fmla="*/ 1 h 1572"/>
                  <a:gd name="T62" fmla="*/ 21 w 1337"/>
                  <a:gd name="T63" fmla="*/ 1 h 1572"/>
                  <a:gd name="T64" fmla="*/ 11 w 1337"/>
                  <a:gd name="T65" fmla="*/ 1 h 1572"/>
                  <a:gd name="T66" fmla="*/ 0 w 1337"/>
                  <a:gd name="T67" fmla="*/ 1 h 1572"/>
                  <a:gd name="T68" fmla="*/ 0 w 1337"/>
                  <a:gd name="T69" fmla="*/ 1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1572"/>
                    </a:moveTo>
                    <a:lnTo>
                      <a:pt x="136" y="1565"/>
                    </a:lnTo>
                    <a:lnTo>
                      <a:pt x="269" y="1541"/>
                    </a:lnTo>
                    <a:lnTo>
                      <a:pt x="398" y="1500"/>
                    </a:lnTo>
                    <a:lnTo>
                      <a:pt x="521" y="1447"/>
                    </a:lnTo>
                    <a:lnTo>
                      <a:pt x="637" y="1382"/>
                    </a:lnTo>
                    <a:lnTo>
                      <a:pt x="748" y="1304"/>
                    </a:lnTo>
                    <a:lnTo>
                      <a:pt x="850" y="1213"/>
                    </a:lnTo>
                    <a:lnTo>
                      <a:pt x="946" y="1112"/>
                    </a:lnTo>
                    <a:lnTo>
                      <a:pt x="1032" y="999"/>
                    </a:lnTo>
                    <a:lnTo>
                      <a:pt x="1109" y="879"/>
                    </a:lnTo>
                    <a:lnTo>
                      <a:pt x="1176" y="749"/>
                    </a:lnTo>
                    <a:lnTo>
                      <a:pt x="1231" y="612"/>
                    </a:lnTo>
                    <a:lnTo>
                      <a:pt x="1276" y="468"/>
                    </a:lnTo>
                    <a:lnTo>
                      <a:pt x="1311" y="316"/>
                    </a:lnTo>
                    <a:lnTo>
                      <a:pt x="1331" y="160"/>
                    </a:lnTo>
                    <a:lnTo>
                      <a:pt x="1337" y="0"/>
                    </a:lnTo>
                    <a:lnTo>
                      <a:pt x="1245" y="0"/>
                    </a:lnTo>
                    <a:lnTo>
                      <a:pt x="1238" y="149"/>
                    </a:lnTo>
                    <a:lnTo>
                      <a:pt x="1221" y="297"/>
                    </a:lnTo>
                    <a:lnTo>
                      <a:pt x="1189" y="436"/>
                    </a:lnTo>
                    <a:lnTo>
                      <a:pt x="1148" y="570"/>
                    </a:lnTo>
                    <a:lnTo>
                      <a:pt x="1094" y="698"/>
                    </a:lnTo>
                    <a:lnTo>
                      <a:pt x="1033" y="817"/>
                    </a:lnTo>
                    <a:lnTo>
                      <a:pt x="961" y="931"/>
                    </a:lnTo>
                    <a:lnTo>
                      <a:pt x="881" y="1035"/>
                    </a:lnTo>
                    <a:lnTo>
                      <a:pt x="793" y="1130"/>
                    </a:lnTo>
                    <a:lnTo>
                      <a:pt x="696" y="1214"/>
                    </a:lnTo>
                    <a:lnTo>
                      <a:pt x="594" y="1286"/>
                    </a:lnTo>
                    <a:lnTo>
                      <a:pt x="485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8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80" name="Freeform 129">
                <a:extLst>
                  <a:ext uri="{FF2B5EF4-FFF2-40B4-BE49-F238E27FC236}">
                    <a16:creationId xmlns:a16="http://schemas.microsoft.com/office/drawing/2014/main" id="{AB900413-00CF-431C-A59E-B9D6F1987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824" cy="488"/>
              </a:xfrm>
              <a:custGeom>
                <a:avLst/>
                <a:gdLst>
                  <a:gd name="T0" fmla="*/ 90 w 1176"/>
                  <a:gd name="T1" fmla="*/ 0 h 1382"/>
                  <a:gd name="T2" fmla="*/ 90 w 1176"/>
                  <a:gd name="T3" fmla="*/ 0 h 1382"/>
                  <a:gd name="T4" fmla="*/ 88 w 1176"/>
                  <a:gd name="T5" fmla="*/ 0 h 1382"/>
                  <a:gd name="T6" fmla="*/ 86 w 1176"/>
                  <a:gd name="T7" fmla="*/ 0 h 1382"/>
                  <a:gd name="T8" fmla="*/ 83 w 1176"/>
                  <a:gd name="T9" fmla="*/ 0 h 1382"/>
                  <a:gd name="T10" fmla="*/ 79 w 1176"/>
                  <a:gd name="T11" fmla="*/ 0 h 1382"/>
                  <a:gd name="T12" fmla="*/ 75 w 1176"/>
                  <a:gd name="T13" fmla="*/ 0 h 1382"/>
                  <a:gd name="T14" fmla="*/ 69 w 1176"/>
                  <a:gd name="T15" fmla="*/ 1 h 1382"/>
                  <a:gd name="T16" fmla="*/ 63 w 1176"/>
                  <a:gd name="T17" fmla="*/ 1 h 1382"/>
                  <a:gd name="T18" fmla="*/ 57 w 1176"/>
                  <a:gd name="T19" fmla="*/ 1 h 1382"/>
                  <a:gd name="T20" fmla="*/ 50 w 1176"/>
                  <a:gd name="T21" fmla="*/ 1 h 1382"/>
                  <a:gd name="T22" fmla="*/ 43 w 1176"/>
                  <a:gd name="T23" fmla="*/ 1 h 1382"/>
                  <a:gd name="T24" fmla="*/ 35 w 1176"/>
                  <a:gd name="T25" fmla="*/ 1 h 1382"/>
                  <a:gd name="T26" fmla="*/ 27 w 1176"/>
                  <a:gd name="T27" fmla="*/ 1 h 1382"/>
                  <a:gd name="T28" fmla="*/ 18 w 1176"/>
                  <a:gd name="T29" fmla="*/ 1 h 1382"/>
                  <a:gd name="T30" fmla="*/ 9 w 1176"/>
                  <a:gd name="T31" fmla="*/ 1 h 1382"/>
                  <a:gd name="T32" fmla="*/ 0 w 1176"/>
                  <a:gd name="T33" fmla="*/ 1 h 1382"/>
                  <a:gd name="T34" fmla="*/ 0 w 1176"/>
                  <a:gd name="T35" fmla="*/ 1 h 1382"/>
                  <a:gd name="T36" fmla="*/ 10 w 1176"/>
                  <a:gd name="T37" fmla="*/ 1 h 1382"/>
                  <a:gd name="T38" fmla="*/ 20 w 1176"/>
                  <a:gd name="T39" fmla="*/ 1 h 1382"/>
                  <a:gd name="T40" fmla="*/ 29 w 1176"/>
                  <a:gd name="T41" fmla="*/ 1 h 1382"/>
                  <a:gd name="T42" fmla="*/ 38 w 1176"/>
                  <a:gd name="T43" fmla="*/ 1 h 1382"/>
                  <a:gd name="T44" fmla="*/ 47 w 1176"/>
                  <a:gd name="T45" fmla="*/ 1 h 1382"/>
                  <a:gd name="T46" fmla="*/ 55 w 1176"/>
                  <a:gd name="T47" fmla="*/ 1 h 1382"/>
                  <a:gd name="T48" fmla="*/ 62 w 1176"/>
                  <a:gd name="T49" fmla="*/ 1 h 1382"/>
                  <a:gd name="T50" fmla="*/ 69 w 1176"/>
                  <a:gd name="T51" fmla="*/ 1 h 1382"/>
                  <a:gd name="T52" fmla="*/ 75 w 1176"/>
                  <a:gd name="T53" fmla="*/ 1 h 1382"/>
                  <a:gd name="T54" fmla="*/ 81 w 1176"/>
                  <a:gd name="T55" fmla="*/ 0 h 1382"/>
                  <a:gd name="T56" fmla="*/ 85 w 1176"/>
                  <a:gd name="T57" fmla="*/ 0 h 1382"/>
                  <a:gd name="T58" fmla="*/ 90 w 1176"/>
                  <a:gd name="T59" fmla="*/ 0 h 1382"/>
                  <a:gd name="T60" fmla="*/ 92 w 1176"/>
                  <a:gd name="T61" fmla="*/ 0 h 1382"/>
                  <a:gd name="T62" fmla="*/ 95 w 1176"/>
                  <a:gd name="T63" fmla="*/ 0 h 1382"/>
                  <a:gd name="T64" fmla="*/ 97 w 1176"/>
                  <a:gd name="T65" fmla="*/ 0 h 1382"/>
                  <a:gd name="T66" fmla="*/ 97 w 1176"/>
                  <a:gd name="T67" fmla="*/ 0 h 1382"/>
                  <a:gd name="T68" fmla="*/ 90 w 1176"/>
                  <a:gd name="T69" fmla="*/ 0 h 13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2"/>
                  <a:gd name="T107" fmla="*/ 1176 w 1176"/>
                  <a:gd name="T108" fmla="*/ 1382 h 13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2">
                    <a:moveTo>
                      <a:pt x="1083" y="0"/>
                    </a:moveTo>
                    <a:lnTo>
                      <a:pt x="1078" y="131"/>
                    </a:lnTo>
                    <a:lnTo>
                      <a:pt x="1062" y="257"/>
                    </a:lnTo>
                    <a:lnTo>
                      <a:pt x="1036" y="379"/>
                    </a:lnTo>
                    <a:lnTo>
                      <a:pt x="999" y="495"/>
                    </a:lnTo>
                    <a:lnTo>
                      <a:pt x="953" y="607"/>
                    </a:lnTo>
                    <a:lnTo>
                      <a:pt x="898" y="713"/>
                    </a:lnTo>
                    <a:lnTo>
                      <a:pt x="836" y="811"/>
                    </a:lnTo>
                    <a:lnTo>
                      <a:pt x="767" y="901"/>
                    </a:lnTo>
                    <a:lnTo>
                      <a:pt x="691" y="982"/>
                    </a:lnTo>
                    <a:lnTo>
                      <a:pt x="606" y="1056"/>
                    </a:lnTo>
                    <a:lnTo>
                      <a:pt x="516" y="1120"/>
                    </a:lnTo>
                    <a:lnTo>
                      <a:pt x="421" y="1174"/>
                    </a:lnTo>
                    <a:lnTo>
                      <a:pt x="322" y="1217"/>
                    </a:lnTo>
                    <a:lnTo>
                      <a:pt x="219" y="1248"/>
                    </a:lnTo>
                    <a:lnTo>
                      <a:pt x="111" y="1267"/>
                    </a:lnTo>
                    <a:lnTo>
                      <a:pt x="0" y="1274"/>
                    </a:lnTo>
                    <a:lnTo>
                      <a:pt x="0" y="1382"/>
                    </a:lnTo>
                    <a:lnTo>
                      <a:pt x="120" y="1376"/>
                    </a:lnTo>
                    <a:lnTo>
                      <a:pt x="236" y="1353"/>
                    </a:lnTo>
                    <a:lnTo>
                      <a:pt x="349" y="1320"/>
                    </a:lnTo>
                    <a:lnTo>
                      <a:pt x="456" y="1274"/>
                    </a:lnTo>
                    <a:lnTo>
                      <a:pt x="560" y="1216"/>
                    </a:lnTo>
                    <a:lnTo>
                      <a:pt x="658" y="1145"/>
                    </a:lnTo>
                    <a:lnTo>
                      <a:pt x="748" y="1066"/>
                    </a:lnTo>
                    <a:lnTo>
                      <a:pt x="831" y="977"/>
                    </a:lnTo>
                    <a:lnTo>
                      <a:pt x="907" y="879"/>
                    </a:lnTo>
                    <a:lnTo>
                      <a:pt x="975" y="773"/>
                    </a:lnTo>
                    <a:lnTo>
                      <a:pt x="1034" y="659"/>
                    </a:lnTo>
                    <a:lnTo>
                      <a:pt x="1083" y="536"/>
                    </a:lnTo>
                    <a:lnTo>
                      <a:pt x="1123" y="410"/>
                    </a:lnTo>
                    <a:lnTo>
                      <a:pt x="1151" y="277"/>
                    </a:lnTo>
                    <a:lnTo>
                      <a:pt x="1170" y="141"/>
                    </a:lnTo>
                    <a:lnTo>
                      <a:pt x="1176" y="0"/>
                    </a:lnTo>
                    <a:lnTo>
                      <a:pt x="1083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81" name="Freeform 130">
                <a:extLst>
                  <a:ext uri="{FF2B5EF4-FFF2-40B4-BE49-F238E27FC236}">
                    <a16:creationId xmlns:a16="http://schemas.microsoft.com/office/drawing/2014/main" id="{B8601C3A-932D-468A-BF2B-B11ED4E24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" y="3565"/>
                <a:ext cx="710" cy="420"/>
              </a:xfrm>
              <a:custGeom>
                <a:avLst/>
                <a:gdLst>
                  <a:gd name="T0" fmla="*/ 76 w 1014"/>
                  <a:gd name="T1" fmla="*/ 0 h 1193"/>
                  <a:gd name="T2" fmla="*/ 76 w 1014"/>
                  <a:gd name="T3" fmla="*/ 0 h 1193"/>
                  <a:gd name="T4" fmla="*/ 74 w 1014"/>
                  <a:gd name="T5" fmla="*/ 0 h 1193"/>
                  <a:gd name="T6" fmla="*/ 73 w 1014"/>
                  <a:gd name="T7" fmla="*/ 0 h 1193"/>
                  <a:gd name="T8" fmla="*/ 70 w 1014"/>
                  <a:gd name="T9" fmla="*/ 0 h 1193"/>
                  <a:gd name="T10" fmla="*/ 67 w 1014"/>
                  <a:gd name="T11" fmla="*/ 0 h 1193"/>
                  <a:gd name="T12" fmla="*/ 63 w 1014"/>
                  <a:gd name="T13" fmla="*/ 0 h 1193"/>
                  <a:gd name="T14" fmla="*/ 59 w 1014"/>
                  <a:gd name="T15" fmla="*/ 0 h 1193"/>
                  <a:gd name="T16" fmla="*/ 53 w 1014"/>
                  <a:gd name="T17" fmla="*/ 0 h 1193"/>
                  <a:gd name="T18" fmla="*/ 48 w 1014"/>
                  <a:gd name="T19" fmla="*/ 1 h 1193"/>
                  <a:gd name="T20" fmla="*/ 43 w 1014"/>
                  <a:gd name="T21" fmla="*/ 1 h 1193"/>
                  <a:gd name="T22" fmla="*/ 36 w 1014"/>
                  <a:gd name="T23" fmla="*/ 1 h 1193"/>
                  <a:gd name="T24" fmla="*/ 29 w 1014"/>
                  <a:gd name="T25" fmla="*/ 1 h 1193"/>
                  <a:gd name="T26" fmla="*/ 23 w 1014"/>
                  <a:gd name="T27" fmla="*/ 1 h 1193"/>
                  <a:gd name="T28" fmla="*/ 15 w 1014"/>
                  <a:gd name="T29" fmla="*/ 1 h 1193"/>
                  <a:gd name="T30" fmla="*/ 8 w 1014"/>
                  <a:gd name="T31" fmla="*/ 1 h 1193"/>
                  <a:gd name="T32" fmla="*/ 0 w 1014"/>
                  <a:gd name="T33" fmla="*/ 1 h 1193"/>
                  <a:gd name="T34" fmla="*/ 0 w 1014"/>
                  <a:gd name="T35" fmla="*/ 1 h 1193"/>
                  <a:gd name="T36" fmla="*/ 9 w 1014"/>
                  <a:gd name="T37" fmla="*/ 1 h 1193"/>
                  <a:gd name="T38" fmla="*/ 17 w 1014"/>
                  <a:gd name="T39" fmla="*/ 1 h 1193"/>
                  <a:gd name="T40" fmla="*/ 25 w 1014"/>
                  <a:gd name="T41" fmla="*/ 1 h 1193"/>
                  <a:gd name="T42" fmla="*/ 33 w 1014"/>
                  <a:gd name="T43" fmla="*/ 1 h 1193"/>
                  <a:gd name="T44" fmla="*/ 40 w 1014"/>
                  <a:gd name="T45" fmla="*/ 1 h 1193"/>
                  <a:gd name="T46" fmla="*/ 47 w 1014"/>
                  <a:gd name="T47" fmla="*/ 1 h 1193"/>
                  <a:gd name="T48" fmla="*/ 53 w 1014"/>
                  <a:gd name="T49" fmla="*/ 1 h 1193"/>
                  <a:gd name="T50" fmla="*/ 59 w 1014"/>
                  <a:gd name="T51" fmla="*/ 1 h 1193"/>
                  <a:gd name="T52" fmla="*/ 64 w 1014"/>
                  <a:gd name="T53" fmla="*/ 0 h 1193"/>
                  <a:gd name="T54" fmla="*/ 69 w 1014"/>
                  <a:gd name="T55" fmla="*/ 0 h 1193"/>
                  <a:gd name="T56" fmla="*/ 74 w 1014"/>
                  <a:gd name="T57" fmla="*/ 0 h 1193"/>
                  <a:gd name="T58" fmla="*/ 77 w 1014"/>
                  <a:gd name="T59" fmla="*/ 0 h 1193"/>
                  <a:gd name="T60" fmla="*/ 80 w 1014"/>
                  <a:gd name="T61" fmla="*/ 0 h 1193"/>
                  <a:gd name="T62" fmla="*/ 82 w 1014"/>
                  <a:gd name="T63" fmla="*/ 0 h 1193"/>
                  <a:gd name="T64" fmla="*/ 83 w 1014"/>
                  <a:gd name="T65" fmla="*/ 0 h 1193"/>
                  <a:gd name="T66" fmla="*/ 84 w 1014"/>
                  <a:gd name="T67" fmla="*/ 0 h 1193"/>
                  <a:gd name="T68" fmla="*/ 76 w 1014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4"/>
                  <a:gd name="T106" fmla="*/ 0 h 1193"/>
                  <a:gd name="T107" fmla="*/ 1014 w 1014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4" h="1193">
                    <a:moveTo>
                      <a:pt x="922" y="0"/>
                    </a:moveTo>
                    <a:lnTo>
                      <a:pt x="916" y="112"/>
                    </a:lnTo>
                    <a:lnTo>
                      <a:pt x="904" y="220"/>
                    </a:lnTo>
                    <a:lnTo>
                      <a:pt x="881" y="322"/>
                    </a:lnTo>
                    <a:lnTo>
                      <a:pt x="850" y="423"/>
                    </a:lnTo>
                    <a:lnTo>
                      <a:pt x="810" y="517"/>
                    </a:lnTo>
                    <a:lnTo>
                      <a:pt x="764" y="607"/>
                    </a:lnTo>
                    <a:lnTo>
                      <a:pt x="711" y="691"/>
                    </a:lnTo>
                    <a:lnTo>
                      <a:pt x="651" y="767"/>
                    </a:lnTo>
                    <a:lnTo>
                      <a:pt x="587" y="838"/>
                    </a:lnTo>
                    <a:lnTo>
                      <a:pt x="515" y="899"/>
                    </a:lnTo>
                    <a:lnTo>
                      <a:pt x="439" y="953"/>
                    </a:lnTo>
                    <a:lnTo>
                      <a:pt x="359" y="1000"/>
                    </a:lnTo>
                    <a:lnTo>
                      <a:pt x="275" y="1037"/>
                    </a:lnTo>
                    <a:lnTo>
                      <a:pt x="186" y="1064"/>
                    </a:lnTo>
                    <a:lnTo>
                      <a:pt x="95" y="1078"/>
                    </a:lnTo>
                    <a:lnTo>
                      <a:pt x="0" y="1085"/>
                    </a:lnTo>
                    <a:lnTo>
                      <a:pt x="0" y="1193"/>
                    </a:lnTo>
                    <a:lnTo>
                      <a:pt x="104" y="1187"/>
                    </a:lnTo>
                    <a:lnTo>
                      <a:pt x="202" y="1169"/>
                    </a:lnTo>
                    <a:lnTo>
                      <a:pt x="302" y="1139"/>
                    </a:lnTo>
                    <a:lnTo>
                      <a:pt x="394" y="1100"/>
                    </a:lnTo>
                    <a:lnTo>
                      <a:pt x="483" y="1049"/>
                    </a:lnTo>
                    <a:lnTo>
                      <a:pt x="567" y="989"/>
                    </a:lnTo>
                    <a:lnTo>
                      <a:pt x="644" y="921"/>
                    </a:lnTo>
                    <a:lnTo>
                      <a:pt x="717" y="844"/>
                    </a:lnTo>
                    <a:lnTo>
                      <a:pt x="781" y="759"/>
                    </a:lnTo>
                    <a:lnTo>
                      <a:pt x="840" y="667"/>
                    </a:lnTo>
                    <a:lnTo>
                      <a:pt x="892" y="569"/>
                    </a:lnTo>
                    <a:lnTo>
                      <a:pt x="933" y="465"/>
                    </a:lnTo>
                    <a:lnTo>
                      <a:pt x="968" y="355"/>
                    </a:lnTo>
                    <a:lnTo>
                      <a:pt x="993" y="239"/>
                    </a:lnTo>
                    <a:lnTo>
                      <a:pt x="1008" y="122"/>
                    </a:lnTo>
                    <a:lnTo>
                      <a:pt x="1014" y="0"/>
                    </a:lnTo>
                    <a:lnTo>
                      <a:pt x="922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9282" name="Picture 131" descr="POINTSTA">
                <a:extLst>
                  <a:ext uri="{FF2B5EF4-FFF2-40B4-BE49-F238E27FC236}">
                    <a16:creationId xmlns:a16="http://schemas.microsoft.com/office/drawing/2014/main" id="{0206C7AC-28D2-4387-9C7A-CB526EB74E7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6" y="3504"/>
                <a:ext cx="768" cy="7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83" name="Picture 132" descr="POINTSTA">
                <a:extLst>
                  <a:ext uri="{FF2B5EF4-FFF2-40B4-BE49-F238E27FC236}">
                    <a16:creationId xmlns:a16="http://schemas.microsoft.com/office/drawing/2014/main" id="{58F055EF-ADC0-481D-A8BC-EC36A221E04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3870"/>
                <a:ext cx="488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9259" name="Group 133">
              <a:extLst>
                <a:ext uri="{FF2B5EF4-FFF2-40B4-BE49-F238E27FC236}">
                  <a16:creationId xmlns:a16="http://schemas.microsoft.com/office/drawing/2014/main" id="{D3902522-B97F-426E-85E2-B4AFFE6E86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256"/>
              <a:ext cx="624" cy="1419"/>
              <a:chOff x="288" y="2256"/>
              <a:chExt cx="624" cy="1419"/>
            </a:xfrm>
          </p:grpSpPr>
          <p:pic>
            <p:nvPicPr>
              <p:cNvPr id="9260" name="Picture 134" descr="POINTSTA">
                <a:extLst>
                  <a:ext uri="{FF2B5EF4-FFF2-40B4-BE49-F238E27FC236}">
                    <a16:creationId xmlns:a16="http://schemas.microsoft.com/office/drawing/2014/main" id="{76AB0017-70BC-49EC-9A07-3BB7CAA77A7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387"/>
                <a:ext cx="192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1" name="Picture 135" descr="POINTSTA">
                <a:extLst>
                  <a:ext uri="{FF2B5EF4-FFF2-40B4-BE49-F238E27FC236}">
                    <a16:creationId xmlns:a16="http://schemas.microsoft.com/office/drawing/2014/main" id="{EB1B4914-1CF5-495E-AC7F-98E63F4EB5A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8" y="3342"/>
                <a:ext cx="324" cy="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2" name="Picture 136" descr="POINTSTA">
                <a:extLst>
                  <a:ext uri="{FF2B5EF4-FFF2-40B4-BE49-F238E27FC236}">
                    <a16:creationId xmlns:a16="http://schemas.microsoft.com/office/drawing/2014/main" id="{3EEFD8AC-6BF3-4A55-A903-BDA995B0601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319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3" name="Picture 137" descr="POINTSTA">
                <a:extLst>
                  <a:ext uri="{FF2B5EF4-FFF2-40B4-BE49-F238E27FC236}">
                    <a16:creationId xmlns:a16="http://schemas.microsoft.com/office/drawing/2014/main" id="{38659F1C-2999-4BEF-9CC1-EA133540F94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2936"/>
                <a:ext cx="432" cy="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4" name="Picture 138" descr="POINTSTA">
                <a:extLst>
                  <a:ext uri="{FF2B5EF4-FFF2-40B4-BE49-F238E27FC236}">
                    <a16:creationId xmlns:a16="http://schemas.microsoft.com/office/drawing/2014/main" id="{AAC74E72-08E3-48F9-944D-A7B98CA32C0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" y="2668"/>
                <a:ext cx="240" cy="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5" name="Picture 139" descr="POINTSTA">
                <a:extLst>
                  <a:ext uri="{FF2B5EF4-FFF2-40B4-BE49-F238E27FC236}">
                    <a16:creationId xmlns:a16="http://schemas.microsoft.com/office/drawing/2014/main" id="{5B7C463E-6B93-4F85-8435-7C3902C6BFD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256"/>
                <a:ext cx="192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9238" name="Group 140">
            <a:extLst>
              <a:ext uri="{FF2B5EF4-FFF2-40B4-BE49-F238E27FC236}">
                <a16:creationId xmlns:a16="http://schemas.microsoft.com/office/drawing/2014/main" id="{F0220FF5-4232-41F2-9B06-33B944A83F70}"/>
              </a:ext>
            </a:extLst>
          </p:cNvPr>
          <p:cNvGrpSpPr>
            <a:grpSpLocks/>
          </p:cNvGrpSpPr>
          <p:nvPr/>
        </p:nvGrpSpPr>
        <p:grpSpPr bwMode="auto">
          <a:xfrm>
            <a:off x="8763000" y="5410200"/>
            <a:ext cx="1905000" cy="1447800"/>
            <a:chOff x="4368" y="2880"/>
            <a:chExt cx="1200" cy="1289"/>
          </a:xfrm>
        </p:grpSpPr>
        <p:sp>
          <p:nvSpPr>
            <p:cNvPr id="9241" name="Freeform 141">
              <a:extLst>
                <a:ext uri="{FF2B5EF4-FFF2-40B4-BE49-F238E27FC236}">
                  <a16:creationId xmlns:a16="http://schemas.microsoft.com/office/drawing/2014/main" id="{BA337698-A04F-4757-A335-18555A0FD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2 w 1337"/>
                <a:gd name="T3" fmla="*/ 0 h 1572"/>
                <a:gd name="T4" fmla="*/ 3 w 1337"/>
                <a:gd name="T5" fmla="*/ 0 h 1572"/>
                <a:gd name="T6" fmla="*/ 4 w 1337"/>
                <a:gd name="T7" fmla="*/ 0 h 1572"/>
                <a:gd name="T8" fmla="*/ 5 w 1337"/>
                <a:gd name="T9" fmla="*/ 0 h 1572"/>
                <a:gd name="T10" fmla="*/ 5 w 1337"/>
                <a:gd name="T11" fmla="*/ 0 h 1572"/>
                <a:gd name="T12" fmla="*/ 6 w 1337"/>
                <a:gd name="T13" fmla="*/ 0 h 1572"/>
                <a:gd name="T14" fmla="*/ 7 w 1337"/>
                <a:gd name="T15" fmla="*/ 0 h 1572"/>
                <a:gd name="T16" fmla="*/ 8 w 1337"/>
                <a:gd name="T17" fmla="*/ 0 h 1572"/>
                <a:gd name="T18" fmla="*/ 9 w 1337"/>
                <a:gd name="T19" fmla="*/ 0 h 1572"/>
                <a:gd name="T20" fmla="*/ 9 w 1337"/>
                <a:gd name="T21" fmla="*/ 0 h 1572"/>
                <a:gd name="T22" fmla="*/ 10 w 1337"/>
                <a:gd name="T23" fmla="*/ 0 h 1572"/>
                <a:gd name="T24" fmla="*/ 10 w 1337"/>
                <a:gd name="T25" fmla="*/ 0 h 1572"/>
                <a:gd name="T26" fmla="*/ 10 w 1337"/>
                <a:gd name="T27" fmla="*/ 0 h 1572"/>
                <a:gd name="T28" fmla="*/ 11 w 1337"/>
                <a:gd name="T29" fmla="*/ 0 h 1572"/>
                <a:gd name="T30" fmla="*/ 11 w 1337"/>
                <a:gd name="T31" fmla="*/ 0 h 1572"/>
                <a:gd name="T32" fmla="*/ 11 w 1337"/>
                <a:gd name="T33" fmla="*/ 0 h 1572"/>
                <a:gd name="T34" fmla="*/ 10 w 1337"/>
                <a:gd name="T35" fmla="*/ 0 h 1572"/>
                <a:gd name="T36" fmla="*/ 10 w 1337"/>
                <a:gd name="T37" fmla="*/ 0 h 1572"/>
                <a:gd name="T38" fmla="*/ 10 w 1337"/>
                <a:gd name="T39" fmla="*/ 0 h 1572"/>
                <a:gd name="T40" fmla="*/ 10 w 1337"/>
                <a:gd name="T41" fmla="*/ 0 h 1572"/>
                <a:gd name="T42" fmla="*/ 9 w 1337"/>
                <a:gd name="T43" fmla="*/ 0 h 1572"/>
                <a:gd name="T44" fmla="*/ 9 w 1337"/>
                <a:gd name="T45" fmla="*/ 0 h 1572"/>
                <a:gd name="T46" fmla="*/ 9 w 1337"/>
                <a:gd name="T47" fmla="*/ 0 h 1572"/>
                <a:gd name="T48" fmla="*/ 8 w 1337"/>
                <a:gd name="T49" fmla="*/ 0 h 1572"/>
                <a:gd name="T50" fmla="*/ 7 w 1337"/>
                <a:gd name="T51" fmla="*/ 0 h 1572"/>
                <a:gd name="T52" fmla="*/ 7 w 1337"/>
                <a:gd name="T53" fmla="*/ 0 h 1572"/>
                <a:gd name="T54" fmla="*/ 6 w 1337"/>
                <a:gd name="T55" fmla="*/ 0 h 1572"/>
                <a:gd name="T56" fmla="*/ 5 w 1337"/>
                <a:gd name="T57" fmla="*/ 0 h 1572"/>
                <a:gd name="T58" fmla="*/ 4 w 1337"/>
                <a:gd name="T59" fmla="*/ 0 h 1572"/>
                <a:gd name="T60" fmla="*/ 3 w 1337"/>
                <a:gd name="T61" fmla="*/ 0 h 1572"/>
                <a:gd name="T62" fmla="*/ 2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2" name="Freeform 142">
              <a:extLst>
                <a:ext uri="{FF2B5EF4-FFF2-40B4-BE49-F238E27FC236}">
                  <a16:creationId xmlns:a16="http://schemas.microsoft.com/office/drawing/2014/main" id="{A1F09CB2-5A19-4CD9-B902-844E7966D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9 w 1176"/>
                <a:gd name="T1" fmla="*/ 0 h 1382"/>
                <a:gd name="T2" fmla="*/ 9 w 1176"/>
                <a:gd name="T3" fmla="*/ 0 h 1382"/>
                <a:gd name="T4" fmla="*/ 9 w 1176"/>
                <a:gd name="T5" fmla="*/ 0 h 1382"/>
                <a:gd name="T6" fmla="*/ 9 w 1176"/>
                <a:gd name="T7" fmla="*/ 0 h 1382"/>
                <a:gd name="T8" fmla="*/ 8 w 1176"/>
                <a:gd name="T9" fmla="*/ 0 h 1382"/>
                <a:gd name="T10" fmla="*/ 7 w 1176"/>
                <a:gd name="T11" fmla="*/ 0 h 1382"/>
                <a:gd name="T12" fmla="*/ 7 w 1176"/>
                <a:gd name="T13" fmla="*/ 0 h 1382"/>
                <a:gd name="T14" fmla="*/ 7 w 1176"/>
                <a:gd name="T15" fmla="*/ 0 h 1382"/>
                <a:gd name="T16" fmla="*/ 6 w 1176"/>
                <a:gd name="T17" fmla="*/ 0 h 1382"/>
                <a:gd name="T18" fmla="*/ 5 w 1176"/>
                <a:gd name="T19" fmla="*/ 0 h 1382"/>
                <a:gd name="T20" fmla="*/ 5 w 1176"/>
                <a:gd name="T21" fmla="*/ 0 h 1382"/>
                <a:gd name="T22" fmla="*/ 5 w 1176"/>
                <a:gd name="T23" fmla="*/ 0 h 1382"/>
                <a:gd name="T24" fmla="*/ 3 w 1176"/>
                <a:gd name="T25" fmla="*/ 0 h 1382"/>
                <a:gd name="T26" fmla="*/ 3 w 1176"/>
                <a:gd name="T27" fmla="*/ 0 h 1382"/>
                <a:gd name="T28" fmla="*/ 2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2 w 1176"/>
                <a:gd name="T39" fmla="*/ 0 h 1382"/>
                <a:gd name="T40" fmla="*/ 3 w 1176"/>
                <a:gd name="T41" fmla="*/ 0 h 1382"/>
                <a:gd name="T42" fmla="*/ 4 w 1176"/>
                <a:gd name="T43" fmla="*/ 0 h 1382"/>
                <a:gd name="T44" fmla="*/ 5 w 1176"/>
                <a:gd name="T45" fmla="*/ 0 h 1382"/>
                <a:gd name="T46" fmla="*/ 5 w 1176"/>
                <a:gd name="T47" fmla="*/ 0 h 1382"/>
                <a:gd name="T48" fmla="*/ 6 w 1176"/>
                <a:gd name="T49" fmla="*/ 0 h 1382"/>
                <a:gd name="T50" fmla="*/ 6 w 1176"/>
                <a:gd name="T51" fmla="*/ 0 h 1382"/>
                <a:gd name="T52" fmla="*/ 7 w 1176"/>
                <a:gd name="T53" fmla="*/ 0 h 1382"/>
                <a:gd name="T54" fmla="*/ 8 w 1176"/>
                <a:gd name="T55" fmla="*/ 0 h 1382"/>
                <a:gd name="T56" fmla="*/ 9 w 1176"/>
                <a:gd name="T57" fmla="*/ 0 h 1382"/>
                <a:gd name="T58" fmla="*/ 9 w 1176"/>
                <a:gd name="T59" fmla="*/ 0 h 1382"/>
                <a:gd name="T60" fmla="*/ 9 w 1176"/>
                <a:gd name="T61" fmla="*/ 0 h 1382"/>
                <a:gd name="T62" fmla="*/ 9 w 1176"/>
                <a:gd name="T63" fmla="*/ 0 h 1382"/>
                <a:gd name="T64" fmla="*/ 9 w 1176"/>
                <a:gd name="T65" fmla="*/ 0 h 1382"/>
                <a:gd name="T66" fmla="*/ 9 w 1176"/>
                <a:gd name="T67" fmla="*/ 0 h 1382"/>
                <a:gd name="T68" fmla="*/ 9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3" name="Freeform 143">
              <a:extLst>
                <a:ext uri="{FF2B5EF4-FFF2-40B4-BE49-F238E27FC236}">
                  <a16:creationId xmlns:a16="http://schemas.microsoft.com/office/drawing/2014/main" id="{58E9E89E-DE0D-4B00-BB01-6F4525370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8 w 1014"/>
                <a:gd name="T1" fmla="*/ 0 h 1193"/>
                <a:gd name="T2" fmla="*/ 8 w 1014"/>
                <a:gd name="T3" fmla="*/ 0 h 1193"/>
                <a:gd name="T4" fmla="*/ 8 w 1014"/>
                <a:gd name="T5" fmla="*/ 0 h 1193"/>
                <a:gd name="T6" fmla="*/ 7 w 1014"/>
                <a:gd name="T7" fmla="*/ 0 h 1193"/>
                <a:gd name="T8" fmla="*/ 7 w 1014"/>
                <a:gd name="T9" fmla="*/ 0 h 1193"/>
                <a:gd name="T10" fmla="*/ 7 w 1014"/>
                <a:gd name="T11" fmla="*/ 0 h 1193"/>
                <a:gd name="T12" fmla="*/ 6 w 1014"/>
                <a:gd name="T13" fmla="*/ 0 h 1193"/>
                <a:gd name="T14" fmla="*/ 6 w 1014"/>
                <a:gd name="T15" fmla="*/ 0 h 1193"/>
                <a:gd name="T16" fmla="*/ 6 w 1014"/>
                <a:gd name="T17" fmla="*/ 0 h 1193"/>
                <a:gd name="T18" fmla="*/ 5 w 1014"/>
                <a:gd name="T19" fmla="*/ 0 h 1193"/>
                <a:gd name="T20" fmla="*/ 5 w 1014"/>
                <a:gd name="T21" fmla="*/ 0 h 1193"/>
                <a:gd name="T22" fmla="*/ 4 w 1014"/>
                <a:gd name="T23" fmla="*/ 0 h 1193"/>
                <a:gd name="T24" fmla="*/ 3 w 1014"/>
                <a:gd name="T25" fmla="*/ 0 h 1193"/>
                <a:gd name="T26" fmla="*/ 3 w 1014"/>
                <a:gd name="T27" fmla="*/ 0 h 1193"/>
                <a:gd name="T28" fmla="*/ 2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2 w 1014"/>
                <a:gd name="T39" fmla="*/ 0 h 1193"/>
                <a:gd name="T40" fmla="*/ 3 w 1014"/>
                <a:gd name="T41" fmla="*/ 0 h 1193"/>
                <a:gd name="T42" fmla="*/ 4 w 1014"/>
                <a:gd name="T43" fmla="*/ 0 h 1193"/>
                <a:gd name="T44" fmla="*/ 4 w 1014"/>
                <a:gd name="T45" fmla="*/ 0 h 1193"/>
                <a:gd name="T46" fmla="*/ 5 w 1014"/>
                <a:gd name="T47" fmla="*/ 0 h 1193"/>
                <a:gd name="T48" fmla="*/ 6 w 1014"/>
                <a:gd name="T49" fmla="*/ 0 h 1193"/>
                <a:gd name="T50" fmla="*/ 6 w 1014"/>
                <a:gd name="T51" fmla="*/ 0 h 1193"/>
                <a:gd name="T52" fmla="*/ 7 w 1014"/>
                <a:gd name="T53" fmla="*/ 0 h 1193"/>
                <a:gd name="T54" fmla="*/ 7 w 1014"/>
                <a:gd name="T55" fmla="*/ 0 h 1193"/>
                <a:gd name="T56" fmla="*/ 7 w 1014"/>
                <a:gd name="T57" fmla="*/ 0 h 1193"/>
                <a:gd name="T58" fmla="*/ 8 w 1014"/>
                <a:gd name="T59" fmla="*/ 0 h 1193"/>
                <a:gd name="T60" fmla="*/ 8 w 1014"/>
                <a:gd name="T61" fmla="*/ 0 h 1193"/>
                <a:gd name="T62" fmla="*/ 8 w 1014"/>
                <a:gd name="T63" fmla="*/ 0 h 1193"/>
                <a:gd name="T64" fmla="*/ 8 w 1014"/>
                <a:gd name="T65" fmla="*/ 0 h 1193"/>
                <a:gd name="T66" fmla="*/ 8 w 1014"/>
                <a:gd name="T67" fmla="*/ 0 h 1193"/>
                <a:gd name="T68" fmla="*/ 8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4" name="Freeform 144">
              <a:extLst>
                <a:ext uri="{FF2B5EF4-FFF2-40B4-BE49-F238E27FC236}">
                  <a16:creationId xmlns:a16="http://schemas.microsoft.com/office/drawing/2014/main" id="{3FE3655C-5098-44F5-8EB8-FAB9CDE64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7 w 1272"/>
                <a:gd name="T1" fmla="*/ 0 h 1495"/>
                <a:gd name="T2" fmla="*/ 7 w 1272"/>
                <a:gd name="T3" fmla="*/ 0 h 1495"/>
                <a:gd name="T4" fmla="*/ 7 w 1272"/>
                <a:gd name="T5" fmla="*/ 0 h 1495"/>
                <a:gd name="T6" fmla="*/ 7 w 1272"/>
                <a:gd name="T7" fmla="*/ 0 h 1495"/>
                <a:gd name="T8" fmla="*/ 7 w 1272"/>
                <a:gd name="T9" fmla="*/ 0 h 1495"/>
                <a:gd name="T10" fmla="*/ 6 w 1272"/>
                <a:gd name="T11" fmla="*/ 0 h 1495"/>
                <a:gd name="T12" fmla="*/ 6 w 1272"/>
                <a:gd name="T13" fmla="*/ 0 h 1495"/>
                <a:gd name="T14" fmla="*/ 5 w 1272"/>
                <a:gd name="T15" fmla="*/ 0 h 1495"/>
                <a:gd name="T16" fmla="*/ 5 w 1272"/>
                <a:gd name="T17" fmla="*/ 0 h 1495"/>
                <a:gd name="T18" fmla="*/ 4 w 1272"/>
                <a:gd name="T19" fmla="*/ 0 h 1495"/>
                <a:gd name="T20" fmla="*/ 4 w 1272"/>
                <a:gd name="T21" fmla="*/ 0 h 1495"/>
                <a:gd name="T22" fmla="*/ 3 w 1272"/>
                <a:gd name="T23" fmla="*/ 0 h 1495"/>
                <a:gd name="T24" fmla="*/ 3 w 1272"/>
                <a:gd name="T25" fmla="*/ 0 h 1495"/>
                <a:gd name="T26" fmla="*/ 2 w 1272"/>
                <a:gd name="T27" fmla="*/ 0 h 1495"/>
                <a:gd name="T28" fmla="*/ 1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1 w 1272"/>
                <a:gd name="T37" fmla="*/ 0 h 1495"/>
                <a:gd name="T38" fmla="*/ 1 w 1272"/>
                <a:gd name="T39" fmla="*/ 0 h 1495"/>
                <a:gd name="T40" fmla="*/ 2 w 1272"/>
                <a:gd name="T41" fmla="*/ 0 h 1495"/>
                <a:gd name="T42" fmla="*/ 3 w 1272"/>
                <a:gd name="T43" fmla="*/ 0 h 1495"/>
                <a:gd name="T44" fmla="*/ 4 w 1272"/>
                <a:gd name="T45" fmla="*/ 0 h 1495"/>
                <a:gd name="T46" fmla="*/ 5 w 1272"/>
                <a:gd name="T47" fmla="*/ 0 h 1495"/>
                <a:gd name="T48" fmla="*/ 6 w 1272"/>
                <a:gd name="T49" fmla="*/ 0 h 1495"/>
                <a:gd name="T50" fmla="*/ 7 w 1272"/>
                <a:gd name="T51" fmla="*/ 0 h 1495"/>
                <a:gd name="T52" fmla="*/ 7 w 1272"/>
                <a:gd name="T53" fmla="*/ 0 h 1495"/>
                <a:gd name="T54" fmla="*/ 8 w 1272"/>
                <a:gd name="T55" fmla="*/ 0 h 1495"/>
                <a:gd name="T56" fmla="*/ 8 w 1272"/>
                <a:gd name="T57" fmla="*/ 0 h 1495"/>
                <a:gd name="T58" fmla="*/ 9 w 1272"/>
                <a:gd name="T59" fmla="*/ 0 h 1495"/>
                <a:gd name="T60" fmla="*/ 9 w 1272"/>
                <a:gd name="T61" fmla="*/ 0 h 1495"/>
                <a:gd name="T62" fmla="*/ 9 w 1272"/>
                <a:gd name="T63" fmla="*/ 0 h 1495"/>
                <a:gd name="T64" fmla="*/ 9 w 1272"/>
                <a:gd name="T65" fmla="*/ 0 h 1495"/>
                <a:gd name="T66" fmla="*/ 9 w 1272"/>
                <a:gd name="T67" fmla="*/ 0 h 1495"/>
                <a:gd name="T68" fmla="*/ 7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5" name="Freeform 145">
              <a:extLst>
                <a:ext uri="{FF2B5EF4-FFF2-40B4-BE49-F238E27FC236}">
                  <a16:creationId xmlns:a16="http://schemas.microsoft.com/office/drawing/2014/main" id="{913478FC-6E25-4798-B995-EB99F5584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2 w 1338"/>
                <a:gd name="T3" fmla="*/ 0 h 1572"/>
                <a:gd name="T4" fmla="*/ 3 w 1338"/>
                <a:gd name="T5" fmla="*/ 0 h 1572"/>
                <a:gd name="T6" fmla="*/ 3 w 1338"/>
                <a:gd name="T7" fmla="*/ 0 h 1572"/>
                <a:gd name="T8" fmla="*/ 5 w 1338"/>
                <a:gd name="T9" fmla="*/ 0 h 1572"/>
                <a:gd name="T10" fmla="*/ 5 w 1338"/>
                <a:gd name="T11" fmla="*/ 0 h 1572"/>
                <a:gd name="T12" fmla="*/ 6 w 1338"/>
                <a:gd name="T13" fmla="*/ 0 h 1572"/>
                <a:gd name="T14" fmla="*/ 7 w 1338"/>
                <a:gd name="T15" fmla="*/ 0 h 1572"/>
                <a:gd name="T16" fmla="*/ 7 w 1338"/>
                <a:gd name="T17" fmla="*/ 0 h 1572"/>
                <a:gd name="T18" fmla="*/ 9 w 1338"/>
                <a:gd name="T19" fmla="*/ 0 h 1572"/>
                <a:gd name="T20" fmla="*/ 9 w 1338"/>
                <a:gd name="T21" fmla="*/ 0 h 1572"/>
                <a:gd name="T22" fmla="*/ 10 w 1338"/>
                <a:gd name="T23" fmla="*/ 0 h 1572"/>
                <a:gd name="T24" fmla="*/ 10 w 1338"/>
                <a:gd name="T25" fmla="*/ 0 h 1572"/>
                <a:gd name="T26" fmla="*/ 10 w 1338"/>
                <a:gd name="T27" fmla="*/ 0 h 1572"/>
                <a:gd name="T28" fmla="*/ 11 w 1338"/>
                <a:gd name="T29" fmla="*/ 0 h 1572"/>
                <a:gd name="T30" fmla="*/ 11 w 1338"/>
                <a:gd name="T31" fmla="*/ 0 h 1572"/>
                <a:gd name="T32" fmla="*/ 11 w 1338"/>
                <a:gd name="T33" fmla="*/ 0 h 1572"/>
                <a:gd name="T34" fmla="*/ 10 w 1338"/>
                <a:gd name="T35" fmla="*/ 0 h 1572"/>
                <a:gd name="T36" fmla="*/ 10 w 1338"/>
                <a:gd name="T37" fmla="*/ 0 h 1572"/>
                <a:gd name="T38" fmla="*/ 10 w 1338"/>
                <a:gd name="T39" fmla="*/ 0 h 1572"/>
                <a:gd name="T40" fmla="*/ 10 w 1338"/>
                <a:gd name="T41" fmla="*/ 0 h 1572"/>
                <a:gd name="T42" fmla="*/ 9 w 1338"/>
                <a:gd name="T43" fmla="*/ 0 h 1572"/>
                <a:gd name="T44" fmla="*/ 9 w 1338"/>
                <a:gd name="T45" fmla="*/ 0 h 1572"/>
                <a:gd name="T46" fmla="*/ 9 w 1338"/>
                <a:gd name="T47" fmla="*/ 0 h 1572"/>
                <a:gd name="T48" fmla="*/ 8 w 1338"/>
                <a:gd name="T49" fmla="*/ 0 h 1572"/>
                <a:gd name="T50" fmla="*/ 7 w 1338"/>
                <a:gd name="T51" fmla="*/ 0 h 1572"/>
                <a:gd name="T52" fmla="*/ 6 w 1338"/>
                <a:gd name="T53" fmla="*/ 0 h 1572"/>
                <a:gd name="T54" fmla="*/ 5 w 1338"/>
                <a:gd name="T55" fmla="*/ 0 h 1572"/>
                <a:gd name="T56" fmla="*/ 5 w 1338"/>
                <a:gd name="T57" fmla="*/ 0 h 1572"/>
                <a:gd name="T58" fmla="*/ 4 w 1338"/>
                <a:gd name="T59" fmla="*/ 0 h 1572"/>
                <a:gd name="T60" fmla="*/ 3 w 1338"/>
                <a:gd name="T61" fmla="*/ 0 h 1572"/>
                <a:gd name="T62" fmla="*/ 2 w 1338"/>
                <a:gd name="T63" fmla="*/ 0 h 1572"/>
                <a:gd name="T64" fmla="*/ 2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6" name="Freeform 146">
              <a:extLst>
                <a:ext uri="{FF2B5EF4-FFF2-40B4-BE49-F238E27FC236}">
                  <a16:creationId xmlns:a16="http://schemas.microsoft.com/office/drawing/2014/main" id="{7FBF1943-C676-401B-AB7C-7C80806E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9 w 1176"/>
                <a:gd name="T1" fmla="*/ 0 h 1383"/>
                <a:gd name="T2" fmla="*/ 9 w 1176"/>
                <a:gd name="T3" fmla="*/ 0 h 1383"/>
                <a:gd name="T4" fmla="*/ 9 w 1176"/>
                <a:gd name="T5" fmla="*/ 0 h 1383"/>
                <a:gd name="T6" fmla="*/ 9 w 1176"/>
                <a:gd name="T7" fmla="*/ 0 h 1383"/>
                <a:gd name="T8" fmla="*/ 8 w 1176"/>
                <a:gd name="T9" fmla="*/ 0 h 1383"/>
                <a:gd name="T10" fmla="*/ 7 w 1176"/>
                <a:gd name="T11" fmla="*/ 0 h 1383"/>
                <a:gd name="T12" fmla="*/ 7 w 1176"/>
                <a:gd name="T13" fmla="*/ 0 h 1383"/>
                <a:gd name="T14" fmla="*/ 7 w 1176"/>
                <a:gd name="T15" fmla="*/ 0 h 1383"/>
                <a:gd name="T16" fmla="*/ 6 w 1176"/>
                <a:gd name="T17" fmla="*/ 0 h 1383"/>
                <a:gd name="T18" fmla="*/ 5 w 1176"/>
                <a:gd name="T19" fmla="*/ 0 h 1383"/>
                <a:gd name="T20" fmla="*/ 5 w 1176"/>
                <a:gd name="T21" fmla="*/ 0 h 1383"/>
                <a:gd name="T22" fmla="*/ 5 w 1176"/>
                <a:gd name="T23" fmla="*/ 0 h 1383"/>
                <a:gd name="T24" fmla="*/ 3 w 1176"/>
                <a:gd name="T25" fmla="*/ 0 h 1383"/>
                <a:gd name="T26" fmla="*/ 3 w 1176"/>
                <a:gd name="T27" fmla="*/ 0 h 1383"/>
                <a:gd name="T28" fmla="*/ 2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2 w 1176"/>
                <a:gd name="T39" fmla="*/ 0 h 1383"/>
                <a:gd name="T40" fmla="*/ 3 w 1176"/>
                <a:gd name="T41" fmla="*/ 0 h 1383"/>
                <a:gd name="T42" fmla="*/ 4 w 1176"/>
                <a:gd name="T43" fmla="*/ 0 h 1383"/>
                <a:gd name="T44" fmla="*/ 5 w 1176"/>
                <a:gd name="T45" fmla="*/ 0 h 1383"/>
                <a:gd name="T46" fmla="*/ 5 w 1176"/>
                <a:gd name="T47" fmla="*/ 0 h 1383"/>
                <a:gd name="T48" fmla="*/ 6 w 1176"/>
                <a:gd name="T49" fmla="*/ 0 h 1383"/>
                <a:gd name="T50" fmla="*/ 7 w 1176"/>
                <a:gd name="T51" fmla="*/ 0 h 1383"/>
                <a:gd name="T52" fmla="*/ 7 w 1176"/>
                <a:gd name="T53" fmla="*/ 0 h 1383"/>
                <a:gd name="T54" fmla="*/ 8 w 1176"/>
                <a:gd name="T55" fmla="*/ 0 h 1383"/>
                <a:gd name="T56" fmla="*/ 9 w 1176"/>
                <a:gd name="T57" fmla="*/ 0 h 1383"/>
                <a:gd name="T58" fmla="*/ 9 w 1176"/>
                <a:gd name="T59" fmla="*/ 0 h 1383"/>
                <a:gd name="T60" fmla="*/ 9 w 1176"/>
                <a:gd name="T61" fmla="*/ 0 h 1383"/>
                <a:gd name="T62" fmla="*/ 9 w 1176"/>
                <a:gd name="T63" fmla="*/ 0 h 1383"/>
                <a:gd name="T64" fmla="*/ 9 w 1176"/>
                <a:gd name="T65" fmla="*/ 0 h 1383"/>
                <a:gd name="T66" fmla="*/ 9 w 1176"/>
                <a:gd name="T67" fmla="*/ 0 h 1383"/>
                <a:gd name="T68" fmla="*/ 9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7" name="Freeform 147">
              <a:extLst>
                <a:ext uri="{FF2B5EF4-FFF2-40B4-BE49-F238E27FC236}">
                  <a16:creationId xmlns:a16="http://schemas.microsoft.com/office/drawing/2014/main" id="{E31AB968-3AE7-46AA-8253-C86B776C1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8 w 1011"/>
                <a:gd name="T1" fmla="*/ 0 h 1223"/>
                <a:gd name="T2" fmla="*/ 8 w 1011"/>
                <a:gd name="T3" fmla="*/ 0 h 1223"/>
                <a:gd name="T4" fmla="*/ 8 w 1011"/>
                <a:gd name="T5" fmla="*/ 0 h 1223"/>
                <a:gd name="T6" fmla="*/ 7 w 1011"/>
                <a:gd name="T7" fmla="*/ 0 h 1223"/>
                <a:gd name="T8" fmla="*/ 7 w 1011"/>
                <a:gd name="T9" fmla="*/ 0 h 1223"/>
                <a:gd name="T10" fmla="*/ 7 w 1011"/>
                <a:gd name="T11" fmla="*/ 0 h 1223"/>
                <a:gd name="T12" fmla="*/ 6 w 1011"/>
                <a:gd name="T13" fmla="*/ 0 h 1223"/>
                <a:gd name="T14" fmla="*/ 6 w 1011"/>
                <a:gd name="T15" fmla="*/ 0 h 1223"/>
                <a:gd name="T16" fmla="*/ 6 w 1011"/>
                <a:gd name="T17" fmla="*/ 0 h 1223"/>
                <a:gd name="T18" fmla="*/ 5 w 1011"/>
                <a:gd name="T19" fmla="*/ 0 h 1223"/>
                <a:gd name="T20" fmla="*/ 5 w 1011"/>
                <a:gd name="T21" fmla="*/ 0 h 1223"/>
                <a:gd name="T22" fmla="*/ 4 w 1011"/>
                <a:gd name="T23" fmla="*/ 0 h 1223"/>
                <a:gd name="T24" fmla="*/ 3 w 1011"/>
                <a:gd name="T25" fmla="*/ 0 h 1223"/>
                <a:gd name="T26" fmla="*/ 3 w 1011"/>
                <a:gd name="T27" fmla="*/ 0 h 1223"/>
                <a:gd name="T28" fmla="*/ 2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2 w 1011"/>
                <a:gd name="T39" fmla="*/ 0 h 1223"/>
                <a:gd name="T40" fmla="*/ 3 w 1011"/>
                <a:gd name="T41" fmla="*/ 0 h 1223"/>
                <a:gd name="T42" fmla="*/ 4 w 1011"/>
                <a:gd name="T43" fmla="*/ 0 h 1223"/>
                <a:gd name="T44" fmla="*/ 4 w 1011"/>
                <a:gd name="T45" fmla="*/ 0 h 1223"/>
                <a:gd name="T46" fmla="*/ 5 w 1011"/>
                <a:gd name="T47" fmla="*/ 0 h 1223"/>
                <a:gd name="T48" fmla="*/ 6 w 1011"/>
                <a:gd name="T49" fmla="*/ 0 h 1223"/>
                <a:gd name="T50" fmla="*/ 6 w 1011"/>
                <a:gd name="T51" fmla="*/ 0 h 1223"/>
                <a:gd name="T52" fmla="*/ 7 w 1011"/>
                <a:gd name="T53" fmla="*/ 0 h 1223"/>
                <a:gd name="T54" fmla="*/ 7 w 1011"/>
                <a:gd name="T55" fmla="*/ 0 h 1223"/>
                <a:gd name="T56" fmla="*/ 7 w 1011"/>
                <a:gd name="T57" fmla="*/ 0 h 1223"/>
                <a:gd name="T58" fmla="*/ 8 w 1011"/>
                <a:gd name="T59" fmla="*/ 0 h 1223"/>
                <a:gd name="T60" fmla="*/ 8 w 1011"/>
                <a:gd name="T61" fmla="*/ 0 h 1223"/>
                <a:gd name="T62" fmla="*/ 8 w 1011"/>
                <a:gd name="T63" fmla="*/ 0 h 1223"/>
                <a:gd name="T64" fmla="*/ 8 w 1011"/>
                <a:gd name="T65" fmla="*/ 0 h 1223"/>
                <a:gd name="T66" fmla="*/ 8 w 1011"/>
                <a:gd name="T67" fmla="*/ 0 h 1223"/>
                <a:gd name="T68" fmla="*/ 8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9248" name="Group 148">
              <a:extLst>
                <a:ext uri="{FF2B5EF4-FFF2-40B4-BE49-F238E27FC236}">
                  <a16:creationId xmlns:a16="http://schemas.microsoft.com/office/drawing/2014/main" id="{F8430F38-7F30-452C-8CBB-BB63698236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9249" name="Picture 149" descr="POINTSTA">
                <a:extLst>
                  <a:ext uri="{FF2B5EF4-FFF2-40B4-BE49-F238E27FC236}">
                    <a16:creationId xmlns:a16="http://schemas.microsoft.com/office/drawing/2014/main" id="{343E54B6-115E-4B43-A6F9-5CA180C237B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0" name="Picture 150" descr="POINTSTA">
                <a:extLst>
                  <a:ext uri="{FF2B5EF4-FFF2-40B4-BE49-F238E27FC236}">
                    <a16:creationId xmlns:a16="http://schemas.microsoft.com/office/drawing/2014/main" id="{537CE072-BB79-4056-80DE-54445E84E7C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1" name="Picture 151" descr="POINTSTA">
                <a:extLst>
                  <a:ext uri="{FF2B5EF4-FFF2-40B4-BE49-F238E27FC236}">
                    <a16:creationId xmlns:a16="http://schemas.microsoft.com/office/drawing/2014/main" id="{99793DEA-EB75-428F-BD4C-8F01FD1A8A5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2" name="Picture 152" descr="POINTSTA">
                <a:extLst>
                  <a:ext uri="{FF2B5EF4-FFF2-40B4-BE49-F238E27FC236}">
                    <a16:creationId xmlns:a16="http://schemas.microsoft.com/office/drawing/2014/main" id="{DFAB9980-298B-4220-B9CA-50A781842D6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3" name="Picture 153" descr="POINTSTA">
                <a:extLst>
                  <a:ext uri="{FF2B5EF4-FFF2-40B4-BE49-F238E27FC236}">
                    <a16:creationId xmlns:a16="http://schemas.microsoft.com/office/drawing/2014/main" id="{58A47C27-8242-470E-A16C-4D7E5BA4023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4" name="Picture 154" descr="POINTSTA">
                <a:extLst>
                  <a:ext uri="{FF2B5EF4-FFF2-40B4-BE49-F238E27FC236}">
                    <a16:creationId xmlns:a16="http://schemas.microsoft.com/office/drawing/2014/main" id="{EC447E5B-4585-42B2-A127-89B9D335103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5" name="Picture 155" descr="POINTSTA">
                <a:extLst>
                  <a:ext uri="{FF2B5EF4-FFF2-40B4-BE49-F238E27FC236}">
                    <a16:creationId xmlns:a16="http://schemas.microsoft.com/office/drawing/2014/main" id="{97EA4C91-7E76-4FC7-BF73-60962099540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6" name="Picture 156" descr="POINTSTA">
                <a:extLst>
                  <a:ext uri="{FF2B5EF4-FFF2-40B4-BE49-F238E27FC236}">
                    <a16:creationId xmlns:a16="http://schemas.microsoft.com/office/drawing/2014/main" id="{FE709139-ECFF-49CE-A1A4-08FB90EEB46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57" name="Picture 157" descr="POINTSTA">
                <a:extLst>
                  <a:ext uri="{FF2B5EF4-FFF2-40B4-BE49-F238E27FC236}">
                    <a16:creationId xmlns:a16="http://schemas.microsoft.com/office/drawing/2014/main" id="{FF527A5C-459B-4033-9097-6B6FEF961D4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731" name="Picture 203" descr="j0089078">
            <a:extLst>
              <a:ext uri="{FF2B5EF4-FFF2-40B4-BE49-F238E27FC236}">
                <a16:creationId xmlns:a16="http://schemas.microsoft.com/office/drawing/2014/main" id="{BC75A087-35E3-4394-BDDF-F1275EB1E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454650"/>
            <a:ext cx="14478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0" name="Text Box 126">
            <a:extLst>
              <a:ext uri="{FF2B5EF4-FFF2-40B4-BE49-F238E27FC236}">
                <a16:creationId xmlns:a16="http://schemas.microsoft.com/office/drawing/2014/main" id="{2091282F-3FA1-4265-997F-D61D2E8A7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" grpId="0"/>
      <p:bldP spid="22544" grpId="0"/>
      <p:bldP spid="22545" grpId="0"/>
      <p:bldP spid="22546" grpId="0"/>
      <p:bldP spid="22547" grpId="0"/>
      <p:bldP spid="22548" grpId="0"/>
      <p:bldP spid="22549" grpId="0"/>
      <p:bldP spid="22550" grpId="0"/>
      <p:bldP spid="225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4">
            <a:extLst>
              <a:ext uri="{FF2B5EF4-FFF2-40B4-BE49-F238E27FC236}">
                <a16:creationId xmlns:a16="http://schemas.microsoft.com/office/drawing/2014/main" id="{7A6D9B89-E4E0-4380-9FB2-75D91677F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8800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FF0000"/>
                </a:solidFill>
                <a:latin typeface=".VnTime" panose="020B7200000000000000" pitchFamily="34" charset="0"/>
              </a:rPr>
              <a:t>Bµi 2:</a:t>
            </a: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</a:rPr>
              <a:t> TÝnh nhÈm</a:t>
            </a:r>
          </a:p>
        </p:txBody>
      </p:sp>
      <p:grpSp>
        <p:nvGrpSpPr>
          <p:cNvPr id="10243" name="Group 114">
            <a:extLst>
              <a:ext uri="{FF2B5EF4-FFF2-40B4-BE49-F238E27FC236}">
                <a16:creationId xmlns:a16="http://schemas.microsoft.com/office/drawing/2014/main" id="{82ADF927-2B0A-4983-9248-D6DC7A91B756}"/>
              </a:ext>
            </a:extLst>
          </p:cNvPr>
          <p:cNvGrpSpPr>
            <a:grpSpLocks/>
          </p:cNvGrpSpPr>
          <p:nvPr/>
        </p:nvGrpSpPr>
        <p:grpSpPr bwMode="auto">
          <a:xfrm rot="21477275">
            <a:off x="1387475" y="6153151"/>
            <a:ext cx="1601788" cy="703263"/>
            <a:chOff x="17" y="3416"/>
            <a:chExt cx="1829" cy="904"/>
          </a:xfrm>
        </p:grpSpPr>
        <p:sp>
          <p:nvSpPr>
            <p:cNvPr id="10283" name="Freeform 115">
              <a:extLst>
                <a:ext uri="{FF2B5EF4-FFF2-40B4-BE49-F238E27FC236}">
                  <a16:creationId xmlns:a16="http://schemas.microsoft.com/office/drawing/2014/main" id="{B0867756-B1BA-403D-B547-6E9446904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" y="3776"/>
              <a:ext cx="668" cy="393"/>
            </a:xfrm>
            <a:custGeom>
              <a:avLst/>
              <a:gdLst>
                <a:gd name="T0" fmla="*/ 0 w 1336"/>
                <a:gd name="T1" fmla="*/ 0 h 1572"/>
                <a:gd name="T2" fmla="*/ 1 w 1336"/>
                <a:gd name="T3" fmla="*/ 0 h 1572"/>
                <a:gd name="T4" fmla="*/ 1 w 1336"/>
                <a:gd name="T5" fmla="*/ 0 h 1572"/>
                <a:gd name="T6" fmla="*/ 1 w 1336"/>
                <a:gd name="T7" fmla="*/ 0 h 1572"/>
                <a:gd name="T8" fmla="*/ 1 w 1336"/>
                <a:gd name="T9" fmla="*/ 0 h 1572"/>
                <a:gd name="T10" fmla="*/ 2 w 1336"/>
                <a:gd name="T11" fmla="*/ 0 h 1572"/>
                <a:gd name="T12" fmla="*/ 2 w 1336"/>
                <a:gd name="T13" fmla="*/ 0 h 1572"/>
                <a:gd name="T14" fmla="*/ 3 w 1336"/>
                <a:gd name="T15" fmla="*/ 0 h 1572"/>
                <a:gd name="T16" fmla="*/ 3 w 1336"/>
                <a:gd name="T17" fmla="*/ 0 h 1572"/>
                <a:gd name="T18" fmla="*/ 4 w 1336"/>
                <a:gd name="T19" fmla="*/ 0 h 1572"/>
                <a:gd name="T20" fmla="*/ 5 w 1336"/>
                <a:gd name="T21" fmla="*/ 0 h 1572"/>
                <a:gd name="T22" fmla="*/ 5 w 1336"/>
                <a:gd name="T23" fmla="*/ 0 h 1572"/>
                <a:gd name="T24" fmla="*/ 6 w 1336"/>
                <a:gd name="T25" fmla="*/ 0 h 1572"/>
                <a:gd name="T26" fmla="*/ 7 w 1336"/>
                <a:gd name="T27" fmla="*/ 0 h 1572"/>
                <a:gd name="T28" fmla="*/ 9 w 1336"/>
                <a:gd name="T29" fmla="*/ 0 h 1572"/>
                <a:gd name="T30" fmla="*/ 10 w 1336"/>
                <a:gd name="T31" fmla="*/ 0 h 1572"/>
                <a:gd name="T32" fmla="*/ 11 w 1336"/>
                <a:gd name="T33" fmla="*/ 0 h 1572"/>
                <a:gd name="T34" fmla="*/ 11 w 1336"/>
                <a:gd name="T35" fmla="*/ 0 h 1572"/>
                <a:gd name="T36" fmla="*/ 10 w 1336"/>
                <a:gd name="T37" fmla="*/ 0 h 1572"/>
                <a:gd name="T38" fmla="*/ 9 w 1336"/>
                <a:gd name="T39" fmla="*/ 0 h 1572"/>
                <a:gd name="T40" fmla="*/ 8 w 1336"/>
                <a:gd name="T41" fmla="*/ 0 h 1572"/>
                <a:gd name="T42" fmla="*/ 7 w 1336"/>
                <a:gd name="T43" fmla="*/ 0 h 1572"/>
                <a:gd name="T44" fmla="*/ 6 w 1336"/>
                <a:gd name="T45" fmla="*/ 0 h 1572"/>
                <a:gd name="T46" fmla="*/ 5 w 1336"/>
                <a:gd name="T47" fmla="*/ 0 h 1572"/>
                <a:gd name="T48" fmla="*/ 5 w 1336"/>
                <a:gd name="T49" fmla="*/ 0 h 1572"/>
                <a:gd name="T50" fmla="*/ 4 w 1336"/>
                <a:gd name="T51" fmla="*/ 0 h 1572"/>
                <a:gd name="T52" fmla="*/ 3 w 1336"/>
                <a:gd name="T53" fmla="*/ 0 h 1572"/>
                <a:gd name="T54" fmla="*/ 3 w 1336"/>
                <a:gd name="T55" fmla="*/ 0 h 1572"/>
                <a:gd name="T56" fmla="*/ 2 w 1336"/>
                <a:gd name="T57" fmla="*/ 0 h 1572"/>
                <a:gd name="T58" fmla="*/ 2 w 1336"/>
                <a:gd name="T59" fmla="*/ 0 h 1572"/>
                <a:gd name="T60" fmla="*/ 2 w 1336"/>
                <a:gd name="T61" fmla="*/ 0 h 1572"/>
                <a:gd name="T62" fmla="*/ 1 w 1336"/>
                <a:gd name="T63" fmla="*/ 0 h 1572"/>
                <a:gd name="T64" fmla="*/ 1 w 1336"/>
                <a:gd name="T65" fmla="*/ 0 h 1572"/>
                <a:gd name="T66" fmla="*/ 1 w 1336"/>
                <a:gd name="T67" fmla="*/ 0 h 1572"/>
                <a:gd name="T68" fmla="*/ 0 w 1336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6"/>
                <a:gd name="T106" fmla="*/ 0 h 1572"/>
                <a:gd name="T107" fmla="*/ 1336 w 1336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6" h="1572">
                  <a:moveTo>
                    <a:pt x="0" y="0"/>
                  </a:moveTo>
                  <a:lnTo>
                    <a:pt x="6" y="160"/>
                  </a:lnTo>
                  <a:lnTo>
                    <a:pt x="27" y="316"/>
                  </a:lnTo>
                  <a:lnTo>
                    <a:pt x="61" y="468"/>
                  </a:lnTo>
                  <a:lnTo>
                    <a:pt x="106" y="612"/>
                  </a:lnTo>
                  <a:lnTo>
                    <a:pt x="162" y="749"/>
                  </a:lnTo>
                  <a:lnTo>
                    <a:pt x="228" y="879"/>
                  </a:lnTo>
                  <a:lnTo>
                    <a:pt x="305" y="999"/>
                  </a:lnTo>
                  <a:lnTo>
                    <a:pt x="391" y="1112"/>
                  </a:lnTo>
                  <a:lnTo>
                    <a:pt x="488" y="1213"/>
                  </a:lnTo>
                  <a:lnTo>
                    <a:pt x="589" y="1304"/>
                  </a:lnTo>
                  <a:lnTo>
                    <a:pt x="700" y="1382"/>
                  </a:lnTo>
                  <a:lnTo>
                    <a:pt x="817" y="1448"/>
                  </a:lnTo>
                  <a:lnTo>
                    <a:pt x="939" y="1501"/>
                  </a:lnTo>
                  <a:lnTo>
                    <a:pt x="1067" y="1540"/>
                  </a:lnTo>
                  <a:lnTo>
                    <a:pt x="1201" y="1564"/>
                  </a:lnTo>
                  <a:lnTo>
                    <a:pt x="1336" y="1572"/>
                  </a:lnTo>
                  <a:lnTo>
                    <a:pt x="1336" y="1464"/>
                  </a:lnTo>
                  <a:lnTo>
                    <a:pt x="1209" y="1455"/>
                  </a:lnTo>
                  <a:lnTo>
                    <a:pt x="1085" y="1435"/>
                  </a:lnTo>
                  <a:lnTo>
                    <a:pt x="966" y="1398"/>
                  </a:lnTo>
                  <a:lnTo>
                    <a:pt x="852" y="1348"/>
                  </a:lnTo>
                  <a:lnTo>
                    <a:pt x="743" y="1286"/>
                  </a:lnTo>
                  <a:lnTo>
                    <a:pt x="641" y="1215"/>
                  </a:lnTo>
                  <a:lnTo>
                    <a:pt x="544" y="1130"/>
                  </a:lnTo>
                  <a:lnTo>
                    <a:pt x="456" y="1036"/>
                  </a:lnTo>
                  <a:lnTo>
                    <a:pt x="376" y="931"/>
                  </a:lnTo>
                  <a:lnTo>
                    <a:pt x="304" y="818"/>
                  </a:lnTo>
                  <a:lnTo>
                    <a:pt x="243" y="698"/>
                  </a:lnTo>
                  <a:lnTo>
                    <a:pt x="190" y="571"/>
                  </a:lnTo>
                  <a:lnTo>
                    <a:pt x="148" y="436"/>
                  </a:lnTo>
                  <a:lnTo>
                    <a:pt x="117" y="297"/>
                  </a:lnTo>
                  <a:lnTo>
                    <a:pt x="98" y="150"/>
                  </a:lnTo>
                  <a:lnTo>
                    <a:pt x="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4" name="Freeform 116">
              <a:extLst>
                <a:ext uri="{FF2B5EF4-FFF2-40B4-BE49-F238E27FC236}">
                  <a16:creationId xmlns:a16="http://schemas.microsoft.com/office/drawing/2014/main" id="{4EF6A7BD-2243-4271-88EA-2F9CAC153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3776"/>
              <a:ext cx="587" cy="346"/>
            </a:xfrm>
            <a:custGeom>
              <a:avLst/>
              <a:gdLst>
                <a:gd name="T0" fmla="*/ 9 w 1174"/>
                <a:gd name="T1" fmla="*/ 0 h 1383"/>
                <a:gd name="T2" fmla="*/ 9 w 1174"/>
                <a:gd name="T3" fmla="*/ 0 h 1383"/>
                <a:gd name="T4" fmla="*/ 7 w 1174"/>
                <a:gd name="T5" fmla="*/ 0 h 1383"/>
                <a:gd name="T6" fmla="*/ 7 w 1174"/>
                <a:gd name="T7" fmla="*/ 0 h 1383"/>
                <a:gd name="T8" fmla="*/ 6 w 1174"/>
                <a:gd name="T9" fmla="*/ 0 h 1383"/>
                <a:gd name="T10" fmla="*/ 5 w 1174"/>
                <a:gd name="T11" fmla="*/ 0 h 1383"/>
                <a:gd name="T12" fmla="*/ 5 w 1174"/>
                <a:gd name="T13" fmla="*/ 0 h 1383"/>
                <a:gd name="T14" fmla="*/ 4 w 1174"/>
                <a:gd name="T15" fmla="*/ 0 h 1383"/>
                <a:gd name="T16" fmla="*/ 3 w 1174"/>
                <a:gd name="T17" fmla="*/ 0 h 1383"/>
                <a:gd name="T18" fmla="*/ 3 w 1174"/>
                <a:gd name="T19" fmla="*/ 0 h 1383"/>
                <a:gd name="T20" fmla="*/ 3 w 1174"/>
                <a:gd name="T21" fmla="*/ 0 h 1383"/>
                <a:gd name="T22" fmla="*/ 2 w 1174"/>
                <a:gd name="T23" fmla="*/ 0 h 1383"/>
                <a:gd name="T24" fmla="*/ 1 w 1174"/>
                <a:gd name="T25" fmla="*/ 0 h 1383"/>
                <a:gd name="T26" fmla="*/ 1 w 1174"/>
                <a:gd name="T27" fmla="*/ 0 h 1383"/>
                <a:gd name="T28" fmla="*/ 1 w 1174"/>
                <a:gd name="T29" fmla="*/ 0 h 1383"/>
                <a:gd name="T30" fmla="*/ 1 w 1174"/>
                <a:gd name="T31" fmla="*/ 0 h 1383"/>
                <a:gd name="T32" fmla="*/ 1 w 1174"/>
                <a:gd name="T33" fmla="*/ 0 h 1383"/>
                <a:gd name="T34" fmla="*/ 0 w 1174"/>
                <a:gd name="T35" fmla="*/ 0 h 1383"/>
                <a:gd name="T36" fmla="*/ 1 w 1174"/>
                <a:gd name="T37" fmla="*/ 0 h 1383"/>
                <a:gd name="T38" fmla="*/ 1 w 1174"/>
                <a:gd name="T39" fmla="*/ 0 h 1383"/>
                <a:gd name="T40" fmla="*/ 1 w 1174"/>
                <a:gd name="T41" fmla="*/ 0 h 1383"/>
                <a:gd name="T42" fmla="*/ 1 w 1174"/>
                <a:gd name="T43" fmla="*/ 0 h 1383"/>
                <a:gd name="T44" fmla="*/ 1 w 1174"/>
                <a:gd name="T45" fmla="*/ 0 h 1383"/>
                <a:gd name="T46" fmla="*/ 2 w 1174"/>
                <a:gd name="T47" fmla="*/ 0 h 1383"/>
                <a:gd name="T48" fmla="*/ 3 w 1174"/>
                <a:gd name="T49" fmla="*/ 0 h 1383"/>
                <a:gd name="T50" fmla="*/ 3 w 1174"/>
                <a:gd name="T51" fmla="*/ 0 h 1383"/>
                <a:gd name="T52" fmla="*/ 3 w 1174"/>
                <a:gd name="T53" fmla="*/ 0 h 1383"/>
                <a:gd name="T54" fmla="*/ 5 w 1174"/>
                <a:gd name="T55" fmla="*/ 0 h 1383"/>
                <a:gd name="T56" fmla="*/ 5 w 1174"/>
                <a:gd name="T57" fmla="*/ 0 h 1383"/>
                <a:gd name="T58" fmla="*/ 6 w 1174"/>
                <a:gd name="T59" fmla="*/ 0 h 1383"/>
                <a:gd name="T60" fmla="*/ 6 w 1174"/>
                <a:gd name="T61" fmla="*/ 0 h 1383"/>
                <a:gd name="T62" fmla="*/ 7 w 1174"/>
                <a:gd name="T63" fmla="*/ 0 h 1383"/>
                <a:gd name="T64" fmla="*/ 9 w 1174"/>
                <a:gd name="T65" fmla="*/ 0 h 1383"/>
                <a:gd name="T66" fmla="*/ 9 w 1174"/>
                <a:gd name="T67" fmla="*/ 0 h 1383"/>
                <a:gd name="T68" fmla="*/ 9 w 1174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4"/>
                <a:gd name="T106" fmla="*/ 0 h 1383"/>
                <a:gd name="T107" fmla="*/ 1174 w 1174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4" h="1383">
                  <a:moveTo>
                    <a:pt x="1174" y="1275"/>
                  </a:moveTo>
                  <a:lnTo>
                    <a:pt x="1064" y="1269"/>
                  </a:lnTo>
                  <a:lnTo>
                    <a:pt x="956" y="1250"/>
                  </a:lnTo>
                  <a:lnTo>
                    <a:pt x="853" y="1220"/>
                  </a:lnTo>
                  <a:lnTo>
                    <a:pt x="753" y="1175"/>
                  </a:lnTo>
                  <a:lnTo>
                    <a:pt x="659" y="1121"/>
                  </a:lnTo>
                  <a:lnTo>
                    <a:pt x="569" y="1060"/>
                  </a:lnTo>
                  <a:lnTo>
                    <a:pt x="484" y="985"/>
                  </a:lnTo>
                  <a:lnTo>
                    <a:pt x="408" y="903"/>
                  </a:lnTo>
                  <a:lnTo>
                    <a:pt x="339" y="814"/>
                  </a:lnTo>
                  <a:lnTo>
                    <a:pt x="276" y="714"/>
                  </a:lnTo>
                  <a:lnTo>
                    <a:pt x="223" y="611"/>
                  </a:lnTo>
                  <a:lnTo>
                    <a:pt x="177" y="499"/>
                  </a:lnTo>
                  <a:lnTo>
                    <a:pt x="139" y="382"/>
                  </a:lnTo>
                  <a:lnTo>
                    <a:pt x="113" y="259"/>
                  </a:lnTo>
                  <a:lnTo>
                    <a:pt x="97" y="131"/>
                  </a:lnTo>
                  <a:lnTo>
                    <a:pt x="92" y="0"/>
                  </a:lnTo>
                  <a:lnTo>
                    <a:pt x="0" y="0"/>
                  </a:lnTo>
                  <a:lnTo>
                    <a:pt x="5" y="141"/>
                  </a:lnTo>
                  <a:lnTo>
                    <a:pt x="24" y="278"/>
                  </a:lnTo>
                  <a:lnTo>
                    <a:pt x="52" y="411"/>
                  </a:lnTo>
                  <a:lnTo>
                    <a:pt x="92" y="540"/>
                  </a:lnTo>
                  <a:lnTo>
                    <a:pt x="141" y="661"/>
                  </a:lnTo>
                  <a:lnTo>
                    <a:pt x="200" y="775"/>
                  </a:lnTo>
                  <a:lnTo>
                    <a:pt x="269" y="881"/>
                  </a:lnTo>
                  <a:lnTo>
                    <a:pt x="344" y="979"/>
                  </a:lnTo>
                  <a:lnTo>
                    <a:pt x="427" y="1068"/>
                  </a:lnTo>
                  <a:lnTo>
                    <a:pt x="517" y="1149"/>
                  </a:lnTo>
                  <a:lnTo>
                    <a:pt x="615" y="1217"/>
                  </a:lnTo>
                  <a:lnTo>
                    <a:pt x="718" y="1275"/>
                  </a:lnTo>
                  <a:lnTo>
                    <a:pt x="826" y="1322"/>
                  </a:lnTo>
                  <a:lnTo>
                    <a:pt x="940" y="1354"/>
                  </a:lnTo>
                  <a:lnTo>
                    <a:pt x="1056" y="1377"/>
                  </a:lnTo>
                  <a:lnTo>
                    <a:pt x="1174" y="1383"/>
                  </a:lnTo>
                  <a:lnTo>
                    <a:pt x="1174" y="1275"/>
                  </a:ln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5" name="Freeform 117">
              <a:extLst>
                <a:ext uri="{FF2B5EF4-FFF2-40B4-BE49-F238E27FC236}">
                  <a16:creationId xmlns:a16="http://schemas.microsoft.com/office/drawing/2014/main" id="{970ACD93-CE2A-4930-822A-22334409E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" y="3776"/>
              <a:ext cx="506" cy="299"/>
            </a:xfrm>
            <a:custGeom>
              <a:avLst/>
              <a:gdLst>
                <a:gd name="T0" fmla="*/ 8 w 1012"/>
                <a:gd name="T1" fmla="*/ 0 h 1193"/>
                <a:gd name="T2" fmla="*/ 8 w 1012"/>
                <a:gd name="T3" fmla="*/ 0 h 1193"/>
                <a:gd name="T4" fmla="*/ 7 w 1012"/>
                <a:gd name="T5" fmla="*/ 0 h 1193"/>
                <a:gd name="T6" fmla="*/ 6 w 1012"/>
                <a:gd name="T7" fmla="*/ 0 h 1193"/>
                <a:gd name="T8" fmla="*/ 6 w 1012"/>
                <a:gd name="T9" fmla="*/ 0 h 1193"/>
                <a:gd name="T10" fmla="*/ 5 w 1012"/>
                <a:gd name="T11" fmla="*/ 0 h 1193"/>
                <a:gd name="T12" fmla="*/ 4 w 1012"/>
                <a:gd name="T13" fmla="*/ 0 h 1193"/>
                <a:gd name="T14" fmla="*/ 4 w 1012"/>
                <a:gd name="T15" fmla="*/ 0 h 1193"/>
                <a:gd name="T16" fmla="*/ 3 w 1012"/>
                <a:gd name="T17" fmla="*/ 0 h 1193"/>
                <a:gd name="T18" fmla="*/ 3 w 1012"/>
                <a:gd name="T19" fmla="*/ 0 h 1193"/>
                <a:gd name="T20" fmla="*/ 2 w 1012"/>
                <a:gd name="T21" fmla="*/ 0 h 1193"/>
                <a:gd name="T22" fmla="*/ 2 w 1012"/>
                <a:gd name="T23" fmla="*/ 0 h 1193"/>
                <a:gd name="T24" fmla="*/ 2 w 1012"/>
                <a:gd name="T25" fmla="*/ 0 h 1193"/>
                <a:gd name="T26" fmla="*/ 2 w 1012"/>
                <a:gd name="T27" fmla="*/ 0 h 1193"/>
                <a:gd name="T28" fmla="*/ 1 w 1012"/>
                <a:gd name="T29" fmla="*/ 0 h 1193"/>
                <a:gd name="T30" fmla="*/ 1 w 1012"/>
                <a:gd name="T31" fmla="*/ 0 h 1193"/>
                <a:gd name="T32" fmla="*/ 1 w 1012"/>
                <a:gd name="T33" fmla="*/ 0 h 1193"/>
                <a:gd name="T34" fmla="*/ 0 w 1012"/>
                <a:gd name="T35" fmla="*/ 0 h 1193"/>
                <a:gd name="T36" fmla="*/ 1 w 1012"/>
                <a:gd name="T37" fmla="*/ 0 h 1193"/>
                <a:gd name="T38" fmla="*/ 1 w 1012"/>
                <a:gd name="T39" fmla="*/ 0 h 1193"/>
                <a:gd name="T40" fmla="*/ 1 w 1012"/>
                <a:gd name="T41" fmla="*/ 0 h 1193"/>
                <a:gd name="T42" fmla="*/ 1 w 1012"/>
                <a:gd name="T43" fmla="*/ 0 h 1193"/>
                <a:gd name="T44" fmla="*/ 1 w 1012"/>
                <a:gd name="T45" fmla="*/ 0 h 1193"/>
                <a:gd name="T46" fmla="*/ 2 w 1012"/>
                <a:gd name="T47" fmla="*/ 0 h 1193"/>
                <a:gd name="T48" fmla="*/ 2 w 1012"/>
                <a:gd name="T49" fmla="*/ 0 h 1193"/>
                <a:gd name="T50" fmla="*/ 3 w 1012"/>
                <a:gd name="T51" fmla="*/ 0 h 1193"/>
                <a:gd name="T52" fmla="*/ 3 w 1012"/>
                <a:gd name="T53" fmla="*/ 0 h 1193"/>
                <a:gd name="T54" fmla="*/ 4 w 1012"/>
                <a:gd name="T55" fmla="*/ 0 h 1193"/>
                <a:gd name="T56" fmla="*/ 5 w 1012"/>
                <a:gd name="T57" fmla="*/ 0 h 1193"/>
                <a:gd name="T58" fmla="*/ 5 w 1012"/>
                <a:gd name="T59" fmla="*/ 0 h 1193"/>
                <a:gd name="T60" fmla="*/ 6 w 1012"/>
                <a:gd name="T61" fmla="*/ 0 h 1193"/>
                <a:gd name="T62" fmla="*/ 7 w 1012"/>
                <a:gd name="T63" fmla="*/ 0 h 1193"/>
                <a:gd name="T64" fmla="*/ 8 w 1012"/>
                <a:gd name="T65" fmla="*/ 0 h 1193"/>
                <a:gd name="T66" fmla="*/ 8 w 1012"/>
                <a:gd name="T67" fmla="*/ 0 h 1193"/>
                <a:gd name="T68" fmla="*/ 8 w 1012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2"/>
                <a:gd name="T106" fmla="*/ 0 h 1193"/>
                <a:gd name="T107" fmla="*/ 1012 w 1012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2" h="1193">
                  <a:moveTo>
                    <a:pt x="1012" y="1085"/>
                  </a:moveTo>
                  <a:lnTo>
                    <a:pt x="918" y="1078"/>
                  </a:lnTo>
                  <a:lnTo>
                    <a:pt x="827" y="1065"/>
                  </a:lnTo>
                  <a:lnTo>
                    <a:pt x="738" y="1037"/>
                  </a:lnTo>
                  <a:lnTo>
                    <a:pt x="654" y="1000"/>
                  </a:lnTo>
                  <a:lnTo>
                    <a:pt x="574" y="954"/>
                  </a:lnTo>
                  <a:lnTo>
                    <a:pt x="498" y="899"/>
                  </a:lnTo>
                  <a:lnTo>
                    <a:pt x="426" y="838"/>
                  </a:lnTo>
                  <a:lnTo>
                    <a:pt x="362" y="767"/>
                  </a:lnTo>
                  <a:lnTo>
                    <a:pt x="302" y="692"/>
                  </a:lnTo>
                  <a:lnTo>
                    <a:pt x="249" y="607"/>
                  </a:lnTo>
                  <a:lnTo>
                    <a:pt x="203" y="518"/>
                  </a:lnTo>
                  <a:lnTo>
                    <a:pt x="164" y="423"/>
                  </a:lnTo>
                  <a:lnTo>
                    <a:pt x="132" y="322"/>
                  </a:lnTo>
                  <a:lnTo>
                    <a:pt x="109" y="220"/>
                  </a:lnTo>
                  <a:lnTo>
                    <a:pt x="97" y="112"/>
                  </a:lnTo>
                  <a:lnTo>
                    <a:pt x="92" y="0"/>
                  </a:lnTo>
                  <a:lnTo>
                    <a:pt x="0" y="0"/>
                  </a:lnTo>
                  <a:lnTo>
                    <a:pt x="5" y="122"/>
                  </a:lnTo>
                  <a:lnTo>
                    <a:pt x="20" y="239"/>
                  </a:lnTo>
                  <a:lnTo>
                    <a:pt x="46" y="355"/>
                  </a:lnTo>
                  <a:lnTo>
                    <a:pt x="79" y="465"/>
                  </a:lnTo>
                  <a:lnTo>
                    <a:pt x="122" y="569"/>
                  </a:lnTo>
                  <a:lnTo>
                    <a:pt x="173" y="668"/>
                  </a:lnTo>
                  <a:lnTo>
                    <a:pt x="231" y="758"/>
                  </a:lnTo>
                  <a:lnTo>
                    <a:pt x="296" y="844"/>
                  </a:lnTo>
                  <a:lnTo>
                    <a:pt x="368" y="920"/>
                  </a:lnTo>
                  <a:lnTo>
                    <a:pt x="447" y="989"/>
                  </a:lnTo>
                  <a:lnTo>
                    <a:pt x="530" y="1049"/>
                  </a:lnTo>
                  <a:lnTo>
                    <a:pt x="619" y="1100"/>
                  </a:lnTo>
                  <a:lnTo>
                    <a:pt x="711" y="1139"/>
                  </a:lnTo>
                  <a:lnTo>
                    <a:pt x="811" y="1169"/>
                  </a:lnTo>
                  <a:lnTo>
                    <a:pt x="910" y="1187"/>
                  </a:lnTo>
                  <a:lnTo>
                    <a:pt x="1012" y="1193"/>
                  </a:lnTo>
                  <a:lnTo>
                    <a:pt x="1012" y="1085"/>
                  </a:ln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6" name="Freeform 118">
              <a:extLst>
                <a:ext uri="{FF2B5EF4-FFF2-40B4-BE49-F238E27FC236}">
                  <a16:creationId xmlns:a16="http://schemas.microsoft.com/office/drawing/2014/main" id="{7228A667-4C20-4021-97ED-22822AEE4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" y="3639"/>
              <a:ext cx="636" cy="374"/>
            </a:xfrm>
            <a:custGeom>
              <a:avLst/>
              <a:gdLst>
                <a:gd name="T0" fmla="*/ 10 w 1271"/>
                <a:gd name="T1" fmla="*/ 0 h 1495"/>
                <a:gd name="T2" fmla="*/ 10 w 1271"/>
                <a:gd name="T3" fmla="*/ 0 h 1495"/>
                <a:gd name="T4" fmla="*/ 9 w 1271"/>
                <a:gd name="T5" fmla="*/ 0 h 1495"/>
                <a:gd name="T6" fmla="*/ 8 w 1271"/>
                <a:gd name="T7" fmla="*/ 0 h 1495"/>
                <a:gd name="T8" fmla="*/ 7 w 1271"/>
                <a:gd name="T9" fmla="*/ 0 h 1495"/>
                <a:gd name="T10" fmla="*/ 7 w 1271"/>
                <a:gd name="T11" fmla="*/ 0 h 1495"/>
                <a:gd name="T12" fmla="*/ 6 w 1271"/>
                <a:gd name="T13" fmla="*/ 0 h 1495"/>
                <a:gd name="T14" fmla="*/ 6 w 1271"/>
                <a:gd name="T15" fmla="*/ 0 h 1495"/>
                <a:gd name="T16" fmla="*/ 5 w 1271"/>
                <a:gd name="T17" fmla="*/ 0 h 1495"/>
                <a:gd name="T18" fmla="*/ 4 w 1271"/>
                <a:gd name="T19" fmla="*/ 0 h 1495"/>
                <a:gd name="T20" fmla="*/ 4 w 1271"/>
                <a:gd name="T21" fmla="*/ 0 h 1495"/>
                <a:gd name="T22" fmla="*/ 4 w 1271"/>
                <a:gd name="T23" fmla="*/ 0 h 1495"/>
                <a:gd name="T24" fmla="*/ 3 w 1271"/>
                <a:gd name="T25" fmla="*/ 0 h 1495"/>
                <a:gd name="T26" fmla="*/ 3 w 1271"/>
                <a:gd name="T27" fmla="*/ 0 h 1495"/>
                <a:gd name="T28" fmla="*/ 3 w 1271"/>
                <a:gd name="T29" fmla="*/ 0 h 1495"/>
                <a:gd name="T30" fmla="*/ 3 w 1271"/>
                <a:gd name="T31" fmla="*/ 0 h 1495"/>
                <a:gd name="T32" fmla="*/ 3 w 1271"/>
                <a:gd name="T33" fmla="*/ 0 h 1495"/>
                <a:gd name="T34" fmla="*/ 0 w 1271"/>
                <a:gd name="T35" fmla="*/ 0 h 1495"/>
                <a:gd name="T36" fmla="*/ 1 w 1271"/>
                <a:gd name="T37" fmla="*/ 0 h 1495"/>
                <a:gd name="T38" fmla="*/ 1 w 1271"/>
                <a:gd name="T39" fmla="*/ 0 h 1495"/>
                <a:gd name="T40" fmla="*/ 1 w 1271"/>
                <a:gd name="T41" fmla="*/ 0 h 1495"/>
                <a:gd name="T42" fmla="*/ 1 w 1271"/>
                <a:gd name="T43" fmla="*/ 0 h 1495"/>
                <a:gd name="T44" fmla="*/ 2 w 1271"/>
                <a:gd name="T45" fmla="*/ 0 h 1495"/>
                <a:gd name="T46" fmla="*/ 2 w 1271"/>
                <a:gd name="T47" fmla="*/ 0 h 1495"/>
                <a:gd name="T48" fmla="*/ 3 w 1271"/>
                <a:gd name="T49" fmla="*/ 0 h 1495"/>
                <a:gd name="T50" fmla="*/ 3 w 1271"/>
                <a:gd name="T51" fmla="*/ 0 h 1495"/>
                <a:gd name="T52" fmla="*/ 4 w 1271"/>
                <a:gd name="T53" fmla="*/ 0 h 1495"/>
                <a:gd name="T54" fmla="*/ 5 w 1271"/>
                <a:gd name="T55" fmla="*/ 0 h 1495"/>
                <a:gd name="T56" fmla="*/ 6 w 1271"/>
                <a:gd name="T57" fmla="*/ 0 h 1495"/>
                <a:gd name="T58" fmla="*/ 7 w 1271"/>
                <a:gd name="T59" fmla="*/ 0 h 1495"/>
                <a:gd name="T60" fmla="*/ 7 w 1271"/>
                <a:gd name="T61" fmla="*/ 0 h 1495"/>
                <a:gd name="T62" fmla="*/ 8 w 1271"/>
                <a:gd name="T63" fmla="*/ 0 h 1495"/>
                <a:gd name="T64" fmla="*/ 9 w 1271"/>
                <a:gd name="T65" fmla="*/ 0 h 1495"/>
                <a:gd name="T66" fmla="*/ 10 w 1271"/>
                <a:gd name="T67" fmla="*/ 0 h 1495"/>
                <a:gd name="T68" fmla="*/ 10 w 1271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1"/>
                <a:gd name="T106" fmla="*/ 0 h 1495"/>
                <a:gd name="T107" fmla="*/ 1271 w 1271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1" h="1495">
                  <a:moveTo>
                    <a:pt x="1271" y="1163"/>
                  </a:moveTo>
                  <a:lnTo>
                    <a:pt x="1168" y="1159"/>
                  </a:lnTo>
                  <a:lnTo>
                    <a:pt x="1071" y="1141"/>
                  </a:lnTo>
                  <a:lnTo>
                    <a:pt x="975" y="1112"/>
                  </a:lnTo>
                  <a:lnTo>
                    <a:pt x="888" y="1073"/>
                  </a:lnTo>
                  <a:lnTo>
                    <a:pt x="800" y="1023"/>
                  </a:lnTo>
                  <a:lnTo>
                    <a:pt x="716" y="965"/>
                  </a:lnTo>
                  <a:lnTo>
                    <a:pt x="642" y="898"/>
                  </a:lnTo>
                  <a:lnTo>
                    <a:pt x="571" y="822"/>
                  </a:lnTo>
                  <a:lnTo>
                    <a:pt x="508" y="742"/>
                  </a:lnTo>
                  <a:lnTo>
                    <a:pt x="451" y="650"/>
                  </a:lnTo>
                  <a:lnTo>
                    <a:pt x="401" y="554"/>
                  </a:lnTo>
                  <a:lnTo>
                    <a:pt x="359" y="453"/>
                  </a:lnTo>
                  <a:lnTo>
                    <a:pt x="326" y="346"/>
                  </a:lnTo>
                  <a:lnTo>
                    <a:pt x="302" y="236"/>
                  </a:lnTo>
                  <a:lnTo>
                    <a:pt x="287" y="119"/>
                  </a:lnTo>
                  <a:lnTo>
                    <a:pt x="283" y="0"/>
                  </a:lnTo>
                  <a:lnTo>
                    <a:pt x="0" y="0"/>
                  </a:lnTo>
                  <a:lnTo>
                    <a:pt x="6" y="152"/>
                  </a:lnTo>
                  <a:lnTo>
                    <a:pt x="27" y="301"/>
                  </a:lnTo>
                  <a:lnTo>
                    <a:pt x="57" y="442"/>
                  </a:lnTo>
                  <a:lnTo>
                    <a:pt x="101" y="582"/>
                  </a:lnTo>
                  <a:lnTo>
                    <a:pt x="153" y="710"/>
                  </a:lnTo>
                  <a:lnTo>
                    <a:pt x="218" y="835"/>
                  </a:lnTo>
                  <a:lnTo>
                    <a:pt x="291" y="948"/>
                  </a:lnTo>
                  <a:lnTo>
                    <a:pt x="372" y="1056"/>
                  </a:lnTo>
                  <a:lnTo>
                    <a:pt x="462" y="1154"/>
                  </a:lnTo>
                  <a:lnTo>
                    <a:pt x="562" y="1240"/>
                  </a:lnTo>
                  <a:lnTo>
                    <a:pt x="666" y="1314"/>
                  </a:lnTo>
                  <a:lnTo>
                    <a:pt x="776" y="1377"/>
                  </a:lnTo>
                  <a:lnTo>
                    <a:pt x="894" y="1429"/>
                  </a:lnTo>
                  <a:lnTo>
                    <a:pt x="1016" y="1464"/>
                  </a:lnTo>
                  <a:lnTo>
                    <a:pt x="1142" y="1488"/>
                  </a:lnTo>
                  <a:lnTo>
                    <a:pt x="1271" y="1495"/>
                  </a:lnTo>
                  <a:lnTo>
                    <a:pt x="1271" y="1163"/>
                  </a:ln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7" name="Freeform 119">
              <a:extLst>
                <a:ext uri="{FF2B5EF4-FFF2-40B4-BE49-F238E27FC236}">
                  <a16:creationId xmlns:a16="http://schemas.microsoft.com/office/drawing/2014/main" id="{044A6E15-A080-4EBB-BC45-E0BE9EE77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1 w 1337"/>
                <a:gd name="T3" fmla="*/ 0 h 1572"/>
                <a:gd name="T4" fmla="*/ 1 w 1337"/>
                <a:gd name="T5" fmla="*/ 0 h 1572"/>
                <a:gd name="T6" fmla="*/ 1 w 1337"/>
                <a:gd name="T7" fmla="*/ 0 h 1572"/>
                <a:gd name="T8" fmla="*/ 1 w 1337"/>
                <a:gd name="T9" fmla="*/ 0 h 1572"/>
                <a:gd name="T10" fmla="*/ 2 w 1337"/>
                <a:gd name="T11" fmla="*/ 0 h 1572"/>
                <a:gd name="T12" fmla="*/ 2 w 1337"/>
                <a:gd name="T13" fmla="*/ 0 h 1572"/>
                <a:gd name="T14" fmla="*/ 3 w 1337"/>
                <a:gd name="T15" fmla="*/ 0 h 1572"/>
                <a:gd name="T16" fmla="*/ 4 w 1337"/>
                <a:gd name="T17" fmla="*/ 0 h 1572"/>
                <a:gd name="T18" fmla="*/ 4 w 1337"/>
                <a:gd name="T19" fmla="*/ 0 h 1572"/>
                <a:gd name="T20" fmla="*/ 5 w 1337"/>
                <a:gd name="T21" fmla="*/ 0 h 1572"/>
                <a:gd name="T22" fmla="*/ 6 w 1337"/>
                <a:gd name="T23" fmla="*/ 0 h 1572"/>
                <a:gd name="T24" fmla="*/ 7 w 1337"/>
                <a:gd name="T25" fmla="*/ 0 h 1572"/>
                <a:gd name="T26" fmla="*/ 8 w 1337"/>
                <a:gd name="T27" fmla="*/ 0 h 1572"/>
                <a:gd name="T28" fmla="*/ 9 w 1337"/>
                <a:gd name="T29" fmla="*/ 0 h 1572"/>
                <a:gd name="T30" fmla="*/ 10 w 1337"/>
                <a:gd name="T31" fmla="*/ 0 h 1572"/>
                <a:gd name="T32" fmla="*/ 11 w 1337"/>
                <a:gd name="T33" fmla="*/ 0 h 1572"/>
                <a:gd name="T34" fmla="*/ 11 w 1337"/>
                <a:gd name="T35" fmla="*/ 0 h 1572"/>
                <a:gd name="T36" fmla="*/ 10 w 1337"/>
                <a:gd name="T37" fmla="*/ 0 h 1572"/>
                <a:gd name="T38" fmla="*/ 9 w 1337"/>
                <a:gd name="T39" fmla="*/ 0 h 1572"/>
                <a:gd name="T40" fmla="*/ 8 w 1337"/>
                <a:gd name="T41" fmla="*/ 0 h 1572"/>
                <a:gd name="T42" fmla="*/ 7 w 1337"/>
                <a:gd name="T43" fmla="*/ 0 h 1572"/>
                <a:gd name="T44" fmla="*/ 6 w 1337"/>
                <a:gd name="T45" fmla="*/ 0 h 1572"/>
                <a:gd name="T46" fmla="*/ 6 w 1337"/>
                <a:gd name="T47" fmla="*/ 0 h 1572"/>
                <a:gd name="T48" fmla="*/ 5 w 1337"/>
                <a:gd name="T49" fmla="*/ 0 h 1572"/>
                <a:gd name="T50" fmla="*/ 4 w 1337"/>
                <a:gd name="T51" fmla="*/ 0 h 1572"/>
                <a:gd name="T52" fmla="*/ 3 w 1337"/>
                <a:gd name="T53" fmla="*/ 0 h 1572"/>
                <a:gd name="T54" fmla="*/ 3 w 1337"/>
                <a:gd name="T55" fmla="*/ 0 h 1572"/>
                <a:gd name="T56" fmla="*/ 2 w 1337"/>
                <a:gd name="T57" fmla="*/ 0 h 1572"/>
                <a:gd name="T58" fmla="*/ 2 w 1337"/>
                <a:gd name="T59" fmla="*/ 0 h 1572"/>
                <a:gd name="T60" fmla="*/ 2 w 1337"/>
                <a:gd name="T61" fmla="*/ 0 h 1572"/>
                <a:gd name="T62" fmla="*/ 1 w 1337"/>
                <a:gd name="T63" fmla="*/ 0 h 1572"/>
                <a:gd name="T64" fmla="*/ 1 w 1337"/>
                <a:gd name="T65" fmla="*/ 0 h 1572"/>
                <a:gd name="T66" fmla="*/ 1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0"/>
                  </a:moveTo>
                  <a:lnTo>
                    <a:pt x="6" y="160"/>
                  </a:lnTo>
                  <a:lnTo>
                    <a:pt x="26" y="316"/>
                  </a:lnTo>
                  <a:lnTo>
                    <a:pt x="61" y="468"/>
                  </a:lnTo>
                  <a:lnTo>
                    <a:pt x="106" y="612"/>
                  </a:lnTo>
                  <a:lnTo>
                    <a:pt x="161" y="749"/>
                  </a:lnTo>
                  <a:lnTo>
                    <a:pt x="228" y="879"/>
                  </a:lnTo>
                  <a:lnTo>
                    <a:pt x="305" y="999"/>
                  </a:lnTo>
                  <a:lnTo>
                    <a:pt x="391" y="1112"/>
                  </a:lnTo>
                  <a:lnTo>
                    <a:pt x="487" y="1213"/>
                  </a:lnTo>
                  <a:lnTo>
                    <a:pt x="589" y="1304"/>
                  </a:lnTo>
                  <a:lnTo>
                    <a:pt x="700" y="1382"/>
                  </a:lnTo>
                  <a:lnTo>
                    <a:pt x="816" y="1447"/>
                  </a:lnTo>
                  <a:lnTo>
                    <a:pt x="939" y="1500"/>
                  </a:lnTo>
                  <a:lnTo>
                    <a:pt x="1068" y="1541"/>
                  </a:lnTo>
                  <a:lnTo>
                    <a:pt x="1201" y="1565"/>
                  </a:lnTo>
                  <a:lnTo>
                    <a:pt x="1337" y="1572"/>
                  </a:lnTo>
                  <a:lnTo>
                    <a:pt x="1337" y="1464"/>
                  </a:lnTo>
                  <a:lnTo>
                    <a:pt x="1209" y="1455"/>
                  </a:lnTo>
                  <a:lnTo>
                    <a:pt x="1084" y="1435"/>
                  </a:lnTo>
                  <a:lnTo>
                    <a:pt x="965" y="1398"/>
                  </a:lnTo>
                  <a:lnTo>
                    <a:pt x="852" y="1348"/>
                  </a:lnTo>
                  <a:lnTo>
                    <a:pt x="742" y="1286"/>
                  </a:lnTo>
                  <a:lnTo>
                    <a:pt x="641" y="1214"/>
                  </a:lnTo>
                  <a:lnTo>
                    <a:pt x="544" y="1130"/>
                  </a:lnTo>
                  <a:lnTo>
                    <a:pt x="456" y="1035"/>
                  </a:lnTo>
                  <a:lnTo>
                    <a:pt x="376" y="931"/>
                  </a:lnTo>
                  <a:lnTo>
                    <a:pt x="304" y="817"/>
                  </a:lnTo>
                  <a:lnTo>
                    <a:pt x="243" y="698"/>
                  </a:lnTo>
                  <a:lnTo>
                    <a:pt x="189" y="570"/>
                  </a:lnTo>
                  <a:lnTo>
                    <a:pt x="148" y="436"/>
                  </a:lnTo>
                  <a:lnTo>
                    <a:pt x="116" y="297"/>
                  </a:lnTo>
                  <a:lnTo>
                    <a:pt x="98" y="149"/>
                  </a:lnTo>
                  <a:lnTo>
                    <a:pt x="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8" name="Freeform 120">
              <a:extLst>
                <a:ext uri="{FF2B5EF4-FFF2-40B4-BE49-F238E27FC236}">
                  <a16:creationId xmlns:a16="http://schemas.microsoft.com/office/drawing/2014/main" id="{6456EF99-4BEE-4CBA-AE9B-125CE81CC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" y="3423"/>
              <a:ext cx="889" cy="527"/>
            </a:xfrm>
            <a:custGeom>
              <a:avLst/>
              <a:gdLst>
                <a:gd name="T0" fmla="*/ 80 w 1272"/>
                <a:gd name="T1" fmla="*/ 0 h 1495"/>
                <a:gd name="T2" fmla="*/ 80 w 1272"/>
                <a:gd name="T3" fmla="*/ 0 h 1495"/>
                <a:gd name="T4" fmla="*/ 79 w 1272"/>
                <a:gd name="T5" fmla="*/ 0 h 1495"/>
                <a:gd name="T6" fmla="*/ 77 w 1272"/>
                <a:gd name="T7" fmla="*/ 0 h 1495"/>
                <a:gd name="T8" fmla="*/ 74 w 1272"/>
                <a:gd name="T9" fmla="*/ 0 h 1495"/>
                <a:gd name="T10" fmla="*/ 71 w 1272"/>
                <a:gd name="T11" fmla="*/ 0 h 1495"/>
                <a:gd name="T12" fmla="*/ 67 w 1272"/>
                <a:gd name="T13" fmla="*/ 0 h 1495"/>
                <a:gd name="T14" fmla="*/ 62 w 1272"/>
                <a:gd name="T15" fmla="*/ 0 h 1495"/>
                <a:gd name="T16" fmla="*/ 57 w 1272"/>
                <a:gd name="T17" fmla="*/ 1 h 1495"/>
                <a:gd name="T18" fmla="*/ 52 w 1272"/>
                <a:gd name="T19" fmla="*/ 1 h 1495"/>
                <a:gd name="T20" fmla="*/ 45 w 1272"/>
                <a:gd name="T21" fmla="*/ 1 h 1495"/>
                <a:gd name="T22" fmla="*/ 38 w 1272"/>
                <a:gd name="T23" fmla="*/ 1 h 1495"/>
                <a:gd name="T24" fmla="*/ 31 w 1272"/>
                <a:gd name="T25" fmla="*/ 1 h 1495"/>
                <a:gd name="T26" fmla="*/ 24 w 1272"/>
                <a:gd name="T27" fmla="*/ 1 h 1495"/>
                <a:gd name="T28" fmla="*/ 17 w 1272"/>
                <a:gd name="T29" fmla="*/ 1 h 1495"/>
                <a:gd name="T30" fmla="*/ 8 w 1272"/>
                <a:gd name="T31" fmla="*/ 1 h 1495"/>
                <a:gd name="T32" fmla="*/ 0 w 1272"/>
                <a:gd name="T33" fmla="*/ 1 h 1495"/>
                <a:gd name="T34" fmla="*/ 0 w 1272"/>
                <a:gd name="T35" fmla="*/ 1 h 1495"/>
                <a:gd name="T36" fmla="*/ 10 w 1272"/>
                <a:gd name="T37" fmla="*/ 1 h 1495"/>
                <a:gd name="T38" fmla="*/ 21 w 1272"/>
                <a:gd name="T39" fmla="*/ 1 h 1495"/>
                <a:gd name="T40" fmla="*/ 31 w 1272"/>
                <a:gd name="T41" fmla="*/ 1 h 1495"/>
                <a:gd name="T42" fmla="*/ 40 w 1272"/>
                <a:gd name="T43" fmla="*/ 1 h 1495"/>
                <a:gd name="T44" fmla="*/ 50 w 1272"/>
                <a:gd name="T45" fmla="*/ 1 h 1495"/>
                <a:gd name="T46" fmla="*/ 58 w 1272"/>
                <a:gd name="T47" fmla="*/ 1 h 1495"/>
                <a:gd name="T48" fmla="*/ 66 w 1272"/>
                <a:gd name="T49" fmla="*/ 1 h 1495"/>
                <a:gd name="T50" fmla="*/ 73 w 1272"/>
                <a:gd name="T51" fmla="*/ 1 h 1495"/>
                <a:gd name="T52" fmla="*/ 80 w 1272"/>
                <a:gd name="T53" fmla="*/ 1 h 1495"/>
                <a:gd name="T54" fmla="*/ 86 w 1272"/>
                <a:gd name="T55" fmla="*/ 1 h 1495"/>
                <a:gd name="T56" fmla="*/ 92 w 1272"/>
                <a:gd name="T57" fmla="*/ 0 h 1495"/>
                <a:gd name="T58" fmla="*/ 96 w 1272"/>
                <a:gd name="T59" fmla="*/ 0 h 1495"/>
                <a:gd name="T60" fmla="*/ 99 w 1272"/>
                <a:gd name="T61" fmla="*/ 0 h 1495"/>
                <a:gd name="T62" fmla="*/ 101 w 1272"/>
                <a:gd name="T63" fmla="*/ 0 h 1495"/>
                <a:gd name="T64" fmla="*/ 103 w 1272"/>
                <a:gd name="T65" fmla="*/ 0 h 1495"/>
                <a:gd name="T66" fmla="*/ 103 w 1272"/>
                <a:gd name="T67" fmla="*/ 0 h 1495"/>
                <a:gd name="T68" fmla="*/ 8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89" name="Freeform 121">
              <a:extLst>
                <a:ext uri="{FF2B5EF4-FFF2-40B4-BE49-F238E27FC236}">
                  <a16:creationId xmlns:a16="http://schemas.microsoft.com/office/drawing/2014/main" id="{E19DD749-701B-474D-A6F4-29EB1D4E5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" y="3423"/>
              <a:ext cx="937" cy="554"/>
            </a:xfrm>
            <a:custGeom>
              <a:avLst/>
              <a:gdLst>
                <a:gd name="T0" fmla="*/ 0 w 1338"/>
                <a:gd name="T1" fmla="*/ 1 h 1572"/>
                <a:gd name="T2" fmla="*/ 11 w 1338"/>
                <a:gd name="T3" fmla="*/ 1 h 1572"/>
                <a:gd name="T4" fmla="*/ 22 w 1338"/>
                <a:gd name="T5" fmla="*/ 1 h 1572"/>
                <a:gd name="T6" fmla="*/ 33 w 1338"/>
                <a:gd name="T7" fmla="*/ 1 h 1572"/>
                <a:gd name="T8" fmla="*/ 43 w 1338"/>
                <a:gd name="T9" fmla="*/ 1 h 1572"/>
                <a:gd name="T10" fmla="*/ 53 w 1338"/>
                <a:gd name="T11" fmla="*/ 1 h 1572"/>
                <a:gd name="T12" fmla="*/ 62 w 1338"/>
                <a:gd name="T13" fmla="*/ 1 h 1572"/>
                <a:gd name="T14" fmla="*/ 70 w 1338"/>
                <a:gd name="T15" fmla="*/ 1 h 1572"/>
                <a:gd name="T16" fmla="*/ 78 w 1338"/>
                <a:gd name="T17" fmla="*/ 1 h 1572"/>
                <a:gd name="T18" fmla="*/ 85 w 1338"/>
                <a:gd name="T19" fmla="*/ 1 h 1572"/>
                <a:gd name="T20" fmla="*/ 92 w 1338"/>
                <a:gd name="T21" fmla="*/ 1 h 1572"/>
                <a:gd name="T22" fmla="*/ 97 w 1338"/>
                <a:gd name="T23" fmla="*/ 0 h 1572"/>
                <a:gd name="T24" fmla="*/ 102 w 1338"/>
                <a:gd name="T25" fmla="*/ 0 h 1572"/>
                <a:gd name="T26" fmla="*/ 106 w 1338"/>
                <a:gd name="T27" fmla="*/ 0 h 1572"/>
                <a:gd name="T28" fmla="*/ 109 w 1338"/>
                <a:gd name="T29" fmla="*/ 0 h 1572"/>
                <a:gd name="T30" fmla="*/ 110 w 1338"/>
                <a:gd name="T31" fmla="*/ 0 h 1572"/>
                <a:gd name="T32" fmla="*/ 111 w 1338"/>
                <a:gd name="T33" fmla="*/ 0 h 1572"/>
                <a:gd name="T34" fmla="*/ 103 w 1338"/>
                <a:gd name="T35" fmla="*/ 0 h 1572"/>
                <a:gd name="T36" fmla="*/ 102 w 1338"/>
                <a:gd name="T37" fmla="*/ 0 h 1572"/>
                <a:gd name="T38" fmla="*/ 101 w 1338"/>
                <a:gd name="T39" fmla="*/ 0 h 1572"/>
                <a:gd name="T40" fmla="*/ 98 w 1338"/>
                <a:gd name="T41" fmla="*/ 0 h 1572"/>
                <a:gd name="T42" fmla="*/ 95 w 1338"/>
                <a:gd name="T43" fmla="*/ 0 h 1572"/>
                <a:gd name="T44" fmla="*/ 90 w 1338"/>
                <a:gd name="T45" fmla="*/ 0 h 1572"/>
                <a:gd name="T46" fmla="*/ 85 w 1338"/>
                <a:gd name="T47" fmla="*/ 1 h 1572"/>
                <a:gd name="T48" fmla="*/ 79 w 1338"/>
                <a:gd name="T49" fmla="*/ 1 h 1572"/>
                <a:gd name="T50" fmla="*/ 73 w 1338"/>
                <a:gd name="T51" fmla="*/ 1 h 1572"/>
                <a:gd name="T52" fmla="*/ 65 w 1338"/>
                <a:gd name="T53" fmla="*/ 1 h 1572"/>
                <a:gd name="T54" fmla="*/ 58 w 1338"/>
                <a:gd name="T55" fmla="*/ 1 h 1572"/>
                <a:gd name="T56" fmla="*/ 49 w 1338"/>
                <a:gd name="T57" fmla="*/ 1 h 1572"/>
                <a:gd name="T58" fmla="*/ 40 w 1338"/>
                <a:gd name="T59" fmla="*/ 1 h 1572"/>
                <a:gd name="T60" fmla="*/ 31 w 1338"/>
                <a:gd name="T61" fmla="*/ 1 h 1572"/>
                <a:gd name="T62" fmla="*/ 21 w 1338"/>
                <a:gd name="T63" fmla="*/ 1 h 1572"/>
                <a:gd name="T64" fmla="*/ 11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90" name="Freeform 122">
              <a:extLst>
                <a:ext uri="{FF2B5EF4-FFF2-40B4-BE49-F238E27FC236}">
                  <a16:creationId xmlns:a16="http://schemas.microsoft.com/office/drawing/2014/main" id="{345BD3F8-1055-4895-9459-F419CC0C8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" y="3423"/>
              <a:ext cx="823" cy="488"/>
            </a:xfrm>
            <a:custGeom>
              <a:avLst/>
              <a:gdLst>
                <a:gd name="T0" fmla="*/ 89 w 1176"/>
                <a:gd name="T1" fmla="*/ 0 h 1383"/>
                <a:gd name="T2" fmla="*/ 89 w 1176"/>
                <a:gd name="T3" fmla="*/ 0 h 1383"/>
                <a:gd name="T4" fmla="*/ 87 w 1176"/>
                <a:gd name="T5" fmla="*/ 0 h 1383"/>
                <a:gd name="T6" fmla="*/ 85 w 1176"/>
                <a:gd name="T7" fmla="*/ 0 h 1383"/>
                <a:gd name="T8" fmla="*/ 82 w 1176"/>
                <a:gd name="T9" fmla="*/ 0 h 1383"/>
                <a:gd name="T10" fmla="*/ 78 w 1176"/>
                <a:gd name="T11" fmla="*/ 0 h 1383"/>
                <a:gd name="T12" fmla="*/ 74 w 1176"/>
                <a:gd name="T13" fmla="*/ 0 h 1383"/>
                <a:gd name="T14" fmla="*/ 69 w 1176"/>
                <a:gd name="T15" fmla="*/ 1 h 1383"/>
                <a:gd name="T16" fmla="*/ 63 w 1176"/>
                <a:gd name="T17" fmla="*/ 1 h 1383"/>
                <a:gd name="T18" fmla="*/ 57 w 1176"/>
                <a:gd name="T19" fmla="*/ 1 h 1383"/>
                <a:gd name="T20" fmla="*/ 50 w 1176"/>
                <a:gd name="T21" fmla="*/ 1 h 1383"/>
                <a:gd name="T22" fmla="*/ 43 w 1176"/>
                <a:gd name="T23" fmla="*/ 1 h 1383"/>
                <a:gd name="T24" fmla="*/ 35 w 1176"/>
                <a:gd name="T25" fmla="*/ 1 h 1383"/>
                <a:gd name="T26" fmla="*/ 27 w 1176"/>
                <a:gd name="T27" fmla="*/ 1 h 1383"/>
                <a:gd name="T28" fmla="*/ 18 w 1176"/>
                <a:gd name="T29" fmla="*/ 1 h 1383"/>
                <a:gd name="T30" fmla="*/ 9 w 1176"/>
                <a:gd name="T31" fmla="*/ 1 h 1383"/>
                <a:gd name="T32" fmla="*/ 0 w 1176"/>
                <a:gd name="T33" fmla="*/ 1 h 1383"/>
                <a:gd name="T34" fmla="*/ 0 w 1176"/>
                <a:gd name="T35" fmla="*/ 1 h 1383"/>
                <a:gd name="T36" fmla="*/ 10 w 1176"/>
                <a:gd name="T37" fmla="*/ 1 h 1383"/>
                <a:gd name="T38" fmla="*/ 19 w 1176"/>
                <a:gd name="T39" fmla="*/ 1 h 1383"/>
                <a:gd name="T40" fmla="*/ 29 w 1176"/>
                <a:gd name="T41" fmla="*/ 1 h 1383"/>
                <a:gd name="T42" fmla="*/ 38 w 1176"/>
                <a:gd name="T43" fmla="*/ 1 h 1383"/>
                <a:gd name="T44" fmla="*/ 46 w 1176"/>
                <a:gd name="T45" fmla="*/ 1 h 1383"/>
                <a:gd name="T46" fmla="*/ 55 w 1176"/>
                <a:gd name="T47" fmla="*/ 1 h 1383"/>
                <a:gd name="T48" fmla="*/ 62 w 1176"/>
                <a:gd name="T49" fmla="*/ 1 h 1383"/>
                <a:gd name="T50" fmla="*/ 68 w 1176"/>
                <a:gd name="T51" fmla="*/ 1 h 1383"/>
                <a:gd name="T52" fmla="*/ 75 w 1176"/>
                <a:gd name="T53" fmla="*/ 1 h 1383"/>
                <a:gd name="T54" fmla="*/ 80 w 1176"/>
                <a:gd name="T55" fmla="*/ 0 h 1383"/>
                <a:gd name="T56" fmla="*/ 85 w 1176"/>
                <a:gd name="T57" fmla="*/ 0 h 1383"/>
                <a:gd name="T58" fmla="*/ 89 w 1176"/>
                <a:gd name="T59" fmla="*/ 0 h 1383"/>
                <a:gd name="T60" fmla="*/ 92 w 1176"/>
                <a:gd name="T61" fmla="*/ 0 h 1383"/>
                <a:gd name="T62" fmla="*/ 94 w 1176"/>
                <a:gd name="T63" fmla="*/ 0 h 1383"/>
                <a:gd name="T64" fmla="*/ 97 w 1176"/>
                <a:gd name="T65" fmla="*/ 0 h 1383"/>
                <a:gd name="T66" fmla="*/ 97 w 1176"/>
                <a:gd name="T67" fmla="*/ 0 h 1383"/>
                <a:gd name="T68" fmla="*/ 89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91" name="Freeform 123">
              <a:extLst>
                <a:ext uri="{FF2B5EF4-FFF2-40B4-BE49-F238E27FC236}">
                  <a16:creationId xmlns:a16="http://schemas.microsoft.com/office/drawing/2014/main" id="{08579086-CA7C-4E95-89CA-5C7111F55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" y="3416"/>
              <a:ext cx="708" cy="431"/>
            </a:xfrm>
            <a:custGeom>
              <a:avLst/>
              <a:gdLst>
                <a:gd name="T0" fmla="*/ 76 w 1011"/>
                <a:gd name="T1" fmla="*/ 0 h 1223"/>
                <a:gd name="T2" fmla="*/ 76 w 1011"/>
                <a:gd name="T3" fmla="*/ 0 h 1223"/>
                <a:gd name="T4" fmla="*/ 74 w 1011"/>
                <a:gd name="T5" fmla="*/ 0 h 1223"/>
                <a:gd name="T6" fmla="*/ 73 w 1011"/>
                <a:gd name="T7" fmla="*/ 0 h 1223"/>
                <a:gd name="T8" fmla="*/ 70 w 1011"/>
                <a:gd name="T9" fmla="*/ 0 h 1223"/>
                <a:gd name="T10" fmla="*/ 67 w 1011"/>
                <a:gd name="T11" fmla="*/ 0 h 1223"/>
                <a:gd name="T12" fmla="*/ 63 w 1011"/>
                <a:gd name="T13" fmla="*/ 0 h 1223"/>
                <a:gd name="T14" fmla="*/ 59 w 1011"/>
                <a:gd name="T15" fmla="*/ 0 h 1223"/>
                <a:gd name="T16" fmla="*/ 53 w 1011"/>
                <a:gd name="T17" fmla="*/ 0 h 1223"/>
                <a:gd name="T18" fmla="*/ 48 w 1011"/>
                <a:gd name="T19" fmla="*/ 1 h 1223"/>
                <a:gd name="T20" fmla="*/ 42 w 1011"/>
                <a:gd name="T21" fmla="*/ 1 h 1223"/>
                <a:gd name="T22" fmla="*/ 36 w 1011"/>
                <a:gd name="T23" fmla="*/ 1 h 1223"/>
                <a:gd name="T24" fmla="*/ 29 w 1011"/>
                <a:gd name="T25" fmla="*/ 1 h 1223"/>
                <a:gd name="T26" fmla="*/ 22 w 1011"/>
                <a:gd name="T27" fmla="*/ 1 h 1223"/>
                <a:gd name="T28" fmla="*/ 15 w 1011"/>
                <a:gd name="T29" fmla="*/ 1 h 1223"/>
                <a:gd name="T30" fmla="*/ 8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9 w 1011"/>
                <a:gd name="T37" fmla="*/ 1 h 1223"/>
                <a:gd name="T38" fmla="*/ 17 w 1011"/>
                <a:gd name="T39" fmla="*/ 1 h 1223"/>
                <a:gd name="T40" fmla="*/ 25 w 1011"/>
                <a:gd name="T41" fmla="*/ 1 h 1223"/>
                <a:gd name="T42" fmla="*/ 33 w 1011"/>
                <a:gd name="T43" fmla="*/ 1 h 1223"/>
                <a:gd name="T44" fmla="*/ 40 w 1011"/>
                <a:gd name="T45" fmla="*/ 1 h 1223"/>
                <a:gd name="T46" fmla="*/ 47 w 1011"/>
                <a:gd name="T47" fmla="*/ 1 h 1223"/>
                <a:gd name="T48" fmla="*/ 53 w 1011"/>
                <a:gd name="T49" fmla="*/ 1 h 1223"/>
                <a:gd name="T50" fmla="*/ 59 w 1011"/>
                <a:gd name="T51" fmla="*/ 1 h 1223"/>
                <a:gd name="T52" fmla="*/ 64 w 1011"/>
                <a:gd name="T53" fmla="*/ 0 h 1223"/>
                <a:gd name="T54" fmla="*/ 69 w 1011"/>
                <a:gd name="T55" fmla="*/ 0 h 1223"/>
                <a:gd name="T56" fmla="*/ 74 w 1011"/>
                <a:gd name="T57" fmla="*/ 0 h 1223"/>
                <a:gd name="T58" fmla="*/ 77 w 1011"/>
                <a:gd name="T59" fmla="*/ 0 h 1223"/>
                <a:gd name="T60" fmla="*/ 79 w 1011"/>
                <a:gd name="T61" fmla="*/ 0 h 1223"/>
                <a:gd name="T62" fmla="*/ 82 w 1011"/>
                <a:gd name="T63" fmla="*/ 0 h 1223"/>
                <a:gd name="T64" fmla="*/ 83 w 1011"/>
                <a:gd name="T65" fmla="*/ 0 h 1223"/>
                <a:gd name="T66" fmla="*/ 83 w 1011"/>
                <a:gd name="T67" fmla="*/ 0 h 1223"/>
                <a:gd name="T68" fmla="*/ 76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10292" name="Picture 124" descr="POINTSTA">
              <a:extLst>
                <a:ext uri="{FF2B5EF4-FFF2-40B4-BE49-F238E27FC236}">
                  <a16:creationId xmlns:a16="http://schemas.microsoft.com/office/drawing/2014/main" id="{7331AA9C-5D07-4C3D-AA79-C6DA16172A24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912"/>
              <a:ext cx="366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3" name="Picture 125" descr="POINTSTA">
              <a:extLst>
                <a:ext uri="{FF2B5EF4-FFF2-40B4-BE49-F238E27FC236}">
                  <a16:creationId xmlns:a16="http://schemas.microsoft.com/office/drawing/2014/main" id="{F1CA635B-A430-4F32-9BB5-25AE35903D9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8" y="3960"/>
              <a:ext cx="27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4" name="Picture 126" descr="POINTSTA">
              <a:extLst>
                <a:ext uri="{FF2B5EF4-FFF2-40B4-BE49-F238E27FC236}">
                  <a16:creationId xmlns:a16="http://schemas.microsoft.com/office/drawing/2014/main" id="{3935E57D-ABF0-41C2-8479-10DD1D70BCB1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" y="3654"/>
              <a:ext cx="366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5" name="Picture 127" descr="POINTSTA">
              <a:extLst>
                <a:ext uri="{FF2B5EF4-FFF2-40B4-BE49-F238E27FC236}">
                  <a16:creationId xmlns:a16="http://schemas.microsoft.com/office/drawing/2014/main" id="{B061EDA0-F49C-4A2B-96D4-FD497B23522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3984"/>
              <a:ext cx="21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96" name="Freeform 128">
              <a:extLst>
                <a:ext uri="{FF2B5EF4-FFF2-40B4-BE49-F238E27FC236}">
                  <a16:creationId xmlns:a16="http://schemas.microsoft.com/office/drawing/2014/main" id="{F85F1001-1EF5-438D-82AE-AFE2AB75E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" y="3565"/>
              <a:ext cx="937" cy="554"/>
            </a:xfrm>
            <a:custGeom>
              <a:avLst/>
              <a:gdLst>
                <a:gd name="T0" fmla="*/ 0 w 1337"/>
                <a:gd name="T1" fmla="*/ 1 h 1572"/>
                <a:gd name="T2" fmla="*/ 11 w 1337"/>
                <a:gd name="T3" fmla="*/ 1 h 1572"/>
                <a:gd name="T4" fmla="*/ 22 w 1337"/>
                <a:gd name="T5" fmla="*/ 1 h 1572"/>
                <a:gd name="T6" fmla="*/ 33 w 1337"/>
                <a:gd name="T7" fmla="*/ 1 h 1572"/>
                <a:gd name="T8" fmla="*/ 43 w 1337"/>
                <a:gd name="T9" fmla="*/ 1 h 1572"/>
                <a:gd name="T10" fmla="*/ 53 w 1337"/>
                <a:gd name="T11" fmla="*/ 1 h 1572"/>
                <a:gd name="T12" fmla="*/ 62 w 1337"/>
                <a:gd name="T13" fmla="*/ 1 h 1572"/>
                <a:gd name="T14" fmla="*/ 71 w 1337"/>
                <a:gd name="T15" fmla="*/ 1 h 1572"/>
                <a:gd name="T16" fmla="*/ 78 w 1337"/>
                <a:gd name="T17" fmla="*/ 1 h 1572"/>
                <a:gd name="T18" fmla="*/ 86 w 1337"/>
                <a:gd name="T19" fmla="*/ 1 h 1572"/>
                <a:gd name="T20" fmla="*/ 93 w 1337"/>
                <a:gd name="T21" fmla="*/ 1 h 1572"/>
                <a:gd name="T22" fmla="*/ 97 w 1337"/>
                <a:gd name="T23" fmla="*/ 0 h 1572"/>
                <a:gd name="T24" fmla="*/ 102 w 1337"/>
                <a:gd name="T25" fmla="*/ 0 h 1572"/>
                <a:gd name="T26" fmla="*/ 106 w 1337"/>
                <a:gd name="T27" fmla="*/ 0 h 1572"/>
                <a:gd name="T28" fmla="*/ 109 w 1337"/>
                <a:gd name="T29" fmla="*/ 0 h 1572"/>
                <a:gd name="T30" fmla="*/ 111 w 1337"/>
                <a:gd name="T31" fmla="*/ 0 h 1572"/>
                <a:gd name="T32" fmla="*/ 111 w 1337"/>
                <a:gd name="T33" fmla="*/ 0 h 1572"/>
                <a:gd name="T34" fmla="*/ 104 w 1337"/>
                <a:gd name="T35" fmla="*/ 0 h 1572"/>
                <a:gd name="T36" fmla="*/ 103 w 1337"/>
                <a:gd name="T37" fmla="*/ 0 h 1572"/>
                <a:gd name="T38" fmla="*/ 101 w 1337"/>
                <a:gd name="T39" fmla="*/ 0 h 1572"/>
                <a:gd name="T40" fmla="*/ 99 w 1337"/>
                <a:gd name="T41" fmla="*/ 0 h 1572"/>
                <a:gd name="T42" fmla="*/ 95 w 1337"/>
                <a:gd name="T43" fmla="*/ 0 h 1572"/>
                <a:gd name="T44" fmla="*/ 91 w 1337"/>
                <a:gd name="T45" fmla="*/ 0 h 1572"/>
                <a:gd name="T46" fmla="*/ 86 w 1337"/>
                <a:gd name="T47" fmla="*/ 1 h 1572"/>
                <a:gd name="T48" fmla="*/ 80 w 1337"/>
                <a:gd name="T49" fmla="*/ 1 h 1572"/>
                <a:gd name="T50" fmla="*/ 73 w 1337"/>
                <a:gd name="T51" fmla="*/ 1 h 1572"/>
                <a:gd name="T52" fmla="*/ 66 w 1337"/>
                <a:gd name="T53" fmla="*/ 1 h 1572"/>
                <a:gd name="T54" fmla="*/ 58 w 1337"/>
                <a:gd name="T55" fmla="*/ 1 h 1572"/>
                <a:gd name="T56" fmla="*/ 50 w 1337"/>
                <a:gd name="T57" fmla="*/ 1 h 1572"/>
                <a:gd name="T58" fmla="*/ 40 w 1337"/>
                <a:gd name="T59" fmla="*/ 1 h 1572"/>
                <a:gd name="T60" fmla="*/ 31 w 1337"/>
                <a:gd name="T61" fmla="*/ 1 h 1572"/>
                <a:gd name="T62" fmla="*/ 21 w 1337"/>
                <a:gd name="T63" fmla="*/ 1 h 1572"/>
                <a:gd name="T64" fmla="*/ 11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97" name="Freeform 129">
              <a:extLst>
                <a:ext uri="{FF2B5EF4-FFF2-40B4-BE49-F238E27FC236}">
                  <a16:creationId xmlns:a16="http://schemas.microsoft.com/office/drawing/2014/main" id="{5D6FD44C-0CE6-4E3F-880C-5D99018E8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" y="3565"/>
              <a:ext cx="824" cy="488"/>
            </a:xfrm>
            <a:custGeom>
              <a:avLst/>
              <a:gdLst>
                <a:gd name="T0" fmla="*/ 90 w 1176"/>
                <a:gd name="T1" fmla="*/ 0 h 1382"/>
                <a:gd name="T2" fmla="*/ 90 w 1176"/>
                <a:gd name="T3" fmla="*/ 0 h 1382"/>
                <a:gd name="T4" fmla="*/ 88 w 1176"/>
                <a:gd name="T5" fmla="*/ 0 h 1382"/>
                <a:gd name="T6" fmla="*/ 86 w 1176"/>
                <a:gd name="T7" fmla="*/ 0 h 1382"/>
                <a:gd name="T8" fmla="*/ 83 w 1176"/>
                <a:gd name="T9" fmla="*/ 0 h 1382"/>
                <a:gd name="T10" fmla="*/ 79 w 1176"/>
                <a:gd name="T11" fmla="*/ 0 h 1382"/>
                <a:gd name="T12" fmla="*/ 75 w 1176"/>
                <a:gd name="T13" fmla="*/ 0 h 1382"/>
                <a:gd name="T14" fmla="*/ 69 w 1176"/>
                <a:gd name="T15" fmla="*/ 1 h 1382"/>
                <a:gd name="T16" fmla="*/ 63 w 1176"/>
                <a:gd name="T17" fmla="*/ 1 h 1382"/>
                <a:gd name="T18" fmla="*/ 57 w 1176"/>
                <a:gd name="T19" fmla="*/ 1 h 1382"/>
                <a:gd name="T20" fmla="*/ 50 w 1176"/>
                <a:gd name="T21" fmla="*/ 1 h 1382"/>
                <a:gd name="T22" fmla="*/ 43 w 1176"/>
                <a:gd name="T23" fmla="*/ 1 h 1382"/>
                <a:gd name="T24" fmla="*/ 35 w 1176"/>
                <a:gd name="T25" fmla="*/ 1 h 1382"/>
                <a:gd name="T26" fmla="*/ 27 w 1176"/>
                <a:gd name="T27" fmla="*/ 1 h 1382"/>
                <a:gd name="T28" fmla="*/ 18 w 1176"/>
                <a:gd name="T29" fmla="*/ 1 h 1382"/>
                <a:gd name="T30" fmla="*/ 9 w 1176"/>
                <a:gd name="T31" fmla="*/ 1 h 1382"/>
                <a:gd name="T32" fmla="*/ 0 w 1176"/>
                <a:gd name="T33" fmla="*/ 1 h 1382"/>
                <a:gd name="T34" fmla="*/ 0 w 1176"/>
                <a:gd name="T35" fmla="*/ 1 h 1382"/>
                <a:gd name="T36" fmla="*/ 10 w 1176"/>
                <a:gd name="T37" fmla="*/ 1 h 1382"/>
                <a:gd name="T38" fmla="*/ 20 w 1176"/>
                <a:gd name="T39" fmla="*/ 1 h 1382"/>
                <a:gd name="T40" fmla="*/ 29 w 1176"/>
                <a:gd name="T41" fmla="*/ 1 h 1382"/>
                <a:gd name="T42" fmla="*/ 38 w 1176"/>
                <a:gd name="T43" fmla="*/ 1 h 1382"/>
                <a:gd name="T44" fmla="*/ 47 w 1176"/>
                <a:gd name="T45" fmla="*/ 1 h 1382"/>
                <a:gd name="T46" fmla="*/ 55 w 1176"/>
                <a:gd name="T47" fmla="*/ 1 h 1382"/>
                <a:gd name="T48" fmla="*/ 62 w 1176"/>
                <a:gd name="T49" fmla="*/ 1 h 1382"/>
                <a:gd name="T50" fmla="*/ 69 w 1176"/>
                <a:gd name="T51" fmla="*/ 1 h 1382"/>
                <a:gd name="T52" fmla="*/ 75 w 1176"/>
                <a:gd name="T53" fmla="*/ 1 h 1382"/>
                <a:gd name="T54" fmla="*/ 81 w 1176"/>
                <a:gd name="T55" fmla="*/ 0 h 1382"/>
                <a:gd name="T56" fmla="*/ 85 w 1176"/>
                <a:gd name="T57" fmla="*/ 0 h 1382"/>
                <a:gd name="T58" fmla="*/ 90 w 1176"/>
                <a:gd name="T59" fmla="*/ 0 h 1382"/>
                <a:gd name="T60" fmla="*/ 92 w 1176"/>
                <a:gd name="T61" fmla="*/ 0 h 1382"/>
                <a:gd name="T62" fmla="*/ 95 w 1176"/>
                <a:gd name="T63" fmla="*/ 0 h 1382"/>
                <a:gd name="T64" fmla="*/ 97 w 1176"/>
                <a:gd name="T65" fmla="*/ 0 h 1382"/>
                <a:gd name="T66" fmla="*/ 97 w 1176"/>
                <a:gd name="T67" fmla="*/ 0 h 1382"/>
                <a:gd name="T68" fmla="*/ 90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98" name="Freeform 130">
              <a:extLst>
                <a:ext uri="{FF2B5EF4-FFF2-40B4-BE49-F238E27FC236}">
                  <a16:creationId xmlns:a16="http://schemas.microsoft.com/office/drawing/2014/main" id="{18854FB7-6589-491F-906A-EDA1864D6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" y="3565"/>
              <a:ext cx="710" cy="420"/>
            </a:xfrm>
            <a:custGeom>
              <a:avLst/>
              <a:gdLst>
                <a:gd name="T0" fmla="*/ 76 w 1014"/>
                <a:gd name="T1" fmla="*/ 0 h 1193"/>
                <a:gd name="T2" fmla="*/ 76 w 1014"/>
                <a:gd name="T3" fmla="*/ 0 h 1193"/>
                <a:gd name="T4" fmla="*/ 74 w 1014"/>
                <a:gd name="T5" fmla="*/ 0 h 1193"/>
                <a:gd name="T6" fmla="*/ 73 w 1014"/>
                <a:gd name="T7" fmla="*/ 0 h 1193"/>
                <a:gd name="T8" fmla="*/ 70 w 1014"/>
                <a:gd name="T9" fmla="*/ 0 h 1193"/>
                <a:gd name="T10" fmla="*/ 67 w 1014"/>
                <a:gd name="T11" fmla="*/ 0 h 1193"/>
                <a:gd name="T12" fmla="*/ 63 w 1014"/>
                <a:gd name="T13" fmla="*/ 0 h 1193"/>
                <a:gd name="T14" fmla="*/ 59 w 1014"/>
                <a:gd name="T15" fmla="*/ 0 h 1193"/>
                <a:gd name="T16" fmla="*/ 53 w 1014"/>
                <a:gd name="T17" fmla="*/ 0 h 1193"/>
                <a:gd name="T18" fmla="*/ 48 w 1014"/>
                <a:gd name="T19" fmla="*/ 1 h 1193"/>
                <a:gd name="T20" fmla="*/ 43 w 1014"/>
                <a:gd name="T21" fmla="*/ 1 h 1193"/>
                <a:gd name="T22" fmla="*/ 36 w 1014"/>
                <a:gd name="T23" fmla="*/ 1 h 1193"/>
                <a:gd name="T24" fmla="*/ 29 w 1014"/>
                <a:gd name="T25" fmla="*/ 1 h 1193"/>
                <a:gd name="T26" fmla="*/ 23 w 1014"/>
                <a:gd name="T27" fmla="*/ 1 h 1193"/>
                <a:gd name="T28" fmla="*/ 15 w 1014"/>
                <a:gd name="T29" fmla="*/ 1 h 1193"/>
                <a:gd name="T30" fmla="*/ 8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9 w 1014"/>
                <a:gd name="T37" fmla="*/ 1 h 1193"/>
                <a:gd name="T38" fmla="*/ 17 w 1014"/>
                <a:gd name="T39" fmla="*/ 1 h 1193"/>
                <a:gd name="T40" fmla="*/ 25 w 1014"/>
                <a:gd name="T41" fmla="*/ 1 h 1193"/>
                <a:gd name="T42" fmla="*/ 33 w 1014"/>
                <a:gd name="T43" fmla="*/ 1 h 1193"/>
                <a:gd name="T44" fmla="*/ 40 w 1014"/>
                <a:gd name="T45" fmla="*/ 1 h 1193"/>
                <a:gd name="T46" fmla="*/ 47 w 1014"/>
                <a:gd name="T47" fmla="*/ 1 h 1193"/>
                <a:gd name="T48" fmla="*/ 53 w 1014"/>
                <a:gd name="T49" fmla="*/ 1 h 1193"/>
                <a:gd name="T50" fmla="*/ 59 w 1014"/>
                <a:gd name="T51" fmla="*/ 1 h 1193"/>
                <a:gd name="T52" fmla="*/ 64 w 1014"/>
                <a:gd name="T53" fmla="*/ 0 h 1193"/>
                <a:gd name="T54" fmla="*/ 69 w 1014"/>
                <a:gd name="T55" fmla="*/ 0 h 1193"/>
                <a:gd name="T56" fmla="*/ 74 w 1014"/>
                <a:gd name="T57" fmla="*/ 0 h 1193"/>
                <a:gd name="T58" fmla="*/ 77 w 1014"/>
                <a:gd name="T59" fmla="*/ 0 h 1193"/>
                <a:gd name="T60" fmla="*/ 80 w 1014"/>
                <a:gd name="T61" fmla="*/ 0 h 1193"/>
                <a:gd name="T62" fmla="*/ 82 w 1014"/>
                <a:gd name="T63" fmla="*/ 0 h 1193"/>
                <a:gd name="T64" fmla="*/ 83 w 1014"/>
                <a:gd name="T65" fmla="*/ 0 h 1193"/>
                <a:gd name="T66" fmla="*/ 84 w 1014"/>
                <a:gd name="T67" fmla="*/ 0 h 1193"/>
                <a:gd name="T68" fmla="*/ 76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10299" name="Picture 131" descr="POINTSTA">
              <a:extLst>
                <a:ext uri="{FF2B5EF4-FFF2-40B4-BE49-F238E27FC236}">
                  <a16:creationId xmlns:a16="http://schemas.microsoft.com/office/drawing/2014/main" id="{30D668D3-7490-4B1E-8C74-4F79E9FF5584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" y="3504"/>
              <a:ext cx="768" cy="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0" name="Picture 132" descr="POINTSTA">
              <a:extLst>
                <a:ext uri="{FF2B5EF4-FFF2-40B4-BE49-F238E27FC236}">
                  <a16:creationId xmlns:a16="http://schemas.microsoft.com/office/drawing/2014/main" id="{34962482-20DC-40C0-BE10-ED6682618DAB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870"/>
              <a:ext cx="488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4" name="Group 133">
            <a:extLst>
              <a:ext uri="{FF2B5EF4-FFF2-40B4-BE49-F238E27FC236}">
                <a16:creationId xmlns:a16="http://schemas.microsoft.com/office/drawing/2014/main" id="{8A3AED3D-2CC3-406C-8105-9BFCD9EDBDDE}"/>
              </a:ext>
            </a:extLst>
          </p:cNvPr>
          <p:cNvGrpSpPr>
            <a:grpSpLocks/>
          </p:cNvGrpSpPr>
          <p:nvPr/>
        </p:nvGrpSpPr>
        <p:grpSpPr bwMode="auto">
          <a:xfrm rot="21477275">
            <a:off x="1600200" y="5260975"/>
            <a:ext cx="546100" cy="1104900"/>
            <a:chOff x="288" y="2256"/>
            <a:chExt cx="624" cy="1419"/>
          </a:xfrm>
        </p:grpSpPr>
        <p:pic>
          <p:nvPicPr>
            <p:cNvPr id="10277" name="Picture 134" descr="POINTSTA">
              <a:extLst>
                <a:ext uri="{FF2B5EF4-FFF2-40B4-BE49-F238E27FC236}">
                  <a16:creationId xmlns:a16="http://schemas.microsoft.com/office/drawing/2014/main" id="{83DFEA66-E92A-4B7C-9714-9617B3EB5379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387"/>
              <a:ext cx="192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8" name="Picture 135" descr="POINTSTA">
              <a:extLst>
                <a:ext uri="{FF2B5EF4-FFF2-40B4-BE49-F238E27FC236}">
                  <a16:creationId xmlns:a16="http://schemas.microsoft.com/office/drawing/2014/main" id="{CDD00AB7-72BB-4266-A54B-42C4B4406AC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" y="3342"/>
              <a:ext cx="32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9" name="Picture 136" descr="POINTSTA">
              <a:extLst>
                <a:ext uri="{FF2B5EF4-FFF2-40B4-BE49-F238E27FC236}">
                  <a16:creationId xmlns:a16="http://schemas.microsoft.com/office/drawing/2014/main" id="{A1F0E9C3-1539-4CE1-A3EF-244493A1356E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196"/>
              <a:ext cx="432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0" name="Picture 137" descr="POINTSTA">
              <a:extLst>
                <a:ext uri="{FF2B5EF4-FFF2-40B4-BE49-F238E27FC236}">
                  <a16:creationId xmlns:a16="http://schemas.microsoft.com/office/drawing/2014/main" id="{3296B909-3A47-4075-94AB-117A47B6C19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936"/>
              <a:ext cx="432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1" name="Picture 138" descr="POINTSTA">
              <a:extLst>
                <a:ext uri="{FF2B5EF4-FFF2-40B4-BE49-F238E27FC236}">
                  <a16:creationId xmlns:a16="http://schemas.microsoft.com/office/drawing/2014/main" id="{89F481EA-681C-4926-968C-D2B7CF9A26A2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668"/>
              <a:ext cx="240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2" name="Picture 139" descr="POINTSTA">
              <a:extLst>
                <a:ext uri="{FF2B5EF4-FFF2-40B4-BE49-F238E27FC236}">
                  <a16:creationId xmlns:a16="http://schemas.microsoft.com/office/drawing/2014/main" id="{F5E2029E-F3E0-43A5-BBE2-9A3E0C61C63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256"/>
              <a:ext cx="192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5" name="Group 140">
            <a:extLst>
              <a:ext uri="{FF2B5EF4-FFF2-40B4-BE49-F238E27FC236}">
                <a16:creationId xmlns:a16="http://schemas.microsoft.com/office/drawing/2014/main" id="{E08965B5-F2EB-4EC3-9CEB-B17B60495D5C}"/>
              </a:ext>
            </a:extLst>
          </p:cNvPr>
          <p:cNvGrpSpPr>
            <a:grpSpLocks/>
          </p:cNvGrpSpPr>
          <p:nvPr/>
        </p:nvGrpSpPr>
        <p:grpSpPr bwMode="auto">
          <a:xfrm>
            <a:off x="8763000" y="5410200"/>
            <a:ext cx="1905000" cy="1447800"/>
            <a:chOff x="4368" y="2880"/>
            <a:chExt cx="1200" cy="1289"/>
          </a:xfrm>
        </p:grpSpPr>
        <p:sp>
          <p:nvSpPr>
            <p:cNvPr id="10260" name="Freeform 141">
              <a:extLst>
                <a:ext uri="{FF2B5EF4-FFF2-40B4-BE49-F238E27FC236}">
                  <a16:creationId xmlns:a16="http://schemas.microsoft.com/office/drawing/2014/main" id="{53024CD3-3677-4B68-BDFF-1DC1E8071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2 w 1337"/>
                <a:gd name="T3" fmla="*/ 0 h 1572"/>
                <a:gd name="T4" fmla="*/ 3 w 1337"/>
                <a:gd name="T5" fmla="*/ 0 h 1572"/>
                <a:gd name="T6" fmla="*/ 4 w 1337"/>
                <a:gd name="T7" fmla="*/ 0 h 1572"/>
                <a:gd name="T8" fmla="*/ 5 w 1337"/>
                <a:gd name="T9" fmla="*/ 0 h 1572"/>
                <a:gd name="T10" fmla="*/ 5 w 1337"/>
                <a:gd name="T11" fmla="*/ 0 h 1572"/>
                <a:gd name="T12" fmla="*/ 6 w 1337"/>
                <a:gd name="T13" fmla="*/ 0 h 1572"/>
                <a:gd name="T14" fmla="*/ 7 w 1337"/>
                <a:gd name="T15" fmla="*/ 0 h 1572"/>
                <a:gd name="T16" fmla="*/ 8 w 1337"/>
                <a:gd name="T17" fmla="*/ 0 h 1572"/>
                <a:gd name="T18" fmla="*/ 9 w 1337"/>
                <a:gd name="T19" fmla="*/ 0 h 1572"/>
                <a:gd name="T20" fmla="*/ 9 w 1337"/>
                <a:gd name="T21" fmla="*/ 0 h 1572"/>
                <a:gd name="T22" fmla="*/ 10 w 1337"/>
                <a:gd name="T23" fmla="*/ 0 h 1572"/>
                <a:gd name="T24" fmla="*/ 10 w 1337"/>
                <a:gd name="T25" fmla="*/ 0 h 1572"/>
                <a:gd name="T26" fmla="*/ 10 w 1337"/>
                <a:gd name="T27" fmla="*/ 0 h 1572"/>
                <a:gd name="T28" fmla="*/ 11 w 1337"/>
                <a:gd name="T29" fmla="*/ 0 h 1572"/>
                <a:gd name="T30" fmla="*/ 11 w 1337"/>
                <a:gd name="T31" fmla="*/ 0 h 1572"/>
                <a:gd name="T32" fmla="*/ 11 w 1337"/>
                <a:gd name="T33" fmla="*/ 0 h 1572"/>
                <a:gd name="T34" fmla="*/ 10 w 1337"/>
                <a:gd name="T35" fmla="*/ 0 h 1572"/>
                <a:gd name="T36" fmla="*/ 10 w 1337"/>
                <a:gd name="T37" fmla="*/ 0 h 1572"/>
                <a:gd name="T38" fmla="*/ 10 w 1337"/>
                <a:gd name="T39" fmla="*/ 0 h 1572"/>
                <a:gd name="T40" fmla="*/ 10 w 1337"/>
                <a:gd name="T41" fmla="*/ 0 h 1572"/>
                <a:gd name="T42" fmla="*/ 9 w 1337"/>
                <a:gd name="T43" fmla="*/ 0 h 1572"/>
                <a:gd name="T44" fmla="*/ 9 w 1337"/>
                <a:gd name="T45" fmla="*/ 0 h 1572"/>
                <a:gd name="T46" fmla="*/ 9 w 1337"/>
                <a:gd name="T47" fmla="*/ 0 h 1572"/>
                <a:gd name="T48" fmla="*/ 8 w 1337"/>
                <a:gd name="T49" fmla="*/ 0 h 1572"/>
                <a:gd name="T50" fmla="*/ 7 w 1337"/>
                <a:gd name="T51" fmla="*/ 0 h 1572"/>
                <a:gd name="T52" fmla="*/ 7 w 1337"/>
                <a:gd name="T53" fmla="*/ 0 h 1572"/>
                <a:gd name="T54" fmla="*/ 6 w 1337"/>
                <a:gd name="T55" fmla="*/ 0 h 1572"/>
                <a:gd name="T56" fmla="*/ 5 w 1337"/>
                <a:gd name="T57" fmla="*/ 0 h 1572"/>
                <a:gd name="T58" fmla="*/ 4 w 1337"/>
                <a:gd name="T59" fmla="*/ 0 h 1572"/>
                <a:gd name="T60" fmla="*/ 3 w 1337"/>
                <a:gd name="T61" fmla="*/ 0 h 1572"/>
                <a:gd name="T62" fmla="*/ 2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1" name="Freeform 142">
              <a:extLst>
                <a:ext uri="{FF2B5EF4-FFF2-40B4-BE49-F238E27FC236}">
                  <a16:creationId xmlns:a16="http://schemas.microsoft.com/office/drawing/2014/main" id="{40DFE0C5-AF71-4280-AA6A-A12449BEA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9 w 1176"/>
                <a:gd name="T1" fmla="*/ 0 h 1382"/>
                <a:gd name="T2" fmla="*/ 9 w 1176"/>
                <a:gd name="T3" fmla="*/ 0 h 1382"/>
                <a:gd name="T4" fmla="*/ 9 w 1176"/>
                <a:gd name="T5" fmla="*/ 0 h 1382"/>
                <a:gd name="T6" fmla="*/ 9 w 1176"/>
                <a:gd name="T7" fmla="*/ 0 h 1382"/>
                <a:gd name="T8" fmla="*/ 8 w 1176"/>
                <a:gd name="T9" fmla="*/ 0 h 1382"/>
                <a:gd name="T10" fmla="*/ 7 w 1176"/>
                <a:gd name="T11" fmla="*/ 0 h 1382"/>
                <a:gd name="T12" fmla="*/ 7 w 1176"/>
                <a:gd name="T13" fmla="*/ 0 h 1382"/>
                <a:gd name="T14" fmla="*/ 7 w 1176"/>
                <a:gd name="T15" fmla="*/ 0 h 1382"/>
                <a:gd name="T16" fmla="*/ 6 w 1176"/>
                <a:gd name="T17" fmla="*/ 0 h 1382"/>
                <a:gd name="T18" fmla="*/ 5 w 1176"/>
                <a:gd name="T19" fmla="*/ 0 h 1382"/>
                <a:gd name="T20" fmla="*/ 5 w 1176"/>
                <a:gd name="T21" fmla="*/ 0 h 1382"/>
                <a:gd name="T22" fmla="*/ 5 w 1176"/>
                <a:gd name="T23" fmla="*/ 0 h 1382"/>
                <a:gd name="T24" fmla="*/ 3 w 1176"/>
                <a:gd name="T25" fmla="*/ 0 h 1382"/>
                <a:gd name="T26" fmla="*/ 3 w 1176"/>
                <a:gd name="T27" fmla="*/ 0 h 1382"/>
                <a:gd name="T28" fmla="*/ 2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2 w 1176"/>
                <a:gd name="T39" fmla="*/ 0 h 1382"/>
                <a:gd name="T40" fmla="*/ 3 w 1176"/>
                <a:gd name="T41" fmla="*/ 0 h 1382"/>
                <a:gd name="T42" fmla="*/ 4 w 1176"/>
                <a:gd name="T43" fmla="*/ 0 h 1382"/>
                <a:gd name="T44" fmla="*/ 5 w 1176"/>
                <a:gd name="T45" fmla="*/ 0 h 1382"/>
                <a:gd name="T46" fmla="*/ 5 w 1176"/>
                <a:gd name="T47" fmla="*/ 0 h 1382"/>
                <a:gd name="T48" fmla="*/ 6 w 1176"/>
                <a:gd name="T49" fmla="*/ 0 h 1382"/>
                <a:gd name="T50" fmla="*/ 6 w 1176"/>
                <a:gd name="T51" fmla="*/ 0 h 1382"/>
                <a:gd name="T52" fmla="*/ 7 w 1176"/>
                <a:gd name="T53" fmla="*/ 0 h 1382"/>
                <a:gd name="T54" fmla="*/ 8 w 1176"/>
                <a:gd name="T55" fmla="*/ 0 h 1382"/>
                <a:gd name="T56" fmla="*/ 9 w 1176"/>
                <a:gd name="T57" fmla="*/ 0 h 1382"/>
                <a:gd name="T58" fmla="*/ 9 w 1176"/>
                <a:gd name="T59" fmla="*/ 0 h 1382"/>
                <a:gd name="T60" fmla="*/ 9 w 1176"/>
                <a:gd name="T61" fmla="*/ 0 h 1382"/>
                <a:gd name="T62" fmla="*/ 9 w 1176"/>
                <a:gd name="T63" fmla="*/ 0 h 1382"/>
                <a:gd name="T64" fmla="*/ 9 w 1176"/>
                <a:gd name="T65" fmla="*/ 0 h 1382"/>
                <a:gd name="T66" fmla="*/ 9 w 1176"/>
                <a:gd name="T67" fmla="*/ 0 h 1382"/>
                <a:gd name="T68" fmla="*/ 9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2" name="Freeform 143">
              <a:extLst>
                <a:ext uri="{FF2B5EF4-FFF2-40B4-BE49-F238E27FC236}">
                  <a16:creationId xmlns:a16="http://schemas.microsoft.com/office/drawing/2014/main" id="{5FE899CE-9488-43B2-A75C-E10BCF572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8 w 1014"/>
                <a:gd name="T1" fmla="*/ 0 h 1193"/>
                <a:gd name="T2" fmla="*/ 8 w 1014"/>
                <a:gd name="T3" fmla="*/ 0 h 1193"/>
                <a:gd name="T4" fmla="*/ 8 w 1014"/>
                <a:gd name="T5" fmla="*/ 0 h 1193"/>
                <a:gd name="T6" fmla="*/ 7 w 1014"/>
                <a:gd name="T7" fmla="*/ 0 h 1193"/>
                <a:gd name="T8" fmla="*/ 7 w 1014"/>
                <a:gd name="T9" fmla="*/ 0 h 1193"/>
                <a:gd name="T10" fmla="*/ 7 w 1014"/>
                <a:gd name="T11" fmla="*/ 0 h 1193"/>
                <a:gd name="T12" fmla="*/ 6 w 1014"/>
                <a:gd name="T13" fmla="*/ 0 h 1193"/>
                <a:gd name="T14" fmla="*/ 6 w 1014"/>
                <a:gd name="T15" fmla="*/ 0 h 1193"/>
                <a:gd name="T16" fmla="*/ 6 w 1014"/>
                <a:gd name="T17" fmla="*/ 0 h 1193"/>
                <a:gd name="T18" fmla="*/ 5 w 1014"/>
                <a:gd name="T19" fmla="*/ 0 h 1193"/>
                <a:gd name="T20" fmla="*/ 5 w 1014"/>
                <a:gd name="T21" fmla="*/ 0 h 1193"/>
                <a:gd name="T22" fmla="*/ 4 w 1014"/>
                <a:gd name="T23" fmla="*/ 0 h 1193"/>
                <a:gd name="T24" fmla="*/ 3 w 1014"/>
                <a:gd name="T25" fmla="*/ 0 h 1193"/>
                <a:gd name="T26" fmla="*/ 3 w 1014"/>
                <a:gd name="T27" fmla="*/ 0 h 1193"/>
                <a:gd name="T28" fmla="*/ 2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2 w 1014"/>
                <a:gd name="T39" fmla="*/ 0 h 1193"/>
                <a:gd name="T40" fmla="*/ 3 w 1014"/>
                <a:gd name="T41" fmla="*/ 0 h 1193"/>
                <a:gd name="T42" fmla="*/ 4 w 1014"/>
                <a:gd name="T43" fmla="*/ 0 h 1193"/>
                <a:gd name="T44" fmla="*/ 4 w 1014"/>
                <a:gd name="T45" fmla="*/ 0 h 1193"/>
                <a:gd name="T46" fmla="*/ 5 w 1014"/>
                <a:gd name="T47" fmla="*/ 0 h 1193"/>
                <a:gd name="T48" fmla="*/ 6 w 1014"/>
                <a:gd name="T49" fmla="*/ 0 h 1193"/>
                <a:gd name="T50" fmla="*/ 6 w 1014"/>
                <a:gd name="T51" fmla="*/ 0 h 1193"/>
                <a:gd name="T52" fmla="*/ 7 w 1014"/>
                <a:gd name="T53" fmla="*/ 0 h 1193"/>
                <a:gd name="T54" fmla="*/ 7 w 1014"/>
                <a:gd name="T55" fmla="*/ 0 h 1193"/>
                <a:gd name="T56" fmla="*/ 7 w 1014"/>
                <a:gd name="T57" fmla="*/ 0 h 1193"/>
                <a:gd name="T58" fmla="*/ 8 w 1014"/>
                <a:gd name="T59" fmla="*/ 0 h 1193"/>
                <a:gd name="T60" fmla="*/ 8 w 1014"/>
                <a:gd name="T61" fmla="*/ 0 h 1193"/>
                <a:gd name="T62" fmla="*/ 8 w 1014"/>
                <a:gd name="T63" fmla="*/ 0 h 1193"/>
                <a:gd name="T64" fmla="*/ 8 w 1014"/>
                <a:gd name="T65" fmla="*/ 0 h 1193"/>
                <a:gd name="T66" fmla="*/ 8 w 1014"/>
                <a:gd name="T67" fmla="*/ 0 h 1193"/>
                <a:gd name="T68" fmla="*/ 8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3" name="Freeform 144">
              <a:extLst>
                <a:ext uri="{FF2B5EF4-FFF2-40B4-BE49-F238E27FC236}">
                  <a16:creationId xmlns:a16="http://schemas.microsoft.com/office/drawing/2014/main" id="{485880C4-D775-47A7-AC29-D67C39B03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7 w 1272"/>
                <a:gd name="T1" fmla="*/ 0 h 1495"/>
                <a:gd name="T2" fmla="*/ 7 w 1272"/>
                <a:gd name="T3" fmla="*/ 0 h 1495"/>
                <a:gd name="T4" fmla="*/ 7 w 1272"/>
                <a:gd name="T5" fmla="*/ 0 h 1495"/>
                <a:gd name="T6" fmla="*/ 7 w 1272"/>
                <a:gd name="T7" fmla="*/ 0 h 1495"/>
                <a:gd name="T8" fmla="*/ 7 w 1272"/>
                <a:gd name="T9" fmla="*/ 0 h 1495"/>
                <a:gd name="T10" fmla="*/ 6 w 1272"/>
                <a:gd name="T11" fmla="*/ 0 h 1495"/>
                <a:gd name="T12" fmla="*/ 6 w 1272"/>
                <a:gd name="T13" fmla="*/ 0 h 1495"/>
                <a:gd name="T14" fmla="*/ 5 w 1272"/>
                <a:gd name="T15" fmla="*/ 0 h 1495"/>
                <a:gd name="T16" fmla="*/ 5 w 1272"/>
                <a:gd name="T17" fmla="*/ 0 h 1495"/>
                <a:gd name="T18" fmla="*/ 4 w 1272"/>
                <a:gd name="T19" fmla="*/ 0 h 1495"/>
                <a:gd name="T20" fmla="*/ 4 w 1272"/>
                <a:gd name="T21" fmla="*/ 0 h 1495"/>
                <a:gd name="T22" fmla="*/ 3 w 1272"/>
                <a:gd name="T23" fmla="*/ 0 h 1495"/>
                <a:gd name="T24" fmla="*/ 3 w 1272"/>
                <a:gd name="T25" fmla="*/ 0 h 1495"/>
                <a:gd name="T26" fmla="*/ 2 w 1272"/>
                <a:gd name="T27" fmla="*/ 0 h 1495"/>
                <a:gd name="T28" fmla="*/ 1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1 w 1272"/>
                <a:gd name="T37" fmla="*/ 0 h 1495"/>
                <a:gd name="T38" fmla="*/ 1 w 1272"/>
                <a:gd name="T39" fmla="*/ 0 h 1495"/>
                <a:gd name="T40" fmla="*/ 2 w 1272"/>
                <a:gd name="T41" fmla="*/ 0 h 1495"/>
                <a:gd name="T42" fmla="*/ 3 w 1272"/>
                <a:gd name="T43" fmla="*/ 0 h 1495"/>
                <a:gd name="T44" fmla="*/ 4 w 1272"/>
                <a:gd name="T45" fmla="*/ 0 h 1495"/>
                <a:gd name="T46" fmla="*/ 5 w 1272"/>
                <a:gd name="T47" fmla="*/ 0 h 1495"/>
                <a:gd name="T48" fmla="*/ 6 w 1272"/>
                <a:gd name="T49" fmla="*/ 0 h 1495"/>
                <a:gd name="T50" fmla="*/ 7 w 1272"/>
                <a:gd name="T51" fmla="*/ 0 h 1495"/>
                <a:gd name="T52" fmla="*/ 7 w 1272"/>
                <a:gd name="T53" fmla="*/ 0 h 1495"/>
                <a:gd name="T54" fmla="*/ 8 w 1272"/>
                <a:gd name="T55" fmla="*/ 0 h 1495"/>
                <a:gd name="T56" fmla="*/ 8 w 1272"/>
                <a:gd name="T57" fmla="*/ 0 h 1495"/>
                <a:gd name="T58" fmla="*/ 9 w 1272"/>
                <a:gd name="T59" fmla="*/ 0 h 1495"/>
                <a:gd name="T60" fmla="*/ 9 w 1272"/>
                <a:gd name="T61" fmla="*/ 0 h 1495"/>
                <a:gd name="T62" fmla="*/ 9 w 1272"/>
                <a:gd name="T63" fmla="*/ 0 h 1495"/>
                <a:gd name="T64" fmla="*/ 9 w 1272"/>
                <a:gd name="T65" fmla="*/ 0 h 1495"/>
                <a:gd name="T66" fmla="*/ 9 w 1272"/>
                <a:gd name="T67" fmla="*/ 0 h 1495"/>
                <a:gd name="T68" fmla="*/ 7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4" name="Freeform 145">
              <a:extLst>
                <a:ext uri="{FF2B5EF4-FFF2-40B4-BE49-F238E27FC236}">
                  <a16:creationId xmlns:a16="http://schemas.microsoft.com/office/drawing/2014/main" id="{DCAAD6F8-9F3B-4F73-A6BB-689D7D4F5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2 w 1338"/>
                <a:gd name="T3" fmla="*/ 0 h 1572"/>
                <a:gd name="T4" fmla="*/ 3 w 1338"/>
                <a:gd name="T5" fmla="*/ 0 h 1572"/>
                <a:gd name="T6" fmla="*/ 3 w 1338"/>
                <a:gd name="T7" fmla="*/ 0 h 1572"/>
                <a:gd name="T8" fmla="*/ 5 w 1338"/>
                <a:gd name="T9" fmla="*/ 0 h 1572"/>
                <a:gd name="T10" fmla="*/ 5 w 1338"/>
                <a:gd name="T11" fmla="*/ 0 h 1572"/>
                <a:gd name="T12" fmla="*/ 6 w 1338"/>
                <a:gd name="T13" fmla="*/ 0 h 1572"/>
                <a:gd name="T14" fmla="*/ 7 w 1338"/>
                <a:gd name="T15" fmla="*/ 0 h 1572"/>
                <a:gd name="T16" fmla="*/ 7 w 1338"/>
                <a:gd name="T17" fmla="*/ 0 h 1572"/>
                <a:gd name="T18" fmla="*/ 9 w 1338"/>
                <a:gd name="T19" fmla="*/ 0 h 1572"/>
                <a:gd name="T20" fmla="*/ 9 w 1338"/>
                <a:gd name="T21" fmla="*/ 0 h 1572"/>
                <a:gd name="T22" fmla="*/ 10 w 1338"/>
                <a:gd name="T23" fmla="*/ 0 h 1572"/>
                <a:gd name="T24" fmla="*/ 10 w 1338"/>
                <a:gd name="T25" fmla="*/ 0 h 1572"/>
                <a:gd name="T26" fmla="*/ 10 w 1338"/>
                <a:gd name="T27" fmla="*/ 0 h 1572"/>
                <a:gd name="T28" fmla="*/ 11 w 1338"/>
                <a:gd name="T29" fmla="*/ 0 h 1572"/>
                <a:gd name="T30" fmla="*/ 11 w 1338"/>
                <a:gd name="T31" fmla="*/ 0 h 1572"/>
                <a:gd name="T32" fmla="*/ 11 w 1338"/>
                <a:gd name="T33" fmla="*/ 0 h 1572"/>
                <a:gd name="T34" fmla="*/ 10 w 1338"/>
                <a:gd name="T35" fmla="*/ 0 h 1572"/>
                <a:gd name="T36" fmla="*/ 10 w 1338"/>
                <a:gd name="T37" fmla="*/ 0 h 1572"/>
                <a:gd name="T38" fmla="*/ 10 w 1338"/>
                <a:gd name="T39" fmla="*/ 0 h 1572"/>
                <a:gd name="T40" fmla="*/ 10 w 1338"/>
                <a:gd name="T41" fmla="*/ 0 h 1572"/>
                <a:gd name="T42" fmla="*/ 9 w 1338"/>
                <a:gd name="T43" fmla="*/ 0 h 1572"/>
                <a:gd name="T44" fmla="*/ 9 w 1338"/>
                <a:gd name="T45" fmla="*/ 0 h 1572"/>
                <a:gd name="T46" fmla="*/ 9 w 1338"/>
                <a:gd name="T47" fmla="*/ 0 h 1572"/>
                <a:gd name="T48" fmla="*/ 8 w 1338"/>
                <a:gd name="T49" fmla="*/ 0 h 1572"/>
                <a:gd name="T50" fmla="*/ 7 w 1338"/>
                <a:gd name="T51" fmla="*/ 0 h 1572"/>
                <a:gd name="T52" fmla="*/ 6 w 1338"/>
                <a:gd name="T53" fmla="*/ 0 h 1572"/>
                <a:gd name="T54" fmla="*/ 5 w 1338"/>
                <a:gd name="T55" fmla="*/ 0 h 1572"/>
                <a:gd name="T56" fmla="*/ 5 w 1338"/>
                <a:gd name="T57" fmla="*/ 0 h 1572"/>
                <a:gd name="T58" fmla="*/ 4 w 1338"/>
                <a:gd name="T59" fmla="*/ 0 h 1572"/>
                <a:gd name="T60" fmla="*/ 3 w 1338"/>
                <a:gd name="T61" fmla="*/ 0 h 1572"/>
                <a:gd name="T62" fmla="*/ 2 w 1338"/>
                <a:gd name="T63" fmla="*/ 0 h 1572"/>
                <a:gd name="T64" fmla="*/ 2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5" name="Freeform 146">
              <a:extLst>
                <a:ext uri="{FF2B5EF4-FFF2-40B4-BE49-F238E27FC236}">
                  <a16:creationId xmlns:a16="http://schemas.microsoft.com/office/drawing/2014/main" id="{A2DB9801-DF55-460A-81AB-FAFDECEC9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9 w 1176"/>
                <a:gd name="T1" fmla="*/ 0 h 1383"/>
                <a:gd name="T2" fmla="*/ 9 w 1176"/>
                <a:gd name="T3" fmla="*/ 0 h 1383"/>
                <a:gd name="T4" fmla="*/ 9 w 1176"/>
                <a:gd name="T5" fmla="*/ 0 h 1383"/>
                <a:gd name="T6" fmla="*/ 9 w 1176"/>
                <a:gd name="T7" fmla="*/ 0 h 1383"/>
                <a:gd name="T8" fmla="*/ 8 w 1176"/>
                <a:gd name="T9" fmla="*/ 0 h 1383"/>
                <a:gd name="T10" fmla="*/ 7 w 1176"/>
                <a:gd name="T11" fmla="*/ 0 h 1383"/>
                <a:gd name="T12" fmla="*/ 7 w 1176"/>
                <a:gd name="T13" fmla="*/ 0 h 1383"/>
                <a:gd name="T14" fmla="*/ 7 w 1176"/>
                <a:gd name="T15" fmla="*/ 0 h 1383"/>
                <a:gd name="T16" fmla="*/ 6 w 1176"/>
                <a:gd name="T17" fmla="*/ 0 h 1383"/>
                <a:gd name="T18" fmla="*/ 5 w 1176"/>
                <a:gd name="T19" fmla="*/ 0 h 1383"/>
                <a:gd name="T20" fmla="*/ 5 w 1176"/>
                <a:gd name="T21" fmla="*/ 0 h 1383"/>
                <a:gd name="T22" fmla="*/ 5 w 1176"/>
                <a:gd name="T23" fmla="*/ 0 h 1383"/>
                <a:gd name="T24" fmla="*/ 3 w 1176"/>
                <a:gd name="T25" fmla="*/ 0 h 1383"/>
                <a:gd name="T26" fmla="*/ 3 w 1176"/>
                <a:gd name="T27" fmla="*/ 0 h 1383"/>
                <a:gd name="T28" fmla="*/ 2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2 w 1176"/>
                <a:gd name="T39" fmla="*/ 0 h 1383"/>
                <a:gd name="T40" fmla="*/ 3 w 1176"/>
                <a:gd name="T41" fmla="*/ 0 h 1383"/>
                <a:gd name="T42" fmla="*/ 4 w 1176"/>
                <a:gd name="T43" fmla="*/ 0 h 1383"/>
                <a:gd name="T44" fmla="*/ 5 w 1176"/>
                <a:gd name="T45" fmla="*/ 0 h 1383"/>
                <a:gd name="T46" fmla="*/ 5 w 1176"/>
                <a:gd name="T47" fmla="*/ 0 h 1383"/>
                <a:gd name="T48" fmla="*/ 6 w 1176"/>
                <a:gd name="T49" fmla="*/ 0 h 1383"/>
                <a:gd name="T50" fmla="*/ 7 w 1176"/>
                <a:gd name="T51" fmla="*/ 0 h 1383"/>
                <a:gd name="T52" fmla="*/ 7 w 1176"/>
                <a:gd name="T53" fmla="*/ 0 h 1383"/>
                <a:gd name="T54" fmla="*/ 8 w 1176"/>
                <a:gd name="T55" fmla="*/ 0 h 1383"/>
                <a:gd name="T56" fmla="*/ 9 w 1176"/>
                <a:gd name="T57" fmla="*/ 0 h 1383"/>
                <a:gd name="T58" fmla="*/ 9 w 1176"/>
                <a:gd name="T59" fmla="*/ 0 h 1383"/>
                <a:gd name="T60" fmla="*/ 9 w 1176"/>
                <a:gd name="T61" fmla="*/ 0 h 1383"/>
                <a:gd name="T62" fmla="*/ 9 w 1176"/>
                <a:gd name="T63" fmla="*/ 0 h 1383"/>
                <a:gd name="T64" fmla="*/ 9 w 1176"/>
                <a:gd name="T65" fmla="*/ 0 h 1383"/>
                <a:gd name="T66" fmla="*/ 9 w 1176"/>
                <a:gd name="T67" fmla="*/ 0 h 1383"/>
                <a:gd name="T68" fmla="*/ 9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6" name="Freeform 147">
              <a:extLst>
                <a:ext uri="{FF2B5EF4-FFF2-40B4-BE49-F238E27FC236}">
                  <a16:creationId xmlns:a16="http://schemas.microsoft.com/office/drawing/2014/main" id="{5E034B79-E224-4923-ACF6-E5F02E6BB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8 w 1011"/>
                <a:gd name="T1" fmla="*/ 0 h 1223"/>
                <a:gd name="T2" fmla="*/ 8 w 1011"/>
                <a:gd name="T3" fmla="*/ 0 h 1223"/>
                <a:gd name="T4" fmla="*/ 8 w 1011"/>
                <a:gd name="T5" fmla="*/ 0 h 1223"/>
                <a:gd name="T6" fmla="*/ 7 w 1011"/>
                <a:gd name="T7" fmla="*/ 0 h 1223"/>
                <a:gd name="T8" fmla="*/ 7 w 1011"/>
                <a:gd name="T9" fmla="*/ 0 h 1223"/>
                <a:gd name="T10" fmla="*/ 7 w 1011"/>
                <a:gd name="T11" fmla="*/ 0 h 1223"/>
                <a:gd name="T12" fmla="*/ 6 w 1011"/>
                <a:gd name="T13" fmla="*/ 0 h 1223"/>
                <a:gd name="T14" fmla="*/ 6 w 1011"/>
                <a:gd name="T15" fmla="*/ 0 h 1223"/>
                <a:gd name="T16" fmla="*/ 6 w 1011"/>
                <a:gd name="T17" fmla="*/ 0 h 1223"/>
                <a:gd name="T18" fmla="*/ 5 w 1011"/>
                <a:gd name="T19" fmla="*/ 0 h 1223"/>
                <a:gd name="T20" fmla="*/ 5 w 1011"/>
                <a:gd name="T21" fmla="*/ 0 h 1223"/>
                <a:gd name="T22" fmla="*/ 4 w 1011"/>
                <a:gd name="T23" fmla="*/ 0 h 1223"/>
                <a:gd name="T24" fmla="*/ 3 w 1011"/>
                <a:gd name="T25" fmla="*/ 0 h 1223"/>
                <a:gd name="T26" fmla="*/ 3 w 1011"/>
                <a:gd name="T27" fmla="*/ 0 h 1223"/>
                <a:gd name="T28" fmla="*/ 2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2 w 1011"/>
                <a:gd name="T39" fmla="*/ 0 h 1223"/>
                <a:gd name="T40" fmla="*/ 3 w 1011"/>
                <a:gd name="T41" fmla="*/ 0 h 1223"/>
                <a:gd name="T42" fmla="*/ 4 w 1011"/>
                <a:gd name="T43" fmla="*/ 0 h 1223"/>
                <a:gd name="T44" fmla="*/ 4 w 1011"/>
                <a:gd name="T45" fmla="*/ 0 h 1223"/>
                <a:gd name="T46" fmla="*/ 5 w 1011"/>
                <a:gd name="T47" fmla="*/ 0 h 1223"/>
                <a:gd name="T48" fmla="*/ 6 w 1011"/>
                <a:gd name="T49" fmla="*/ 0 h 1223"/>
                <a:gd name="T50" fmla="*/ 6 w 1011"/>
                <a:gd name="T51" fmla="*/ 0 h 1223"/>
                <a:gd name="T52" fmla="*/ 7 w 1011"/>
                <a:gd name="T53" fmla="*/ 0 h 1223"/>
                <a:gd name="T54" fmla="*/ 7 w 1011"/>
                <a:gd name="T55" fmla="*/ 0 h 1223"/>
                <a:gd name="T56" fmla="*/ 7 w 1011"/>
                <a:gd name="T57" fmla="*/ 0 h 1223"/>
                <a:gd name="T58" fmla="*/ 8 w 1011"/>
                <a:gd name="T59" fmla="*/ 0 h 1223"/>
                <a:gd name="T60" fmla="*/ 8 w 1011"/>
                <a:gd name="T61" fmla="*/ 0 h 1223"/>
                <a:gd name="T62" fmla="*/ 8 w 1011"/>
                <a:gd name="T63" fmla="*/ 0 h 1223"/>
                <a:gd name="T64" fmla="*/ 8 w 1011"/>
                <a:gd name="T65" fmla="*/ 0 h 1223"/>
                <a:gd name="T66" fmla="*/ 8 w 1011"/>
                <a:gd name="T67" fmla="*/ 0 h 1223"/>
                <a:gd name="T68" fmla="*/ 8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267" name="Group 148">
              <a:extLst>
                <a:ext uri="{FF2B5EF4-FFF2-40B4-BE49-F238E27FC236}">
                  <a16:creationId xmlns:a16="http://schemas.microsoft.com/office/drawing/2014/main" id="{0BDE56F0-5149-4EC2-9BD7-3C605EBA13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10268" name="Picture 149" descr="POINTSTA">
                <a:extLst>
                  <a:ext uri="{FF2B5EF4-FFF2-40B4-BE49-F238E27FC236}">
                    <a16:creationId xmlns:a16="http://schemas.microsoft.com/office/drawing/2014/main" id="{109C7CD0-9FF1-4F48-B377-01AF4E89013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9" name="Picture 150" descr="POINTSTA">
                <a:extLst>
                  <a:ext uri="{FF2B5EF4-FFF2-40B4-BE49-F238E27FC236}">
                    <a16:creationId xmlns:a16="http://schemas.microsoft.com/office/drawing/2014/main" id="{9551CEE2-E6BC-49A2-B44A-C6634368389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0" name="Picture 151" descr="POINTSTA">
                <a:extLst>
                  <a:ext uri="{FF2B5EF4-FFF2-40B4-BE49-F238E27FC236}">
                    <a16:creationId xmlns:a16="http://schemas.microsoft.com/office/drawing/2014/main" id="{B6B3616C-5ABA-4E77-A051-36E270849A4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1" name="Picture 152" descr="POINTSTA">
                <a:extLst>
                  <a:ext uri="{FF2B5EF4-FFF2-40B4-BE49-F238E27FC236}">
                    <a16:creationId xmlns:a16="http://schemas.microsoft.com/office/drawing/2014/main" id="{A563A2CA-CAA4-46F0-9AE5-CB0D28EE0D2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2" name="Picture 153" descr="POINTSTA">
                <a:extLst>
                  <a:ext uri="{FF2B5EF4-FFF2-40B4-BE49-F238E27FC236}">
                    <a16:creationId xmlns:a16="http://schemas.microsoft.com/office/drawing/2014/main" id="{8885216E-E4EB-47A7-8D69-A65A891C486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3" name="Picture 154" descr="POINTSTA">
                <a:extLst>
                  <a:ext uri="{FF2B5EF4-FFF2-40B4-BE49-F238E27FC236}">
                    <a16:creationId xmlns:a16="http://schemas.microsoft.com/office/drawing/2014/main" id="{64046987-917B-4BCF-909E-B23FF63D14F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4" name="Picture 155" descr="POINTSTA">
                <a:extLst>
                  <a:ext uri="{FF2B5EF4-FFF2-40B4-BE49-F238E27FC236}">
                    <a16:creationId xmlns:a16="http://schemas.microsoft.com/office/drawing/2014/main" id="{3AE204E5-B444-4AF4-A004-0B73AF95FF1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5" name="Picture 156" descr="POINTSTA">
                <a:extLst>
                  <a:ext uri="{FF2B5EF4-FFF2-40B4-BE49-F238E27FC236}">
                    <a16:creationId xmlns:a16="http://schemas.microsoft.com/office/drawing/2014/main" id="{B9422D77-DCA2-45D2-8F51-626D670FBDA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6" name="Picture 157" descr="POINTSTA">
                <a:extLst>
                  <a:ext uri="{FF2B5EF4-FFF2-40B4-BE49-F238E27FC236}">
                    <a16:creationId xmlns:a16="http://schemas.microsoft.com/office/drawing/2014/main" id="{E5685937-FD7D-4505-A8EF-E7FAFC0BB7D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731" name="Picture 203" descr="j0089078">
            <a:extLst>
              <a:ext uri="{FF2B5EF4-FFF2-40B4-BE49-F238E27FC236}">
                <a16:creationId xmlns:a16="http://schemas.microsoft.com/office/drawing/2014/main" id="{6625DA7E-0984-4E92-8F5B-BBFA1E607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454650"/>
            <a:ext cx="14478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 Box 123">
            <a:extLst>
              <a:ext uri="{FF2B5EF4-FFF2-40B4-BE49-F238E27FC236}">
                <a16:creationId xmlns:a16="http://schemas.microsoft.com/office/drawing/2014/main" id="{00ABC4A0-45C8-41FE-91FB-761A2B961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43201"/>
            <a:ext cx="2438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 8 X 5 = 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40 : 8  =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40 : 5  =  </a:t>
            </a:r>
          </a:p>
        </p:txBody>
      </p:sp>
      <p:sp>
        <p:nvSpPr>
          <p:cNvPr id="10248" name="Text Box 124">
            <a:extLst>
              <a:ext uri="{FF2B5EF4-FFF2-40B4-BE49-F238E27FC236}">
                <a16:creationId xmlns:a16="http://schemas.microsoft.com/office/drawing/2014/main" id="{0374EF35-751F-4D3F-93B9-C8A120CC3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743201"/>
            <a:ext cx="2438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 8 X 4  =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32 : 8  =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32 : 4  =  </a:t>
            </a:r>
          </a:p>
        </p:txBody>
      </p:sp>
      <p:sp>
        <p:nvSpPr>
          <p:cNvPr id="10249" name="Text Box 125">
            <a:extLst>
              <a:ext uri="{FF2B5EF4-FFF2-40B4-BE49-F238E27FC236}">
                <a16:creationId xmlns:a16="http://schemas.microsoft.com/office/drawing/2014/main" id="{A26F49C7-3634-4FD1-91A1-816AE7114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1"/>
            <a:ext cx="2438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8 X 6 =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48 : 8 =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48 : 6 =  </a:t>
            </a:r>
          </a:p>
        </p:txBody>
      </p:sp>
      <p:sp>
        <p:nvSpPr>
          <p:cNvPr id="52355" name="Text Box 131">
            <a:extLst>
              <a:ext uri="{FF2B5EF4-FFF2-40B4-BE49-F238E27FC236}">
                <a16:creationId xmlns:a16="http://schemas.microsoft.com/office/drawing/2014/main" id="{7F20E198-4C80-4A53-BD39-6A615E4C7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667001"/>
            <a:ext cx="83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52356" name="Text Box 132">
            <a:extLst>
              <a:ext uri="{FF2B5EF4-FFF2-40B4-BE49-F238E27FC236}">
                <a16:creationId xmlns:a16="http://schemas.microsoft.com/office/drawing/2014/main" id="{9EA75826-9F79-4D02-A5BF-597BB444E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35052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2357" name="Text Box 133">
            <a:extLst>
              <a:ext uri="{FF2B5EF4-FFF2-40B4-BE49-F238E27FC236}">
                <a16:creationId xmlns:a16="http://schemas.microsoft.com/office/drawing/2014/main" id="{8EF84CC5-1A8F-44A9-BF87-C70A059C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4958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358" name="Text Box 134">
            <a:extLst>
              <a:ext uri="{FF2B5EF4-FFF2-40B4-BE49-F238E27FC236}">
                <a16:creationId xmlns:a16="http://schemas.microsoft.com/office/drawing/2014/main" id="{C6335ED6-5116-4D34-8D73-15E05C84E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2359" name="Text Box 135">
            <a:extLst>
              <a:ext uri="{FF2B5EF4-FFF2-40B4-BE49-F238E27FC236}">
                <a16:creationId xmlns:a16="http://schemas.microsoft.com/office/drawing/2014/main" id="{9C090BCF-C9D5-4074-A8A0-D5A428993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814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360" name="Text Box 136">
            <a:extLst>
              <a:ext uri="{FF2B5EF4-FFF2-40B4-BE49-F238E27FC236}">
                <a16:creationId xmlns:a16="http://schemas.microsoft.com/office/drawing/2014/main" id="{70278D3D-8642-4086-BBD6-96CD540B4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7001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52361" name="Text Box 137">
            <a:extLst>
              <a:ext uri="{FF2B5EF4-FFF2-40B4-BE49-F238E27FC236}">
                <a16:creationId xmlns:a16="http://schemas.microsoft.com/office/drawing/2014/main" id="{0CB2A8FD-4A99-426D-8176-A6A2F5D66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667001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52362" name="Text Box 138">
            <a:extLst>
              <a:ext uri="{FF2B5EF4-FFF2-40B4-BE49-F238E27FC236}">
                <a16:creationId xmlns:a16="http://schemas.microsoft.com/office/drawing/2014/main" id="{B776BF78-6554-4E2E-B731-66B95F626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4958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364" name="Text Box 140">
            <a:extLst>
              <a:ext uri="{FF2B5EF4-FFF2-40B4-BE49-F238E27FC236}">
                <a16:creationId xmlns:a16="http://schemas.microsoft.com/office/drawing/2014/main" id="{19ED8F8B-4077-4E73-9448-94B3FF766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4958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259" name="Text Box 119">
            <a:extLst>
              <a:ext uri="{FF2B5EF4-FFF2-40B4-BE49-F238E27FC236}">
                <a16:creationId xmlns:a16="http://schemas.microsoft.com/office/drawing/2014/main" id="{AA61D3C0-6089-41AE-9718-2FBA08B30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1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8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2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2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2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2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55" grpId="0"/>
      <p:bldP spid="52357" grpId="0"/>
      <p:bldP spid="52358" grpId="0"/>
      <p:bldP spid="52362" grpId="0"/>
      <p:bldP spid="5236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Microsoft Office PowerPoint</Application>
  <PresentationFormat>Widescreen</PresentationFormat>
  <Paragraphs>213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.VnTime</vt:lpstr>
      <vt:lpstr>Arial</vt:lpstr>
      <vt:lpstr>Calibri</vt:lpstr>
      <vt:lpstr>Gill Sans MT</vt:lpstr>
      <vt:lpstr>Impact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2020-11-26T01:31:39Z</dcterms:created>
  <dcterms:modified xsi:type="dcterms:W3CDTF">2020-11-26T01:31:56Z</dcterms:modified>
</cp:coreProperties>
</file>