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6" r:id="rId4"/>
    <p:sldId id="286" r:id="rId5"/>
    <p:sldId id="280" r:id="rId6"/>
    <p:sldId id="281" r:id="rId7"/>
    <p:sldId id="285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BA3F2-9E9B-480D-B809-4CB0CA2CD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57DE1-60B4-4C60-8C9D-4C7298CDC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6A43-7C9F-4CF8-8071-FF6F1804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7BB4B-2D79-4497-872E-92F71A63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470F6-E295-46C8-BEEB-1532188C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B0A3-FA87-4954-9F93-09F8A5D2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4AF47-C69D-4A32-AF8E-97D0296B6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6E904-18E7-45C2-97AB-7B501718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1F1E-E12F-4026-9D16-283BA340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052C2-E720-4FF4-822B-DD6837B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DF21C-07A6-43FD-9A88-554BDEA99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9A6C6-365A-41DB-8FFA-789C0BAA1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167FD-DD44-4AC7-B67D-0C3C252B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56E29-EDAD-4925-B2EF-C9B93461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93510-3928-46FC-93E6-A0F3E9B7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7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9FD0-5BFA-4A0A-A958-464CE44A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5D490-FD27-459A-A225-5A767FB5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555D1-5BD3-4A5E-AC37-0EAD1225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F4A3F-701F-4335-90F5-D87FC5E3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591A0-CE52-402F-B95D-DAFF0044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14AD-CE95-4A1A-BBB8-756DBD93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C10AC-7DA6-4FD4-9A7C-6C9D7C23B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298D0-8719-4FF2-8681-E3C09EDC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C31F7-2928-4607-8DB3-81379C2E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BDF1-DE2A-44A6-9D1E-B3238A5A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9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C6C1-EF91-416A-8704-A27A6FFE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462E-C25E-4D4C-97AB-F8CC85956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6F63F-18EE-4ED3-BC92-0C0A55AB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392CD-76F8-42E0-AC18-6744C0A3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2CCB8-E66A-45FF-8795-D6E1D456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6569-D53F-4DC9-A263-7229721D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7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8A8F-550A-4D5F-9743-F327FA47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3BB73-45B1-4B6F-AFD8-1DCC2CDEB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CE468-14B4-4D58-AFCB-C398FC05C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FE75B-CE06-49F7-AB9E-C393A6493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7D85A-D887-4496-A6ED-A2526890B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4D647-9F7D-48FE-9457-6707E924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C00D-F521-44AA-A8ED-0117F573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B4BD3-AF92-4F30-96BB-E97E1828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4346-1EBA-4532-A8E1-EA134E9A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8FAEF-0AB6-4481-B2FA-8BA2D113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B3D21-F3C1-43A8-89C5-EE22380D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D1161-9CC1-473C-B524-91E7C850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1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E74039-A69B-41A7-8EA1-E5C3D0A0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83347-E27F-44CE-9C9E-D94C988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F197-12E7-47EB-8E69-531E2CCF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0497-7629-4725-A331-D7DBF87D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297A8-8810-4D25-891E-C917C02E5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14CAD-5B87-470D-B37B-D9153ADBA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F39C6-FF16-4193-A843-A921E4B5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00CE2-82A4-48BE-AF24-2A8EA55E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7785-64EC-45CB-99FC-CECC53236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266B-07AD-4EF0-8BD1-A7FA546B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0119B-3DF9-4F9A-BC45-CBEBAAB70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461AC-6A68-4375-B96C-3AC14918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7E7F1-4A17-4B19-A9CC-73126ACD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76E9D-1D49-41A5-8082-500E6FEE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96C2C-C3EE-4623-A123-71404037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0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6C822-A18B-44C0-AB81-0A7FE9C8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AF3C2-25E8-4C15-8C73-4F7491D72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9B2B-64E6-4815-B72C-283630FBE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7379-658F-444E-BE1D-7E858FFDF1FA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94A48-3FC4-43F0-9E5E-59B61A366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7DCC3-6A53-427F-A3A3-95B65A13B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AEFE-05DF-4E0D-8672-9BB05220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em_yeu_truong_em-thanh_lam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Nhung%20dieu%20thay%20chua%20ke%20-%20Doan%20Trang%20%5bNCT%202724632111%5d.mp3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J023">
            <a:extLst>
              <a:ext uri="{FF2B5EF4-FFF2-40B4-BE49-F238E27FC236}">
                <a16:creationId xmlns:a16="http://schemas.microsoft.com/office/drawing/2014/main" id="{F78417B5-8020-427D-8B33-A278D3905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4CC4EAD9-731D-4800-9A1C-D76C02DD0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1295400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2054" name="em_yeu_truong_em-thanh_lam.mp3">
            <a:hlinkClick r:id="" action="ppaction://media"/>
            <a:extLst>
              <a:ext uri="{FF2B5EF4-FFF2-40B4-BE49-F238E27FC236}">
                <a16:creationId xmlns:a16="http://schemas.microsoft.com/office/drawing/2014/main" id="{07C40910-6FF3-444C-ADD0-55C8595FA7D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0">
            <a:extLst>
              <a:ext uri="{FF2B5EF4-FFF2-40B4-BE49-F238E27FC236}">
                <a16:creationId xmlns:a16="http://schemas.microsoft.com/office/drawing/2014/main" id="{83DFCD2B-7A72-481B-98F6-3971C59810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55789" y="3005138"/>
            <a:ext cx="6169025" cy="1695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THỨC(T)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653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A0DADD-384D-4CD1-BA0B-63592130F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4" y="3886200"/>
            <a:ext cx="2789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268 – 68 + 17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3A8114-1C1E-46DE-B729-7B989CCE9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4" y="3871914"/>
            <a:ext cx="2306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81 : 9  x 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FD515B-78DD-4F28-B77C-1D9312D67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4611689"/>
            <a:ext cx="2720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=    200   + 17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C7636B-2445-40E5-B33B-6C4EDBD1F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1" y="5343525"/>
            <a:ext cx="2117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=      </a:t>
            </a:r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217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E1682-37DC-4FCE-B7BE-294860D0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6" y="4610100"/>
            <a:ext cx="253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=    9    x 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F28917-4A44-432A-8F30-D11249EBD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1" y="5253039"/>
            <a:ext cx="2054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cs typeface="Arial" panose="020B0604020202020204" pitchFamily="34" charset="0"/>
              </a:rPr>
              <a:t>=       </a:t>
            </a:r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 63</a:t>
            </a:r>
          </a:p>
        </p:txBody>
      </p:sp>
      <p:sp>
        <p:nvSpPr>
          <p:cNvPr id="6156" name="TextBox 11">
            <a:extLst>
              <a:ext uri="{FF2B5EF4-FFF2-40B4-BE49-F238E27FC236}">
                <a16:creationId xmlns:a16="http://schemas.microsoft.com/office/drawing/2014/main" id="{C7BD2A8F-097E-41E9-B090-8119CE7AC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2852738"/>
            <a:ext cx="3440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</a:t>
            </a:r>
          </a:p>
        </p:txBody>
      </p:sp>
      <p:sp>
        <p:nvSpPr>
          <p:cNvPr id="6160" name="WordArt 16">
            <a:extLst>
              <a:ext uri="{FF2B5EF4-FFF2-40B4-BE49-F238E27FC236}">
                <a16:creationId xmlns:a16="http://schemas.microsoft.com/office/drawing/2014/main" id="{8B4A1B37-810E-4336-911A-2801669147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06576" y="1446214"/>
            <a:ext cx="4329113" cy="833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6">
            <a:extLst>
              <a:ext uri="{FF2B5EF4-FFF2-40B4-BE49-F238E27FC236}">
                <a16:creationId xmlns:a16="http://schemas.microsoft.com/office/drawing/2014/main" id="{3DF3FE9A-E2DC-4A53-9632-293A67EC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350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của biểu thức (tiếp theo)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774AF700-C875-499B-AAE6-35D5B9C60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60801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trong biểu thức có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cộng, trừ, nhân, chia 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ta thực hiện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nhân, chia trước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rồi thực hiện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cộng, trừ 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sau.</a:t>
            </a:r>
          </a:p>
        </p:txBody>
      </p:sp>
      <p:sp>
        <p:nvSpPr>
          <p:cNvPr id="7172" name="Text Box 8">
            <a:extLst>
              <a:ext uri="{FF2B5EF4-FFF2-40B4-BE49-F238E27FC236}">
                <a16:creationId xmlns:a16="http://schemas.microsoft.com/office/drawing/2014/main" id="{948D29B1-FBFE-4F59-BE66-511E5A37B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6601"/>
            <a:ext cx="426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2FAEB3A7-C9EC-43F9-9C5D-2B01E5F3B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242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b="0"/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7FAD1258-54AD-4435-AD48-CA118AE21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1758950"/>
            <a:ext cx="283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60 + 35 : 5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964FE12C-CFDB-4E0B-8F6D-F3732C7F0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486025"/>
            <a:ext cx="763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7A21EFAA-B5D3-4BC2-85E0-5C7CC7F81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1" y="3092450"/>
            <a:ext cx="440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= </a:t>
            </a:r>
            <a:r>
              <a:rPr lang="en-US" altLang="en-US" sz="3600"/>
              <a:t>       </a:t>
            </a:r>
            <a:r>
              <a:rPr lang="en-US" altLang="en-US" sz="3600">
                <a:solidFill>
                  <a:srgbClr val="C00000"/>
                </a:solidFill>
              </a:rPr>
              <a:t>67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1E4E7DBF-B06F-4352-8929-FFF7EA19E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775" y="1773238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86 – 10 x 4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8BB6BDD4-A58F-4040-BFE4-EF48A1EE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389" y="2486025"/>
            <a:ext cx="221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=  86   -      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A1FE9197-C962-4244-9F57-D225461A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701" y="2527300"/>
            <a:ext cx="1063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50233D2E-94A8-4C80-84C7-50E59D768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738" y="3035300"/>
            <a:ext cx="3852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= </a:t>
            </a:r>
            <a:r>
              <a:rPr lang="en-US" altLang="en-US" sz="3600"/>
              <a:t>       </a:t>
            </a:r>
            <a:r>
              <a:rPr lang="en-US" altLang="en-US" sz="3600">
                <a:solidFill>
                  <a:srgbClr val="C00000"/>
                </a:solidFill>
              </a:rPr>
              <a:t>46</a:t>
            </a: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157FDB0A-8026-4691-A96E-44F277623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4" y="2471738"/>
            <a:ext cx="1812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=  60  +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>
            <a:extLst>
              <a:ext uri="{FF2B5EF4-FFF2-40B4-BE49-F238E27FC236}">
                <a16:creationId xmlns:a16="http://schemas.microsoft.com/office/drawing/2014/main" id="{A2168E71-596A-4204-9DFD-8D770EB3A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28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  </a:t>
            </a:r>
            <a:endParaRPr lang="en-US" altLang="en-US" b="0" i="1">
              <a:solidFill>
                <a:srgbClr val="0000FF"/>
              </a:solidFill>
            </a:endParaRPr>
          </a:p>
        </p:txBody>
      </p:sp>
      <p:sp>
        <p:nvSpPr>
          <p:cNvPr id="8195" name="Text Box 9">
            <a:extLst>
              <a:ext uri="{FF2B5EF4-FFF2-40B4-BE49-F238E27FC236}">
                <a16:creationId xmlns:a16="http://schemas.microsoft.com/office/drawing/2014/main" id="{DDDF437F-816F-413E-B584-C7BE3270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565526"/>
            <a:ext cx="426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/>
          </a:p>
        </p:txBody>
      </p:sp>
      <p:sp>
        <p:nvSpPr>
          <p:cNvPr id="9227" name="TextBox 2">
            <a:extLst>
              <a:ext uri="{FF2B5EF4-FFF2-40B4-BE49-F238E27FC236}">
                <a16:creationId xmlns:a16="http://schemas.microsoft.com/office/drawing/2014/main" id="{A3509375-8046-4B44-B1A0-1038C8B9D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97039"/>
            <a:ext cx="538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biểu thức: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23D21-799F-4447-9FFB-FE0537D64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459039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</a:rPr>
              <a:t>a)  253 + 10 x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3EBD1A-297A-4A69-9C27-E3D30F46B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3063875"/>
            <a:ext cx="3097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</a:rPr>
              <a:t>  = 253 +    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B8BE7-FDC0-4826-98CA-AB9E0833D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38" y="3690939"/>
            <a:ext cx="2481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</a:rPr>
              <a:t>=      293</a:t>
            </a:r>
          </a:p>
        </p:txBody>
      </p:sp>
      <p:sp>
        <p:nvSpPr>
          <p:cNvPr id="8212" name="TextBox 1">
            <a:extLst>
              <a:ext uri="{FF2B5EF4-FFF2-40B4-BE49-F238E27FC236}">
                <a16:creationId xmlns:a16="http://schemas.microsoft.com/office/drawing/2014/main" id="{4683CB5A-2C44-44A0-BA6A-E68927F3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6" y="2454275"/>
            <a:ext cx="2538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 41 x 5 - 100</a:t>
            </a:r>
          </a:p>
        </p:txBody>
      </p:sp>
      <p:sp>
        <p:nvSpPr>
          <p:cNvPr id="8213" name="TextBox 2">
            <a:extLst>
              <a:ext uri="{FF2B5EF4-FFF2-40B4-BE49-F238E27FC236}">
                <a16:creationId xmlns:a16="http://schemas.microsoft.com/office/drawing/2014/main" id="{795549B2-25D5-4152-BD12-8C77B9A51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5" y="3089275"/>
            <a:ext cx="238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205 - 100</a:t>
            </a:r>
          </a:p>
        </p:txBody>
      </p:sp>
      <p:sp>
        <p:nvSpPr>
          <p:cNvPr id="8214" name="TextBox 3">
            <a:extLst>
              <a:ext uri="{FF2B5EF4-FFF2-40B4-BE49-F238E27FC236}">
                <a16:creationId xmlns:a16="http://schemas.microsoft.com/office/drawing/2014/main" id="{9D45E2AE-B76E-4782-A1BE-64FB0E095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326" y="3676650"/>
            <a:ext cx="1776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  105</a:t>
            </a:r>
          </a:p>
        </p:txBody>
      </p:sp>
      <p:sp>
        <p:nvSpPr>
          <p:cNvPr id="8215" name="TextBox 4">
            <a:extLst>
              <a:ext uri="{FF2B5EF4-FFF2-40B4-BE49-F238E27FC236}">
                <a16:creationId xmlns:a16="http://schemas.microsoft.com/office/drawing/2014/main" id="{3E7DC8D3-3C6B-447C-9A71-569ECE54C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6" y="2516189"/>
            <a:ext cx="2225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93 - 48 : 8</a:t>
            </a:r>
          </a:p>
        </p:txBody>
      </p:sp>
      <p:sp>
        <p:nvSpPr>
          <p:cNvPr id="8216" name="TextBox 5">
            <a:extLst>
              <a:ext uri="{FF2B5EF4-FFF2-40B4-BE49-F238E27FC236}">
                <a16:creationId xmlns:a16="http://schemas.microsoft.com/office/drawing/2014/main" id="{02BCE939-1686-401E-8017-F60580EF7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26" y="3133725"/>
            <a:ext cx="2265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93 -    6</a:t>
            </a:r>
          </a:p>
        </p:txBody>
      </p:sp>
      <p:sp>
        <p:nvSpPr>
          <p:cNvPr id="8217" name="TextBox 7">
            <a:extLst>
              <a:ext uri="{FF2B5EF4-FFF2-40B4-BE49-F238E27FC236}">
                <a16:creationId xmlns:a16="http://schemas.microsoft.com/office/drawing/2014/main" id="{16C99586-EC53-4F48-A235-F6731BBDB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826" y="3683000"/>
            <a:ext cx="1446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  87</a:t>
            </a:r>
          </a:p>
        </p:txBody>
      </p:sp>
      <p:sp>
        <p:nvSpPr>
          <p:cNvPr id="8218" name="TextBox 8">
            <a:extLst>
              <a:ext uri="{FF2B5EF4-FFF2-40B4-BE49-F238E27FC236}">
                <a16:creationId xmlns:a16="http://schemas.microsoft.com/office/drawing/2014/main" id="{A526F724-4E88-4EAA-B213-2D744665D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0"/>
            <a:ext cx="291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b) 500 + 6 x 7</a:t>
            </a:r>
          </a:p>
        </p:txBody>
      </p:sp>
      <p:sp>
        <p:nvSpPr>
          <p:cNvPr id="8219" name="TextBox 9">
            <a:extLst>
              <a:ext uri="{FF2B5EF4-FFF2-40B4-BE49-F238E27FC236}">
                <a16:creationId xmlns:a16="http://schemas.microsoft.com/office/drawing/2014/main" id="{233881F0-34AD-4DAC-85DA-D00BE2632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45114"/>
            <a:ext cx="267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500 +   42</a:t>
            </a:r>
          </a:p>
        </p:txBody>
      </p:sp>
      <p:sp>
        <p:nvSpPr>
          <p:cNvPr id="8220" name="TextBox 10">
            <a:extLst>
              <a:ext uri="{FF2B5EF4-FFF2-40B4-BE49-F238E27FC236}">
                <a16:creationId xmlns:a16="http://schemas.microsoft.com/office/drawing/2014/main" id="{7D0A8A6E-36AB-43DB-A327-51273D6A7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83289"/>
            <a:ext cx="2071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    542</a:t>
            </a:r>
          </a:p>
        </p:txBody>
      </p:sp>
      <p:sp>
        <p:nvSpPr>
          <p:cNvPr id="8221" name="TextBox 11">
            <a:extLst>
              <a:ext uri="{FF2B5EF4-FFF2-40B4-BE49-F238E27FC236}">
                <a16:creationId xmlns:a16="http://schemas.microsoft.com/office/drawing/2014/main" id="{C9F22FAC-A623-4E0E-BAEA-D04427272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4" y="4699000"/>
            <a:ext cx="237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30 x 8 + 50</a:t>
            </a:r>
          </a:p>
        </p:txBody>
      </p:sp>
      <p:sp>
        <p:nvSpPr>
          <p:cNvPr id="8222" name="TextBox 12">
            <a:extLst>
              <a:ext uri="{FF2B5EF4-FFF2-40B4-BE49-F238E27FC236}">
                <a16:creationId xmlns:a16="http://schemas.microsoft.com/office/drawing/2014/main" id="{7BF5168D-3D8F-43AA-9B55-1655618E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64" y="5397500"/>
            <a:ext cx="248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240   + 50</a:t>
            </a:r>
          </a:p>
        </p:txBody>
      </p:sp>
      <p:sp>
        <p:nvSpPr>
          <p:cNvPr id="8223" name="TextBox 13">
            <a:extLst>
              <a:ext uri="{FF2B5EF4-FFF2-40B4-BE49-F238E27FC236}">
                <a16:creationId xmlns:a16="http://schemas.microsoft.com/office/drawing/2014/main" id="{57F11E83-8CE1-453A-AA2E-D9CAFABCF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914" y="5983289"/>
            <a:ext cx="1709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=   290</a:t>
            </a:r>
          </a:p>
        </p:txBody>
      </p:sp>
      <p:sp>
        <p:nvSpPr>
          <p:cNvPr id="8224" name="TextBox 14">
            <a:extLst>
              <a:ext uri="{FF2B5EF4-FFF2-40B4-BE49-F238E27FC236}">
                <a16:creationId xmlns:a16="http://schemas.microsoft.com/office/drawing/2014/main" id="{19685978-3482-4BF8-98E2-883E47ED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0238" y="4624389"/>
            <a:ext cx="2417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69 + 20 x 4</a:t>
            </a:r>
          </a:p>
        </p:txBody>
      </p:sp>
      <p:sp>
        <p:nvSpPr>
          <p:cNvPr id="8225" name="TextBox 15">
            <a:extLst>
              <a:ext uri="{FF2B5EF4-FFF2-40B4-BE49-F238E27FC236}">
                <a16:creationId xmlns:a16="http://schemas.microsoft.com/office/drawing/2014/main" id="{E4B9CD8D-B221-4AF7-8CDA-C98C108DB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414" y="5329239"/>
            <a:ext cx="2795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 = 69 +    80</a:t>
            </a:r>
          </a:p>
        </p:txBody>
      </p:sp>
      <p:sp>
        <p:nvSpPr>
          <p:cNvPr id="8226" name="TextBox 16">
            <a:extLst>
              <a:ext uri="{FF2B5EF4-FFF2-40B4-BE49-F238E27FC236}">
                <a16:creationId xmlns:a16="http://schemas.microsoft.com/office/drawing/2014/main" id="{0115AC44-BDCF-4E43-930F-9CDAB3323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038" y="5983289"/>
            <a:ext cx="1776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</a:rPr>
              <a:t> =   149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>
            <a:extLst>
              <a:ext uri="{FF2B5EF4-FFF2-40B4-BE49-F238E27FC236}">
                <a16:creationId xmlns:a16="http://schemas.microsoft.com/office/drawing/2014/main" id="{2F8B858C-0C78-41D4-B209-903EDE7FD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10001"/>
            <a:ext cx="426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899F2-84FA-4BCC-9878-768E9DA7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903414"/>
            <a:ext cx="5114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Đúng ghi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sai ghi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0267" name="Text Box 27">
            <a:extLst>
              <a:ext uri="{FF2B5EF4-FFF2-40B4-BE49-F238E27FC236}">
                <a16:creationId xmlns:a16="http://schemas.microsoft.com/office/drawing/2014/main" id="{A0FA6527-10CD-4890-837C-48361CD6D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2563"/>
            <a:ext cx="9144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3333FF"/>
                </a:solidFill>
              </a:rPr>
              <a:t>a) 37 - 5 x 5 = 12              b)13 x 3 – 2  = 13</a:t>
            </a:r>
          </a:p>
          <a:p>
            <a:r>
              <a:rPr lang="en-US" altLang="en-US" sz="3200">
                <a:solidFill>
                  <a:srgbClr val="3333FF"/>
                </a:solidFill>
              </a:rPr>
              <a:t>        </a:t>
            </a:r>
          </a:p>
          <a:p>
            <a:r>
              <a:rPr lang="en-US" altLang="en-US" sz="3200">
                <a:solidFill>
                  <a:srgbClr val="3333FF"/>
                </a:solidFill>
              </a:rPr>
              <a:t>180 : 6 + 30 = 60                 180 + 30 : 6 = 35</a:t>
            </a:r>
          </a:p>
          <a:p>
            <a:endParaRPr lang="en-US" altLang="en-US" sz="3200">
              <a:solidFill>
                <a:srgbClr val="3333FF"/>
              </a:solidFill>
            </a:endParaRPr>
          </a:p>
          <a:p>
            <a:r>
              <a:rPr lang="en-US" altLang="en-US" sz="3200">
                <a:solidFill>
                  <a:srgbClr val="3333FF"/>
                </a:solidFill>
              </a:rPr>
              <a:t>30 + 60 x 2  = 150               30 + 60 x 2 = 180</a:t>
            </a:r>
          </a:p>
          <a:p>
            <a:endParaRPr lang="en-US" altLang="en-US" sz="3200">
              <a:solidFill>
                <a:srgbClr val="3333FF"/>
              </a:solidFill>
            </a:endParaRPr>
          </a:p>
          <a:p>
            <a:r>
              <a:rPr lang="en-US" altLang="en-US" sz="3200">
                <a:solidFill>
                  <a:srgbClr val="3333FF"/>
                </a:solidFill>
              </a:rPr>
              <a:t>282 - 100 : 2  = 91              282- 100 : 2 = 232</a:t>
            </a:r>
            <a:endParaRPr lang="en-US" altLang="en-US" sz="3200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87A94F03-DAC5-4A99-AB25-B44F3A930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648326"/>
            <a:ext cx="515938" cy="569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8A8F04A-9448-4FB1-A54F-680296E9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675189"/>
            <a:ext cx="515938" cy="55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D4CFBB1D-4D25-462E-8CE1-49148712F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2735263"/>
            <a:ext cx="515938" cy="5826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D980D80B-7207-4E62-9997-F07B3F793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3652839"/>
            <a:ext cx="515938" cy="55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360A2063-B2A2-4205-9115-6FB6A46E7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0" y="5602288"/>
            <a:ext cx="528638" cy="487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48138A6F-8076-4DC2-98C2-FEB96F668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0600" y="4670426"/>
            <a:ext cx="528638" cy="487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B8F22E49-618B-4E9A-ABC1-DD30CD339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25" y="3702051"/>
            <a:ext cx="528638" cy="487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4E4798B7-1DF4-44A7-95DA-07ABB449B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814" y="2781301"/>
            <a:ext cx="528637" cy="487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ctagon 25">
            <a:extLst>
              <a:ext uri="{FF2B5EF4-FFF2-40B4-BE49-F238E27FC236}">
                <a16:creationId xmlns:a16="http://schemas.microsoft.com/office/drawing/2014/main" id="{5F16E489-DA29-45AB-87FB-A9E1E1A86047}"/>
              </a:ext>
            </a:extLst>
          </p:cNvPr>
          <p:cNvSpPr/>
          <p:nvPr/>
        </p:nvSpPr>
        <p:spPr>
          <a:xfrm>
            <a:off x="4967289" y="3713164"/>
            <a:ext cx="490537" cy="4286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27" name="Octagon 26">
            <a:extLst>
              <a:ext uri="{FF2B5EF4-FFF2-40B4-BE49-F238E27FC236}">
                <a16:creationId xmlns:a16="http://schemas.microsoft.com/office/drawing/2014/main" id="{FA04114F-F0E8-4996-A900-66D750B19B0B}"/>
              </a:ext>
            </a:extLst>
          </p:cNvPr>
          <p:cNvSpPr/>
          <p:nvPr/>
        </p:nvSpPr>
        <p:spPr>
          <a:xfrm>
            <a:off x="5048251" y="4737101"/>
            <a:ext cx="492125" cy="4286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28" name="Octagon 27">
            <a:extLst>
              <a:ext uri="{FF2B5EF4-FFF2-40B4-BE49-F238E27FC236}">
                <a16:creationId xmlns:a16="http://schemas.microsoft.com/office/drawing/2014/main" id="{C497AF0F-998A-486F-BE87-6F01A68F4E37}"/>
              </a:ext>
            </a:extLst>
          </p:cNvPr>
          <p:cNvSpPr/>
          <p:nvPr/>
        </p:nvSpPr>
        <p:spPr>
          <a:xfrm>
            <a:off x="5076826" y="5694364"/>
            <a:ext cx="492125" cy="4286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9" name="Octagon 28">
            <a:extLst>
              <a:ext uri="{FF2B5EF4-FFF2-40B4-BE49-F238E27FC236}">
                <a16:creationId xmlns:a16="http://schemas.microsoft.com/office/drawing/2014/main" id="{59974F1B-99A6-4D1F-B8C2-A1F4EB4ED8F2}"/>
              </a:ext>
            </a:extLst>
          </p:cNvPr>
          <p:cNvSpPr/>
          <p:nvPr/>
        </p:nvSpPr>
        <p:spPr>
          <a:xfrm>
            <a:off x="9685338" y="2822575"/>
            <a:ext cx="525462" cy="38893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" name="Octagon 29">
            <a:extLst>
              <a:ext uri="{FF2B5EF4-FFF2-40B4-BE49-F238E27FC236}">
                <a16:creationId xmlns:a16="http://schemas.microsoft.com/office/drawing/2014/main" id="{C75C2747-E8A1-415F-8D5E-F99428C52E32}"/>
              </a:ext>
            </a:extLst>
          </p:cNvPr>
          <p:cNvSpPr/>
          <p:nvPr/>
        </p:nvSpPr>
        <p:spPr>
          <a:xfrm>
            <a:off x="9863139" y="3700464"/>
            <a:ext cx="492125" cy="4270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1" name="Octagon 30">
            <a:extLst>
              <a:ext uri="{FF2B5EF4-FFF2-40B4-BE49-F238E27FC236}">
                <a16:creationId xmlns:a16="http://schemas.microsoft.com/office/drawing/2014/main" id="{9CD27C57-C72B-483B-9E80-21EED3B22740}"/>
              </a:ext>
            </a:extLst>
          </p:cNvPr>
          <p:cNvSpPr/>
          <p:nvPr/>
        </p:nvSpPr>
        <p:spPr>
          <a:xfrm>
            <a:off x="9886950" y="4662489"/>
            <a:ext cx="490538" cy="4270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2" name="Octagon 31">
            <a:extLst>
              <a:ext uri="{FF2B5EF4-FFF2-40B4-BE49-F238E27FC236}">
                <a16:creationId xmlns:a16="http://schemas.microsoft.com/office/drawing/2014/main" id="{5DB72598-A8E7-4A10-BB11-6FC01AA1D268}"/>
              </a:ext>
            </a:extLst>
          </p:cNvPr>
          <p:cNvSpPr/>
          <p:nvPr/>
        </p:nvSpPr>
        <p:spPr>
          <a:xfrm>
            <a:off x="4911725" y="2754314"/>
            <a:ext cx="490538" cy="427037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33" name="Octagon 32">
            <a:extLst>
              <a:ext uri="{FF2B5EF4-FFF2-40B4-BE49-F238E27FC236}">
                <a16:creationId xmlns:a16="http://schemas.microsoft.com/office/drawing/2014/main" id="{D11DDC3E-38C1-4885-9BC6-1D9E1655BFC5}"/>
              </a:ext>
            </a:extLst>
          </p:cNvPr>
          <p:cNvSpPr/>
          <p:nvPr/>
        </p:nvSpPr>
        <p:spPr>
          <a:xfrm>
            <a:off x="9971088" y="5649914"/>
            <a:ext cx="461962" cy="42862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Đ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67" grpId="0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>
            <a:extLst>
              <a:ext uri="{FF2B5EF4-FFF2-40B4-BE49-F238E27FC236}">
                <a16:creationId xmlns:a16="http://schemas.microsoft.com/office/drawing/2014/main" id="{1E4877AA-449D-4DCA-B5BC-060EB2CE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33801"/>
            <a:ext cx="426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/>
          </a:p>
        </p:txBody>
      </p:sp>
      <p:sp>
        <p:nvSpPr>
          <p:cNvPr id="10243" name="Text Box 8">
            <a:extLst>
              <a:ext uri="{FF2B5EF4-FFF2-40B4-BE49-F238E27FC236}">
                <a16:creationId xmlns:a16="http://schemas.microsoft.com/office/drawing/2014/main" id="{09E431B7-86BF-4DD7-98E8-8B1E51A67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814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b="0"/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34A5F561-2CA1-433D-B1D5-667936D7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8752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Mẹ hái được 60 quả táo, chị hái được 35 quả táo. Số táo của cả mẹ và chị được xếp đều vào 5 hộp. Hỏi mỗi hộp có bao nhiêu quả táo?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B3B5F8D4-9CCF-4A7A-804C-26B714754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5" y="31829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AAFF2455-76A5-42C3-A92B-D1032EFAE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75063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hái   :  60 quả táo 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689662CD-9841-4C9C-887F-EC8306A3D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06863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hái   :  35 quả táo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F183C3A2-2C39-456E-B7EB-D0D10CFBA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32325"/>
            <a:ext cx="275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quả    : 5 hộp     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6E286909-AE53-4F9E-8AA4-7AE2BA06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199063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hộp : ….. quả táo ?</a:t>
            </a:r>
          </a:p>
        </p:txBody>
      </p:sp>
      <p:sp>
        <p:nvSpPr>
          <p:cNvPr id="11282" name="AutoShape 18">
            <a:extLst>
              <a:ext uri="{FF2B5EF4-FFF2-40B4-BE49-F238E27FC236}">
                <a16:creationId xmlns:a16="http://schemas.microsoft.com/office/drawing/2014/main" id="{174C0551-B63F-4BD4-99AD-B7515199FB79}"/>
              </a:ext>
            </a:extLst>
          </p:cNvPr>
          <p:cNvSpPr>
            <a:spLocks/>
          </p:cNvSpPr>
          <p:nvPr/>
        </p:nvSpPr>
        <p:spPr bwMode="auto">
          <a:xfrm>
            <a:off x="4483100" y="3724275"/>
            <a:ext cx="133350" cy="914400"/>
          </a:xfrm>
          <a:prstGeom prst="rightBrace">
            <a:avLst>
              <a:gd name="adj1" fmla="val 571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B742A2C6-E4EE-424E-A60A-BE1FCC7C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6" y="3979863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quả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190E7-75B3-4613-B14E-4C72DBC1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138" y="3908425"/>
            <a:ext cx="127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126A44-7984-4D56-839D-AE215B87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4522788"/>
            <a:ext cx="534312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quả táo mẹ và chị hái được tất cả là: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60 + 35 = 95 ( quả)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táo có ở mỗi hộp là: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95 : 5 = 19 (quả)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Đáp số: 19 quả táo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2" grpId="0"/>
      <p:bldP spid="7183" grpId="0"/>
      <p:bldP spid="11282" grpId="0" animBg="1"/>
      <p:bldP spid="11283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">
            <a:extLst>
              <a:ext uri="{FF2B5EF4-FFF2-40B4-BE49-F238E27FC236}">
                <a16:creationId xmlns:a16="http://schemas.microsoft.com/office/drawing/2014/main" id="{E19B5EEF-0D96-4CF6-9567-F0E6080C3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6373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trong biểu thức có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cộng, trừ, nhân, chia 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ta thực hiện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nhân, chia trước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rồi thực hiện các phép tính </a:t>
            </a:r>
            <a:r>
              <a:rPr lang="en-US" altLang="en-US" sz="32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cộng, trừ </a:t>
            </a:r>
            <a:r>
              <a:rPr lang="en-US" alt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4">
            <a:extLst>
              <a:ext uri="{FF2B5EF4-FFF2-40B4-BE49-F238E27FC236}">
                <a16:creationId xmlns:a16="http://schemas.microsoft.com/office/drawing/2014/main" id="{569F726B-33AA-4B93-81EC-DA3F1AE58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Nhung dieu thay chua ke - Doan Trang [NCT 2724632111].mp3">
            <a:hlinkClick r:id="" action="ppaction://media"/>
            <a:extLst>
              <a:ext uri="{FF2B5EF4-FFF2-40B4-BE49-F238E27FC236}">
                <a16:creationId xmlns:a16="http://schemas.microsoft.com/office/drawing/2014/main" id="{B13219A8-BB75-443F-9B0D-7E875EE1497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7">
            <a:extLst>
              <a:ext uri="{FF2B5EF4-FFF2-40B4-BE49-F238E27FC236}">
                <a16:creationId xmlns:a16="http://schemas.microsoft.com/office/drawing/2014/main" id="{95AADF5F-4E9D-4ACC-A26D-56565868DC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46313" y="1658939"/>
            <a:ext cx="7404100" cy="3349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394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Widescreen</PresentationFormat>
  <Paragraphs>71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2020-12-20T09:36:03Z</dcterms:created>
  <dcterms:modified xsi:type="dcterms:W3CDTF">2020-12-20T09:36:27Z</dcterms:modified>
</cp:coreProperties>
</file>