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4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3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1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3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4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8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2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8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3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E9BE1-FB69-4D58-90D2-F9BFAE4B02A8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1A35-5D42-4C10-8DE5-C921702F6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6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1"/>
            <a:ext cx="91440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3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split orient="vert"/>
      </p:transition>
    </mc:Choice>
    <mc:Fallback xmlns="">
      <p:transition spd="slow" advClick="0" advTm="4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532691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bưởi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khía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cài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nải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ngự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mía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001000" y="2895600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675857" y="2292263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14272" y="2292263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267200" y="1676400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523995" y="4724400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600195" y="4724400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077200" y="3425517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4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split orient="vert"/>
      </p:transition>
    </mc:Choice>
    <mc:Fallback xmlns="">
      <p:transition spd="slow" advClick="0" advTm="4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219200"/>
            <a:ext cx="868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thỉnh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thoảng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 reo:   “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Tùng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tùng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tùng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40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!...”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8458200" y="1905000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943600" y="1361162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538053" y="1905000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763000" y="2496472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95400" y="3200400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371600" y="3200400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461853" y="3244902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516654" y="3254297"/>
            <a:ext cx="76200" cy="457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92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split orient="vert"/>
      </p:transition>
    </mc:Choice>
    <mc:Fallback xmlns="">
      <p:transition spd="slow" advClick="0" advTm="4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3340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ngự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164" y="1905000"/>
            <a:ext cx="3733800" cy="2867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5181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2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split orient="vert"/>
      </p:transition>
    </mc:Choice>
    <mc:Fallback xmlns="">
      <p:transition spd="slow" advClick="0" advTm="4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686800" cy="4221162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dung:</a:t>
            </a:r>
            <a:b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cỗ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616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146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              Nội dung: Trẻ em Việt Nam rất thích cỗ Trung thu và đêm hội rước đèn. Trong cuộc vui ngày tết Trung thu, các em thêm yêu quý, gắn bó với  nhau.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OanhTu</cp:lastModifiedBy>
  <cp:revision>27</cp:revision>
  <dcterms:created xsi:type="dcterms:W3CDTF">2015-08-11T14:28:56Z</dcterms:created>
  <dcterms:modified xsi:type="dcterms:W3CDTF">2021-03-22T12:51:04Z</dcterms:modified>
</cp:coreProperties>
</file>