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6" r:id="rId5"/>
    <p:sldId id="295" r:id="rId6"/>
    <p:sldId id="285" r:id="rId7"/>
    <p:sldId id="294" r:id="rId8"/>
    <p:sldId id="291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8F3FC"/>
    <a:srgbClr val="FFF89A"/>
    <a:srgbClr val="EA85B9"/>
    <a:srgbClr val="D34CD6"/>
    <a:srgbClr val="9CDCF8"/>
    <a:srgbClr val="F2D6C6"/>
    <a:srgbClr val="FDE59B"/>
    <a:srgbClr val="E07235"/>
    <a:srgbClr val="EB54E9"/>
    <a:srgbClr val="E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9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8286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3823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31499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2600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204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6084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882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  <p:sldLayoutId id="2147483691" r:id="rId12"/>
    <p:sldLayoutId id="2147483662" r:id="rId13"/>
    <p:sldLayoutId id="2147483663" r:id="rId14"/>
    <p:sldLayoutId id="2147483664" r:id="rId15"/>
    <p:sldLayoutId id="2147483665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804416" y="1911143"/>
            <a:ext cx="8302752" cy="35161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PHÉP CỘNG PHÉP TRỪ (KHÔNG NHỚ)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VI100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94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46FC3DF-99EB-5745-9454-C49FBA575023}"/>
              </a:ext>
            </a:extLst>
          </p:cNvPr>
          <p:cNvGrpSpPr/>
          <p:nvPr/>
        </p:nvGrpSpPr>
        <p:grpSpPr>
          <a:xfrm>
            <a:off x="1658031" y="1372049"/>
            <a:ext cx="9322991" cy="2210083"/>
            <a:chOff x="1658031" y="1659910"/>
            <a:chExt cx="9322991" cy="22100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E34D1E6-39A4-C540-BF3C-3EE98A3D4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674" r="47272"/>
            <a:stretch/>
          </p:blipFill>
          <p:spPr>
            <a:xfrm>
              <a:off x="4750130" y="1727643"/>
              <a:ext cx="3092098" cy="213139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33D2EDB9-4AF5-9C4A-8A3A-17A9C40CC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75" r="73027"/>
            <a:stretch/>
          </p:blipFill>
          <p:spPr>
            <a:xfrm>
              <a:off x="8102461" y="1738602"/>
              <a:ext cx="2878561" cy="213139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135E7170-403A-D84A-8782-0C06E29F8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830" r="21116"/>
            <a:stretch/>
          </p:blipFill>
          <p:spPr>
            <a:xfrm>
              <a:off x="1658031" y="1659910"/>
              <a:ext cx="3092099" cy="2131391"/>
            </a:xfrm>
            <a:prstGeom prst="rect">
              <a:avLst/>
            </a:prstGeom>
          </p:spPr>
        </p:pic>
      </p:grpSp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6233" y="-110104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32E460F-779C-9E46-AC89-A186E614BA2C}"/>
              </a:ext>
            </a:extLst>
          </p:cNvPr>
          <p:cNvGrpSpPr/>
          <p:nvPr/>
        </p:nvGrpSpPr>
        <p:grpSpPr>
          <a:xfrm>
            <a:off x="1132804" y="725319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6B3037E-AC3D-8441-A1CC-97DC8F82B4C6}"/>
              </a:ext>
            </a:extLst>
          </p:cNvPr>
          <p:cNvSpPr txBox="1"/>
          <p:nvPr/>
        </p:nvSpPr>
        <p:spPr>
          <a:xfrm>
            <a:off x="1738630" y="950428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a) Những phép tính nào dưới đây có cùng kết quả?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2F32AC-E09D-9646-94AA-DFAE835DBB8E}"/>
              </a:ext>
            </a:extLst>
          </p:cNvPr>
          <p:cNvSpPr txBox="1"/>
          <p:nvPr/>
        </p:nvSpPr>
        <p:spPr>
          <a:xfrm>
            <a:off x="2624916" y="3141139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6B03C8-4399-104C-9EE8-7707E2BC4388}"/>
              </a:ext>
            </a:extLst>
          </p:cNvPr>
          <p:cNvSpPr txBox="1"/>
          <p:nvPr/>
        </p:nvSpPr>
        <p:spPr>
          <a:xfrm>
            <a:off x="5707883" y="3141138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2B499E6-5421-2748-8EFF-A13AC4C1B981}"/>
              </a:ext>
            </a:extLst>
          </p:cNvPr>
          <p:cNvSpPr txBox="1"/>
          <p:nvPr/>
        </p:nvSpPr>
        <p:spPr>
          <a:xfrm>
            <a:off x="8765118" y="3197207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912F86A4-1D0A-2B43-A067-B89D170ADFA2}"/>
              </a:ext>
            </a:extLst>
          </p:cNvPr>
          <p:cNvSpPr/>
          <p:nvPr/>
        </p:nvSpPr>
        <p:spPr>
          <a:xfrm>
            <a:off x="5191676" y="1501540"/>
            <a:ext cx="1808647" cy="1744886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AE63CB24-E907-7746-857A-84E65F2C4395}"/>
              </a:ext>
            </a:extLst>
          </p:cNvPr>
          <p:cNvSpPr/>
          <p:nvPr/>
        </p:nvSpPr>
        <p:spPr>
          <a:xfrm>
            <a:off x="8252483" y="1497851"/>
            <a:ext cx="1808647" cy="1744886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A1B7C31-46D3-554B-9A4E-F991C639CAE7}"/>
              </a:ext>
            </a:extLst>
          </p:cNvPr>
          <p:cNvSpPr txBox="1"/>
          <p:nvPr/>
        </p:nvSpPr>
        <p:spPr>
          <a:xfrm>
            <a:off x="2028696" y="3843538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 </a:t>
            </a:r>
            <a:r>
              <a:rPr lang="vi-VN" sz="2800" dirty="0"/>
              <a:t>Phép tính nào dưới đây có kết quả bé nhất</a:t>
            </a:r>
            <a:r>
              <a:rPr lang="x-none" sz="2800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0604A74-A72F-884E-A904-21EE55090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2010" y="4290765"/>
            <a:ext cx="8261586" cy="213139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1A43BD6-2521-8B40-B18B-AEFCED10A136}"/>
              </a:ext>
            </a:extLst>
          </p:cNvPr>
          <p:cNvSpPr txBox="1"/>
          <p:nvPr/>
        </p:nvSpPr>
        <p:spPr>
          <a:xfrm>
            <a:off x="2681449" y="5982696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8371040-9B79-E24C-9763-3EB676CC7E9D}"/>
              </a:ext>
            </a:extLst>
          </p:cNvPr>
          <p:cNvSpPr txBox="1"/>
          <p:nvPr/>
        </p:nvSpPr>
        <p:spPr>
          <a:xfrm>
            <a:off x="5882949" y="5965762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8E9FADA-1A82-1A4F-BE30-C48A891373B1}"/>
              </a:ext>
            </a:extLst>
          </p:cNvPr>
          <p:cNvSpPr txBox="1"/>
          <p:nvPr/>
        </p:nvSpPr>
        <p:spPr>
          <a:xfrm>
            <a:off x="8990984" y="5987965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B044C56A-2E7C-C349-9B28-6A863B0EC1EA}"/>
              </a:ext>
            </a:extLst>
          </p:cNvPr>
          <p:cNvSpPr/>
          <p:nvPr/>
        </p:nvSpPr>
        <p:spPr>
          <a:xfrm>
            <a:off x="5412420" y="4338328"/>
            <a:ext cx="1808647" cy="1744886"/>
          </a:xfrm>
          <a:prstGeom prst="ellipse">
            <a:avLst/>
          </a:prstGeom>
          <a:noFill/>
          <a:ln w="57150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835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/>
      <p:bldP spid="37" grpId="0"/>
      <p:bldP spid="38" grpId="0"/>
      <p:bldP spid="43" grpId="0" animBg="1"/>
      <p:bldP spid="70" grpId="0" animBg="1"/>
      <p:bldP spid="71" grpId="0"/>
      <p:bldP spid="72" grpId="0"/>
      <p:bldP spid="73" grpId="0"/>
      <p:bldP spid="74" grpId="0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D55232DA-07D2-C640-8CF1-99F39FC06192}"/>
              </a:ext>
            </a:extLst>
          </p:cNvPr>
          <p:cNvSpPr/>
          <p:nvPr/>
        </p:nvSpPr>
        <p:spPr>
          <a:xfrm>
            <a:off x="1631561" y="3718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D83887A-62A1-3940-9340-D521B96E76C9}"/>
              </a:ext>
            </a:extLst>
          </p:cNvPr>
          <p:cNvGrpSpPr/>
          <p:nvPr/>
        </p:nvGrpSpPr>
        <p:grpSpPr>
          <a:xfrm>
            <a:off x="741033" y="15277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311AFE6-1326-1F4B-8CA7-EBD95A0FBD8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A657462-77FE-7344-A5ED-8906FD453BC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ACD5CFE-5383-944D-AB03-BFAEFD9A9A84}"/>
              </a:ext>
            </a:extLst>
          </p:cNvPr>
          <p:cNvSpPr/>
          <p:nvPr/>
        </p:nvSpPr>
        <p:spPr>
          <a:xfrm>
            <a:off x="1528831" y="36207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137CEF-92D6-E64C-8FA2-25EA15B9793E}"/>
              </a:ext>
            </a:extLst>
          </p:cNvPr>
          <p:cNvSpPr txBox="1"/>
          <p:nvPr/>
        </p:nvSpPr>
        <p:spPr>
          <a:xfrm>
            <a:off x="1662725" y="377880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Số?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0CFD836-EDF6-FC4A-B741-27356987A017}"/>
              </a:ext>
            </a:extLst>
          </p:cNvPr>
          <p:cNvGrpSpPr/>
          <p:nvPr/>
        </p:nvGrpSpPr>
        <p:grpSpPr>
          <a:xfrm>
            <a:off x="795402" y="838419"/>
            <a:ext cx="10200228" cy="2590581"/>
            <a:chOff x="795402" y="838419"/>
            <a:chExt cx="10200228" cy="25905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B219281-E568-FC4A-A90F-AAB96E778E17}"/>
                </a:ext>
              </a:extLst>
            </p:cNvPr>
            <p:cNvSpPr txBox="1"/>
            <p:nvPr/>
          </p:nvSpPr>
          <p:spPr>
            <a:xfrm>
              <a:off x="795402" y="838419"/>
              <a:ext cx="10200228" cy="2590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a) 10 +        = 20		b) 30 -         = 20</a:t>
              </a:r>
              <a:endParaRPr lang="x-none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c) 50 +        = 70		d) 80 -         = 40</a:t>
              </a:r>
              <a:endParaRPr lang="x-none" sz="44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9868C756-D0C8-CA41-9193-18BEC31BCF84}"/>
                </a:ext>
              </a:extLst>
            </p:cNvPr>
            <p:cNvSpPr/>
            <p:nvPr/>
          </p:nvSpPr>
          <p:spPr>
            <a:xfrm>
              <a:off x="2834874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0F710422-75C9-3D4A-8DB7-124EE1786135}"/>
                </a:ext>
              </a:extLst>
            </p:cNvPr>
            <p:cNvSpPr/>
            <p:nvPr/>
          </p:nvSpPr>
          <p:spPr>
            <a:xfrm>
              <a:off x="2834874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52806577-6D34-C14F-B488-A3F9C9F48410}"/>
                </a:ext>
              </a:extLst>
            </p:cNvPr>
            <p:cNvSpPr/>
            <p:nvPr/>
          </p:nvSpPr>
          <p:spPr>
            <a:xfrm>
              <a:off x="8270476" y="1233429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F1A1DBBD-27C1-794F-B917-C3BB789C4231}"/>
                </a:ext>
              </a:extLst>
            </p:cNvPr>
            <p:cNvSpPr/>
            <p:nvPr/>
          </p:nvSpPr>
          <p:spPr>
            <a:xfrm>
              <a:off x="8270476" y="260736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87826790-E834-0347-B5E7-0BE55A535C1D}"/>
              </a:ext>
            </a:extLst>
          </p:cNvPr>
          <p:cNvSpPr/>
          <p:nvPr/>
        </p:nvSpPr>
        <p:spPr>
          <a:xfrm>
            <a:off x="2834877" y="1216092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FA07F9C-21F0-F24F-9A50-B3607D62C646}"/>
              </a:ext>
            </a:extLst>
          </p:cNvPr>
          <p:cNvSpPr/>
          <p:nvPr/>
        </p:nvSpPr>
        <p:spPr>
          <a:xfrm>
            <a:off x="2834877" y="2590028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E73E0ED-DC12-E14E-8B45-697090B1414E}"/>
              </a:ext>
            </a:extLst>
          </p:cNvPr>
          <p:cNvSpPr/>
          <p:nvPr/>
        </p:nvSpPr>
        <p:spPr>
          <a:xfrm>
            <a:off x="8270479" y="123302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4B9A0B11-D0DF-A043-B2D7-84E912394828}"/>
              </a:ext>
            </a:extLst>
          </p:cNvPr>
          <p:cNvSpPr/>
          <p:nvPr/>
        </p:nvSpPr>
        <p:spPr>
          <a:xfrm>
            <a:off x="8270479" y="260696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804E6BE-0AFE-644C-9E5D-158E66B12541}"/>
              </a:ext>
            </a:extLst>
          </p:cNvPr>
          <p:cNvGrpSpPr/>
          <p:nvPr/>
        </p:nvGrpSpPr>
        <p:grpSpPr>
          <a:xfrm>
            <a:off x="741033" y="3493774"/>
            <a:ext cx="605826" cy="830997"/>
            <a:chOff x="3174278" y="237323"/>
            <a:chExt cx="605826" cy="83099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83743EE-F836-374E-B258-E652F2A1C3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09207D7-DB23-A748-A1C8-D648CBA106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CF10B13-80A0-354B-8990-9C676E831F2A}"/>
              </a:ext>
            </a:extLst>
          </p:cNvPr>
          <p:cNvSpPr txBox="1"/>
          <p:nvPr/>
        </p:nvSpPr>
        <p:spPr>
          <a:xfrm>
            <a:off x="795402" y="4449380"/>
            <a:ext cx="8797362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/>
              <a:t>50  +  18  -  45 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/>
              <a:t>76  -  56  +  27  = 		</a:t>
            </a:r>
            <a:endParaRPr lang="x-none" sz="4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D8846C-A4A7-A141-B3BE-38D253F18CBB}"/>
              </a:ext>
            </a:extLst>
          </p:cNvPr>
          <p:cNvSpPr txBox="1"/>
          <p:nvPr/>
        </p:nvSpPr>
        <p:spPr>
          <a:xfrm>
            <a:off x="1877603" y="3718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0" name="Curved Down Arrow 29">
            <a:extLst>
              <a:ext uri="{FF2B5EF4-FFF2-40B4-BE49-F238E27FC236}">
                <a16:creationId xmlns:a16="http://schemas.microsoft.com/office/drawing/2014/main" xmlns="" id="{1B0CD831-B39B-C44E-932C-6804BA63F2A2}"/>
              </a:ext>
            </a:extLst>
          </p:cNvPr>
          <p:cNvSpPr/>
          <p:nvPr/>
        </p:nvSpPr>
        <p:spPr>
          <a:xfrm>
            <a:off x="1849372" y="4390838"/>
            <a:ext cx="1761367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1" name="Curved Down Arrow 30">
            <a:extLst>
              <a:ext uri="{FF2B5EF4-FFF2-40B4-BE49-F238E27FC236}">
                <a16:creationId xmlns:a16="http://schemas.microsoft.com/office/drawing/2014/main" xmlns="" id="{1642BE5D-33AE-FA41-B862-92512D1CEE86}"/>
              </a:ext>
            </a:extLst>
          </p:cNvPr>
          <p:cNvSpPr/>
          <p:nvPr/>
        </p:nvSpPr>
        <p:spPr>
          <a:xfrm>
            <a:off x="3432717" y="4372801"/>
            <a:ext cx="1626964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A40E8678-B749-DE4C-B9AA-222A90FB8D59}"/>
              </a:ext>
            </a:extLst>
          </p:cNvPr>
          <p:cNvSpPr/>
          <p:nvPr/>
        </p:nvSpPr>
        <p:spPr>
          <a:xfrm>
            <a:off x="6258797" y="449488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04B745B1-4D6D-1542-90D2-A676341E2F65}"/>
              </a:ext>
            </a:extLst>
          </p:cNvPr>
          <p:cNvSpPr/>
          <p:nvPr/>
        </p:nvSpPr>
        <p:spPr>
          <a:xfrm>
            <a:off x="6258797" y="557622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xmlns="" val="38527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8" grpId="0"/>
      <p:bldP spid="15" grpId="0" animBg="1"/>
      <p:bldP spid="16" grpId="0" animBg="1"/>
      <p:bldP spid="17" grpId="0" animBg="1"/>
      <p:bldP spid="18" grpId="0" animBg="1"/>
      <p:bldP spid="25" grpId="0"/>
      <p:bldP spid="22" grpId="0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xmlns="" id="{BAA2C9CB-1FBA-40CE-9937-2CE8BEBD0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399325"/>
            <a:ext cx="9962606" cy="262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4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8FED5D-A930-4692-9A29-850128EF1E9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" r="18858"/>
          <a:stretch/>
        </p:blipFill>
        <p:spPr bwMode="auto">
          <a:xfrm>
            <a:off x="2138557" y="416312"/>
            <a:ext cx="7691863" cy="6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B5D0F5-EC77-4867-9BC3-12BC672B464A}"/>
              </a:ext>
            </a:extLst>
          </p:cNvPr>
          <p:cNvSpPr txBox="1"/>
          <p:nvPr/>
        </p:nvSpPr>
        <p:spPr>
          <a:xfrm>
            <a:off x="2652880" y="1427796"/>
            <a:ext cx="30599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a) 50 + 18 – 45 =</a:t>
            </a:r>
            <a:endParaRPr kumimoji="0" lang="fr-FR" sz="2667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FD56DB-9A12-42BB-B2DD-02138F14C039}"/>
              </a:ext>
            </a:extLst>
          </p:cNvPr>
          <p:cNvSpPr txBox="1"/>
          <p:nvPr/>
        </p:nvSpPr>
        <p:spPr>
          <a:xfrm>
            <a:off x="966652" y="911906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3: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Tính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46217A-2285-4CD9-AF2F-C409C2F1CE36}"/>
              </a:ext>
            </a:extLst>
          </p:cNvPr>
          <p:cNvSpPr txBox="1"/>
          <p:nvPr/>
        </p:nvSpPr>
        <p:spPr>
          <a:xfrm>
            <a:off x="2652880" y="2435508"/>
            <a:ext cx="640837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b) 76 – 56 + 27 =</a:t>
            </a:r>
            <a:endParaRPr kumimoji="0" lang="fr-FR" sz="2667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93FD5C-B73F-424A-B700-5BD3436C6C48}"/>
              </a:ext>
            </a:extLst>
          </p:cNvPr>
          <p:cNvSpPr txBox="1"/>
          <p:nvPr/>
        </p:nvSpPr>
        <p:spPr>
          <a:xfrm>
            <a:off x="3547376" y="1952578"/>
            <a:ext cx="72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68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FD5E48-BA29-4B36-8207-FAC88A93B1DA}"/>
              </a:ext>
            </a:extLst>
          </p:cNvPr>
          <p:cNvSpPr txBox="1"/>
          <p:nvPr/>
        </p:nvSpPr>
        <p:spPr>
          <a:xfrm>
            <a:off x="3525332" y="2973414"/>
            <a:ext cx="75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20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09DCAAF-4727-41DD-A4FF-C03F9CC954AD}"/>
              </a:ext>
            </a:extLst>
          </p:cNvPr>
          <p:cNvSpPr txBox="1"/>
          <p:nvPr/>
        </p:nvSpPr>
        <p:spPr>
          <a:xfrm>
            <a:off x="5550833" y="1440371"/>
            <a:ext cx="72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23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E5296A-BCB1-4041-AFF5-AFA0B974954C}"/>
              </a:ext>
            </a:extLst>
          </p:cNvPr>
          <p:cNvSpPr txBox="1"/>
          <p:nvPr/>
        </p:nvSpPr>
        <p:spPr>
          <a:xfrm>
            <a:off x="5562404" y="2456058"/>
            <a:ext cx="72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47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0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8FED5D-A930-4692-9A29-850128EF1E9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" r="18858"/>
          <a:stretch/>
        </p:blipFill>
        <p:spPr bwMode="auto">
          <a:xfrm>
            <a:off x="2138557" y="416312"/>
            <a:ext cx="7691863" cy="6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B5D0F5-EC77-4867-9BC3-12BC672B464A}"/>
              </a:ext>
            </a:extLst>
          </p:cNvPr>
          <p:cNvSpPr txBox="1"/>
          <p:nvPr/>
        </p:nvSpPr>
        <p:spPr>
          <a:xfrm>
            <a:off x="4429421" y="2433550"/>
            <a:ext cx="164044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fr-FR" sz="2667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FD56DB-9A12-42BB-B2DD-02138F14C039}"/>
              </a:ext>
            </a:extLst>
          </p:cNvPr>
          <p:cNvSpPr txBox="1"/>
          <p:nvPr/>
        </p:nvSpPr>
        <p:spPr>
          <a:xfrm>
            <a:off x="875212" y="838786"/>
            <a:ext cx="9086791" cy="1569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4: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Một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rạp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xiếc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có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96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ghế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trong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đó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có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63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ghế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đã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có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khán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giả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ngồi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Hỏi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trong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rạp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xiếc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còn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bao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nhiêu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ghế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trống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46217A-2285-4CD9-AF2F-C409C2F1CE36}"/>
              </a:ext>
            </a:extLst>
          </p:cNvPr>
          <p:cNvSpPr txBox="1"/>
          <p:nvPr/>
        </p:nvSpPr>
        <p:spPr>
          <a:xfrm>
            <a:off x="2692079" y="2947617"/>
            <a:ext cx="640837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Trong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rạp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xiếc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còn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số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ghế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trống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là: </a:t>
            </a:r>
            <a:endParaRPr kumimoji="0" lang="fr-FR" sz="2667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93FD5C-B73F-424A-B700-5BD3436C6C48}"/>
              </a:ext>
            </a:extLst>
          </p:cNvPr>
          <p:cNvSpPr txBox="1"/>
          <p:nvPr/>
        </p:nvSpPr>
        <p:spPr>
          <a:xfrm>
            <a:off x="3820371" y="3441795"/>
            <a:ext cx="461823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96 - 63 = 33 (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ghế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)</a:t>
            </a:r>
            <a:endParaRPr kumimoji="0" lang="fr-FR" sz="2667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FD5E48-BA29-4B36-8207-FAC88A93B1DA}"/>
              </a:ext>
            </a:extLst>
          </p:cNvPr>
          <p:cNvSpPr txBox="1"/>
          <p:nvPr/>
        </p:nvSpPr>
        <p:spPr>
          <a:xfrm>
            <a:off x="4431023" y="3946265"/>
            <a:ext cx="4082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Đáp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số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: 33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ghế</a:t>
            </a:r>
            <a:endParaRPr kumimoji="0" lang="fr-FR" sz="2667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18473E-370E-40CF-A220-752B82DCE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7629" y="1745465"/>
            <a:ext cx="3412699" cy="29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99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0ACAB7F-16A5-6C42-AB95-D402960C1FA0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E5586935-10AC-5C44-9399-9B310AE97C9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DDE9E9C-4ABA-E242-8C10-397B197E021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C9B19EF-07B7-B04E-9565-B56DF844CC4C}"/>
              </a:ext>
            </a:extLst>
          </p:cNvPr>
          <p:cNvSpPr/>
          <p:nvPr/>
        </p:nvSpPr>
        <p:spPr>
          <a:xfrm>
            <a:off x="1790088" y="481809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F2F075-7D53-AF43-A5F2-F584F04E3270}"/>
              </a:ext>
            </a:extLst>
          </p:cNvPr>
          <p:cNvSpPr txBox="1"/>
          <p:nvPr/>
        </p:nvSpPr>
        <p:spPr>
          <a:xfrm>
            <a:off x="1923982" y="497616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Số?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8CABC40-DC59-5D47-B11C-194AD0E9B397}"/>
              </a:ext>
            </a:extLst>
          </p:cNvPr>
          <p:cNvGrpSpPr/>
          <p:nvPr/>
        </p:nvGrpSpPr>
        <p:grpSpPr>
          <a:xfrm>
            <a:off x="712441" y="1891024"/>
            <a:ext cx="3185792" cy="3094633"/>
            <a:chOff x="712441" y="1891024"/>
            <a:chExt cx="3185792" cy="30946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D11B3F9B-ECC3-D743-8B13-B44304723AA8}"/>
                </a:ext>
              </a:extLst>
            </p:cNvPr>
            <p:cNvGrpSpPr/>
            <p:nvPr/>
          </p:nvGrpSpPr>
          <p:grpSpPr>
            <a:xfrm>
              <a:off x="712441" y="1891024"/>
              <a:ext cx="3185792" cy="3094633"/>
              <a:chOff x="712441" y="1687825"/>
              <a:chExt cx="3185792" cy="309463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F0BFA5F0-C954-EE45-A271-859345029C29}"/>
                  </a:ext>
                </a:extLst>
              </p:cNvPr>
              <p:cNvSpPr/>
              <p:nvPr/>
            </p:nvSpPr>
            <p:spPr>
              <a:xfrm>
                <a:off x="1845603" y="1687825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ABB12690-7DB0-3842-8E99-C6ACA272C823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E5C705FF-8323-AD44-AA34-F13412F6F7DB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C9938AAB-1F41-0148-980C-B7A245AE5C43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1169641" y="2468314"/>
                <a:ext cx="809873" cy="1399744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F0A04E40-D98E-6C4A-972D-C542BB8DB3DA}"/>
                  </a:ext>
                </a:extLst>
              </p:cNvPr>
              <p:cNvCxnSpPr>
                <a:cxnSpLocks/>
                <a:stCxn id="9" idx="0"/>
                <a:endCxn id="7" idx="5"/>
              </p:cNvCxnSpPr>
              <p:nvPr/>
            </p:nvCxnSpPr>
            <p:spPr>
              <a:xfrm flipH="1" flipV="1">
                <a:off x="2626092" y="2468314"/>
                <a:ext cx="814941" cy="1399744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147B9F9D-90BB-C14D-A086-DE0107708D28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6955EC3-2A92-754B-BA4B-2353E3D08CCC}"/>
                </a:ext>
              </a:extLst>
            </p:cNvPr>
            <p:cNvSpPr txBox="1"/>
            <p:nvPr/>
          </p:nvSpPr>
          <p:spPr>
            <a:xfrm>
              <a:off x="1884777" y="3429000"/>
              <a:ext cx="83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0656D0B-AB04-144D-9BCB-81028605C3C7}"/>
              </a:ext>
            </a:extLst>
          </p:cNvPr>
          <p:cNvGrpSpPr/>
          <p:nvPr/>
        </p:nvGrpSpPr>
        <p:grpSpPr>
          <a:xfrm>
            <a:off x="4401506" y="1872342"/>
            <a:ext cx="3185792" cy="3113315"/>
            <a:chOff x="4503104" y="1872342"/>
            <a:chExt cx="3185792" cy="31133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DBA92021-13E8-7A44-838B-E664F3681C1C}"/>
                </a:ext>
              </a:extLst>
            </p:cNvPr>
            <p:cNvGrpSpPr/>
            <p:nvPr/>
          </p:nvGrpSpPr>
          <p:grpSpPr>
            <a:xfrm>
              <a:off x="4503104" y="1872342"/>
              <a:ext cx="3185792" cy="3113315"/>
              <a:chOff x="712441" y="1669143"/>
              <a:chExt cx="3185792" cy="311331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AE22AB08-1729-AE4D-BB25-CC060151B55B}"/>
                  </a:ext>
                </a:extLst>
              </p:cNvPr>
              <p:cNvSpPr/>
              <p:nvPr/>
            </p:nvSpPr>
            <p:spPr>
              <a:xfrm>
                <a:off x="1849001" y="1669143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3619FCCA-CBCC-0B46-810A-CC574D25B0AB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0D04222E-8EEF-7149-B4FC-81EF5B435CA5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34C5B05C-80EB-9D4C-8EA0-C9EFDB68D158}"/>
                  </a:ext>
                </a:extLst>
              </p:cNvPr>
              <p:cNvCxnSpPr>
                <a:stCxn id="20" idx="0"/>
                <a:endCxn id="19" idx="3"/>
              </p:cNvCxnSpPr>
              <p:nvPr/>
            </p:nvCxnSpPr>
            <p:spPr>
              <a:xfrm flipV="1">
                <a:off x="1169641" y="2449632"/>
                <a:ext cx="813271" cy="1418426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91428EBF-90A0-F94F-82EF-F7EDB5C4A49B}"/>
                  </a:ext>
                </a:extLst>
              </p:cNvPr>
              <p:cNvCxnSpPr>
                <a:cxnSpLocks/>
                <a:stCxn id="21" idx="0"/>
                <a:endCxn id="19" idx="5"/>
              </p:cNvCxnSpPr>
              <p:nvPr/>
            </p:nvCxnSpPr>
            <p:spPr>
              <a:xfrm flipH="1" flipV="1">
                <a:off x="2629490" y="2449632"/>
                <a:ext cx="811543" cy="1418426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6150A67A-AF58-E844-88F1-71C1A7977D31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8ADA08B-97A8-B64A-8129-565861A6876A}"/>
                </a:ext>
              </a:extLst>
            </p:cNvPr>
            <p:cNvSpPr txBox="1"/>
            <p:nvPr/>
          </p:nvSpPr>
          <p:spPr>
            <a:xfrm>
              <a:off x="5612201" y="3422694"/>
              <a:ext cx="83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BF5A0B5-8CA7-E24D-83AD-CF051628C3ED}"/>
              </a:ext>
            </a:extLst>
          </p:cNvPr>
          <p:cNvGrpSpPr/>
          <p:nvPr/>
        </p:nvGrpSpPr>
        <p:grpSpPr>
          <a:xfrm>
            <a:off x="8028527" y="1872342"/>
            <a:ext cx="3185792" cy="3113315"/>
            <a:chOff x="712441" y="1669143"/>
            <a:chExt cx="3185792" cy="311331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6EDAF50-3E55-4944-B2CB-5A84725C8852}"/>
                </a:ext>
              </a:extLst>
            </p:cNvPr>
            <p:cNvSpPr/>
            <p:nvPr/>
          </p:nvSpPr>
          <p:spPr>
            <a:xfrm>
              <a:off x="1852132" y="1669143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6CF92D3-2A3B-0448-81D8-637C42D14222}"/>
                </a:ext>
              </a:extLst>
            </p:cNvPr>
            <p:cNvSpPr/>
            <p:nvPr/>
          </p:nvSpPr>
          <p:spPr>
            <a:xfrm>
              <a:off x="712441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0DCB384-0F28-F343-B2CB-9BB3573E2292}"/>
                </a:ext>
              </a:extLst>
            </p:cNvPr>
            <p:cNvSpPr/>
            <p:nvPr/>
          </p:nvSpPr>
          <p:spPr>
            <a:xfrm>
              <a:off x="2983833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11525CA-F86A-9142-82FA-F5C7A227F517}"/>
                </a:ext>
              </a:extLst>
            </p:cNvPr>
            <p:cNvCxnSpPr>
              <a:stCxn id="27" idx="0"/>
              <a:endCxn id="26" idx="3"/>
            </p:cNvCxnSpPr>
            <p:nvPr/>
          </p:nvCxnSpPr>
          <p:spPr>
            <a:xfrm flipV="1">
              <a:off x="1169641" y="2449632"/>
              <a:ext cx="816402" cy="14184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7BC3C403-15F6-6D4A-84AB-FA8F6213B470}"/>
                </a:ext>
              </a:extLst>
            </p:cNvPr>
            <p:cNvCxnSpPr>
              <a:cxnSpLocks/>
              <a:stCxn id="28" idx="0"/>
              <a:endCxn id="26" idx="5"/>
            </p:cNvCxnSpPr>
            <p:nvPr/>
          </p:nvCxnSpPr>
          <p:spPr>
            <a:xfrm flipH="1" flipV="1">
              <a:off x="2632621" y="2449632"/>
              <a:ext cx="808412" cy="14184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0D250A65-DD23-354E-AA7C-3B73905EF045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>
              <a:off x="1628569" y="4325258"/>
              <a:ext cx="135526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D4CF6DB-DF2A-EA4B-A8B8-D250868EB4B2}"/>
              </a:ext>
            </a:extLst>
          </p:cNvPr>
          <p:cNvSpPr txBox="1"/>
          <p:nvPr/>
        </p:nvSpPr>
        <p:spPr>
          <a:xfrm>
            <a:off x="9145347" y="3373275"/>
            <a:ext cx="83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0B78604-5003-874E-8CA2-E538689905EA}"/>
              </a:ext>
            </a:extLst>
          </p:cNvPr>
          <p:cNvSpPr txBox="1"/>
          <p:nvPr/>
        </p:nvSpPr>
        <p:spPr>
          <a:xfrm>
            <a:off x="9168218" y="3280941"/>
            <a:ext cx="83605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xmlns="" val="30932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6" grpId="0"/>
      <p:bldP spid="46" grpId="1"/>
      <p:bldP spid="45" grpId="0" animBg="1"/>
      <p:bldP spid="4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7476487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181</Words>
  <Application>Microsoft Office PowerPoint</Application>
  <PresentationFormat>Custom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AutoBVT</cp:lastModifiedBy>
  <cp:revision>184</cp:revision>
  <dcterms:created xsi:type="dcterms:W3CDTF">2021-06-02T01:34:28Z</dcterms:created>
  <dcterms:modified xsi:type="dcterms:W3CDTF">2021-09-21T09:14:14Z</dcterms:modified>
</cp:coreProperties>
</file>