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1DC0BA-E210-4B02-BE24-F96A3AB4F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61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8C9DF-B70F-43A4-9601-CCEC932909FB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512DC-4F89-4FF4-B8BF-C7D5A9EC6FD4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8E61C-AAB1-4075-9887-E67F77D67FCE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23A57-65FA-431D-A06E-B040196FE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B8396-365F-4103-ADC2-D885E016A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4AD39-F413-449F-A010-3CE19F5A0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AC6BCD-12C5-4F8B-ABDE-944C6E7B5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A6A30-AFE7-4A9A-9416-CFE33BEA9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17067-8B6B-4451-9A37-AF36F7C57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E15F3-2957-4416-A6F2-B181281FB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F1B1F-C5E9-4EBB-9001-4AF09C1C8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1CD9B-1255-4CC1-9DC2-96C928BFC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BD6C4-90A3-4B4E-9020-D1F1A35FD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5672-3B5C-4691-AB8A-CC355A35B4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F4BA8-7197-40CE-966C-B8E0DA01A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919518-2003-4B72-B2EE-0A5CEA796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G:\Bai%20thi%20giao%20vien%20gioi%20co%20so%202009\CHuc%20mung%20tiet%202\Chuc%20mung%20nhac%20hinh%20da%20cat.wmv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em%20yeu%20truong%20em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CHuc%20mung%20tiet%202\chuc%20mung%20mua%204.m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zV034-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228600" y="1219200"/>
            <a:ext cx="8915400" cy="5638800"/>
            <a:chOff x="144" y="768"/>
            <a:chExt cx="5616" cy="3552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4704" y="1680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0000FF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144" y="768"/>
              <a:ext cx="576" cy="13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5400">
                <a:solidFill>
                  <a:srgbClr val="CC3300"/>
                </a:solidFill>
                <a:latin typeface=".VnTime" pitchFamily="34" charset="0"/>
                <a:sym typeface="Webdings" pitchFamily="18" charset="2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5232" y="3744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92" y="2592"/>
              <a:ext cx="528" cy="10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FFFF00"/>
                  </a:solidFill>
                  <a:latin typeface=".VnTime" pitchFamily="34" charset="0"/>
                  <a:sym typeface="Webdings" pitchFamily="18" charset="2"/>
                </a:rPr>
                <a:t>   </a:t>
              </a:r>
            </a:p>
          </p:txBody>
        </p:sp>
      </p:grp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524000" y="304800"/>
          <a:ext cx="586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orelDRAW" r:id="rId4" imgW="3177479" imgH="2387194" progId="CorelDRAW.Graphic.12">
                  <p:embed/>
                </p:oleObj>
              </mc:Choice>
              <mc:Fallback>
                <p:oleObj name="CorelDRAW" r:id="rId4" imgW="3177479" imgH="2387194" progId="CorelDRAW.Graphic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"/>
                        <a:ext cx="586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2057400" y="1752600"/>
            <a:ext cx="4876800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ClarendonH"/>
              </a:rPr>
              <a:t>Xin tr©n träng c¶m ¬n</a:t>
            </a:r>
          </a:p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ClarendonH"/>
              </a:rPr>
              <a:t> c¸c thÇy c« gi¸o</a:t>
            </a:r>
          </a:p>
          <a:p>
            <a:pPr algn="ctr"/>
            <a:r>
              <a:rPr lang="pt-BR" sz="2800" kern="1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ClarendonH"/>
              </a:rPr>
              <a:t> vµ c¸c em häc sinh!</a:t>
            </a:r>
            <a:endParaRPr lang="en-US" sz="2800" kern="1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ClarendonH"/>
            </a:endParaRPr>
          </a:p>
        </p:txBody>
      </p:sp>
      <p:pic>
        <p:nvPicPr>
          <p:cNvPr id="35843" name="Picture 3" descr="93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57400" y="1371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.VnTime" pitchFamily="34" charset="0"/>
              </a:rPr>
              <a:t>¢m nh¹c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391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.VnTime" pitchFamily="34" charset="0"/>
              </a:rPr>
              <a:t>¤n tËp bµi h¸t: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em yªu hoµ b×nh</a:t>
            </a:r>
            <a:endParaRPr lang="en-US" sz="3600">
              <a:solidFill>
                <a:srgbClr val="0000FF"/>
              </a:solidFill>
              <a:latin typeface=".VnRevueH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05000" y="3459163"/>
            <a:ext cx="533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.VnRevueH" pitchFamily="34" charset="0"/>
              </a:rPr>
              <a:t>Bµi tËp tiÕt tÊu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ROKENG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830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>
                <a:solidFill>
                  <a:srgbClr val="FF3300"/>
                </a:solidFill>
                <a:latin typeface=".VnTime" pitchFamily="34" charset="0"/>
              </a:rPr>
              <a:t>Khëi ®éng giäng: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990600" y="3352800"/>
            <a:ext cx="6934200" cy="990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O   O    O    O    O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990600" y="1828800"/>
            <a:ext cx="7162800" cy="990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A   A   A   A   A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066800" y="4953000"/>
            <a:ext cx="6934200" cy="8382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pl-PL" sz="36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Time"/>
              </a:rPr>
              <a:t>U  U  U  U  U</a:t>
            </a:r>
            <a:endParaRPr lang="en-US" sz="36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Time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5" grpId="0" animBg="1"/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opy of 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1267" name="Chuc mung nhac hinh da cat.wmv">
            <a:hlinkClick r:id="" action="ppaction://media"/>
          </p:cNvPr>
          <p:cNvPicPr>
            <a:picLocks noGrp="1" noRot="1" noChangeAspect="1" noChangeArrowheads="1"/>
          </p:cNvPicPr>
          <p:nvPr>
            <p:ph/>
            <a:videoFile r:link="rId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066800" y="304800"/>
            <a:ext cx="6934200" cy="48006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133" fill="hold"/>
                                        <p:tgtEl>
                                          <p:spTgt spid="11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6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2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3huh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33400" y="0"/>
            <a:ext cx="10134600" cy="6858000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17613" y="1463675"/>
            <a:ext cx="67865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u="sng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Ho¹t ®éng 1</a:t>
            </a:r>
          </a:p>
          <a:p>
            <a:pPr algn="ctr"/>
            <a:r>
              <a:rPr lang="en-US" sz="4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¤N tËp bµi h¸t</a:t>
            </a:r>
          </a:p>
          <a:p>
            <a:pPr algn="ctr"/>
            <a:r>
              <a:rPr lang="en-US" sz="8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Em yªu hoµ b×nh</a:t>
            </a:r>
          </a:p>
        </p:txBody>
      </p:sp>
    </p:spTree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huc mung mua 4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8077200" cy="6057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zV034-0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838200"/>
            <a:ext cx="9144000" cy="7696200"/>
          </a:xfrm>
          <a:prstGeom prst="rect">
            <a:avLst/>
          </a:prstGeom>
          <a:noFill/>
        </p:spPr>
      </p:pic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1219200"/>
            <a:ext cx="8915400" cy="5638800"/>
            <a:chOff x="144" y="768"/>
            <a:chExt cx="5616" cy="3552"/>
          </a:xfrm>
        </p:grpSpPr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4704" y="1680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0000FF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44" y="768"/>
              <a:ext cx="576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5232" y="3744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CC33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192" y="2592"/>
              <a:ext cx="528" cy="5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5400">
                  <a:solidFill>
                    <a:srgbClr val="FFFF00"/>
                  </a:solidFill>
                  <a:latin typeface=".VnTime" pitchFamily="34" charset="0"/>
                  <a:sym typeface="Webdings" pitchFamily="18" charset="2"/>
                </a:rPr>
                <a:t></a:t>
              </a:r>
            </a:p>
          </p:txBody>
        </p:sp>
      </p:grp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447800" y="4267200"/>
          <a:ext cx="586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orelDRAW" r:id="rId4" imgW="3177479" imgH="2387194" progId="CorelDRAW.Graphic.12">
                  <p:embed/>
                </p:oleObj>
              </mc:Choice>
              <mc:Fallback>
                <p:oleObj name="CorelDRAW" r:id="rId4" imgW="3177479" imgH="2387194" progId="CorelDRAW.Graphic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586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524000" y="457200"/>
          <a:ext cx="58674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orelDRAW" r:id="rId6" imgW="3177479" imgH="2387194" progId="CorelDRAW.Graphic.12">
                  <p:embed/>
                </p:oleObj>
              </mc:Choice>
              <mc:Fallback>
                <p:oleObj name="CorelDRAW" r:id="rId6" imgW="3177479" imgH="2387194" progId="CorelDRAW.Graphic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58674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1219200" y="2362200"/>
            <a:ext cx="6705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50000">
                      <a:srgbClr val="00FFFF"/>
                    </a:gs>
                    <a:gs pos="100000">
                      <a:srgbClr val="FF00FF"/>
                    </a:gs>
                  </a:gsLst>
                  <a:lin ang="18900000" scaled="1"/>
                </a:gradFill>
                <a:latin typeface=".VnTimeH"/>
              </a:rPr>
              <a:t>H¸t kÕt hîp vËn ®éng phô ho¹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63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8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163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8440" name="Picture 8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9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10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1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8445" name="AutoShape 13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AutoShape 14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AutoShape 15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AutoShape 16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AutoShape 17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AutoShape 18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AutoShape 19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AutoShape 20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AutoShape 21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4" name="AutoShape 22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AutoShape 23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AutoShape 24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7" name="Group 25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8458" name="AutoShape 26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9" name="AutoShape 27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0" name="AutoShape 28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1" name="AutoShape 29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AutoShape 30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AutoShape 31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AutoShape 32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AutoShape 33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AutoShape 34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AutoShape 35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AutoShape 36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AutoShape 37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0" name="Group 38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8471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7" name="Group 45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8478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3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192338" y="1828800"/>
            <a:ext cx="52212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ho¹t ®éng 2</a:t>
            </a:r>
          </a:p>
          <a:p>
            <a:pPr algn="ctr"/>
            <a:r>
              <a:rPr 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UniverseH" pitchFamily="34" charset="0"/>
              </a:rPr>
              <a:t>Bµi tËp tiÕt tÊu </a:t>
            </a:r>
          </a:p>
          <a:p>
            <a:pPr algn="ctr"/>
            <a:endParaRPr lang="en-US" sz="6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Universe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4" grpId="0"/>
      <p:bldP spid="1848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73" name="Picture 17" descr="Copy%20of%20Copy%20of%20Xylophone-02-june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8839200" cy="2057400"/>
          </a:xfrm>
          <a:prstGeom prst="rect">
            <a:avLst/>
          </a:prstGeom>
          <a:noFill/>
        </p:spPr>
      </p:pic>
      <p:grpSp>
        <p:nvGrpSpPr>
          <p:cNvPr id="19474" name="Group 18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9475" name="Picture 19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20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21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22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479" name="Group 23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9480" name="AutoShape 24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AutoShape 25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2" name="AutoShape 26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3" name="AutoShape 27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4" name="AutoShape 28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5" name="AutoShape 29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6" name="AutoShape 30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AutoShape 31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AutoShape 32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AutoShape 33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AutoShape 34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AutoShape 35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92" name="Group 36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9493" name="AutoShape 37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4" name="AutoShape 38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AutoShape 39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AutoShape 40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AutoShape 41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8" name="AutoShape 42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9" name="AutoShape 43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0" name="AutoShape 44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1" name="AutoShape 45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2" name="AutoShape 46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3" name="AutoShape 47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4" name="AutoShape 48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05" name="Group 49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9506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7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8" name="AutoShape 52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9" name="AutoShape 53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0" name="AutoShape 54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1" name="AutoShape 55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512" name="Group 56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9513" name="AutoShape 57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4" name="AutoShape 58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5" name="AutoShape 59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6" name="AutoShape 60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7" name="AutoShape 61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8" name="AutoShape 62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9519" name="Picture 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76400"/>
            <a:ext cx="8534400" cy="122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97</Words>
  <Application>Microsoft Office PowerPoint</Application>
  <PresentationFormat>On-screen Show (4:3)</PresentationFormat>
  <Paragraphs>29</Paragraphs>
  <Slides>10</Slides>
  <Notes>3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 Lam</dc:creator>
  <cp:lastModifiedBy>HP</cp:lastModifiedBy>
  <cp:revision>3</cp:revision>
  <dcterms:created xsi:type="dcterms:W3CDTF">2009-07-12T17:34:08Z</dcterms:created>
  <dcterms:modified xsi:type="dcterms:W3CDTF">2020-10-11T13:59:59Z</dcterms:modified>
</cp:coreProperties>
</file>