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90" r:id="rId2"/>
    <p:sldId id="259" r:id="rId3"/>
    <p:sldId id="257" r:id="rId4"/>
    <p:sldId id="293" r:id="rId5"/>
    <p:sldId id="258" r:id="rId6"/>
    <p:sldId id="294" r:id="rId7"/>
    <p:sldId id="261" r:id="rId8"/>
    <p:sldId id="279" r:id="rId9"/>
    <p:sldId id="280" r:id="rId10"/>
    <p:sldId id="291" r:id="rId11"/>
    <p:sldId id="285" r:id="rId12"/>
    <p:sldId id="284" r:id="rId13"/>
    <p:sldId id="292" r:id="rId14"/>
    <p:sldId id="295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5pPr>
    <a:lvl6pPr marL="2286000" algn="l" defTabSz="914400" rtl="0" eaLnBrk="1" latinLnBrk="0" hangingPunct="1"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6pPr>
    <a:lvl7pPr marL="2743200" algn="l" defTabSz="914400" rtl="0" eaLnBrk="1" latinLnBrk="0" hangingPunct="1"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7pPr>
    <a:lvl8pPr marL="3200400" algn="l" defTabSz="914400" rtl="0" eaLnBrk="1" latinLnBrk="0" hangingPunct="1"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8pPr>
    <a:lvl9pPr marL="3657600" algn="l" defTabSz="914400" rtl="0" eaLnBrk="1" latinLnBrk="0" hangingPunct="1">
      <a:defRPr sz="2000" b="1" i="1" kern="1200">
        <a:solidFill>
          <a:schemeClr val="tx1"/>
        </a:solidFill>
        <a:latin typeface=".VnTime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3333FF"/>
    <a:srgbClr val="009900"/>
    <a:srgbClr val="CC0000"/>
    <a:srgbClr val="FF0000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45" autoAdjust="0"/>
    <p:restoredTop sz="90774" autoAdjust="0"/>
  </p:normalViewPr>
  <p:slideViewPr>
    <p:cSldViewPr>
      <p:cViewPr varScale="1">
        <p:scale>
          <a:sx n="67" d="100"/>
          <a:sy n="67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404E3A-E368-469F-BD9A-AC771F002DE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4E5FE-E335-433F-B555-AA3C5FF16D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D7F2D-17A5-4177-A118-CDB5D1C7C0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028CB-6808-4798-95D3-8EC210F707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3928A-1CAE-446E-A282-99E701B56B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0EDD1-E3A3-4229-9A20-CF15C0D0AA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523E1-2499-4D90-A696-B869A459CB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03AA-CCEA-4732-B414-B65AF0505E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6717-EEAD-43AD-9292-1FC483E047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8E316-41F0-487B-9BAF-F6B85E31C5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5F335-1F84-4C7D-85D4-8864E3EA26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latin typeface="+mn-lt"/>
              </a:defRPr>
            </a:lvl1pPr>
          </a:lstStyle>
          <a:p>
            <a:fld id="{DD2BDB61-A2C2-463D-9919-C20EF1B444C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78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778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slide" Target="slide14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>
            <a:off x="1524000" y="1371600"/>
            <a:ext cx="5791200" cy="782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981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al NarrowH"/>
              </a:rPr>
              <a:t>NhiÖt liÖt chµo mõng c¸c thÇygi¸o, c« gi¸o </a:t>
            </a:r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.VnArial NarrowH"/>
            </a:endParaRPr>
          </a:p>
        </p:txBody>
      </p:sp>
      <p:pic>
        <p:nvPicPr>
          <p:cNvPr id="103435" name="Picture 11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5762625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2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44" name="WordArt 20"/>
          <p:cNvSpPr>
            <a:spLocks noChangeArrowheads="1" noChangeShapeType="1" noTextEdit="1"/>
          </p:cNvSpPr>
          <p:nvPr/>
        </p:nvSpPr>
        <p:spPr bwMode="auto">
          <a:xfrm>
            <a:off x="3581400" y="838200"/>
            <a:ext cx="2327275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/>
              </a:rPr>
              <a:t>líp</a:t>
            </a:r>
            <a:r>
              <a:rPr lang="en-US" sz="32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/>
              </a:rPr>
              <a:t> </a:t>
            </a:r>
            <a:r>
              <a:rPr lang="en-US" sz="3200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H"/>
              </a:rPr>
              <a:t>3</a:t>
            </a:r>
            <a:endParaRPr lang="en-US" sz="32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FFFF00"/>
              </a:solidFill>
              <a:latin typeface=".VnArialH"/>
            </a:endParaRPr>
          </a:p>
        </p:txBody>
      </p:sp>
      <p:sp>
        <p:nvSpPr>
          <p:cNvPr id="103447" name="WordArt 23"/>
          <p:cNvSpPr>
            <a:spLocks noChangeArrowheads="1" noChangeShapeType="1" noTextEdit="1"/>
          </p:cNvSpPr>
          <p:nvPr/>
        </p:nvSpPr>
        <p:spPr bwMode="auto">
          <a:xfrm>
            <a:off x="914400" y="3581400"/>
            <a:ext cx="7229475" cy="1447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4329"/>
              </a:avLst>
            </a:prstTxWarp>
            <a:scene3d>
              <a:camera prst="legacyPerspectiveFront">
                <a:rot lat="20819998" lon="780000" rev="0"/>
              </a:camera>
              <a:lightRig rig="legacyHarsh3" dir="l"/>
            </a:scene3d>
            <a:sp3d extrusionH="430200" prstMaterial="legacyMetal">
              <a:extrusionClr>
                <a:srgbClr val="00FFCC"/>
              </a:extrusionClr>
            </a:sp3d>
          </a:bodyPr>
          <a:lstStyle/>
          <a:p>
            <a:pPr algn="ctr"/>
            <a:r>
              <a:rPr lang="pt-BR" sz="32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FF"/>
                    </a:gs>
                    <a:gs pos="50000">
                      <a:srgbClr val="FF0066"/>
                    </a:gs>
                    <a:gs pos="100000">
                      <a:srgbClr val="FF00FF"/>
                    </a:gs>
                  </a:gsLst>
                  <a:lin ang="2700000" scaled="1"/>
                </a:gradFill>
                <a:latin typeface=".VnAvantH"/>
              </a:rPr>
              <a:t>vÒ dù chuyªn ®Ò  m«n ¢m Nh¹c</a:t>
            </a:r>
            <a:endParaRPr lang="en-US" sz="32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00FF"/>
                  </a:gs>
                  <a:gs pos="50000">
                    <a:srgbClr val="FF0066"/>
                  </a:gs>
                  <a:gs pos="100000">
                    <a:srgbClr val="FF00FF"/>
                  </a:gs>
                </a:gsLst>
                <a:lin ang="2700000" scaled="1"/>
              </a:gradFill>
              <a:latin typeface=".VnAvan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410200" y="1828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>
                <a:solidFill>
                  <a:schemeClr val="bg1"/>
                </a:solidFill>
                <a:latin typeface=".VnTime" pitchFamily="34" charset="0"/>
              </a:rPr>
              <a:t>Nh¹c vµ lêi: Hoµng L©n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426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Líp chóng m×nh rÊt rÊt vui, anh em ta chan hoµ t×nh th©n.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 </a:t>
            </a:r>
            <a:r>
              <a:rPr lang="en-US">
                <a:solidFill>
                  <a:srgbClr val="CC0000"/>
                </a:solidFill>
              </a:rPr>
              <a:t>x       x</a:t>
            </a:r>
            <a:r>
              <a:rPr lang="en-US" sz="2600">
                <a:solidFill>
                  <a:srgbClr val="CC0000"/>
                </a:solidFill>
                <a:latin typeface=".VnTime" pitchFamily="34" charset="0"/>
              </a:rPr>
              <a:t>          </a:t>
            </a:r>
            <a:r>
              <a:rPr lang="en-US">
                <a:solidFill>
                  <a:srgbClr val="CC0000"/>
                </a:solidFill>
              </a:rPr>
              <a:t>x         x     x     x      x       x    x      x       x       x         x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Líp chóng m×nh rÊt rÊt vui, nh­ keo s¬n anh em mét nhµ</a:t>
            </a:r>
            <a:r>
              <a:rPr lang="en-US" sz="2600" b="0" i="0">
                <a:latin typeface=".VnTime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b="0" i="0">
                <a:solidFill>
                  <a:srgbClr val="CC0000"/>
                </a:solidFill>
                <a:latin typeface=".VnTime" pitchFamily="34" charset="0"/>
              </a:rPr>
              <a:t>  </a:t>
            </a:r>
            <a:r>
              <a:rPr lang="en-US">
                <a:solidFill>
                  <a:srgbClr val="CC0000"/>
                </a:solidFill>
              </a:rPr>
              <a:t>x        x          x          x     x     x      x       x      x      x       x     x       x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§Çy t×nh th©n quý mÕn nhau, lu«n thi ®ua häc ch¨m tiÕn tíi.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X        x       x         x      x         x          x       x      x      x        x         x       x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QuyÕt kÕt ®oµn gi÷ v÷ng bÒn, gióp ®ì nhau xøng ®¸ng trß ngoan.</a:t>
            </a:r>
            <a:endParaRPr lang="en-US" sz="2600">
              <a:solidFill>
                <a:srgbClr val="3333FF"/>
              </a:solidFill>
              <a:latin typeface=".VnTime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b="0" i="0">
                <a:solidFill>
                  <a:srgbClr val="3333FF"/>
                </a:solidFill>
                <a:latin typeface=".VnTime" pitchFamily="34" charset="0"/>
              </a:rPr>
              <a:t>    </a:t>
            </a:r>
            <a:r>
              <a:rPr lang="en-US">
                <a:solidFill>
                  <a:srgbClr val="CC0000"/>
                </a:solidFill>
              </a:rPr>
              <a:t>x  </a:t>
            </a:r>
            <a:r>
              <a:rPr lang="en-US" sz="2600" b="0" i="0">
                <a:solidFill>
                  <a:srgbClr val="CC0000"/>
                </a:solidFill>
                <a:latin typeface=".VnTime" pitchFamily="34" charset="0"/>
              </a:rPr>
              <a:t>    </a:t>
            </a:r>
            <a:r>
              <a:rPr lang="en-US">
                <a:solidFill>
                  <a:srgbClr val="CC0000"/>
                </a:solidFill>
              </a:rPr>
              <a:t>x      x         x      x         x</a:t>
            </a:r>
            <a:r>
              <a:rPr lang="en-US" sz="2600" b="0" i="0">
                <a:solidFill>
                  <a:srgbClr val="CC0000"/>
                </a:solidFill>
                <a:latin typeface=".VnTime" pitchFamily="34" charset="0"/>
              </a:rPr>
              <a:t>       </a:t>
            </a:r>
            <a:r>
              <a:rPr lang="en-US">
                <a:solidFill>
                  <a:srgbClr val="CC0000"/>
                </a:solidFill>
              </a:rPr>
              <a:t>x      x      x         x         x         x       x          </a:t>
            </a:r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239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H¸t kÕt hîp gâ ®Öm theo tiÕt tÊu lêi ca.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79248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latin typeface="Arial" charset="0"/>
            </a:endParaRPr>
          </a:p>
        </p:txBody>
      </p:sp>
      <p:pic>
        <p:nvPicPr>
          <p:cNvPr id="104455" name="Picture 7" descr="Notes-02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8077200" y="4343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9FFF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latin typeface=".VnTime" pitchFamily="34" charset="0"/>
            </a:endParaRPr>
          </a:p>
        </p:txBody>
      </p:sp>
      <p:pic>
        <p:nvPicPr>
          <p:cNvPr id="87043" name="Picture 3" descr="53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4953000"/>
          </a:xfrm>
          <a:prstGeom prst="rect">
            <a:avLst/>
          </a:prstGeom>
          <a:noFill/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607835" y="-1588"/>
            <a:ext cx="2707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.VnTime" pitchFamily="34" charset="0"/>
              </a:rPr>
              <a:t>¢</a:t>
            </a:r>
            <a:r>
              <a:rPr lang="en-US" sz="2800" dirty="0">
                <a:latin typeface=".VnTime" pitchFamily="34" charset="0"/>
              </a:rPr>
              <a:t>m </a:t>
            </a:r>
            <a:r>
              <a:rPr lang="en-US" sz="2800" dirty="0" err="1">
                <a:latin typeface=".VnTime" pitchFamily="34" charset="0"/>
              </a:rPr>
              <a:t>nh¹c</a:t>
            </a:r>
            <a:r>
              <a:rPr lang="en-US" sz="2800" dirty="0">
                <a:latin typeface=".VnTime" pitchFamily="34" charset="0"/>
              </a:rPr>
              <a:t>: </a:t>
            </a:r>
            <a:r>
              <a:rPr lang="en-US" sz="2800" dirty="0" err="1">
                <a:latin typeface=".VnTime" pitchFamily="34" charset="0"/>
              </a:rPr>
              <a:t>Bµi</a:t>
            </a:r>
            <a:r>
              <a:rPr lang="en-US" sz="2800" dirty="0">
                <a:latin typeface=".VnTime" pitchFamily="34" charset="0"/>
              </a:rPr>
              <a:t> 10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486400" y="1828800"/>
            <a:ext cx="362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>
                <a:latin typeface=".VnAristote" pitchFamily="34" charset="0"/>
              </a:rPr>
              <a:t>Nh¹c vµ lêi: Méng L©n</a:t>
            </a:r>
          </a:p>
        </p:txBody>
      </p:sp>
      <p:pic>
        <p:nvPicPr>
          <p:cNvPr id="87051" name="Picture 11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63622">
            <a:off x="7162800" y="4419600"/>
            <a:ext cx="1722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12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1307">
            <a:off x="457200" y="4876800"/>
            <a:ext cx="1416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4" name="WordArt 14"/>
          <p:cNvSpPr>
            <a:spLocks noChangeArrowheads="1" noChangeShapeType="1" noTextEdit="1"/>
          </p:cNvSpPr>
          <p:nvPr/>
        </p:nvSpPr>
        <p:spPr bwMode="auto">
          <a:xfrm>
            <a:off x="2971800" y="3124200"/>
            <a:ext cx="579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H¸t kÕt hîp vËn ®éng theo nhÞp</a:t>
            </a:r>
          </a:p>
        </p:txBody>
      </p:sp>
      <p:sp>
        <p:nvSpPr>
          <p:cNvPr id="87057" name="WordArt 17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Häc bµi h¸t: Líp chóng ta ®oµn kÕt</a:t>
            </a:r>
            <a:endParaRPr lang="en-US" sz="3600" kern="10">
              <a:ln w="12700" cmpd="sng">
                <a:solidFill>
                  <a:srgbClr val="EAEAEA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  <p:pic>
        <p:nvPicPr>
          <p:cNvPr id="87058" name="Picture 18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9" name="Picture 19" descr="cheerleader_rah_rah_h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9800"/>
            <a:ext cx="1476375" cy="1752600"/>
          </a:xfrm>
          <a:prstGeom prst="rect">
            <a:avLst/>
          </a:prstGeom>
          <a:noFill/>
        </p:spPr>
      </p:pic>
      <p:pic>
        <p:nvPicPr>
          <p:cNvPr id="87060" name="Picture 20" descr="cheerleader_rah_rah_h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09800"/>
            <a:ext cx="1476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6" grpId="0"/>
      <p:bldP spid="87054" grpId="0" animBg="1"/>
      <p:bldP spid="870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53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606247" y="-1588"/>
            <a:ext cx="27077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.VnTime" pitchFamily="34" charset="0"/>
              </a:rPr>
              <a:t/>
            </a:r>
            <a:br>
              <a:rPr lang="en-US" sz="2800" dirty="0">
                <a:latin typeface=".VnTime" pitchFamily="34" charset="0"/>
              </a:rPr>
            </a:br>
            <a:r>
              <a:rPr lang="en-US" sz="2800" dirty="0">
                <a:latin typeface=".VnTime" pitchFamily="34" charset="0"/>
              </a:rPr>
              <a:t>¢m </a:t>
            </a:r>
            <a:r>
              <a:rPr lang="en-US" sz="2800" dirty="0" err="1">
                <a:latin typeface=".VnTime" pitchFamily="34" charset="0"/>
              </a:rPr>
              <a:t>nh¹c</a:t>
            </a:r>
            <a:r>
              <a:rPr lang="en-US" sz="2800" dirty="0">
                <a:latin typeface=".VnTime" pitchFamily="34" charset="0"/>
              </a:rPr>
              <a:t>: </a:t>
            </a:r>
            <a:r>
              <a:rPr lang="en-US" sz="2800" dirty="0" err="1">
                <a:latin typeface=".VnTime" pitchFamily="34" charset="0"/>
              </a:rPr>
              <a:t>Bµi</a:t>
            </a:r>
            <a:r>
              <a:rPr lang="en-US" sz="2800" dirty="0">
                <a:latin typeface=".VnTime" pitchFamily="34" charset="0"/>
              </a:rPr>
              <a:t> 10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5334000" y="1905000"/>
            <a:ext cx="370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0" i="0">
                <a:latin typeface=".VnAristote" pitchFamily="34" charset="0"/>
              </a:rPr>
              <a:t>Nh¹c vµ lêi: Méng L©n</a:t>
            </a:r>
          </a:p>
        </p:txBody>
      </p:sp>
      <p:pic>
        <p:nvPicPr>
          <p:cNvPr id="86023" name="Picture 7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0480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9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2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11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63622">
            <a:off x="7162800" y="4419600"/>
            <a:ext cx="1722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 descr="Notes-02-ju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1307">
            <a:off x="457200" y="4419600"/>
            <a:ext cx="1416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9" name="Picture 13" descr="boy_playing_violin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1447800" cy="1447800"/>
          </a:xfrm>
          <a:prstGeom prst="rect">
            <a:avLst/>
          </a:prstGeom>
          <a:noFill/>
        </p:spPr>
      </p:pic>
      <p:sp>
        <p:nvSpPr>
          <p:cNvPr id="86030" name="WordArt 14"/>
          <p:cNvSpPr>
            <a:spLocks noChangeArrowheads="1" noChangeShapeType="1" noTextEdit="1"/>
          </p:cNvSpPr>
          <p:nvPr/>
        </p:nvSpPr>
        <p:spPr bwMode="auto">
          <a:xfrm>
            <a:off x="533400" y="3429000"/>
            <a:ext cx="795337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Trß ch¬i: H¸t bµi h¸t b»ng c¸c nguyªn ©m: a, i, o, u.</a:t>
            </a:r>
            <a:endParaRPr lang="en-US" sz="32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6232525" y="64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0" i="0">
              <a:latin typeface="Arial" charset="0"/>
            </a:endParaRPr>
          </a:p>
        </p:txBody>
      </p:sp>
      <p:sp>
        <p:nvSpPr>
          <p:cNvPr id="86034" name="WordArt 18"/>
          <p:cNvSpPr>
            <a:spLocks noChangeArrowheads="1" noChangeShapeType="1" noTextEdit="1"/>
          </p:cNvSpPr>
          <p:nvPr/>
        </p:nvSpPr>
        <p:spPr bwMode="auto">
          <a:xfrm>
            <a:off x="152400" y="1066800"/>
            <a:ext cx="7543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 cmpd="sng">
                  <a:solidFill>
                    <a:srgbClr val="EAEAEA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Häc bµi h¸t: Líp chóng ta ®oµn kÕt</a:t>
            </a:r>
            <a:endParaRPr lang="en-US" sz="3600" kern="10">
              <a:ln w="12700" cmpd="sng">
                <a:solidFill>
                  <a:srgbClr val="EAEAEA"/>
                </a:solid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2" grpId="0"/>
      <p:bldP spid="86030" grpId="0" animBg="1"/>
      <p:bldP spid="860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Lop_chung_ta_doan_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65219" y="2381"/>
            <a:ext cx="1371600" cy="1366838"/>
          </a:xfrm>
          <a:prstGeom prst="rect">
            <a:avLst/>
          </a:prstGeom>
          <a:noFill/>
        </p:spPr>
      </p:pic>
      <p:pic>
        <p:nvPicPr>
          <p:cNvPr id="109571" name="Picture 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047875"/>
          </a:xfrm>
          <a:prstGeom prst="rect">
            <a:avLst/>
          </a:prstGeom>
          <a:noFill/>
        </p:spPr>
      </p:pic>
      <p:pic>
        <p:nvPicPr>
          <p:cNvPr id="109573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00" y="5340350"/>
            <a:ext cx="1524000" cy="1517650"/>
          </a:xfrm>
          <a:prstGeom prst="rect">
            <a:avLst/>
          </a:prstGeom>
          <a:noFill/>
        </p:spPr>
      </p:pic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2133600" y="533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itchFamily="34" charset="0"/>
              </a:rPr>
              <a:t>Qua bµi h¸t nh¾c nhë c¸c em ®iÒu g× ?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219200" y="1219200"/>
            <a:ext cx="6705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§oµn kÕt, th©n ¸i, cè g¾ng häc tËp xøng ®¸ng lµ con ngoan, trß giái.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685800" y="1295400"/>
            <a:ext cx="723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457200" y="2209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  <a:latin typeface=".VnTime" pitchFamily="34" charset="0"/>
              </a:rPr>
              <a:t>T×m c©u ca dao, tôc ng÷ nãi vÒ t×nh c¶m con ng­êi víi con ng­êi ?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676400" y="4114800"/>
            <a:ext cx="6172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‘’ </a:t>
            </a: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BÇu ¬i th­¬ng lÊy bÝ cïng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Tuy r»ng kh¸c gièng nh­ng chung mét giµn’’.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2286000" y="2895600"/>
            <a:ext cx="5181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‘’Anh em nh­ thÓ ch©n tay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R¸ch lµnh ®ïm bäc dë hay ®ì ®Çn’’.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1143000" y="5410200"/>
            <a:ext cx="6553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‘’NhiÔu ®iÒu phñ lÊy gi¸ g­¬ng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  <a:latin typeface=".VnTime" pitchFamily="34" charset="0"/>
              </a:rPr>
              <a:t>Ng­êi trong mét n­íc ph¶i th­¬ng nhau cïng’’.</a:t>
            </a:r>
          </a:p>
        </p:txBody>
      </p:sp>
      <p:pic>
        <p:nvPicPr>
          <p:cNvPr id="109587" name="Picture 19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034713">
            <a:off x="68262" y="5180013"/>
            <a:ext cx="1609725" cy="1746250"/>
          </a:xfrm>
          <a:prstGeom prst="rect">
            <a:avLst/>
          </a:prstGeom>
          <a:noFill/>
        </p:spPr>
      </p:pic>
      <p:pic>
        <p:nvPicPr>
          <p:cNvPr id="109588" name="Picture 20" descr="QUANIM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322263" cy="533400"/>
          </a:xfrm>
          <a:prstGeom prst="rect">
            <a:avLst/>
          </a:prstGeom>
          <a:noFill/>
        </p:spPr>
      </p:pic>
      <p:pic>
        <p:nvPicPr>
          <p:cNvPr id="109589" name="Picture 21" descr="QUANIM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04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/>
      <p:bldP spid="109578" grpId="0"/>
      <p:bldP spid="109580" grpId="0"/>
      <p:bldP spid="109581" grpId="0"/>
      <p:bldP spid="109582" grpId="0"/>
      <p:bldP spid="1095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284288" y="554038"/>
            <a:ext cx="6573837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56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Bµi häc kÕt thóc!</a:t>
            </a:r>
          </a:p>
        </p:txBody>
      </p:sp>
      <p:pic>
        <p:nvPicPr>
          <p:cNvPr id="20484" name="Picture 4" descr="TIEDY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590800"/>
            <a:ext cx="2362200" cy="1847850"/>
          </a:xfrm>
          <a:prstGeom prst="rect">
            <a:avLst/>
          </a:prstGeom>
          <a:noFill/>
        </p:spPr>
      </p:pic>
      <p:pic>
        <p:nvPicPr>
          <p:cNvPr id="20485" name="Picture 5" descr="TIEDY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2362200" cy="1847850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1000" y="5715000"/>
            <a:ext cx="84582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 i="0">
                <a:latin typeface=".VnTime" pitchFamily="34" charset="0"/>
              </a:rPr>
              <a:t>  </a:t>
            </a:r>
            <a:r>
              <a:rPr lang="en-US" sz="3200">
                <a:solidFill>
                  <a:srgbClr val="CC0000"/>
                </a:solidFill>
                <a:latin typeface=".VnTime" pitchFamily="34" charset="0"/>
              </a:rPr>
              <a:t>KÝnh chóc thÇy c« vµ c¸c em lu«n Vui - KhoÎ!</a:t>
            </a:r>
          </a:p>
        </p:txBody>
      </p:sp>
      <p:pic>
        <p:nvPicPr>
          <p:cNvPr id="20487" name="Picture 7" descr="firew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19188"/>
            <a:ext cx="1990725" cy="5738812"/>
          </a:xfrm>
          <a:prstGeom prst="rect">
            <a:avLst/>
          </a:prstGeom>
          <a:noFill/>
        </p:spPr>
      </p:pic>
      <p:pic>
        <p:nvPicPr>
          <p:cNvPr id="20488" name="Picture 8" descr="Froc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447800"/>
            <a:ext cx="4046538" cy="4116388"/>
          </a:xfrm>
          <a:prstGeom prst="rect">
            <a:avLst/>
          </a:prstGeom>
          <a:noFill/>
        </p:spPr>
      </p:pic>
      <p:pic>
        <p:nvPicPr>
          <p:cNvPr id="20489" name="Picture 9" descr="red_rose_ha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-33337" y="1938337"/>
            <a:ext cx="373380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990600"/>
          </a:xfrm>
        </p:spPr>
        <p:txBody>
          <a:bodyPr/>
          <a:lstStyle/>
          <a:p>
            <a:pPr algn="ctr"/>
            <a:r>
              <a:rPr lang="en-US" sz="3000" i="1" dirty="0" smtClean="0">
                <a:solidFill>
                  <a:schemeClr val="bg1"/>
                </a:solidFill>
                <a:latin typeface=".VnTime" pitchFamily="34" charset="0"/>
              </a:rPr>
              <a:t>¢</a:t>
            </a:r>
            <a:r>
              <a:rPr lang="en-US" sz="3000" i="1" dirty="0">
                <a:solidFill>
                  <a:schemeClr val="bg1"/>
                </a:solidFill>
                <a:latin typeface=".VnTime" pitchFamily="34" charset="0"/>
              </a:rPr>
              <a:t>m </a:t>
            </a:r>
            <a:r>
              <a:rPr lang="en-US" sz="3000" i="1" dirty="0" err="1">
                <a:solidFill>
                  <a:schemeClr val="bg1"/>
                </a:solidFill>
                <a:latin typeface=".VnTime" pitchFamily="34" charset="0"/>
              </a:rPr>
              <a:t>nh¹c</a:t>
            </a:r>
            <a:endParaRPr lang="en-US" sz="3000" i="1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562600"/>
            <a:ext cx="6096000" cy="114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>
                <a:solidFill>
                  <a:srgbClr val="FF6600"/>
                </a:solidFill>
                <a:latin typeface=".VnTime" pitchFamily="34" charset="0"/>
              </a:rPr>
              <a:t>Bµi h¸t:</a:t>
            </a:r>
            <a:r>
              <a:rPr lang="en-US" sz="2600">
                <a:solidFill>
                  <a:srgbClr val="FF6600"/>
                </a:solidFill>
                <a:latin typeface=".VnTime" pitchFamily="34" charset="0"/>
              </a:rPr>
              <a:t> </a:t>
            </a:r>
            <a:r>
              <a:rPr lang="en-US" sz="2100">
                <a:solidFill>
                  <a:srgbClr val="00FFFF"/>
                </a:solidFill>
                <a:latin typeface=".Vn3DH" pitchFamily="34" charset="0"/>
              </a:rPr>
              <a:t>gµ g¸y</a:t>
            </a:r>
          </a:p>
          <a:p>
            <a:pPr>
              <a:buFont typeface="Wingdings" pitchFamily="2" charset="2"/>
              <a:buNone/>
            </a:pPr>
            <a:r>
              <a:rPr lang="en-US" sz="2600" b="1">
                <a:solidFill>
                  <a:srgbClr val="FF6600"/>
                </a:solidFill>
                <a:latin typeface=".VnTime" pitchFamily="34" charset="0"/>
              </a:rPr>
              <a:t>D©n ca: </a:t>
            </a:r>
            <a:r>
              <a:rPr lang="en-US" sz="2600" b="1">
                <a:solidFill>
                  <a:srgbClr val="00FFFF"/>
                </a:solidFill>
                <a:latin typeface=".VnTimeH" pitchFamily="34" charset="0"/>
              </a:rPr>
              <a:t>Cèng</a:t>
            </a:r>
            <a:r>
              <a:rPr lang="en-US" sz="2600" b="1">
                <a:solidFill>
                  <a:srgbClr val="FF6600"/>
                </a:solidFill>
                <a:latin typeface=".VnTime" pitchFamily="34" charset="0"/>
              </a:rPr>
              <a:t> – Lêi míi: </a:t>
            </a:r>
            <a:r>
              <a:rPr lang="en-US" sz="2600" b="1">
                <a:solidFill>
                  <a:srgbClr val="00FFFF"/>
                </a:solidFill>
                <a:latin typeface=".VnTimeH" pitchFamily="34" charset="0"/>
              </a:rPr>
              <a:t>Huy Tr©n</a:t>
            </a:r>
            <a:endParaRPr lang="en-US" sz="2100">
              <a:solidFill>
                <a:srgbClr val="00FFFF"/>
              </a:solidFill>
              <a:latin typeface=".VnTimeH" pitchFamily="34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487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3DH"/>
              </a:rPr>
              <a:t>KiÓm tra bµi cò 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86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9900"/>
            </a:gs>
            <a:gs pos="100000">
              <a:srgbClr val="009900">
                <a:gamma/>
                <a:shade val="46275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pPr algn="ctr"/>
            <a:r>
              <a:rPr lang="en-US" sz="2600" i="1" dirty="0" smtClean="0">
                <a:solidFill>
                  <a:schemeClr val="bg1"/>
                </a:solidFill>
                <a:latin typeface=".VnTime" pitchFamily="34" charset="0"/>
              </a:rPr>
              <a:t>¢</a:t>
            </a:r>
            <a:r>
              <a:rPr lang="en-US" sz="2600" i="1" dirty="0">
                <a:solidFill>
                  <a:schemeClr val="bg1"/>
                </a:solidFill>
                <a:latin typeface=".VnTime" pitchFamily="34" charset="0"/>
              </a:rPr>
              <a:t>m </a:t>
            </a:r>
            <a:r>
              <a:rPr lang="en-US" sz="2600" i="1" dirty="0" err="1">
                <a:solidFill>
                  <a:schemeClr val="bg1"/>
                </a:solidFill>
                <a:latin typeface=".VnTime" pitchFamily="34" charset="0"/>
              </a:rPr>
              <a:t>nh¹c</a:t>
            </a:r>
            <a:r>
              <a:rPr lang="en-US" sz="2600" i="1" dirty="0">
                <a:solidFill>
                  <a:schemeClr val="bg1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5715000" y="1295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>
                <a:solidFill>
                  <a:schemeClr val="bg1"/>
                </a:solidFill>
                <a:latin typeface=".VnAristote" pitchFamily="34" charset="0"/>
              </a:rPr>
              <a:t>Nh¹c vµ lêi: Méng L©n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838200" y="121920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3200" b="0" i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4150" name="WordArt 54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677227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Häc bµi h¸t: Líp chóng ta ®oµn kÕt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2286000" y="3657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latin typeface="Arial" charset="0"/>
            </a:endParaRP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5181600" y="457200"/>
            <a:ext cx="1447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>
                <a:solidFill>
                  <a:schemeClr val="bg1"/>
                </a:solidFill>
                <a:latin typeface=".VnTime" pitchFamily="34" charset="0"/>
              </a:rPr>
              <a:t>Bµi 10</a:t>
            </a:r>
          </a:p>
        </p:txBody>
      </p:sp>
      <p:pic>
        <p:nvPicPr>
          <p:cNvPr id="4234" name="Picture 138" descr="IMG_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29" grpId="0"/>
      <p:bldP spid="4150" grpId="0" animBg="1"/>
      <p:bldP spid="4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65219" y="2381"/>
            <a:ext cx="1371600" cy="1366838"/>
          </a:xfrm>
          <a:prstGeom prst="rect">
            <a:avLst/>
          </a:prstGeom>
          <a:noFill/>
        </p:spPr>
      </p:pic>
      <p:pic>
        <p:nvPicPr>
          <p:cNvPr id="106499" name="Picture 3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047875"/>
          </a:xfrm>
          <a:prstGeom prst="rect">
            <a:avLst/>
          </a:prstGeom>
          <a:noFill/>
        </p:spPr>
      </p:pic>
      <p:pic>
        <p:nvPicPr>
          <p:cNvPr id="106500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0962" y="4576762"/>
            <a:ext cx="2286000" cy="2276475"/>
          </a:xfrm>
          <a:prstGeom prst="rect">
            <a:avLst/>
          </a:prstGeom>
          <a:noFill/>
        </p:spPr>
      </p:pic>
      <p:pic>
        <p:nvPicPr>
          <p:cNvPr id="106501" name="Picture 5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620000" y="5340350"/>
            <a:ext cx="1524000" cy="1517650"/>
          </a:xfrm>
          <a:prstGeom prst="rect">
            <a:avLst/>
          </a:prstGeom>
          <a:noFill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498725" y="36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0" i="0">
              <a:latin typeface="Arial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3581400" y="1600200"/>
            <a:ext cx="5562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0">
                <a:solidFill>
                  <a:srgbClr val="3333FF"/>
                </a:solidFill>
                <a:latin typeface=".VnTime" pitchFamily="34" charset="0"/>
              </a:rPr>
              <a:t>Nhac sÜ Méng L©n sinh ngµy 22/11/1936 t¹i huyÖn Thanh Ba, tØnh Phó Thä. Nh¹c sÜ Méng L©n lµ t¸c gi¶ cã nhiÒu ®ãng cho ©m nh¹c thiÕu nhi cña n­íc ta vµ «ng còng lµ t¸c gi¶ cña nhiÒu ca khóc thiÕu nhi næi tiÕng nh­: Em lµ mÇm non cña §¶ng, NguyÔn B¸ Ngäc – Ng­êi thiÕu niªn dòng c¶m, TÊm ¶nh B¸c Hå, Quª em bõng s¸ng....</a:t>
            </a:r>
            <a:endParaRPr lang="en-US" sz="2400" b="0" i="0">
              <a:solidFill>
                <a:srgbClr val="3333FF"/>
              </a:solidFill>
              <a:latin typeface=".VnTime" pitchFamily="34" charset="0"/>
            </a:endParaRPr>
          </a:p>
        </p:txBody>
      </p:sp>
      <p:pic>
        <p:nvPicPr>
          <p:cNvPr id="106505" name="Picture 9" descr="hoang va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3352800" cy="312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33CC"/>
            </a:gs>
            <a:gs pos="100000">
              <a:srgbClr val="FF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5" name="Picture 25" descr="Lop_chung_ta_doan_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op_chung_ta_doan_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107524" name="AutoShape 4"/>
          <p:cNvSpPr>
            <a:spLocks noChangeArrowheads="1"/>
          </p:cNvSpPr>
          <p:nvPr/>
        </p:nvSpPr>
        <p:spPr bwMode="auto">
          <a:xfrm>
            <a:off x="1447800" y="5791200"/>
            <a:ext cx="5638800" cy="10668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i="0">
                <a:solidFill>
                  <a:srgbClr val="FF3300"/>
                </a:solidFill>
                <a:latin typeface=".VnTime" pitchFamily="34" charset="0"/>
              </a:rPr>
              <a:t>? Nªu tÝnh chÊt cña bµi h¸t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FF00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7273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0" i="0">
              <a:latin typeface="Arial" charset="0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498725" y="1179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0" i="0">
              <a:latin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1430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endParaRPr lang="en-US" sz="3900" i="0">
              <a:latin typeface=".VnTime" pitchFamily="34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5943600" y="12192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b="0" i="0">
                <a:solidFill>
                  <a:srgbClr val="CC0000"/>
                </a:solidFill>
                <a:latin typeface=".VnAristote" pitchFamily="34" charset="0"/>
              </a:rPr>
              <a:t>Nh¹c vµ lêi: Méng L©n</a:t>
            </a:r>
          </a:p>
        </p:txBody>
      </p:sp>
      <p:sp>
        <p:nvSpPr>
          <p:cNvPr id="8220" name="WordArt 28"/>
          <p:cNvSpPr>
            <a:spLocks noChangeArrowheads="1" noChangeShapeType="1" noTextEdit="1"/>
          </p:cNvSpPr>
          <p:nvPr/>
        </p:nvSpPr>
        <p:spPr bwMode="auto">
          <a:xfrm>
            <a:off x="2514600" y="838200"/>
            <a:ext cx="6324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Häc bµi h¸t: Líp chóng ta ®oµn kÕt</a:t>
            </a:r>
            <a:endParaRPr lang="en-US" sz="2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stote"/>
            </a:endParaRPr>
          </a:p>
        </p:txBody>
      </p:sp>
      <p:pic>
        <p:nvPicPr>
          <p:cNvPr id="8223" name="Picture 31" descr="IMG_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76400"/>
            <a:ext cx="4495800" cy="3810000"/>
          </a:xfrm>
          <a:prstGeom prst="rect">
            <a:avLst/>
          </a:prstGeom>
          <a:noFill/>
        </p:spPr>
      </p:pic>
      <p:sp>
        <p:nvSpPr>
          <p:cNvPr id="8228" name="AutoShape 36"/>
          <p:cNvSpPr>
            <a:spLocks noChangeArrowheads="1"/>
          </p:cNvSpPr>
          <p:nvPr/>
        </p:nvSpPr>
        <p:spPr bwMode="auto">
          <a:xfrm>
            <a:off x="304800" y="1447800"/>
            <a:ext cx="4267200" cy="12954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i="0">
                <a:solidFill>
                  <a:srgbClr val="FF3300"/>
                </a:solidFill>
                <a:latin typeface=".VnTime" pitchFamily="34" charset="0"/>
              </a:rPr>
              <a:t>Líp chóng m×nh rÊt rÊt vui,</a:t>
            </a:r>
          </a:p>
          <a:p>
            <a:pPr eaLnBrk="0" hangingPunct="0"/>
            <a:r>
              <a:rPr lang="en-US" sz="2400" i="0">
                <a:solidFill>
                  <a:srgbClr val="FF3300"/>
                </a:solidFill>
                <a:latin typeface=".VnTime" pitchFamily="34" charset="0"/>
              </a:rPr>
              <a:t>Anh em ta chan hoµ t×nh th©n.</a:t>
            </a:r>
          </a:p>
        </p:txBody>
      </p:sp>
      <p:sp>
        <p:nvSpPr>
          <p:cNvPr id="8229" name="AutoShape 37"/>
          <p:cNvSpPr>
            <a:spLocks noChangeArrowheads="1"/>
          </p:cNvSpPr>
          <p:nvPr/>
        </p:nvSpPr>
        <p:spPr bwMode="auto">
          <a:xfrm>
            <a:off x="228600" y="2667000"/>
            <a:ext cx="4191000" cy="1295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990099"/>
                </a:solidFill>
                <a:latin typeface=".VnTime" pitchFamily="34" charset="0"/>
              </a:rPr>
              <a:t> </a:t>
            </a:r>
            <a:r>
              <a:rPr lang="en-US" sz="2400" i="0">
                <a:solidFill>
                  <a:srgbClr val="990099"/>
                </a:solidFill>
                <a:latin typeface=".VnTime" pitchFamily="34" charset="0"/>
              </a:rPr>
              <a:t>Líp chóng m×nh rÊt rÊt vui,</a:t>
            </a:r>
          </a:p>
          <a:p>
            <a:pPr eaLnBrk="0" hangingPunct="0"/>
            <a:r>
              <a:rPr lang="en-US" sz="2400" i="0">
                <a:solidFill>
                  <a:srgbClr val="990099"/>
                </a:solidFill>
                <a:latin typeface=".VnTime" pitchFamily="34" charset="0"/>
              </a:rPr>
              <a:t>Nh­ keo s¬n anh em mét nhµ.</a:t>
            </a:r>
            <a:endParaRPr lang="en-US" sz="2400" b="0">
              <a:solidFill>
                <a:srgbClr val="33CC33"/>
              </a:solidFill>
              <a:latin typeface=".VnTime" pitchFamily="34" charset="0"/>
            </a:endParaRPr>
          </a:p>
        </p:txBody>
      </p:sp>
      <p:sp>
        <p:nvSpPr>
          <p:cNvPr id="8230" name="AutoShape 38"/>
          <p:cNvSpPr>
            <a:spLocks noChangeArrowheads="1"/>
          </p:cNvSpPr>
          <p:nvPr/>
        </p:nvSpPr>
        <p:spPr bwMode="auto">
          <a:xfrm>
            <a:off x="228600" y="3962400"/>
            <a:ext cx="4267200" cy="1447800"/>
          </a:xfrm>
          <a:prstGeom prst="horizontalScroll">
            <a:avLst>
              <a:gd name="adj" fmla="val 12500"/>
            </a:avLst>
          </a:prstGeom>
          <a:solidFill>
            <a:srgbClr val="CC66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i="0">
                <a:solidFill>
                  <a:srgbClr val="00FF00"/>
                </a:solidFill>
                <a:latin typeface=".VnTime" pitchFamily="34" charset="0"/>
              </a:rPr>
              <a:t> </a:t>
            </a:r>
            <a:r>
              <a:rPr lang="en-US" sz="2400" i="0">
                <a:solidFill>
                  <a:srgbClr val="FFFF00"/>
                </a:solidFill>
                <a:latin typeface=".VnTime" pitchFamily="34" charset="0"/>
              </a:rPr>
              <a:t>§Çy t×nh th©n quý mÕn nhau,</a:t>
            </a:r>
          </a:p>
          <a:p>
            <a:pPr eaLnBrk="0" hangingPunct="0"/>
            <a:r>
              <a:rPr lang="en-US" sz="2400" i="0">
                <a:solidFill>
                  <a:srgbClr val="FFFF00"/>
                </a:solidFill>
                <a:latin typeface=".VnTime" pitchFamily="34" charset="0"/>
              </a:rPr>
              <a:t>Lu«n thi ®ua häc ch¨m tiÕn tíi</a:t>
            </a:r>
            <a:endParaRPr lang="en-US" sz="2400" b="0" i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231" name="AutoShape 39"/>
          <p:cNvSpPr>
            <a:spLocks noChangeArrowheads="1"/>
          </p:cNvSpPr>
          <p:nvPr/>
        </p:nvSpPr>
        <p:spPr bwMode="auto">
          <a:xfrm>
            <a:off x="228600" y="5486400"/>
            <a:ext cx="4953000" cy="13716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400" i="0">
                <a:latin typeface=".VnTime" pitchFamily="34" charset="0"/>
              </a:rPr>
              <a:t>QuyÕt kÕt ®oµn gi÷ v÷ng bÒn.</a:t>
            </a:r>
          </a:p>
          <a:p>
            <a:pPr eaLnBrk="0" hangingPunct="0"/>
            <a:r>
              <a:rPr lang="en-US" sz="2400" i="0">
                <a:latin typeface=".VnTime" pitchFamily="34" charset="0"/>
              </a:rPr>
              <a:t>Gióp ®ì nhau xøng ®¸ng trß ngoan.</a:t>
            </a:r>
          </a:p>
        </p:txBody>
      </p:sp>
      <p:sp>
        <p:nvSpPr>
          <p:cNvPr id="8233" name="Rectangle 41"/>
          <p:cNvSpPr>
            <a:spLocks noChangeArrowheads="1"/>
          </p:cNvSpPr>
          <p:nvPr/>
        </p:nvSpPr>
        <p:spPr bwMode="auto">
          <a:xfrm>
            <a:off x="6096000" y="60960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latin typeface=".VnTime" pitchFamily="34" charset="0"/>
              </a:rPr>
              <a:t> </a:t>
            </a:r>
            <a:endParaRPr lang="en-US" sz="2400" i="0">
              <a:solidFill>
                <a:srgbClr val="990099"/>
              </a:solidFill>
              <a:latin typeface=".VnTime" pitchFamily="34" charset="0"/>
            </a:endParaRP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1066800" y="37338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36" name="Rectangle 44"/>
          <p:cNvSpPr>
            <a:spLocks noChangeArrowheads="1"/>
          </p:cNvSpPr>
          <p:nvPr/>
        </p:nvSpPr>
        <p:spPr bwMode="auto">
          <a:xfrm>
            <a:off x="6096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2800" dirty="0" smtClean="0">
                <a:latin typeface=".VnTime" pitchFamily="34" charset="0"/>
              </a:rPr>
              <a:t>¢</a:t>
            </a:r>
            <a:r>
              <a:rPr lang="en-US" sz="2800" dirty="0">
                <a:latin typeface=".VnTime" pitchFamily="34" charset="0"/>
              </a:rPr>
              <a:t>m </a:t>
            </a:r>
            <a:r>
              <a:rPr lang="en-US" sz="2800" dirty="0" err="1">
                <a:latin typeface=".VnTime" pitchFamily="34" charset="0"/>
              </a:rPr>
              <a:t>nh¹c</a:t>
            </a:r>
            <a:r>
              <a:rPr lang="en-US" sz="2800" dirty="0">
                <a:latin typeface=".VnTime" pitchFamily="34" charset="0"/>
              </a:rPr>
              <a:t>: </a:t>
            </a:r>
            <a:r>
              <a:rPr lang="en-US" sz="2800" dirty="0" err="1">
                <a:latin typeface=".VnTime" pitchFamily="34" charset="0"/>
              </a:rPr>
              <a:t>Bµi</a:t>
            </a:r>
            <a:r>
              <a:rPr lang="en-US" sz="2800" dirty="0">
                <a:latin typeface=".VnTime" pitchFamily="34" charset="0"/>
              </a:rPr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/>
      <p:bldP spid="8220" grpId="0" animBg="1"/>
      <p:bldP spid="8228" grpId="0" animBg="1"/>
      <p:bldP spid="8229" grpId="0" animBg="1"/>
      <p:bldP spid="8230" grpId="0" animBg="1"/>
      <p:bldP spid="8231" grpId="0" animBg="1"/>
      <p:bldP spid="8235" grpId="0" animBg="1"/>
      <p:bldP spid="82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9" name="Picture 13" descr="Lop_chung_ta_doan_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3886200" y="1905000"/>
            <a:ext cx="762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>
            <a:off x="3505200" y="2667000"/>
            <a:ext cx="7620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H="1">
            <a:off x="4343400" y="3352800"/>
            <a:ext cx="1524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5943600" y="4191000"/>
            <a:ext cx="762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>
            <a:off x="8991600" y="4267200"/>
            <a:ext cx="152400" cy="1524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1" grpId="0" animBg="1"/>
      <p:bldP spid="34833" grpId="0" animBg="1"/>
      <p:bldP spid="34836" grpId="0" animBg="1"/>
      <p:bldP spid="348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sz="2600">
                <a:solidFill>
                  <a:schemeClr val="bg1"/>
                </a:solidFill>
                <a:latin typeface=".VnTime" pitchFamily="34" charset="0"/>
              </a:rPr>
              <a:t>Thø ba ngµy 17 th¸ng 2 n¨m 2009</a:t>
            </a:r>
            <a:br>
              <a:rPr lang="en-US" sz="2600">
                <a:solidFill>
                  <a:schemeClr val="bg1"/>
                </a:solidFill>
                <a:latin typeface=".VnTime" pitchFamily="34" charset="0"/>
              </a:rPr>
            </a:br>
            <a:r>
              <a:rPr lang="en-US" sz="3500">
                <a:solidFill>
                  <a:schemeClr val="bg1"/>
                </a:solidFill>
                <a:latin typeface=".VnTime" pitchFamily="34" charset="0"/>
              </a:rPr>
              <a:t>¢m nh¹c</a:t>
            </a:r>
          </a:p>
        </p:txBody>
      </p: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5410200" y="1828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i="0">
                <a:solidFill>
                  <a:schemeClr val="bg1"/>
                </a:solidFill>
                <a:latin typeface=".VnTime" pitchFamily="34" charset="0"/>
              </a:rPr>
              <a:t>Nh¹c vµ lêi: Hoµng L©n</a:t>
            </a:r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0" y="1676400"/>
            <a:ext cx="9144000" cy="42672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Líp chóng m×nh rÊt rÊt vui, anh em ta chan hoµ t×nh th©n.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                     </a:t>
            </a:r>
            <a:r>
              <a:rPr lang="en-US">
                <a:solidFill>
                  <a:srgbClr val="CC0000"/>
                </a:solidFill>
              </a:rPr>
              <a:t>x                       x                      x                                     x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Líp chóng m×nh rÊt rÊt vui, nh­ keo s¬n anh em mét nhµ</a:t>
            </a:r>
            <a:r>
              <a:rPr lang="en-US" sz="2600" b="0" i="0">
                <a:latin typeface=".VnTime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b="0" i="0">
                <a:latin typeface=".VnTime" pitchFamily="34" charset="0"/>
              </a:rPr>
              <a:t>                     </a:t>
            </a:r>
            <a:r>
              <a:rPr lang="en-US"/>
              <a:t> </a:t>
            </a:r>
            <a:r>
              <a:rPr lang="en-US">
                <a:solidFill>
                  <a:srgbClr val="CC0000"/>
                </a:solidFill>
              </a:rPr>
              <a:t>x </a:t>
            </a:r>
            <a:r>
              <a:rPr lang="en-US" sz="2600" b="0" i="0">
                <a:solidFill>
                  <a:srgbClr val="CC0000"/>
                </a:solidFill>
                <a:latin typeface=".VnTime" pitchFamily="34" charset="0"/>
              </a:rPr>
              <a:t>                </a:t>
            </a:r>
            <a:r>
              <a:rPr lang="en-US">
                <a:solidFill>
                  <a:srgbClr val="CC0000"/>
                </a:solidFill>
              </a:rPr>
              <a:t>x                         x                                   x</a:t>
            </a:r>
            <a:r>
              <a:rPr lang="en-US" sz="2600" b="0" i="0">
                <a:latin typeface=".VnTime" pitchFamily="34" charset="0"/>
              </a:rPr>
              <a:t>               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§Çy t×nh th©n quý mÕn nhau, lu«n thi ®ua häc ch¨m tiÕn tíi.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                 </a:t>
            </a:r>
            <a:r>
              <a:rPr lang="en-US">
                <a:solidFill>
                  <a:srgbClr val="CC0000"/>
                </a:solidFill>
              </a:rPr>
              <a:t>x                             x                            x                                     x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>
                <a:latin typeface=".VnTime" pitchFamily="34" charset="0"/>
              </a:rPr>
              <a:t>QuyÕt kÕt ®oµn gi÷ v÷ng bÒn, gióp ®ì nhau xøng ®¸ng trß ngoan.</a:t>
            </a:r>
            <a:endParaRPr lang="en-US" sz="2600">
              <a:solidFill>
                <a:srgbClr val="3333FF"/>
              </a:solidFill>
              <a:latin typeface=".VnTime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b="0" i="0">
                <a:solidFill>
                  <a:srgbClr val="3333FF"/>
                </a:solidFill>
                <a:latin typeface=".VnTime" pitchFamily="34" charset="0"/>
              </a:rPr>
              <a:t>                  </a:t>
            </a:r>
            <a:r>
              <a:rPr lang="en-US">
                <a:solidFill>
                  <a:srgbClr val="CC0000"/>
                </a:solidFill>
              </a:rPr>
              <a:t>x                             x                          x                                             x</a:t>
            </a:r>
          </a:p>
        </p:txBody>
      </p:sp>
      <p:sp>
        <p:nvSpPr>
          <p:cNvPr id="79908" name="WordArt 3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ristote"/>
              </a:rPr>
              <a:t>H¸t kÕt hîp gâ ®Öm theo nhÞp</a:t>
            </a: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7924800" y="2209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latin typeface="Arial" charset="0"/>
            </a:endParaRPr>
          </a:p>
        </p:txBody>
      </p:sp>
      <p:pic>
        <p:nvPicPr>
          <p:cNvPr id="79910" name="Picture 38" descr="Notes-02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371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8077200" y="4343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0" i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07" grpId="0" animBg="1"/>
      <p:bldP spid="79908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H" pitchFamily="34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1158</TotalTime>
  <Words>697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Network</vt:lpstr>
      <vt:lpstr>PowerPoint Presentation</vt:lpstr>
      <vt:lpstr>¢m nh¹c</vt:lpstr>
      <vt:lpstr>¢m nh¹c: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Thø ba ngµy 17 th¸ng 2 n¨m 2009 ¢m nh¹c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hai ba ngµy 17 th¸ng 2 n¨m 2009 </dc:title>
  <dc:creator>THEANH</dc:creator>
  <cp:lastModifiedBy>HP</cp:lastModifiedBy>
  <cp:revision>145</cp:revision>
  <dcterms:created xsi:type="dcterms:W3CDTF">2002-02-14T01:07:41Z</dcterms:created>
  <dcterms:modified xsi:type="dcterms:W3CDTF">2020-10-11T13:53:46Z</dcterms:modified>
</cp:coreProperties>
</file>