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7" r:id="rId2"/>
    <p:sldId id="258" r:id="rId3"/>
    <p:sldId id="268" r:id="rId4"/>
    <p:sldId id="271" r:id="rId5"/>
    <p:sldId id="274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93FF5D"/>
    <a:srgbClr val="CCFF66"/>
    <a:srgbClr val="00FF00"/>
    <a:srgbClr val="CC3300"/>
    <a:srgbClr val="FFFFFF"/>
    <a:srgbClr val="0033CC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6" autoAdjust="0"/>
    <p:restoredTop sz="94660"/>
  </p:normalViewPr>
  <p:slideViewPr>
    <p:cSldViewPr>
      <p:cViewPr varScale="1">
        <p:scale>
          <a:sx n="54" d="100"/>
          <a:sy n="54" d="100"/>
        </p:scale>
        <p:origin x="-78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1D000-7C15-4BA1-A334-6AA7D40E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381A4-819C-4727-A48A-000A6B126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4E79A-4F30-4860-B65A-FFFAC360E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4EB8B-6557-4194-8337-7448D6DB6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9B799-3E29-454A-8FB2-8D44654B8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EEF4D-194E-45EB-88DF-42B0839D7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64302-62CA-4F2D-ABEC-CB9819999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3B292-4424-43CD-AF8E-BDCBDE571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F3E76-3F6C-47C2-B7DB-BDBCCC267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526B1-CF33-48CC-940A-BED5E273D4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B9255-D401-41D0-9604-B3536A2EF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B70AC546-C9D1-48FF-907B-12085384C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1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lop%204%20tiet%207%20on%20tap%20bai%20hat%20em%20yeu%20hoa%20binh,%20ban%20oi%20lang%20nghe\Em%20yeu%20hoa%20binh\Track01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C129-AN4-7-1\02%20Track%202.wma" TargetMode="External"/><Relationship Id="rId5" Type="http://schemas.openxmlformats.org/officeDocument/2006/relationships/image" Target="../media/image3.wmf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57200" y="304800"/>
            <a:ext cx="8305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                    </a:t>
            </a:r>
            <a:endParaRPr lang="en-US" sz="2400" b="1">
              <a:solidFill>
                <a:schemeClr val="hlink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  <a:latin typeface="Arial" charset="0"/>
              </a:rPr>
              <a:t>                                        </a:t>
            </a:r>
            <a:r>
              <a:rPr lang="en-US" sz="2400" b="1" u="sng">
                <a:solidFill>
                  <a:schemeClr val="hlink"/>
                </a:solidFill>
                <a:latin typeface="Arial" charset="0"/>
              </a:rPr>
              <a:t>ÂM  NHẠC:</a:t>
            </a:r>
          </a:p>
        </p:txBody>
      </p:sp>
      <p:pic>
        <p:nvPicPr>
          <p:cNvPr id="3079" name="Picture 7" descr="tdn so 1"/>
          <p:cNvPicPr>
            <a:picLocks noChangeAspect="1" noChangeArrowheads="1"/>
          </p:cNvPicPr>
          <p:nvPr/>
        </p:nvPicPr>
        <p:blipFill>
          <a:blip r:embed="rId2" cstate="print">
            <a:lum bright="12000" contrast="24000"/>
          </a:blip>
          <a:srcRect/>
          <a:stretch>
            <a:fillRect/>
          </a:stretch>
        </p:blipFill>
        <p:spPr bwMode="auto">
          <a:xfrm>
            <a:off x="533400" y="3200400"/>
            <a:ext cx="8077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1295400" y="1752600"/>
            <a:ext cx="662940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Đọc nhạc, hát lời gõ đệm theo phách bài TĐN số 1</a:t>
            </a:r>
          </a:p>
          <a:p>
            <a:pPr>
              <a:spcBef>
                <a:spcPct val="50000"/>
              </a:spcBef>
            </a:pPr>
            <a:r>
              <a:rPr lang="en-US"/>
              <a:t> </a:t>
            </a:r>
          </a:p>
        </p:txBody>
      </p:sp>
      <p:grpSp>
        <p:nvGrpSpPr>
          <p:cNvPr id="3077" name="Group 12"/>
          <p:cNvGrpSpPr>
            <a:grpSpLocks/>
          </p:cNvGrpSpPr>
          <p:nvPr/>
        </p:nvGrpSpPr>
        <p:grpSpPr bwMode="auto">
          <a:xfrm>
            <a:off x="-14288" y="-28575"/>
            <a:ext cx="9158288" cy="6900863"/>
            <a:chOff x="-9" y="-18"/>
            <a:chExt cx="5769" cy="4347"/>
          </a:xfrm>
        </p:grpSpPr>
        <p:pic>
          <p:nvPicPr>
            <p:cNvPr id="3078" name="Picture 13" descr="POINSET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9" y="-18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" name="Picture 14" descr="POINSET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0800000">
              <a:off x="5280" y="3369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0" name="Picture 15" descr="POINSET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5400000">
              <a:off x="-226" y="3577"/>
              <a:ext cx="960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1" name="Picture 16" descr="POINSET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5003" y="280"/>
              <a:ext cx="1056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082" name="Group 17"/>
            <p:cNvGrpSpPr>
              <a:grpSpLocks/>
            </p:cNvGrpSpPr>
            <p:nvPr/>
          </p:nvGrpSpPr>
          <p:grpSpPr bwMode="auto">
            <a:xfrm>
              <a:off x="462" y="0"/>
              <a:ext cx="4905" cy="96"/>
              <a:chOff x="480" y="0"/>
              <a:chExt cx="4905" cy="96"/>
            </a:xfrm>
          </p:grpSpPr>
          <p:sp>
            <p:nvSpPr>
              <p:cNvPr id="3110" name="AutoShape 18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1" name="AutoShape 19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2" name="AutoShape 20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3" name="AutoShape 21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4" name="AutoShape 22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5" name="AutoShape 23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6" name="AutoShape 24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7" name="AutoShape 25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8" name="AutoShape 26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9" name="AutoShape 27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0" name="AutoShape 28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1" name="AutoShape 29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83" name="Group 30"/>
            <p:cNvGrpSpPr>
              <a:grpSpLocks/>
            </p:cNvGrpSpPr>
            <p:nvPr/>
          </p:nvGrpSpPr>
          <p:grpSpPr bwMode="auto">
            <a:xfrm>
              <a:off x="471" y="4224"/>
              <a:ext cx="4905" cy="96"/>
              <a:chOff x="480" y="0"/>
              <a:chExt cx="4905" cy="96"/>
            </a:xfrm>
          </p:grpSpPr>
          <p:sp>
            <p:nvSpPr>
              <p:cNvPr id="3098" name="AutoShape 31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9" name="AutoShape 32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0" name="AutoShape 33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1" name="AutoShape 34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2" name="AutoShape 35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3" name="AutoShape 36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4" name="AutoShape 37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5" name="AutoShape 38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6" name="AutoShape 39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7" name="AutoShape 40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8" name="AutoShape 41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9" name="AutoShape 42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84" name="Group 43"/>
            <p:cNvGrpSpPr>
              <a:grpSpLocks/>
            </p:cNvGrpSpPr>
            <p:nvPr/>
          </p:nvGrpSpPr>
          <p:grpSpPr bwMode="auto">
            <a:xfrm>
              <a:off x="7" y="910"/>
              <a:ext cx="96" cy="2439"/>
              <a:chOff x="-2" y="865"/>
              <a:chExt cx="96" cy="2439"/>
            </a:xfrm>
          </p:grpSpPr>
          <p:sp>
            <p:nvSpPr>
              <p:cNvPr id="3092" name="AutoShape 44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AutoShape 45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AutoShape 46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5" name="AutoShape 47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6" name="AutoShape 48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7" name="AutoShape 49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85" name="Group 50"/>
            <p:cNvGrpSpPr>
              <a:grpSpLocks/>
            </p:cNvGrpSpPr>
            <p:nvPr/>
          </p:nvGrpSpPr>
          <p:grpSpPr bwMode="auto">
            <a:xfrm>
              <a:off x="5655" y="1014"/>
              <a:ext cx="96" cy="2439"/>
              <a:chOff x="-2" y="865"/>
              <a:chExt cx="96" cy="2439"/>
            </a:xfrm>
          </p:grpSpPr>
          <p:sp>
            <p:nvSpPr>
              <p:cNvPr id="3086" name="AutoShape 51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AutoShape 52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AutoShape 53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AutoShape 54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AutoShape 55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AutoShape 56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381000" y="0"/>
            <a:ext cx="8382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latin typeface="Arial" charset="0"/>
              </a:rPr>
              <a:t>              </a:t>
            </a:r>
            <a:endParaRPr lang="en-US" sz="2400" b="1">
              <a:solidFill>
                <a:srgbClr val="000000"/>
              </a:solidFill>
              <a:latin typeface="Arial" charset="0"/>
            </a:endParaRPr>
          </a:p>
          <a:p>
            <a:pPr eaLnBrk="0" hangingPunct="0"/>
            <a:r>
              <a:rPr lang="en-US" sz="2400" b="1">
                <a:solidFill>
                  <a:srgbClr val="000000"/>
                </a:solidFill>
                <a:latin typeface="Arial" charset="0"/>
              </a:rPr>
              <a:t>                                   </a:t>
            </a:r>
            <a:r>
              <a:rPr lang="en-US" sz="2400" b="1" u="sng">
                <a:solidFill>
                  <a:srgbClr val="000000"/>
                </a:solidFill>
                <a:latin typeface="Arial" charset="0"/>
              </a:rPr>
              <a:t>ÂM NHẠC</a:t>
            </a:r>
            <a:r>
              <a:rPr lang="en-US" sz="2400" b="1">
                <a:solidFill>
                  <a:srgbClr val="000000"/>
                </a:solidFill>
                <a:latin typeface="Arial" charset="0"/>
              </a:rPr>
              <a:t>:</a:t>
            </a:r>
          </a:p>
          <a:p>
            <a:pPr eaLnBrk="0" hangingPunct="0"/>
            <a:r>
              <a:rPr lang="en-US" sz="2400" b="1">
                <a:solidFill>
                  <a:srgbClr val="000000"/>
                </a:solidFill>
                <a:latin typeface="Arial" charset="0"/>
              </a:rPr>
              <a:t>                           ÔN TẬP HAI BÀI HÁT :</a:t>
            </a:r>
          </a:p>
          <a:p>
            <a:pPr eaLnBrk="0" hangingPunct="0"/>
            <a:r>
              <a:rPr lang="en-US" sz="2400" b="1">
                <a:solidFill>
                  <a:srgbClr val="000000"/>
                </a:solidFill>
                <a:latin typeface="Arial" charset="0"/>
              </a:rPr>
              <a:t>           EM YÊU HOÀ BÌNH, BẠN ƠI LẮNG NGHE</a:t>
            </a:r>
          </a:p>
          <a:p>
            <a:pPr eaLnBrk="0" hangingPunct="0"/>
            <a:r>
              <a:rPr lang="en-US" sz="2400" b="1">
                <a:solidFill>
                  <a:srgbClr val="000000"/>
                </a:solidFill>
                <a:latin typeface="Arial" charset="0"/>
              </a:rPr>
              <a:t>                            ÔN TẬP TĐN SỐ 1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0" y="2057400"/>
            <a:ext cx="9144000" cy="9556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93FF5D">
                <a:alpha val="85097"/>
              </a:srgb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Arial" charset="0"/>
              </a:rPr>
              <a:t>  </a:t>
            </a:r>
            <a:r>
              <a:rPr lang="en-US" sz="2800" b="1">
                <a:solidFill>
                  <a:srgbClr val="CC0000"/>
                </a:solidFill>
                <a:latin typeface="Arial" charset="0"/>
              </a:rPr>
              <a:t>- Đọc nhạc, hát lời và gõ đệm theo phách bài TĐN số 1.</a:t>
            </a:r>
          </a:p>
        </p:txBody>
      </p:sp>
      <p:pic>
        <p:nvPicPr>
          <p:cNvPr id="15366" name="Picture 6" descr="tdn so 1"/>
          <p:cNvPicPr>
            <a:picLocks noChangeAspect="1" noChangeArrowheads="1"/>
          </p:cNvPicPr>
          <p:nvPr/>
        </p:nvPicPr>
        <p:blipFill>
          <a:blip r:embed="rId2" cstate="print">
            <a:lum bright="12000" contrast="24000"/>
          </a:blip>
          <a:srcRect/>
          <a:stretch>
            <a:fillRect/>
          </a:stretch>
        </p:blipFill>
        <p:spPr bwMode="auto">
          <a:xfrm>
            <a:off x="533400" y="3048000"/>
            <a:ext cx="8077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293" name="Group 7"/>
          <p:cNvGrpSpPr>
            <a:grpSpLocks/>
          </p:cNvGrpSpPr>
          <p:nvPr/>
        </p:nvGrpSpPr>
        <p:grpSpPr bwMode="auto">
          <a:xfrm>
            <a:off x="-14288" y="-28575"/>
            <a:ext cx="9158288" cy="6900863"/>
            <a:chOff x="-9" y="-18"/>
            <a:chExt cx="5769" cy="4347"/>
          </a:xfrm>
        </p:grpSpPr>
        <p:pic>
          <p:nvPicPr>
            <p:cNvPr id="12294" name="Picture 8" descr="POINSET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9" y="-18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5" name="Picture 9" descr="POINSET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0800000">
              <a:off x="5280" y="3369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6" name="Picture 10" descr="POINSET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5400000">
              <a:off x="-226" y="3577"/>
              <a:ext cx="960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97" name="Picture 11" descr="POINSET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5003" y="280"/>
              <a:ext cx="1056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2298" name="Group 12"/>
            <p:cNvGrpSpPr>
              <a:grpSpLocks/>
            </p:cNvGrpSpPr>
            <p:nvPr/>
          </p:nvGrpSpPr>
          <p:grpSpPr bwMode="auto">
            <a:xfrm>
              <a:off x="462" y="0"/>
              <a:ext cx="4905" cy="96"/>
              <a:chOff x="480" y="0"/>
              <a:chExt cx="4905" cy="96"/>
            </a:xfrm>
          </p:grpSpPr>
          <p:sp>
            <p:nvSpPr>
              <p:cNvPr id="12326" name="AutoShape 13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7" name="AutoShape 14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8" name="AutoShape 15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9" name="AutoShape 16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0" name="AutoShape 17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1" name="AutoShape 18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2" name="AutoShape 19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3" name="AutoShape 20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4" name="AutoShape 21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5" name="AutoShape 22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6" name="AutoShape 23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7" name="AutoShape 24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299" name="Group 25"/>
            <p:cNvGrpSpPr>
              <a:grpSpLocks/>
            </p:cNvGrpSpPr>
            <p:nvPr/>
          </p:nvGrpSpPr>
          <p:grpSpPr bwMode="auto">
            <a:xfrm>
              <a:off x="471" y="4224"/>
              <a:ext cx="4905" cy="96"/>
              <a:chOff x="480" y="0"/>
              <a:chExt cx="4905" cy="96"/>
            </a:xfrm>
          </p:grpSpPr>
          <p:sp>
            <p:nvSpPr>
              <p:cNvPr id="12314" name="AutoShape 26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5" name="AutoShape 27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6" name="AutoShape 28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7" name="AutoShape 29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8" name="AutoShape 30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9" name="AutoShape 31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0" name="AutoShape 32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1" name="AutoShape 33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2" name="AutoShape 34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3" name="AutoShape 35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4" name="AutoShape 36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5" name="AutoShape 37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300" name="Group 38"/>
            <p:cNvGrpSpPr>
              <a:grpSpLocks/>
            </p:cNvGrpSpPr>
            <p:nvPr/>
          </p:nvGrpSpPr>
          <p:grpSpPr bwMode="auto">
            <a:xfrm>
              <a:off x="7" y="910"/>
              <a:ext cx="96" cy="2439"/>
              <a:chOff x="-2" y="865"/>
              <a:chExt cx="96" cy="2439"/>
            </a:xfrm>
          </p:grpSpPr>
          <p:sp>
            <p:nvSpPr>
              <p:cNvPr id="12308" name="AutoShape 39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9" name="AutoShape 40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0" name="AutoShape 41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1" name="AutoShape 42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2" name="AutoShape 43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3" name="AutoShape 44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301" name="Group 45"/>
            <p:cNvGrpSpPr>
              <a:grpSpLocks/>
            </p:cNvGrpSpPr>
            <p:nvPr/>
          </p:nvGrpSpPr>
          <p:grpSpPr bwMode="auto">
            <a:xfrm>
              <a:off x="5655" y="1014"/>
              <a:ext cx="96" cy="2439"/>
              <a:chOff x="-2" y="865"/>
              <a:chExt cx="96" cy="2439"/>
            </a:xfrm>
          </p:grpSpPr>
          <p:sp>
            <p:nvSpPr>
              <p:cNvPr id="12302" name="AutoShape 46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3" name="AutoShape 47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4" name="AutoShape 48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5" name="AutoShape 49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6" name="AutoShape 50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7" name="AutoShape 51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457200" y="0"/>
            <a:ext cx="8382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                </a:t>
            </a:r>
            <a:endParaRPr lang="en-US" sz="2400" b="1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                                     </a:t>
            </a:r>
            <a:r>
              <a:rPr lang="en-US" sz="2400" b="1" u="sng">
                <a:solidFill>
                  <a:schemeClr val="bg1"/>
                </a:solidFill>
                <a:latin typeface="Arial" charset="0"/>
              </a:rPr>
              <a:t>ÂM NHẠC</a:t>
            </a:r>
            <a:r>
              <a:rPr lang="en-US" sz="2400" b="1">
                <a:solidFill>
                  <a:schemeClr val="bg1"/>
                </a:solidFill>
                <a:latin typeface="Arial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                           ÔN TẬP 2 BÀI HÁT :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               EM YÊU HOÀ BÌNH, BẠN ƠI LẮNG NGHE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                             ÔN TẬP TĐN SỐ 1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85800" y="3352800"/>
            <a:ext cx="777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hlink"/>
                </a:solidFill>
                <a:latin typeface="Arial" charset="0"/>
              </a:rPr>
              <a:t>1. Ôn tập bài hát : Em yêu hoà bình</a:t>
            </a:r>
          </a:p>
        </p:txBody>
      </p:sp>
      <p:grpSp>
        <p:nvGrpSpPr>
          <p:cNvPr id="4100" name="Group 7"/>
          <p:cNvGrpSpPr>
            <a:grpSpLocks/>
          </p:cNvGrpSpPr>
          <p:nvPr/>
        </p:nvGrpSpPr>
        <p:grpSpPr bwMode="auto">
          <a:xfrm>
            <a:off x="-14288" y="-28575"/>
            <a:ext cx="9158288" cy="6900863"/>
            <a:chOff x="-9" y="-18"/>
            <a:chExt cx="5769" cy="4347"/>
          </a:xfrm>
        </p:grpSpPr>
        <p:pic>
          <p:nvPicPr>
            <p:cNvPr id="2" name="Picture 8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9" y="-18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2" name="Picture 9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5280" y="3369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3" name="Picture 10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5400000">
              <a:off x="-226" y="3577"/>
              <a:ext cx="960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11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5003" y="280"/>
              <a:ext cx="1056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105" name="Group 12"/>
            <p:cNvGrpSpPr>
              <a:grpSpLocks/>
            </p:cNvGrpSpPr>
            <p:nvPr/>
          </p:nvGrpSpPr>
          <p:grpSpPr bwMode="auto">
            <a:xfrm>
              <a:off x="462" y="0"/>
              <a:ext cx="4905" cy="96"/>
              <a:chOff x="480" y="0"/>
              <a:chExt cx="4905" cy="96"/>
            </a:xfrm>
          </p:grpSpPr>
          <p:sp>
            <p:nvSpPr>
              <p:cNvPr id="4133" name="AutoShape 13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4" name="AutoShape 14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5" name="AutoShape 15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6" name="AutoShape 16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7" name="AutoShape 17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8" name="AutoShape 18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9" name="AutoShape 19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0" name="AutoShape 20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1" name="AutoShape 21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2" name="AutoShape 22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3" name="AutoShape 23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4" name="AutoShape 24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6" name="Group 25"/>
            <p:cNvGrpSpPr>
              <a:grpSpLocks/>
            </p:cNvGrpSpPr>
            <p:nvPr/>
          </p:nvGrpSpPr>
          <p:grpSpPr bwMode="auto">
            <a:xfrm>
              <a:off x="471" y="4224"/>
              <a:ext cx="4905" cy="96"/>
              <a:chOff x="480" y="0"/>
              <a:chExt cx="4905" cy="96"/>
            </a:xfrm>
          </p:grpSpPr>
          <p:sp>
            <p:nvSpPr>
              <p:cNvPr id="4121" name="AutoShape 26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2" name="AutoShape 27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3" name="AutoShape 28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4" name="AutoShape 29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5" name="AutoShape 30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6" name="AutoShape 31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" name="AutoShape 32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8" name="AutoShape 33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9" name="AutoShape 34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0" name="AutoShape 35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1" name="AutoShape 36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2" name="AutoShape 37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7" name="Group 38"/>
            <p:cNvGrpSpPr>
              <a:grpSpLocks/>
            </p:cNvGrpSpPr>
            <p:nvPr/>
          </p:nvGrpSpPr>
          <p:grpSpPr bwMode="auto">
            <a:xfrm>
              <a:off x="7" y="910"/>
              <a:ext cx="96" cy="2439"/>
              <a:chOff x="-2" y="865"/>
              <a:chExt cx="96" cy="2439"/>
            </a:xfrm>
          </p:grpSpPr>
          <p:sp>
            <p:nvSpPr>
              <p:cNvPr id="4115" name="AutoShape 39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AutoShape 40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AutoShape 41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AutoShape 42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9" name="AutoShape 43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0" name="AutoShape 44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8" name="Group 45"/>
            <p:cNvGrpSpPr>
              <a:grpSpLocks/>
            </p:cNvGrpSpPr>
            <p:nvPr/>
          </p:nvGrpSpPr>
          <p:grpSpPr bwMode="auto">
            <a:xfrm>
              <a:off x="5655" y="1014"/>
              <a:ext cx="96" cy="2439"/>
              <a:chOff x="-2" y="865"/>
              <a:chExt cx="96" cy="2439"/>
            </a:xfrm>
          </p:grpSpPr>
          <p:sp>
            <p:nvSpPr>
              <p:cNvPr id="4109" name="AutoShape 46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" name="AutoShape 47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AutoShape 48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AutoShape 49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AutoShape 50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AutoShape 51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14288" y="-28575"/>
            <a:ext cx="9158288" cy="6900863"/>
            <a:chOff x="-9" y="-18"/>
            <a:chExt cx="5769" cy="4347"/>
          </a:xfrm>
        </p:grpSpPr>
        <p:pic>
          <p:nvPicPr>
            <p:cNvPr id="5125" name="Picture 3" descr="POINSET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9" y="-18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4" descr="POINSET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0800000">
              <a:off x="5280" y="3369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7" name="Picture 5" descr="POINSET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-5400000">
              <a:off x="-226" y="3577"/>
              <a:ext cx="960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8" name="Picture 6" descr="POINSET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5400000">
              <a:off x="5003" y="280"/>
              <a:ext cx="1056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129" name="Group 7"/>
            <p:cNvGrpSpPr>
              <a:grpSpLocks/>
            </p:cNvGrpSpPr>
            <p:nvPr/>
          </p:nvGrpSpPr>
          <p:grpSpPr bwMode="auto">
            <a:xfrm>
              <a:off x="462" y="0"/>
              <a:ext cx="4905" cy="96"/>
              <a:chOff x="480" y="0"/>
              <a:chExt cx="4905" cy="96"/>
            </a:xfrm>
          </p:grpSpPr>
          <p:sp>
            <p:nvSpPr>
              <p:cNvPr id="5157" name="AutoShape 8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8" name="AutoShape 9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9" name="AutoShape 10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0" name="AutoShape 11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1" name="AutoShape 12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2" name="AutoShape 13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3" name="AutoShape 14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4" name="AutoShape 15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5" name="AutoShape 16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6" name="AutoShape 17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7" name="AutoShape 18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8" name="AutoShape 19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30" name="Group 20"/>
            <p:cNvGrpSpPr>
              <a:grpSpLocks/>
            </p:cNvGrpSpPr>
            <p:nvPr/>
          </p:nvGrpSpPr>
          <p:grpSpPr bwMode="auto">
            <a:xfrm>
              <a:off x="471" y="4224"/>
              <a:ext cx="4905" cy="96"/>
              <a:chOff x="480" y="0"/>
              <a:chExt cx="4905" cy="96"/>
            </a:xfrm>
          </p:grpSpPr>
          <p:sp>
            <p:nvSpPr>
              <p:cNvPr id="5145" name="AutoShape 21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6" name="AutoShape 22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7" name="AutoShape 23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8" name="AutoShape 24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9" name="AutoShape 25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0" name="AutoShape 26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1" name="AutoShape 27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2" name="AutoShape 28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3" name="AutoShape 29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4" name="AutoShape 30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5" name="AutoShape 31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6" name="AutoShape 32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31" name="Group 33"/>
            <p:cNvGrpSpPr>
              <a:grpSpLocks/>
            </p:cNvGrpSpPr>
            <p:nvPr/>
          </p:nvGrpSpPr>
          <p:grpSpPr bwMode="auto">
            <a:xfrm>
              <a:off x="7" y="910"/>
              <a:ext cx="96" cy="2439"/>
              <a:chOff x="-2" y="865"/>
              <a:chExt cx="96" cy="2439"/>
            </a:xfrm>
          </p:grpSpPr>
          <p:sp>
            <p:nvSpPr>
              <p:cNvPr id="5139" name="AutoShape 34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" name="AutoShape 35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1" name="AutoShape 36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2" name="AutoShape 37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3" name="AutoShape 38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4" name="AutoShape 39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32" name="Group 40"/>
            <p:cNvGrpSpPr>
              <a:grpSpLocks/>
            </p:cNvGrpSpPr>
            <p:nvPr/>
          </p:nvGrpSpPr>
          <p:grpSpPr bwMode="auto">
            <a:xfrm>
              <a:off x="5655" y="1014"/>
              <a:ext cx="96" cy="2439"/>
              <a:chOff x="-2" y="865"/>
              <a:chExt cx="96" cy="2439"/>
            </a:xfrm>
          </p:grpSpPr>
          <p:sp>
            <p:nvSpPr>
              <p:cNvPr id="5133" name="AutoShape 41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4" name="AutoShape 42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5" name="AutoShape 43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6" name="AutoShape 44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7" name="AutoShape 45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8" name="AutoShape 46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5123" name="Picture 4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33375"/>
            <a:ext cx="8153400" cy="637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032" name="Track0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381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6" dur="1" fill="hold"/>
                                        <p:tgtEl>
                                          <p:spTgt spid="420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420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2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93202" fill="hold"/>
                                        <p:tgtEl>
                                          <p:spTgt spid="420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32"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203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-14288" y="-28575"/>
            <a:ext cx="9158288" cy="6900863"/>
            <a:chOff x="-9" y="-18"/>
            <a:chExt cx="5769" cy="4347"/>
          </a:xfrm>
        </p:grpSpPr>
        <p:pic>
          <p:nvPicPr>
            <p:cNvPr id="6155" name="Picture 3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9" y="-18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6" name="Picture 4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5280" y="3369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7" name="Picture 5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5400000">
              <a:off x="-226" y="3577"/>
              <a:ext cx="960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8" name="Picture 6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5003" y="280"/>
              <a:ext cx="1056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159" name="Group 7"/>
            <p:cNvGrpSpPr>
              <a:grpSpLocks/>
            </p:cNvGrpSpPr>
            <p:nvPr/>
          </p:nvGrpSpPr>
          <p:grpSpPr bwMode="auto">
            <a:xfrm>
              <a:off x="462" y="0"/>
              <a:ext cx="4905" cy="96"/>
              <a:chOff x="480" y="0"/>
              <a:chExt cx="4905" cy="96"/>
            </a:xfrm>
          </p:grpSpPr>
          <p:sp>
            <p:nvSpPr>
              <p:cNvPr id="6187" name="AutoShape 8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8" name="AutoShape 9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9" name="AutoShape 10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0" name="AutoShape 11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1" name="AutoShape 12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2" name="AutoShape 13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3" name="AutoShape 14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4" name="AutoShape 15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5" name="AutoShape 16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6" name="AutoShape 17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7" name="AutoShape 18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8" name="AutoShape 19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60" name="Group 20"/>
            <p:cNvGrpSpPr>
              <a:grpSpLocks/>
            </p:cNvGrpSpPr>
            <p:nvPr/>
          </p:nvGrpSpPr>
          <p:grpSpPr bwMode="auto">
            <a:xfrm>
              <a:off x="471" y="4224"/>
              <a:ext cx="4905" cy="96"/>
              <a:chOff x="480" y="0"/>
              <a:chExt cx="4905" cy="96"/>
            </a:xfrm>
          </p:grpSpPr>
          <p:sp>
            <p:nvSpPr>
              <p:cNvPr id="6175" name="AutoShape 21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6" name="AutoShape 22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7" name="AutoShape 23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8" name="AutoShape 24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9" name="AutoShape 25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0" name="AutoShape 26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1" name="AutoShape 27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2" name="AutoShape 28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3" name="AutoShape 29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4" name="AutoShape 30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5" name="AutoShape 31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6" name="AutoShape 32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61" name="Group 33"/>
            <p:cNvGrpSpPr>
              <a:grpSpLocks/>
            </p:cNvGrpSpPr>
            <p:nvPr/>
          </p:nvGrpSpPr>
          <p:grpSpPr bwMode="auto">
            <a:xfrm>
              <a:off x="7" y="910"/>
              <a:ext cx="96" cy="2439"/>
              <a:chOff x="-2" y="865"/>
              <a:chExt cx="96" cy="2439"/>
            </a:xfrm>
          </p:grpSpPr>
          <p:sp>
            <p:nvSpPr>
              <p:cNvPr id="6169" name="AutoShape 34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0" name="AutoShape 35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1" name="AutoShape 36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2" name="AutoShape 37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3" name="AutoShape 38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4" name="AutoShape 39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62" name="Group 40"/>
            <p:cNvGrpSpPr>
              <a:grpSpLocks/>
            </p:cNvGrpSpPr>
            <p:nvPr/>
          </p:nvGrpSpPr>
          <p:grpSpPr bwMode="auto">
            <a:xfrm>
              <a:off x="5655" y="1014"/>
              <a:ext cx="96" cy="2439"/>
              <a:chOff x="-2" y="865"/>
              <a:chExt cx="96" cy="2439"/>
            </a:xfrm>
          </p:grpSpPr>
          <p:sp>
            <p:nvSpPr>
              <p:cNvPr id="6163" name="AutoShape 41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4" name="AutoShape 42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5" name="AutoShape 43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6" name="AutoShape 44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7" name="AutoShape 45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8" name="AutoShape 46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6147" name="Picture 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"/>
            <a:ext cx="8153400" cy="637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104" name="AutoShape 48"/>
          <p:cNvSpPr>
            <a:spLocks noChangeArrowheads="1"/>
          </p:cNvSpPr>
          <p:nvPr/>
        </p:nvSpPr>
        <p:spPr bwMode="auto">
          <a:xfrm>
            <a:off x="3251200" y="1879600"/>
            <a:ext cx="152400" cy="152400"/>
          </a:xfrm>
          <a:prstGeom prst="flowChartSummingJunction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05" name="AutoShape 49"/>
          <p:cNvSpPr>
            <a:spLocks noChangeArrowheads="1"/>
          </p:cNvSpPr>
          <p:nvPr/>
        </p:nvSpPr>
        <p:spPr bwMode="auto">
          <a:xfrm>
            <a:off x="3860800" y="1879600"/>
            <a:ext cx="152400" cy="152400"/>
          </a:xfrm>
          <a:prstGeom prst="flowChartSummingJunction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06" name="AutoShape 50"/>
          <p:cNvSpPr>
            <a:spLocks noChangeArrowheads="1"/>
          </p:cNvSpPr>
          <p:nvPr/>
        </p:nvSpPr>
        <p:spPr bwMode="auto">
          <a:xfrm>
            <a:off x="5207000" y="1892300"/>
            <a:ext cx="152400" cy="152400"/>
          </a:xfrm>
          <a:prstGeom prst="flowChartSummingJunction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07" name="AutoShape 51"/>
          <p:cNvSpPr>
            <a:spLocks noChangeArrowheads="1"/>
          </p:cNvSpPr>
          <p:nvPr/>
        </p:nvSpPr>
        <p:spPr bwMode="auto">
          <a:xfrm>
            <a:off x="4622800" y="1879600"/>
            <a:ext cx="152400" cy="152400"/>
          </a:xfrm>
          <a:prstGeom prst="flowChartSummingJunction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08" name="AutoShape 52"/>
          <p:cNvSpPr>
            <a:spLocks noChangeArrowheads="1"/>
          </p:cNvSpPr>
          <p:nvPr/>
        </p:nvSpPr>
        <p:spPr bwMode="auto">
          <a:xfrm>
            <a:off x="3251200" y="1879600"/>
            <a:ext cx="152400" cy="152400"/>
          </a:xfrm>
          <a:prstGeom prst="flowChartSummingJunction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09" name="AutoShape 53"/>
          <p:cNvSpPr>
            <a:spLocks noChangeArrowheads="1"/>
          </p:cNvSpPr>
          <p:nvPr/>
        </p:nvSpPr>
        <p:spPr bwMode="auto">
          <a:xfrm>
            <a:off x="4622800" y="1879600"/>
            <a:ext cx="152400" cy="152400"/>
          </a:xfrm>
          <a:prstGeom prst="flowChartSummingJunction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10" name="AutoShape 54"/>
          <p:cNvSpPr>
            <a:spLocks noChangeArrowheads="1"/>
          </p:cNvSpPr>
          <p:nvPr/>
        </p:nvSpPr>
        <p:spPr bwMode="auto">
          <a:xfrm>
            <a:off x="5956300" y="1879600"/>
            <a:ext cx="152400" cy="152400"/>
          </a:xfrm>
          <a:prstGeom prst="flowChartSummingJunction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5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5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5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5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5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5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45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45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45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04" grpId="0" animBg="1"/>
      <p:bldP spid="45105" grpId="0" animBg="1"/>
      <p:bldP spid="45106" grpId="0" animBg="1"/>
      <p:bldP spid="45107" grpId="0" animBg="1"/>
      <p:bldP spid="45108" grpId="0" animBg="1"/>
      <p:bldP spid="45108" grpId="1" animBg="1"/>
      <p:bldP spid="45109" grpId="0" animBg="1"/>
      <p:bldP spid="45109" grpId="1" animBg="1"/>
      <p:bldP spid="45110" grpId="0" animBg="1"/>
      <p:bldP spid="4511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066800" y="457200"/>
            <a:ext cx="7467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hlink"/>
                </a:solidFill>
                <a:latin typeface="Arial" charset="0"/>
              </a:rPr>
              <a:t>        </a:t>
            </a:r>
            <a:endParaRPr lang="en-US" sz="2400" b="1">
              <a:solidFill>
                <a:schemeClr val="bg2"/>
              </a:solidFill>
              <a:latin typeface="Arial" charset="0"/>
            </a:endParaRPr>
          </a:p>
          <a:p>
            <a:r>
              <a:rPr lang="en-US" sz="2400" b="1">
                <a:solidFill>
                  <a:schemeClr val="bg2"/>
                </a:solidFill>
                <a:latin typeface="Arial" charset="0"/>
              </a:rPr>
              <a:t>                                </a:t>
            </a:r>
            <a:r>
              <a:rPr lang="en-US" sz="2400" b="1" u="sng">
                <a:solidFill>
                  <a:schemeClr val="bg2"/>
                </a:solidFill>
                <a:latin typeface="Arial" charset="0"/>
              </a:rPr>
              <a:t>ÂM NHẠC</a:t>
            </a:r>
            <a:r>
              <a:rPr lang="en-US" sz="2400" b="1">
                <a:solidFill>
                  <a:schemeClr val="bg2"/>
                </a:solidFill>
                <a:latin typeface="Arial" charset="0"/>
              </a:rPr>
              <a:t>:</a:t>
            </a:r>
          </a:p>
          <a:p>
            <a:r>
              <a:rPr lang="en-US" sz="2400" b="1">
                <a:solidFill>
                  <a:schemeClr val="bg2"/>
                </a:solidFill>
                <a:latin typeface="Arial" charset="0"/>
              </a:rPr>
              <a:t>                           ÔN TẬP HAI BÀI HÁT :</a:t>
            </a:r>
          </a:p>
          <a:p>
            <a:r>
              <a:rPr lang="en-US" sz="2400" b="1">
                <a:solidFill>
                  <a:schemeClr val="bg2"/>
                </a:solidFill>
                <a:latin typeface="Arial" charset="0"/>
              </a:rPr>
              <a:t>           EM YÊU HOÀ BÌNH, BẠN ƠI LẮNG NGHE</a:t>
            </a:r>
          </a:p>
          <a:p>
            <a:r>
              <a:rPr lang="en-US" sz="2400" b="1">
                <a:solidFill>
                  <a:schemeClr val="bg2"/>
                </a:solidFill>
                <a:latin typeface="Arial" charset="0"/>
              </a:rPr>
              <a:t>                            ÔN TẬP TĐN SỐ 1</a:t>
            </a:r>
          </a:p>
        </p:txBody>
      </p:sp>
      <p:grpSp>
        <p:nvGrpSpPr>
          <p:cNvPr id="7171" name="Group 4"/>
          <p:cNvGrpSpPr>
            <a:grpSpLocks/>
          </p:cNvGrpSpPr>
          <p:nvPr/>
        </p:nvGrpSpPr>
        <p:grpSpPr bwMode="auto">
          <a:xfrm>
            <a:off x="-14288" y="-28575"/>
            <a:ext cx="9158288" cy="6900863"/>
            <a:chOff x="-9" y="-18"/>
            <a:chExt cx="5769" cy="4347"/>
          </a:xfrm>
        </p:grpSpPr>
        <p:pic>
          <p:nvPicPr>
            <p:cNvPr id="7172" name="Picture 5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9" y="-18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3" name="Picture 6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5280" y="3369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4" name="Picture 7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5400000">
              <a:off x="-226" y="3577"/>
              <a:ext cx="960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5" name="Picture 8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5003" y="280"/>
              <a:ext cx="1056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176" name="Group 9"/>
            <p:cNvGrpSpPr>
              <a:grpSpLocks/>
            </p:cNvGrpSpPr>
            <p:nvPr/>
          </p:nvGrpSpPr>
          <p:grpSpPr bwMode="auto">
            <a:xfrm>
              <a:off x="462" y="0"/>
              <a:ext cx="4905" cy="96"/>
              <a:chOff x="480" y="0"/>
              <a:chExt cx="4905" cy="96"/>
            </a:xfrm>
          </p:grpSpPr>
          <p:sp>
            <p:nvSpPr>
              <p:cNvPr id="7204" name="AutoShape 10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5" name="AutoShape 11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6" name="AutoShape 12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7" name="AutoShape 13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8" name="AutoShape 14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9" name="AutoShape 15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0" name="AutoShape 16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1" name="AutoShape 17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2" name="AutoShape 18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3" name="AutoShape 19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4" name="AutoShape 20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5" name="AutoShape 21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7" name="Group 22"/>
            <p:cNvGrpSpPr>
              <a:grpSpLocks/>
            </p:cNvGrpSpPr>
            <p:nvPr/>
          </p:nvGrpSpPr>
          <p:grpSpPr bwMode="auto">
            <a:xfrm>
              <a:off x="471" y="4224"/>
              <a:ext cx="4905" cy="96"/>
              <a:chOff x="480" y="0"/>
              <a:chExt cx="4905" cy="96"/>
            </a:xfrm>
          </p:grpSpPr>
          <p:sp>
            <p:nvSpPr>
              <p:cNvPr id="7192" name="AutoShape 23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3" name="AutoShape 24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4" name="AutoShape 25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5" name="AutoShape 26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6" name="AutoShape 27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7" name="AutoShape 28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8" name="AutoShape 29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9" name="AutoShape 30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0" name="AutoShape 31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1" name="AutoShape 32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2" name="AutoShape 33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3" name="AutoShape 34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8" name="Group 35"/>
            <p:cNvGrpSpPr>
              <a:grpSpLocks/>
            </p:cNvGrpSpPr>
            <p:nvPr/>
          </p:nvGrpSpPr>
          <p:grpSpPr bwMode="auto">
            <a:xfrm>
              <a:off x="7" y="910"/>
              <a:ext cx="96" cy="2439"/>
              <a:chOff x="-2" y="865"/>
              <a:chExt cx="96" cy="2439"/>
            </a:xfrm>
          </p:grpSpPr>
          <p:sp>
            <p:nvSpPr>
              <p:cNvPr id="7186" name="AutoShape 36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7" name="AutoShape 37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8" name="AutoShape 38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9" name="AutoShape 39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0" name="AutoShape 40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1" name="AutoShape 41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9" name="Group 42"/>
            <p:cNvGrpSpPr>
              <a:grpSpLocks/>
            </p:cNvGrpSpPr>
            <p:nvPr/>
          </p:nvGrpSpPr>
          <p:grpSpPr bwMode="auto">
            <a:xfrm>
              <a:off x="5655" y="1014"/>
              <a:ext cx="96" cy="2439"/>
              <a:chOff x="-2" y="865"/>
              <a:chExt cx="96" cy="2439"/>
            </a:xfrm>
          </p:grpSpPr>
          <p:sp>
            <p:nvSpPr>
              <p:cNvPr id="7180" name="AutoShape 43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1" name="AutoShape 44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2" name="AutoShape 45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3" name="AutoShape 46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4" name="AutoShape 47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5" name="AutoShape 48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066800" y="457200"/>
            <a:ext cx="7467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hlink"/>
                </a:solidFill>
                <a:latin typeface="Arial" charset="0"/>
              </a:rPr>
              <a:t>        </a:t>
            </a:r>
            <a:endParaRPr lang="en-US" sz="2400" b="1">
              <a:solidFill>
                <a:schemeClr val="bg2"/>
              </a:solidFill>
              <a:latin typeface="Arial" charset="0"/>
            </a:endParaRPr>
          </a:p>
          <a:p>
            <a:r>
              <a:rPr lang="en-US" sz="2400" b="1">
                <a:solidFill>
                  <a:schemeClr val="bg2"/>
                </a:solidFill>
                <a:latin typeface="Arial" charset="0"/>
              </a:rPr>
              <a:t>                                </a:t>
            </a:r>
            <a:r>
              <a:rPr lang="en-US" sz="2400" b="1" u="sng">
                <a:solidFill>
                  <a:schemeClr val="bg2"/>
                </a:solidFill>
                <a:latin typeface="Arial" charset="0"/>
              </a:rPr>
              <a:t>ÂM NHẠC</a:t>
            </a:r>
            <a:r>
              <a:rPr lang="en-US" sz="2400" b="1">
                <a:solidFill>
                  <a:schemeClr val="bg2"/>
                </a:solidFill>
                <a:latin typeface="Arial" charset="0"/>
              </a:rPr>
              <a:t>:</a:t>
            </a:r>
          </a:p>
          <a:p>
            <a:r>
              <a:rPr lang="en-US" sz="2400" b="1">
                <a:solidFill>
                  <a:schemeClr val="bg2"/>
                </a:solidFill>
                <a:latin typeface="Arial" charset="0"/>
              </a:rPr>
              <a:t>                           ÔN TẬP HAI</a:t>
            </a:r>
            <a:r>
              <a:rPr lang="en-US" sz="2400" b="1">
                <a:solidFill>
                  <a:srgbClr val="00FF00"/>
                </a:solidFill>
                <a:latin typeface="Arial" charset="0"/>
              </a:rPr>
              <a:t> </a:t>
            </a:r>
            <a:r>
              <a:rPr lang="en-US" sz="2400" b="1">
                <a:solidFill>
                  <a:schemeClr val="bg2"/>
                </a:solidFill>
                <a:latin typeface="Arial" charset="0"/>
              </a:rPr>
              <a:t>BÀI HÁT :</a:t>
            </a:r>
          </a:p>
          <a:p>
            <a:r>
              <a:rPr lang="en-US" sz="2400" b="1">
                <a:solidFill>
                  <a:schemeClr val="bg2"/>
                </a:solidFill>
                <a:latin typeface="Arial" charset="0"/>
              </a:rPr>
              <a:t>           EM YÊU HOÀ BÌNH, BẠN ƠI LẮNG NGHE</a:t>
            </a:r>
          </a:p>
          <a:p>
            <a:r>
              <a:rPr lang="en-US" sz="2400" b="1">
                <a:solidFill>
                  <a:schemeClr val="bg2"/>
                </a:solidFill>
                <a:latin typeface="Arial" charset="0"/>
              </a:rPr>
              <a:t>                            ÔN TẬP TĐN SỐ 1</a:t>
            </a:r>
          </a:p>
        </p:txBody>
      </p:sp>
      <p:grpSp>
        <p:nvGrpSpPr>
          <p:cNvPr id="8195" name="Group 6"/>
          <p:cNvGrpSpPr>
            <a:grpSpLocks/>
          </p:cNvGrpSpPr>
          <p:nvPr/>
        </p:nvGrpSpPr>
        <p:grpSpPr bwMode="auto">
          <a:xfrm>
            <a:off x="-14288" y="-28575"/>
            <a:ext cx="9158288" cy="6900863"/>
            <a:chOff x="-9" y="-18"/>
            <a:chExt cx="5769" cy="4347"/>
          </a:xfrm>
        </p:grpSpPr>
        <p:pic>
          <p:nvPicPr>
            <p:cNvPr id="8199" name="Picture 7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9" y="-18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0" name="Picture 8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5280" y="3369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1" name="Picture 9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5400000">
              <a:off x="-226" y="3577"/>
              <a:ext cx="960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2" name="Picture 10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5003" y="280"/>
              <a:ext cx="1056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203" name="Group 11"/>
            <p:cNvGrpSpPr>
              <a:grpSpLocks/>
            </p:cNvGrpSpPr>
            <p:nvPr/>
          </p:nvGrpSpPr>
          <p:grpSpPr bwMode="auto">
            <a:xfrm>
              <a:off x="462" y="0"/>
              <a:ext cx="4905" cy="96"/>
              <a:chOff x="480" y="0"/>
              <a:chExt cx="4905" cy="96"/>
            </a:xfrm>
          </p:grpSpPr>
          <p:sp>
            <p:nvSpPr>
              <p:cNvPr id="8231" name="AutoShape 12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2" name="AutoShape 13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3" name="AutoShape 14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4" name="AutoShape 15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5" name="AutoShape 16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6" name="AutoShape 17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7" name="AutoShape 18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8" name="AutoShape 19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9" name="AutoShape 20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0" name="AutoShape 21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1" name="AutoShape 22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2" name="AutoShape 23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04" name="Group 24"/>
            <p:cNvGrpSpPr>
              <a:grpSpLocks/>
            </p:cNvGrpSpPr>
            <p:nvPr/>
          </p:nvGrpSpPr>
          <p:grpSpPr bwMode="auto">
            <a:xfrm>
              <a:off x="471" y="4224"/>
              <a:ext cx="4905" cy="96"/>
              <a:chOff x="480" y="0"/>
              <a:chExt cx="4905" cy="96"/>
            </a:xfrm>
          </p:grpSpPr>
          <p:sp>
            <p:nvSpPr>
              <p:cNvPr id="8219" name="AutoShape 25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0" name="AutoShape 26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1" name="AutoShape 27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2" name="AutoShape 28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3" name="AutoShape 29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4" name="AutoShape 30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5" name="AutoShape 31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6" name="AutoShape 32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7" name="AutoShape 33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8" name="AutoShape 34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9" name="AutoShape 35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0" name="AutoShape 36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05" name="Group 37"/>
            <p:cNvGrpSpPr>
              <a:grpSpLocks/>
            </p:cNvGrpSpPr>
            <p:nvPr/>
          </p:nvGrpSpPr>
          <p:grpSpPr bwMode="auto">
            <a:xfrm>
              <a:off x="7" y="910"/>
              <a:ext cx="96" cy="2439"/>
              <a:chOff x="-2" y="865"/>
              <a:chExt cx="96" cy="2439"/>
            </a:xfrm>
          </p:grpSpPr>
          <p:sp>
            <p:nvSpPr>
              <p:cNvPr id="8213" name="AutoShape 38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4" name="AutoShape 39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5" name="AutoShape 40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6" name="AutoShape 41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7" name="AutoShape 42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8" name="AutoShape 43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06" name="Group 44"/>
            <p:cNvGrpSpPr>
              <a:grpSpLocks/>
            </p:cNvGrpSpPr>
            <p:nvPr/>
          </p:nvGrpSpPr>
          <p:grpSpPr bwMode="auto">
            <a:xfrm>
              <a:off x="5655" y="1014"/>
              <a:ext cx="96" cy="2439"/>
              <a:chOff x="-2" y="865"/>
              <a:chExt cx="96" cy="2439"/>
            </a:xfrm>
          </p:grpSpPr>
          <p:sp>
            <p:nvSpPr>
              <p:cNvPr id="8207" name="AutoShape 45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8" name="AutoShape 46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9" name="AutoShape 47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0" name="AutoShape 48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1" name="AutoShape 49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2" name="AutoShape 50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196" name="Text Box 51"/>
          <p:cNvSpPr txBox="1">
            <a:spLocks noChangeArrowheads="1"/>
          </p:cNvSpPr>
          <p:nvPr/>
        </p:nvSpPr>
        <p:spPr bwMode="auto">
          <a:xfrm>
            <a:off x="2514600" y="3124200"/>
            <a:ext cx="403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197" name="Text Box 53"/>
          <p:cNvSpPr txBox="1">
            <a:spLocks noChangeArrowheads="1"/>
          </p:cNvSpPr>
          <p:nvPr/>
        </p:nvSpPr>
        <p:spPr bwMode="auto">
          <a:xfrm>
            <a:off x="3505200" y="2362200"/>
            <a:ext cx="184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22. </a:t>
            </a:r>
          </a:p>
        </p:txBody>
      </p:sp>
      <p:sp>
        <p:nvSpPr>
          <p:cNvPr id="8198" name="Rectangle 54"/>
          <p:cNvSpPr>
            <a:spLocks noChangeArrowheads="1"/>
          </p:cNvSpPr>
          <p:nvPr/>
        </p:nvSpPr>
        <p:spPr bwMode="auto">
          <a:xfrm>
            <a:off x="914400" y="29718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hlink"/>
                </a:solidFill>
                <a:latin typeface="Arial" charset="0"/>
              </a:rPr>
              <a:t>        </a:t>
            </a:r>
            <a:r>
              <a:rPr lang="en-US" sz="2400" b="1">
                <a:solidFill>
                  <a:srgbClr val="000000"/>
                </a:solidFill>
                <a:latin typeface="Arial" charset="0"/>
              </a:rPr>
              <a:t>2. Ôn tập bài hát : Bạn ơi lắng nghe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ban oi lang nghe"/>
          <p:cNvPicPr>
            <a:picLocks noChangeAspect="1" noChangeArrowheads="1"/>
          </p:cNvPicPr>
          <p:nvPr/>
        </p:nvPicPr>
        <p:blipFill>
          <a:blip r:embed="rId3" cstate="print">
            <a:lum bright="6000" contrast="36000"/>
          </a:blip>
          <a:srcRect/>
          <a:stretch>
            <a:fillRect/>
          </a:stretch>
        </p:blipFill>
        <p:spPr bwMode="auto">
          <a:xfrm>
            <a:off x="1066800" y="304800"/>
            <a:ext cx="69342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02 Track 2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943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20" name="Group 6"/>
          <p:cNvGrpSpPr>
            <a:grpSpLocks/>
          </p:cNvGrpSpPr>
          <p:nvPr/>
        </p:nvGrpSpPr>
        <p:grpSpPr bwMode="auto">
          <a:xfrm>
            <a:off x="-14288" y="-28575"/>
            <a:ext cx="9158288" cy="6900863"/>
            <a:chOff x="-9" y="-18"/>
            <a:chExt cx="5769" cy="4347"/>
          </a:xfrm>
        </p:grpSpPr>
        <p:pic>
          <p:nvPicPr>
            <p:cNvPr id="9221" name="Picture 7" descr="POINSET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9" y="-18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2" name="Picture 8" descr="POINSET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10800000">
              <a:off x="5280" y="3369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3" name="Picture 9" descr="POINSET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5400000">
              <a:off x="-226" y="3577"/>
              <a:ext cx="960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4" name="Picture 10" descr="POINSET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5400000">
              <a:off x="5003" y="280"/>
              <a:ext cx="1056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225" name="Group 11"/>
            <p:cNvGrpSpPr>
              <a:grpSpLocks/>
            </p:cNvGrpSpPr>
            <p:nvPr/>
          </p:nvGrpSpPr>
          <p:grpSpPr bwMode="auto">
            <a:xfrm>
              <a:off x="462" y="0"/>
              <a:ext cx="4905" cy="96"/>
              <a:chOff x="480" y="0"/>
              <a:chExt cx="4905" cy="96"/>
            </a:xfrm>
          </p:grpSpPr>
          <p:sp>
            <p:nvSpPr>
              <p:cNvPr id="9253" name="AutoShape 12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4" name="AutoShape 13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5" name="AutoShape 14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6" name="AutoShape 15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7" name="AutoShape 16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8" name="AutoShape 17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9" name="AutoShape 18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0" name="AutoShape 19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1" name="AutoShape 20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2" name="AutoShape 21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3" name="AutoShape 22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4" name="AutoShape 23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26" name="Group 24"/>
            <p:cNvGrpSpPr>
              <a:grpSpLocks/>
            </p:cNvGrpSpPr>
            <p:nvPr/>
          </p:nvGrpSpPr>
          <p:grpSpPr bwMode="auto">
            <a:xfrm>
              <a:off x="471" y="4224"/>
              <a:ext cx="4905" cy="96"/>
              <a:chOff x="480" y="0"/>
              <a:chExt cx="4905" cy="96"/>
            </a:xfrm>
          </p:grpSpPr>
          <p:sp>
            <p:nvSpPr>
              <p:cNvPr id="9241" name="AutoShape 25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2" name="AutoShape 26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3" name="AutoShape 27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4" name="AutoShape 28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5" name="AutoShape 29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6" name="AutoShape 30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7" name="AutoShape 31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8" name="AutoShape 32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9" name="AutoShape 33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0" name="AutoShape 34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1" name="AutoShape 35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2" name="AutoShape 36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27" name="Group 37"/>
            <p:cNvGrpSpPr>
              <a:grpSpLocks/>
            </p:cNvGrpSpPr>
            <p:nvPr/>
          </p:nvGrpSpPr>
          <p:grpSpPr bwMode="auto">
            <a:xfrm>
              <a:off x="7" y="910"/>
              <a:ext cx="96" cy="2439"/>
              <a:chOff x="-2" y="865"/>
              <a:chExt cx="96" cy="2439"/>
            </a:xfrm>
          </p:grpSpPr>
          <p:sp>
            <p:nvSpPr>
              <p:cNvPr id="9235" name="AutoShape 38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6" name="AutoShape 39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7" name="AutoShape 40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8" name="AutoShape 41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9" name="AutoShape 42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0" name="AutoShape 43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28" name="Group 44"/>
            <p:cNvGrpSpPr>
              <a:grpSpLocks/>
            </p:cNvGrpSpPr>
            <p:nvPr/>
          </p:nvGrpSpPr>
          <p:grpSpPr bwMode="auto">
            <a:xfrm>
              <a:off x="5655" y="1014"/>
              <a:ext cx="96" cy="2439"/>
              <a:chOff x="-2" y="865"/>
              <a:chExt cx="96" cy="2439"/>
            </a:xfrm>
          </p:grpSpPr>
          <p:sp>
            <p:nvSpPr>
              <p:cNvPr id="9229" name="AutoShape 45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0" name="AutoShape 46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1" name="AutoShape 47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2" name="AutoShape 48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3" name="AutoShape 49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4" name="AutoShape 50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5093" fill="hold"/>
                                        <p:tgtEl>
                                          <p:spTgt spid="81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197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685800" y="304800"/>
            <a:ext cx="7543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chemeClr val="hlink"/>
                </a:solidFill>
                <a:latin typeface="Arial" charset="0"/>
              </a:rPr>
              <a:t>            </a:t>
            </a:r>
            <a:endParaRPr lang="en-US" sz="2400" b="1">
              <a:solidFill>
                <a:srgbClr val="0033CC"/>
              </a:solidFill>
              <a:latin typeface="Arial" charset="0"/>
            </a:endParaRPr>
          </a:p>
          <a:p>
            <a:pPr eaLnBrk="0" hangingPunct="0"/>
            <a:r>
              <a:rPr lang="en-US" sz="2400" b="1">
                <a:solidFill>
                  <a:srgbClr val="0033CC"/>
                </a:solidFill>
                <a:latin typeface="Arial" charset="0"/>
              </a:rPr>
              <a:t>                                   </a:t>
            </a:r>
            <a:r>
              <a:rPr lang="en-US" sz="2400" b="1" u="sng">
                <a:solidFill>
                  <a:srgbClr val="0033CC"/>
                </a:solidFill>
                <a:latin typeface="Arial" charset="0"/>
              </a:rPr>
              <a:t>ÂM NHẠC</a:t>
            </a:r>
            <a:r>
              <a:rPr lang="en-US" sz="2400" b="1">
                <a:solidFill>
                  <a:srgbClr val="0033CC"/>
                </a:solidFill>
                <a:latin typeface="Arial" charset="0"/>
              </a:rPr>
              <a:t>:</a:t>
            </a:r>
          </a:p>
          <a:p>
            <a:pPr eaLnBrk="0" hangingPunct="0"/>
            <a:r>
              <a:rPr lang="en-US" sz="2400" b="1">
                <a:solidFill>
                  <a:srgbClr val="0033CC"/>
                </a:solidFill>
                <a:latin typeface="Arial" charset="0"/>
              </a:rPr>
              <a:t>                           ÔN TẬP HAI BÀI HÁT :</a:t>
            </a:r>
          </a:p>
          <a:p>
            <a:pPr eaLnBrk="0" hangingPunct="0"/>
            <a:r>
              <a:rPr lang="en-US" sz="2400" b="1">
                <a:solidFill>
                  <a:srgbClr val="0033CC"/>
                </a:solidFill>
                <a:latin typeface="Arial" charset="0"/>
              </a:rPr>
              <a:t>           EM YÊU HOÀ BÌNH, BẠN ƠI LẮNG NGHE</a:t>
            </a:r>
          </a:p>
          <a:p>
            <a:pPr eaLnBrk="0" hangingPunct="0"/>
            <a:r>
              <a:rPr lang="en-US" sz="2400" b="1">
                <a:solidFill>
                  <a:srgbClr val="0033CC"/>
                </a:solidFill>
                <a:latin typeface="Arial" charset="0"/>
              </a:rPr>
              <a:t>                            ÔN TẬP TĐN SỐ 1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838200" y="2819400"/>
            <a:ext cx="7620000" cy="946150"/>
          </a:xfrm>
          <a:prstGeom prst="rect">
            <a:avLst/>
          </a:prstGeom>
          <a:solidFill>
            <a:srgbClr val="66FF33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>
                <a:solidFill>
                  <a:schemeClr val="bg1"/>
                </a:solidFill>
                <a:latin typeface="Arial" charset="0"/>
              </a:rPr>
              <a:t>2.</a:t>
            </a:r>
            <a:r>
              <a:rPr lang="en-US" sz="2800" b="1">
                <a:latin typeface="Arial" charset="0"/>
              </a:rPr>
              <a:t> </a:t>
            </a:r>
            <a:r>
              <a:rPr lang="en-US" sz="2800" b="1">
                <a:solidFill>
                  <a:schemeClr val="bg1"/>
                </a:solidFill>
                <a:latin typeface="Arial" charset="0"/>
              </a:rPr>
              <a:t>Ôn tập bài hát </a:t>
            </a:r>
            <a:r>
              <a:rPr lang="en-US" sz="2800" b="1" i="1">
                <a:solidFill>
                  <a:schemeClr val="bg1"/>
                </a:solidFill>
                <a:latin typeface="Arial" charset="0"/>
              </a:rPr>
              <a:t>Bạn ơi lắng nghe</a:t>
            </a:r>
          </a:p>
          <a:p>
            <a:pPr eaLnBrk="0" hangingPunct="0"/>
            <a:r>
              <a:rPr lang="en-US" sz="2800" b="1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762000" y="3581400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Arial" charset="0"/>
              </a:rPr>
              <a:t>-</a:t>
            </a:r>
            <a:r>
              <a:rPr lang="en-US" sz="2800" b="1">
                <a:latin typeface="Arial" charset="0"/>
              </a:rPr>
              <a:t> </a:t>
            </a:r>
            <a:r>
              <a:rPr lang="en-US" sz="2800" b="1">
                <a:solidFill>
                  <a:schemeClr val="bg1"/>
                </a:solidFill>
                <a:latin typeface="Arial" charset="0"/>
              </a:rPr>
              <a:t>Hát kết hợp vận động phụ hoạ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685800" y="5257800"/>
            <a:ext cx="929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85800" y="43434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 </a:t>
            </a:r>
            <a:r>
              <a:rPr lang="en-US" sz="2800" b="1">
                <a:solidFill>
                  <a:schemeClr val="bg1"/>
                </a:solidFill>
                <a:latin typeface="Arial" charset="0"/>
              </a:rPr>
              <a:t>- Tập biểu diễn bài hát </a:t>
            </a:r>
          </a:p>
        </p:txBody>
      </p:sp>
      <p:grpSp>
        <p:nvGrpSpPr>
          <p:cNvPr id="10247" name="Group 14"/>
          <p:cNvGrpSpPr>
            <a:grpSpLocks/>
          </p:cNvGrpSpPr>
          <p:nvPr/>
        </p:nvGrpSpPr>
        <p:grpSpPr bwMode="auto">
          <a:xfrm>
            <a:off x="-14288" y="-28575"/>
            <a:ext cx="9158288" cy="6900863"/>
            <a:chOff x="-9" y="-18"/>
            <a:chExt cx="5769" cy="4347"/>
          </a:xfrm>
        </p:grpSpPr>
        <p:pic>
          <p:nvPicPr>
            <p:cNvPr id="10248" name="Picture 15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9" y="-18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9" name="Picture 16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0800000">
              <a:off x="5280" y="3369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0" name="Picture 17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5400000">
              <a:off x="-226" y="3577"/>
              <a:ext cx="960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1" name="Picture 18" descr="POINSET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5003" y="280"/>
              <a:ext cx="1056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252" name="Group 19"/>
            <p:cNvGrpSpPr>
              <a:grpSpLocks/>
            </p:cNvGrpSpPr>
            <p:nvPr/>
          </p:nvGrpSpPr>
          <p:grpSpPr bwMode="auto">
            <a:xfrm>
              <a:off x="462" y="0"/>
              <a:ext cx="4905" cy="96"/>
              <a:chOff x="480" y="0"/>
              <a:chExt cx="4905" cy="96"/>
            </a:xfrm>
          </p:grpSpPr>
          <p:sp>
            <p:nvSpPr>
              <p:cNvPr id="10280" name="AutoShape 20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1" name="AutoShape 21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2" name="AutoShape 22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3" name="AutoShape 23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4" name="AutoShape 24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5" name="AutoShape 25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6" name="AutoShape 26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7" name="AutoShape 27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8" name="AutoShape 28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9" name="AutoShape 29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0" name="AutoShape 30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1" name="AutoShape 31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53" name="Group 32"/>
            <p:cNvGrpSpPr>
              <a:grpSpLocks/>
            </p:cNvGrpSpPr>
            <p:nvPr/>
          </p:nvGrpSpPr>
          <p:grpSpPr bwMode="auto">
            <a:xfrm>
              <a:off x="471" y="4224"/>
              <a:ext cx="4905" cy="96"/>
              <a:chOff x="480" y="0"/>
              <a:chExt cx="4905" cy="96"/>
            </a:xfrm>
          </p:grpSpPr>
          <p:sp>
            <p:nvSpPr>
              <p:cNvPr id="10268" name="AutoShape 33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9" name="AutoShape 34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0" name="AutoShape 35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1" name="AutoShape 36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2" name="AutoShape 37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3" name="AutoShape 38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4" name="AutoShape 39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5" name="AutoShape 40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6" name="AutoShape 41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7" name="AutoShape 42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8" name="AutoShape 43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9" name="AutoShape 44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54" name="Group 45"/>
            <p:cNvGrpSpPr>
              <a:grpSpLocks/>
            </p:cNvGrpSpPr>
            <p:nvPr/>
          </p:nvGrpSpPr>
          <p:grpSpPr bwMode="auto">
            <a:xfrm>
              <a:off x="7" y="910"/>
              <a:ext cx="96" cy="2439"/>
              <a:chOff x="-2" y="865"/>
              <a:chExt cx="96" cy="2439"/>
            </a:xfrm>
          </p:grpSpPr>
          <p:sp>
            <p:nvSpPr>
              <p:cNvPr id="10262" name="AutoShape 46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3" name="AutoShape 47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4" name="AutoShape 48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5" name="AutoShape 49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6" name="AutoShape 50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7" name="AutoShape 51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55" name="Group 52"/>
            <p:cNvGrpSpPr>
              <a:grpSpLocks/>
            </p:cNvGrpSpPr>
            <p:nvPr/>
          </p:nvGrpSpPr>
          <p:grpSpPr bwMode="auto">
            <a:xfrm>
              <a:off x="5655" y="1014"/>
              <a:ext cx="96" cy="2439"/>
              <a:chOff x="-2" y="865"/>
              <a:chExt cx="96" cy="2439"/>
            </a:xfrm>
          </p:grpSpPr>
          <p:sp>
            <p:nvSpPr>
              <p:cNvPr id="10256" name="AutoShape 53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7" name="AutoShape 54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8" name="AutoShape 55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9" name="AutoShape 56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0" name="AutoShape 57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1" name="AutoShape 58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838200" y="0"/>
            <a:ext cx="7772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solidFill>
                  <a:schemeClr val="hlink"/>
                </a:solidFill>
                <a:latin typeface="Arial" charset="0"/>
              </a:rPr>
              <a:t>           </a:t>
            </a:r>
            <a:endParaRPr lang="en-US" sz="2400" b="1">
              <a:solidFill>
                <a:schemeClr val="bg2"/>
              </a:solidFill>
              <a:latin typeface="Arial" charset="0"/>
            </a:endParaRPr>
          </a:p>
          <a:p>
            <a:pPr eaLnBrk="0" hangingPunct="0"/>
            <a:r>
              <a:rPr lang="en-US" sz="2400" b="1">
                <a:solidFill>
                  <a:schemeClr val="bg2"/>
                </a:solidFill>
                <a:latin typeface="Arial" charset="0"/>
              </a:rPr>
              <a:t>                                   </a:t>
            </a:r>
            <a:r>
              <a:rPr lang="en-US" sz="2400" b="1" u="sng">
                <a:solidFill>
                  <a:schemeClr val="bg2"/>
                </a:solidFill>
                <a:latin typeface="Arial" charset="0"/>
              </a:rPr>
              <a:t>ÂM NHẠC</a:t>
            </a:r>
            <a:r>
              <a:rPr lang="en-US" sz="2400" b="1">
                <a:solidFill>
                  <a:schemeClr val="bg2"/>
                </a:solidFill>
                <a:latin typeface="Arial" charset="0"/>
              </a:rPr>
              <a:t>:</a:t>
            </a:r>
          </a:p>
          <a:p>
            <a:pPr eaLnBrk="0" hangingPunct="0"/>
            <a:r>
              <a:rPr lang="en-US" sz="2400" b="1">
                <a:solidFill>
                  <a:schemeClr val="bg2"/>
                </a:solidFill>
                <a:latin typeface="Arial" charset="0"/>
              </a:rPr>
              <a:t>                           ÔN TẬP HAI BÀI HÁT :</a:t>
            </a:r>
          </a:p>
          <a:p>
            <a:pPr eaLnBrk="0" hangingPunct="0"/>
            <a:r>
              <a:rPr lang="en-US" sz="2400" b="1">
                <a:solidFill>
                  <a:schemeClr val="bg2"/>
                </a:solidFill>
                <a:latin typeface="Arial" charset="0"/>
              </a:rPr>
              <a:t>           EM YÊU HOÀ BÌNH, BẠN ƠI LẮNG NGHE</a:t>
            </a:r>
          </a:p>
          <a:p>
            <a:pPr eaLnBrk="0" hangingPunct="0"/>
            <a:r>
              <a:rPr lang="en-US" sz="2400" b="1">
                <a:solidFill>
                  <a:schemeClr val="bg2"/>
                </a:solidFill>
                <a:latin typeface="Arial" charset="0"/>
              </a:rPr>
              <a:t>                            ÔN TẬP TĐN SỐ 1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457200" y="2057400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CC3300"/>
                </a:solidFill>
                <a:latin typeface="Arial" charset="0"/>
              </a:rPr>
              <a:t>3. Ôn tập TĐN Số 1: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381000" y="2667000"/>
            <a:ext cx="723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latin typeface="Arial" charset="0"/>
              </a:rPr>
              <a:t>- 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Ôn tập cao độ.</a:t>
            </a:r>
          </a:p>
        </p:txBody>
      </p:sp>
      <p:pic>
        <p:nvPicPr>
          <p:cNvPr id="14345" name="Picture 9" descr="tdn so 1 a"/>
          <p:cNvPicPr>
            <a:picLocks noChangeAspect="1" noChangeArrowheads="1"/>
          </p:cNvPicPr>
          <p:nvPr/>
        </p:nvPicPr>
        <p:blipFill>
          <a:blip r:embed="rId2" cstate="print">
            <a:lum contrast="54000"/>
          </a:blip>
          <a:srcRect t="12500"/>
          <a:stretch>
            <a:fillRect/>
          </a:stretch>
        </p:blipFill>
        <p:spPr bwMode="auto">
          <a:xfrm>
            <a:off x="609600" y="3581400"/>
            <a:ext cx="8001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11" descr="tiet 3 h1"/>
          <p:cNvPicPr>
            <a:picLocks noChangeAspect="1" noChangeArrowheads="1"/>
          </p:cNvPicPr>
          <p:nvPr/>
        </p:nvPicPr>
        <p:blipFill>
          <a:blip r:embed="rId3" cstate="print">
            <a:lum bright="6000" contrast="36000"/>
          </a:blip>
          <a:srcRect b="25000"/>
          <a:stretch>
            <a:fillRect/>
          </a:stretch>
        </p:blipFill>
        <p:spPr bwMode="auto">
          <a:xfrm>
            <a:off x="609600" y="3657600"/>
            <a:ext cx="807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271" name="Group 12"/>
          <p:cNvGrpSpPr>
            <a:grpSpLocks/>
          </p:cNvGrpSpPr>
          <p:nvPr/>
        </p:nvGrpSpPr>
        <p:grpSpPr bwMode="auto">
          <a:xfrm>
            <a:off x="-14288" y="-28575"/>
            <a:ext cx="9158288" cy="6900863"/>
            <a:chOff x="-9" y="-18"/>
            <a:chExt cx="5769" cy="4347"/>
          </a:xfrm>
        </p:grpSpPr>
        <p:pic>
          <p:nvPicPr>
            <p:cNvPr id="11272" name="Picture 13" descr="POINSET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9" y="-18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3" name="Picture 14" descr="POINSET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0800000">
              <a:off x="5280" y="3369"/>
              <a:ext cx="48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4" name="Picture 15" descr="POINSET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-5400000">
              <a:off x="-226" y="3577"/>
              <a:ext cx="960" cy="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5" name="Picture 16" descr="POINSET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5400000">
              <a:off x="5003" y="280"/>
              <a:ext cx="1056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1276" name="Group 17"/>
            <p:cNvGrpSpPr>
              <a:grpSpLocks/>
            </p:cNvGrpSpPr>
            <p:nvPr/>
          </p:nvGrpSpPr>
          <p:grpSpPr bwMode="auto">
            <a:xfrm>
              <a:off x="462" y="0"/>
              <a:ext cx="4905" cy="96"/>
              <a:chOff x="480" y="0"/>
              <a:chExt cx="4905" cy="96"/>
            </a:xfrm>
          </p:grpSpPr>
          <p:sp>
            <p:nvSpPr>
              <p:cNvPr id="11304" name="AutoShape 18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5" name="AutoShape 19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6" name="AutoShape 20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7" name="AutoShape 21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8" name="AutoShape 22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9" name="AutoShape 23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0" name="AutoShape 24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1" name="AutoShape 25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2" name="AutoShape 26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3" name="AutoShape 27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4" name="AutoShape 28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5" name="AutoShape 29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77" name="Group 30"/>
            <p:cNvGrpSpPr>
              <a:grpSpLocks/>
            </p:cNvGrpSpPr>
            <p:nvPr/>
          </p:nvGrpSpPr>
          <p:grpSpPr bwMode="auto">
            <a:xfrm>
              <a:off x="471" y="4224"/>
              <a:ext cx="4905" cy="96"/>
              <a:chOff x="480" y="0"/>
              <a:chExt cx="4905" cy="96"/>
            </a:xfrm>
          </p:grpSpPr>
          <p:sp>
            <p:nvSpPr>
              <p:cNvPr id="11292" name="AutoShape 31"/>
              <p:cNvSpPr>
                <a:spLocks noChangeArrowheads="1"/>
              </p:cNvSpPr>
              <p:nvPr/>
            </p:nvSpPr>
            <p:spPr bwMode="auto">
              <a:xfrm>
                <a:off x="48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3" name="AutoShape 32"/>
              <p:cNvSpPr>
                <a:spLocks noChangeArrowheads="1"/>
              </p:cNvSpPr>
              <p:nvPr/>
            </p:nvSpPr>
            <p:spPr bwMode="auto">
              <a:xfrm>
                <a:off x="89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4" name="AutoShape 33"/>
              <p:cNvSpPr>
                <a:spLocks noChangeArrowheads="1"/>
              </p:cNvSpPr>
              <p:nvPr/>
            </p:nvSpPr>
            <p:spPr bwMode="auto">
              <a:xfrm>
                <a:off x="130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5" name="AutoShape 34"/>
              <p:cNvSpPr>
                <a:spLocks noChangeArrowheads="1"/>
              </p:cNvSpPr>
              <p:nvPr/>
            </p:nvSpPr>
            <p:spPr bwMode="auto">
              <a:xfrm>
                <a:off x="171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6" name="AutoShape 35"/>
              <p:cNvSpPr>
                <a:spLocks noChangeArrowheads="1"/>
              </p:cNvSpPr>
              <p:nvPr/>
            </p:nvSpPr>
            <p:spPr bwMode="auto">
              <a:xfrm>
                <a:off x="212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7" name="AutoShape 36"/>
              <p:cNvSpPr>
                <a:spLocks noChangeArrowheads="1"/>
              </p:cNvSpPr>
              <p:nvPr/>
            </p:nvSpPr>
            <p:spPr bwMode="auto">
              <a:xfrm>
                <a:off x="253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8" name="AutoShape 37"/>
              <p:cNvSpPr>
                <a:spLocks noChangeArrowheads="1"/>
              </p:cNvSpPr>
              <p:nvPr/>
            </p:nvSpPr>
            <p:spPr bwMode="auto">
              <a:xfrm>
                <a:off x="294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9" name="AutoShape 38"/>
              <p:cNvSpPr>
                <a:spLocks noChangeArrowheads="1"/>
              </p:cNvSpPr>
              <p:nvPr/>
            </p:nvSpPr>
            <p:spPr bwMode="auto">
              <a:xfrm>
                <a:off x="3360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0" name="AutoShape 39"/>
              <p:cNvSpPr>
                <a:spLocks noChangeArrowheads="1"/>
              </p:cNvSpPr>
              <p:nvPr/>
            </p:nvSpPr>
            <p:spPr bwMode="auto">
              <a:xfrm>
                <a:off x="3774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1" name="AutoShape 40"/>
              <p:cNvSpPr>
                <a:spLocks noChangeArrowheads="1"/>
              </p:cNvSpPr>
              <p:nvPr/>
            </p:nvSpPr>
            <p:spPr bwMode="auto">
              <a:xfrm>
                <a:off x="4185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2" name="AutoShape 41"/>
              <p:cNvSpPr>
                <a:spLocks noChangeArrowheads="1"/>
              </p:cNvSpPr>
              <p:nvPr/>
            </p:nvSpPr>
            <p:spPr bwMode="auto">
              <a:xfrm>
                <a:off x="4599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3" name="AutoShape 42"/>
              <p:cNvSpPr>
                <a:spLocks noChangeArrowheads="1"/>
              </p:cNvSpPr>
              <p:nvPr/>
            </p:nvSpPr>
            <p:spPr bwMode="auto">
              <a:xfrm>
                <a:off x="5001" y="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78" name="Group 43"/>
            <p:cNvGrpSpPr>
              <a:grpSpLocks/>
            </p:cNvGrpSpPr>
            <p:nvPr/>
          </p:nvGrpSpPr>
          <p:grpSpPr bwMode="auto">
            <a:xfrm>
              <a:off x="7" y="910"/>
              <a:ext cx="96" cy="2439"/>
              <a:chOff x="-2" y="865"/>
              <a:chExt cx="96" cy="2439"/>
            </a:xfrm>
          </p:grpSpPr>
          <p:sp>
            <p:nvSpPr>
              <p:cNvPr id="11286" name="AutoShape 44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7" name="AutoShape 45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8" name="AutoShape 46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9" name="AutoShape 47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0" name="AutoShape 48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1" name="AutoShape 49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79" name="Group 50"/>
            <p:cNvGrpSpPr>
              <a:grpSpLocks/>
            </p:cNvGrpSpPr>
            <p:nvPr/>
          </p:nvGrpSpPr>
          <p:grpSpPr bwMode="auto">
            <a:xfrm>
              <a:off x="5655" y="1014"/>
              <a:ext cx="96" cy="2439"/>
              <a:chOff x="-2" y="865"/>
              <a:chExt cx="96" cy="2439"/>
            </a:xfrm>
          </p:grpSpPr>
          <p:sp>
            <p:nvSpPr>
              <p:cNvPr id="11280" name="AutoShape 51"/>
              <p:cNvSpPr>
                <a:spLocks noChangeArrowheads="1"/>
              </p:cNvSpPr>
              <p:nvPr/>
            </p:nvSpPr>
            <p:spPr bwMode="auto">
              <a:xfrm rot="5400000">
                <a:off x="-146" y="1009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1" name="AutoShape 52"/>
              <p:cNvSpPr>
                <a:spLocks noChangeArrowheads="1"/>
              </p:cNvSpPr>
              <p:nvPr/>
            </p:nvSpPr>
            <p:spPr bwMode="auto">
              <a:xfrm rot="5400000">
                <a:off x="-146" y="1420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2" name="AutoShape 53"/>
              <p:cNvSpPr>
                <a:spLocks noChangeArrowheads="1"/>
              </p:cNvSpPr>
              <p:nvPr/>
            </p:nvSpPr>
            <p:spPr bwMode="auto">
              <a:xfrm rot="5400000">
                <a:off x="-146" y="183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3" name="AutoShape 54"/>
              <p:cNvSpPr>
                <a:spLocks noChangeArrowheads="1"/>
              </p:cNvSpPr>
              <p:nvPr/>
            </p:nvSpPr>
            <p:spPr bwMode="auto">
              <a:xfrm rot="5400000">
                <a:off x="-146" y="2248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4" name="AutoShape 55"/>
              <p:cNvSpPr>
                <a:spLocks noChangeArrowheads="1"/>
              </p:cNvSpPr>
              <p:nvPr/>
            </p:nvSpPr>
            <p:spPr bwMode="auto">
              <a:xfrm rot="5400000">
                <a:off x="-146" y="2653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5" name="AutoShape 56"/>
              <p:cNvSpPr>
                <a:spLocks noChangeArrowheads="1"/>
              </p:cNvSpPr>
              <p:nvPr/>
            </p:nvSpPr>
            <p:spPr bwMode="auto">
              <a:xfrm rot="5400000">
                <a:off x="-146" y="3064"/>
                <a:ext cx="384" cy="96"/>
              </a:xfrm>
              <a:prstGeom prst="sun">
                <a:avLst>
                  <a:gd name="adj" fmla="val 25000"/>
                </a:avLst>
              </a:prstGeom>
              <a:solidFill>
                <a:srgbClr val="00FFFF"/>
              </a:solidFill>
              <a:ln w="9525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283</TotalTime>
  <Words>269</Words>
  <Application>Microsoft Office PowerPoint</Application>
  <PresentationFormat>On-screen Show (4:3)</PresentationFormat>
  <Paragraphs>44</Paragraphs>
  <Slides>10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Tahoma</vt:lpstr>
      <vt:lpstr>Arial</vt:lpstr>
      <vt:lpstr>Wingdings</vt:lpstr>
      <vt:lpstr>Calibri</vt:lpstr>
      <vt:lpstr>Times New Roman</vt:lpstr>
      <vt:lpstr>Ocean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BachKim201</cp:lastModifiedBy>
  <cp:revision>29</cp:revision>
  <dcterms:created xsi:type="dcterms:W3CDTF">2009-12-27T10:09:14Z</dcterms:created>
  <dcterms:modified xsi:type="dcterms:W3CDTF">2018-10-19T09:49:51Z</dcterms:modified>
</cp:coreProperties>
</file>