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338" r:id="rId2"/>
    <p:sldId id="331" r:id="rId3"/>
    <p:sldId id="332" r:id="rId4"/>
    <p:sldId id="333" r:id="rId5"/>
    <p:sldId id="359" r:id="rId6"/>
    <p:sldId id="360" r:id="rId7"/>
    <p:sldId id="353" r:id="rId8"/>
    <p:sldId id="355" r:id="rId9"/>
    <p:sldId id="357" r:id="rId10"/>
    <p:sldId id="366" r:id="rId11"/>
    <p:sldId id="362" r:id="rId12"/>
    <p:sldId id="363" r:id="rId13"/>
    <p:sldId id="364" r:id="rId14"/>
    <p:sldId id="365" r:id="rId15"/>
    <p:sldId id="294" r:id="rId16"/>
    <p:sldId id="335" r:id="rId17"/>
    <p:sldId id="325" r:id="rId18"/>
    <p:sldId id="266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0000CC"/>
    <a:srgbClr val="660066"/>
    <a:srgbClr val="FFFF99"/>
    <a:srgbClr val="99CCFF"/>
    <a:srgbClr val="3333FF"/>
    <a:srgbClr val="008000"/>
    <a:srgbClr val="CCFF33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>
      <p:cViewPr varScale="1">
        <p:scale>
          <a:sx n="70" d="100"/>
          <a:sy n="70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9ED64-33DC-4408-B4E5-CCA3353D9B2B}" type="datetimeFigureOut">
              <a:rPr lang="en-US" smtClean="0"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1175C-0F59-4B95-81DA-16C7F91E1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228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8AA4D-D589-4638-B4F8-31D9404A0E5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DF8D-3688-4C5C-90C9-CC5AAE73E6E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420F-5252-40DE-A41F-996E184B4EC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68615-6B47-48F2-ABEB-CF1728550E3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4EB7A-BEEA-44BB-A4D8-6DCC5762060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10228-4578-4282-A361-8BF77D6941EC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54BD-4ABD-4739-8D8D-72AA0F08574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6C2D8-A751-4EDF-81FA-8CFA0E2E5E1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E097-B951-448B-8480-98893AF1EEF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FC25E-BDC0-435C-B6E4-55B0E87906F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4A35A-A706-46FA-A0EC-6CC2418322A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bg1"/>
            </a:gs>
            <a:gs pos="100000">
              <a:schemeClr val="bg1"/>
            </a:gs>
            <a:gs pos="100000">
              <a:srgbClr val="CC00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3B195B6-6E42-4878-AB9B-5A269E613672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GIF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1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153400" cy="132343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307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Slide Number Placeholder 9"/>
          <p:cNvSpPr txBox="1">
            <a:spLocks noGrp="1"/>
          </p:cNvSpPr>
          <p:nvPr/>
        </p:nvSpPr>
        <p:spPr bwMode="auto">
          <a:xfrm>
            <a:off x="7010400" y="6669088"/>
            <a:ext cx="2133600" cy="1889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r" eaLnBrk="1" hangingPunct="1"/>
            <a:fld id="{5ABA9D07-F460-46F1-9281-4EE5D3B4FEE1}" type="slidenum">
              <a:rPr lang="en-US" sz="1000"/>
              <a:t>1</a:t>
            </a:fld>
            <a:endParaRPr lang="en-US" sz="1000"/>
          </a:p>
        </p:txBody>
      </p:sp>
      <p:pic>
        <p:nvPicPr>
          <p:cNvPr id="21506" name="Picture 2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733" y="19050"/>
            <a:ext cx="9211733" cy="6838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Text Box 2"/>
          <p:cNvSpPr txBox="1"/>
          <p:nvPr/>
        </p:nvSpPr>
        <p:spPr>
          <a:xfrm>
            <a:off x="996156" y="1338898"/>
            <a:ext cx="7538244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TRƯỜNG </a:t>
            </a:r>
            <a:r>
              <a:rPr lang="en-US" sz="360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TIỂU HỌC GIA THỤY</a:t>
            </a:r>
            <a:endParaRPr 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2659697" y="3567112"/>
            <a:ext cx="5431790" cy="1476375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sz="3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Giáo viên:</a:t>
            </a:r>
            <a:endParaRPr lang="en-US" sz="3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vi-VN" altLang="en-US" sz="30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	</a:t>
            </a:r>
            <a:r>
              <a:rPr lang="en-US" sz="300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Nguyễn Thị Tuyết</a:t>
            </a:r>
            <a:endParaRPr lang="en-US" sz="3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2"/>
          <p:cNvSpPr txBox="1"/>
          <p:nvPr/>
        </p:nvSpPr>
        <p:spPr>
          <a:xfrm>
            <a:off x="2633133" y="2590799"/>
            <a:ext cx="381000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36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009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TIN HỌC – Lớp 4</a:t>
            </a:r>
            <a:endParaRPr lang="en-US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00009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9"/>
          <p:cNvSpPr>
            <a:spLocks noChangeArrowheads="1" noChangeShapeType="1" noTextEdit="1"/>
          </p:cNvSpPr>
          <p:nvPr/>
        </p:nvSpPr>
        <p:spPr bwMode="auto">
          <a:xfrm>
            <a:off x="533400" y="2518569"/>
            <a:ext cx="79248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19050">
                  <a:solidFill>
                    <a:srgbClr val="99CCFF"/>
                  </a:solidFill>
                  <a:round/>
                </a:ln>
                <a:solidFill>
                  <a:srgbClr val="0000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"Ai nhanh, ai đúng"</a:t>
            </a:r>
            <a:endParaRPr lang="en-US" sz="3600" kern="10" dirty="0">
              <a:ln w="19050">
                <a:solidFill>
                  <a:srgbClr val="99CCFF"/>
                </a:solidFill>
                <a:round/>
              </a:ln>
              <a:solidFill>
                <a:srgbClr val="0000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" y="6010275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2743200" y="495300"/>
            <a:ext cx="35052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600" b="1" i="1" u="sng" dirty="0">
                <a:solidFill>
                  <a:srgbClr val="660066"/>
                </a:solidFill>
                <a:latin typeface="Times New Roman" panose="02020603050405020304" pitchFamily="18" charset="0"/>
              </a:rPr>
              <a:t>Tin </a:t>
            </a:r>
            <a:r>
              <a:rPr lang="en-US" sz="2600" b="1" i="1" u="sng" dirty="0" err="1">
                <a:solidFill>
                  <a:srgbClr val="660066"/>
                </a:solidFill>
                <a:latin typeface="Times New Roman" panose="02020603050405020304" pitchFamily="18" charset="0"/>
              </a:rPr>
              <a:t>học</a:t>
            </a:r>
            <a:endParaRPr lang="en-US" sz="2600" b="1" i="1" u="sng" dirty="0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143000" y="1143000"/>
            <a:ext cx="684632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1:Những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gì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em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biết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(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tiết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2)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191"/>
          <p:cNvSpPr>
            <a:spLocks noChangeArrowheads="1"/>
          </p:cNvSpPr>
          <p:nvPr/>
        </p:nvSpPr>
        <p:spPr bwMode="gray">
          <a:xfrm>
            <a:off x="0" y="838200"/>
            <a:ext cx="9117013" cy="1165225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388" name="AutoShape 192"/>
          <p:cNvSpPr>
            <a:spLocks noChangeArrowheads="1"/>
          </p:cNvSpPr>
          <p:nvPr/>
        </p:nvSpPr>
        <p:spPr bwMode="gray">
          <a:xfrm>
            <a:off x="139700" y="841375"/>
            <a:ext cx="8843963" cy="1144588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389" name="AutoShape 193"/>
          <p:cNvSpPr>
            <a:spLocks noChangeArrowheads="1"/>
          </p:cNvSpPr>
          <p:nvPr/>
        </p:nvSpPr>
        <p:spPr bwMode="gray">
          <a:xfrm>
            <a:off x="214313" y="1682750"/>
            <a:ext cx="8721725" cy="2905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9BCFF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390" name="AutoShape 194"/>
          <p:cNvSpPr>
            <a:spLocks noChangeArrowheads="1"/>
          </p:cNvSpPr>
          <p:nvPr/>
        </p:nvSpPr>
        <p:spPr bwMode="gray">
          <a:xfrm>
            <a:off x="214313" y="850900"/>
            <a:ext cx="8721725" cy="2889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E0F7"/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391" name="AutoShape 195"/>
          <p:cNvSpPr>
            <a:spLocks noChangeArrowheads="1"/>
          </p:cNvSpPr>
          <p:nvPr/>
        </p:nvSpPr>
        <p:spPr bwMode="gray">
          <a:xfrm>
            <a:off x="26988" y="2003425"/>
            <a:ext cx="9117012" cy="355600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6392" name="AutoShape 196"/>
          <p:cNvSpPr>
            <a:spLocks noChangeArrowheads="1"/>
          </p:cNvSpPr>
          <p:nvPr/>
        </p:nvSpPr>
        <p:spPr bwMode="gray">
          <a:xfrm>
            <a:off x="214313" y="2014538"/>
            <a:ext cx="8721725" cy="314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6789" name="Text Box 197"/>
          <p:cNvSpPr txBox="1">
            <a:spLocks noChangeArrowheads="1"/>
          </p:cNvSpPr>
          <p:nvPr/>
        </p:nvSpPr>
        <p:spPr bwMode="gray">
          <a:xfrm>
            <a:off x="320675" y="1023938"/>
            <a:ext cx="86693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Câu 1: Trong các công cụ dưới đây công cụ nào dùng để vẽ đoạn thẳng?</a:t>
            </a:r>
          </a:p>
        </p:txBody>
      </p:sp>
      <p:sp>
        <p:nvSpPr>
          <p:cNvPr id="16394" name="WordArt 231"/>
          <p:cNvSpPr>
            <a:spLocks noChangeArrowheads="1" noChangeShapeType="1" noTextEdit="1"/>
          </p:cNvSpPr>
          <p:nvPr/>
        </p:nvSpPr>
        <p:spPr bwMode="auto">
          <a:xfrm>
            <a:off x="228600" y="195263"/>
            <a:ext cx="5486400" cy="490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"Ai nhanh, ai đúng"</a:t>
            </a:r>
            <a:endParaRPr lang="en-US" sz="3600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6621" name="AutoShape 29"/>
          <p:cNvSpPr>
            <a:spLocks noChangeArrowheads="1"/>
          </p:cNvSpPr>
          <p:nvPr/>
        </p:nvSpPr>
        <p:spPr bwMode="gray">
          <a:xfrm>
            <a:off x="838200" y="2514600"/>
            <a:ext cx="8305800" cy="1219200"/>
          </a:xfrm>
          <a:prstGeom prst="roundRect">
            <a:avLst>
              <a:gd name="adj" fmla="val 50000"/>
            </a:avLst>
          </a:prstGeom>
          <a:solidFill>
            <a:srgbClr val="CCECFF"/>
          </a:solidFill>
          <a:ln w="28575" algn="ctr">
            <a:solidFill>
              <a:schemeClr val="bg2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6840" name="AutoShape 248"/>
          <p:cNvSpPr>
            <a:spLocks noChangeArrowheads="1"/>
          </p:cNvSpPr>
          <p:nvPr/>
        </p:nvSpPr>
        <p:spPr bwMode="gray">
          <a:xfrm>
            <a:off x="838200" y="3962400"/>
            <a:ext cx="8305800" cy="1219200"/>
          </a:xfrm>
          <a:prstGeom prst="roundRect">
            <a:avLst>
              <a:gd name="adj" fmla="val 50000"/>
            </a:avLst>
          </a:prstGeom>
          <a:solidFill>
            <a:srgbClr val="CCECFF"/>
          </a:solidFill>
          <a:ln w="28575" algn="ctr">
            <a:solidFill>
              <a:schemeClr val="bg2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6841" name="AutoShape 249"/>
          <p:cNvSpPr>
            <a:spLocks noChangeArrowheads="1"/>
          </p:cNvSpPr>
          <p:nvPr/>
        </p:nvSpPr>
        <p:spPr bwMode="gray">
          <a:xfrm>
            <a:off x="838200" y="5410200"/>
            <a:ext cx="8305800" cy="1219200"/>
          </a:xfrm>
          <a:prstGeom prst="roundRect">
            <a:avLst>
              <a:gd name="adj" fmla="val 50000"/>
            </a:avLst>
          </a:prstGeom>
          <a:solidFill>
            <a:srgbClr val="CCECFF"/>
          </a:solidFill>
          <a:ln w="28575" algn="ctr">
            <a:solidFill>
              <a:schemeClr val="bg2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8" name="Oval 250"/>
          <p:cNvSpPr>
            <a:spLocks noChangeArrowheads="1"/>
          </p:cNvSpPr>
          <p:nvPr/>
        </p:nvSpPr>
        <p:spPr bwMode="auto">
          <a:xfrm>
            <a:off x="95250" y="2819400"/>
            <a:ext cx="6096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6399" name="Oval 251"/>
          <p:cNvSpPr>
            <a:spLocks noChangeArrowheads="1"/>
          </p:cNvSpPr>
          <p:nvPr/>
        </p:nvSpPr>
        <p:spPr bwMode="auto">
          <a:xfrm>
            <a:off x="76200" y="4133850"/>
            <a:ext cx="6096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6400" name="Oval 252"/>
          <p:cNvSpPr>
            <a:spLocks noChangeArrowheads="1"/>
          </p:cNvSpPr>
          <p:nvPr/>
        </p:nvSpPr>
        <p:spPr bwMode="auto">
          <a:xfrm>
            <a:off x="95250" y="5638800"/>
            <a:ext cx="6096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latin typeface="Arial" panose="020B0604020202020204" pitchFamily="34" charset="0"/>
              </a:rPr>
              <a:t>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958" y="5638800"/>
            <a:ext cx="1047955" cy="903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656" y="4133850"/>
            <a:ext cx="1311358" cy="85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620" y="2740025"/>
            <a:ext cx="1081293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668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668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684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841" grpId="1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/>
          <p:nvPr/>
        </p:nvGrpSpPr>
        <p:grpSpPr bwMode="auto">
          <a:xfrm rot="5400000">
            <a:off x="-1878012" y="4294187"/>
            <a:ext cx="4540250" cy="587375"/>
            <a:chOff x="17" y="1790"/>
            <a:chExt cx="5743" cy="224"/>
          </a:xfrm>
        </p:grpSpPr>
        <p:sp>
          <p:nvSpPr>
            <p:cNvPr id="17425" name="AutoShape 3"/>
            <p:cNvSpPr>
              <a:spLocks noChangeArrowheads="1"/>
            </p:cNvSpPr>
            <p:nvPr/>
          </p:nvSpPr>
          <p:spPr bwMode="gray">
            <a:xfrm>
              <a:off x="17" y="1790"/>
              <a:ext cx="5743" cy="224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7426" name="AutoShape 4"/>
            <p:cNvSpPr>
              <a:spLocks noChangeArrowheads="1"/>
            </p:cNvSpPr>
            <p:nvPr/>
          </p:nvSpPr>
          <p:spPr bwMode="gray">
            <a:xfrm>
              <a:off x="135" y="1797"/>
              <a:ext cx="5494" cy="19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7411" name="AutoShape 5"/>
          <p:cNvSpPr>
            <a:spLocks noChangeArrowheads="1"/>
          </p:cNvSpPr>
          <p:nvPr/>
        </p:nvSpPr>
        <p:spPr bwMode="gray">
          <a:xfrm>
            <a:off x="0" y="838200"/>
            <a:ext cx="9117013" cy="1165225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gray">
          <a:xfrm>
            <a:off x="139700" y="841375"/>
            <a:ext cx="8843963" cy="1144588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gray">
          <a:xfrm>
            <a:off x="214313" y="1682750"/>
            <a:ext cx="8721725" cy="2905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9BCFF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14" name="AutoShape 8"/>
          <p:cNvSpPr>
            <a:spLocks noChangeArrowheads="1"/>
          </p:cNvSpPr>
          <p:nvPr/>
        </p:nvSpPr>
        <p:spPr bwMode="gray">
          <a:xfrm>
            <a:off x="214313" y="850900"/>
            <a:ext cx="8721725" cy="2889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E0F7"/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15" name="AutoShape 9"/>
          <p:cNvSpPr>
            <a:spLocks noChangeArrowheads="1"/>
          </p:cNvSpPr>
          <p:nvPr/>
        </p:nvSpPr>
        <p:spPr bwMode="gray">
          <a:xfrm>
            <a:off x="26988" y="2003425"/>
            <a:ext cx="9117012" cy="355600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7416" name="AutoShape 10"/>
          <p:cNvSpPr>
            <a:spLocks noChangeArrowheads="1"/>
          </p:cNvSpPr>
          <p:nvPr/>
        </p:nvSpPr>
        <p:spPr bwMode="gray">
          <a:xfrm>
            <a:off x="214313" y="2014538"/>
            <a:ext cx="8721725" cy="314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686091" name="Text Box 11"/>
          <p:cNvSpPr txBox="1">
            <a:spLocks noChangeArrowheads="1"/>
          </p:cNvSpPr>
          <p:nvPr/>
        </p:nvSpPr>
        <p:spPr bwMode="gray">
          <a:xfrm>
            <a:off x="320675" y="1023938"/>
            <a:ext cx="866933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Câu 2: </a:t>
            </a:r>
            <a:r>
              <a:rPr lang="en-US" altLang="en-US" sz="2800" b="1" smtClean="0">
                <a:latin typeface="Arial" panose="020B0604020202020204" pitchFamily="34" charset="0"/>
              </a:rPr>
              <a:t>Để dán hình vào trang vẽ em sử dụng nút lệnh nào?</a:t>
            </a:r>
            <a:endParaRPr lang="en-US" altLang="en-US" sz="2800" b="1">
              <a:latin typeface="Arial" panose="020B0604020202020204" pitchFamily="34" charset="0"/>
            </a:endParaRPr>
          </a:p>
        </p:txBody>
      </p:sp>
      <p:sp>
        <p:nvSpPr>
          <p:cNvPr id="17418" name="WordArt 12"/>
          <p:cNvSpPr>
            <a:spLocks noChangeArrowheads="1" noChangeShapeType="1" noTextEdit="1"/>
          </p:cNvSpPr>
          <p:nvPr/>
        </p:nvSpPr>
        <p:spPr bwMode="auto">
          <a:xfrm>
            <a:off x="228600" y="195263"/>
            <a:ext cx="5486400" cy="490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"Ai nhanh, ai đúng"</a:t>
            </a:r>
            <a:endParaRPr lang="en-US" sz="3600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6093" name="AutoShape 13"/>
          <p:cNvSpPr>
            <a:spLocks noChangeArrowheads="1"/>
          </p:cNvSpPr>
          <p:nvPr/>
        </p:nvSpPr>
        <p:spPr bwMode="gray">
          <a:xfrm>
            <a:off x="838200" y="2514600"/>
            <a:ext cx="8305800" cy="1219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bg2"/>
            </a:solidFill>
            <a:round/>
          </a:ln>
          <a:effectLst/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2800" dirty="0" smtClean="0">
              <a:solidFill>
                <a:srgbClr val="3333FF"/>
              </a:solidFill>
            </a:endParaRPr>
          </a:p>
        </p:txBody>
      </p:sp>
      <p:sp>
        <p:nvSpPr>
          <p:cNvPr id="686094" name="AutoShape 14"/>
          <p:cNvSpPr>
            <a:spLocks noChangeArrowheads="1"/>
          </p:cNvSpPr>
          <p:nvPr/>
        </p:nvSpPr>
        <p:spPr bwMode="gray">
          <a:xfrm>
            <a:off x="838200" y="3962400"/>
            <a:ext cx="8305800" cy="1219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bg2"/>
            </a:solidFill>
            <a:rou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2800" dirty="0">
              <a:solidFill>
                <a:srgbClr val="3333FF"/>
              </a:solidFill>
            </a:endParaRPr>
          </a:p>
        </p:txBody>
      </p:sp>
      <p:sp>
        <p:nvSpPr>
          <p:cNvPr id="686095" name="AutoShape 15"/>
          <p:cNvSpPr>
            <a:spLocks noChangeArrowheads="1"/>
          </p:cNvSpPr>
          <p:nvPr/>
        </p:nvSpPr>
        <p:spPr bwMode="gray">
          <a:xfrm>
            <a:off x="838200" y="5410200"/>
            <a:ext cx="8305800" cy="1219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bg2"/>
            </a:solidFill>
            <a:rou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3200" dirty="0">
              <a:solidFill>
                <a:srgbClr val="3333FF"/>
              </a:solidFill>
            </a:endParaRPr>
          </a:p>
        </p:txBody>
      </p:sp>
      <p:sp>
        <p:nvSpPr>
          <p:cNvPr id="17422" name="Oval 16"/>
          <p:cNvSpPr>
            <a:spLocks noChangeArrowheads="1"/>
          </p:cNvSpPr>
          <p:nvPr/>
        </p:nvSpPr>
        <p:spPr bwMode="auto">
          <a:xfrm>
            <a:off x="228600" y="281940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7423" name="Oval 17"/>
          <p:cNvSpPr>
            <a:spLocks noChangeArrowheads="1"/>
          </p:cNvSpPr>
          <p:nvPr/>
        </p:nvSpPr>
        <p:spPr bwMode="auto">
          <a:xfrm>
            <a:off x="209550" y="413385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7424" name="Oval 18"/>
          <p:cNvSpPr>
            <a:spLocks noChangeArrowheads="1"/>
          </p:cNvSpPr>
          <p:nvPr/>
        </p:nvSpPr>
        <p:spPr bwMode="auto">
          <a:xfrm>
            <a:off x="228600" y="563880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c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2"/>
          <a:srcRect l="3588" t="5903" r="92703" b="90064"/>
          <a:stretch>
            <a:fillRect/>
          </a:stretch>
        </p:blipFill>
        <p:spPr>
          <a:xfrm>
            <a:off x="1828800" y="2619376"/>
            <a:ext cx="1299179" cy="97432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l="290" t="6272" r="96299" b="85034"/>
          <a:stretch>
            <a:fillRect/>
          </a:stretch>
        </p:blipFill>
        <p:spPr>
          <a:xfrm>
            <a:off x="1828800" y="4015954"/>
            <a:ext cx="1299179" cy="111209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/>
          <a:srcRect l="3232" t="9033" r="92167" b="86620"/>
          <a:stretch>
            <a:fillRect/>
          </a:stretch>
        </p:blipFill>
        <p:spPr>
          <a:xfrm>
            <a:off x="1828800" y="5486400"/>
            <a:ext cx="1375543" cy="90918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860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860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0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094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26"/>
          <p:cNvGrpSpPr/>
          <p:nvPr/>
        </p:nvGrpSpPr>
        <p:grpSpPr bwMode="auto">
          <a:xfrm rot="5400000">
            <a:off x="-1878012" y="4294187"/>
            <a:ext cx="4540250" cy="587375"/>
            <a:chOff x="17" y="1790"/>
            <a:chExt cx="5743" cy="224"/>
          </a:xfrm>
        </p:grpSpPr>
        <p:sp>
          <p:nvSpPr>
            <p:cNvPr id="18452" name="AutoShape 227"/>
            <p:cNvSpPr>
              <a:spLocks noChangeArrowheads="1"/>
            </p:cNvSpPr>
            <p:nvPr/>
          </p:nvSpPr>
          <p:spPr bwMode="gray">
            <a:xfrm>
              <a:off x="17" y="1790"/>
              <a:ext cx="5743" cy="224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8453" name="AutoShape 228"/>
            <p:cNvSpPr>
              <a:spLocks noChangeArrowheads="1"/>
            </p:cNvSpPr>
            <p:nvPr/>
          </p:nvSpPr>
          <p:spPr bwMode="gray">
            <a:xfrm>
              <a:off x="135" y="1797"/>
              <a:ext cx="5494" cy="19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8435" name="AutoShape 191"/>
          <p:cNvSpPr>
            <a:spLocks noChangeArrowheads="1"/>
          </p:cNvSpPr>
          <p:nvPr/>
        </p:nvSpPr>
        <p:spPr bwMode="gray">
          <a:xfrm>
            <a:off x="0" y="838200"/>
            <a:ext cx="9117013" cy="1165225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36" name="AutoShape 192"/>
          <p:cNvSpPr>
            <a:spLocks noChangeArrowheads="1"/>
          </p:cNvSpPr>
          <p:nvPr/>
        </p:nvSpPr>
        <p:spPr bwMode="gray">
          <a:xfrm>
            <a:off x="139700" y="841375"/>
            <a:ext cx="8843963" cy="1144588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37" name="AutoShape 193"/>
          <p:cNvSpPr>
            <a:spLocks noChangeArrowheads="1"/>
          </p:cNvSpPr>
          <p:nvPr/>
        </p:nvSpPr>
        <p:spPr bwMode="gray">
          <a:xfrm>
            <a:off x="214313" y="1682750"/>
            <a:ext cx="8721725" cy="2905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9BCFF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38" name="AutoShape 194"/>
          <p:cNvSpPr>
            <a:spLocks noChangeArrowheads="1"/>
          </p:cNvSpPr>
          <p:nvPr/>
        </p:nvSpPr>
        <p:spPr bwMode="gray">
          <a:xfrm>
            <a:off x="214313" y="850900"/>
            <a:ext cx="8721725" cy="2889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E0F7"/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39" name="AutoShape 195"/>
          <p:cNvSpPr>
            <a:spLocks noChangeArrowheads="1"/>
          </p:cNvSpPr>
          <p:nvPr/>
        </p:nvSpPr>
        <p:spPr bwMode="gray">
          <a:xfrm>
            <a:off x="26988" y="2003425"/>
            <a:ext cx="9117012" cy="355600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8440" name="AutoShape 196"/>
          <p:cNvSpPr>
            <a:spLocks noChangeArrowheads="1"/>
          </p:cNvSpPr>
          <p:nvPr/>
        </p:nvSpPr>
        <p:spPr bwMode="gray">
          <a:xfrm>
            <a:off x="214313" y="2014538"/>
            <a:ext cx="8721725" cy="314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6789" name="Text Box 197"/>
          <p:cNvSpPr txBox="1">
            <a:spLocks noChangeArrowheads="1"/>
          </p:cNvSpPr>
          <p:nvPr/>
        </p:nvSpPr>
        <p:spPr bwMode="gray">
          <a:xfrm>
            <a:off x="320675" y="1023938"/>
            <a:ext cx="86693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3: Để chọn độ dày cho nét vẽ em chọn công cụ nào dưới đây?</a:t>
            </a:r>
          </a:p>
        </p:txBody>
      </p:sp>
      <p:sp>
        <p:nvSpPr>
          <p:cNvPr id="18442" name="WordArt 231"/>
          <p:cNvSpPr>
            <a:spLocks noChangeArrowheads="1" noChangeShapeType="1" noTextEdit="1"/>
          </p:cNvSpPr>
          <p:nvPr/>
        </p:nvSpPr>
        <p:spPr bwMode="auto">
          <a:xfrm>
            <a:off x="436245" y="195580"/>
            <a:ext cx="5278755" cy="4902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"Ai nhanh, ai đúng"</a:t>
            </a:r>
            <a:endParaRPr lang="en-US" sz="3600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6621" name="AutoShape 29"/>
          <p:cNvSpPr>
            <a:spLocks noChangeArrowheads="1"/>
          </p:cNvSpPr>
          <p:nvPr/>
        </p:nvSpPr>
        <p:spPr bwMode="gray">
          <a:xfrm>
            <a:off x="838200" y="2514600"/>
            <a:ext cx="8305800" cy="1219200"/>
          </a:xfrm>
          <a:prstGeom prst="roundRect">
            <a:avLst>
              <a:gd name="adj" fmla="val 50000"/>
            </a:avLst>
          </a:prstGeom>
          <a:solidFill>
            <a:srgbClr val="F8F8F8"/>
          </a:solidFill>
          <a:ln w="28575" algn="ctr">
            <a:solidFill>
              <a:srgbClr val="92D050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6840" name="AutoShape 248"/>
          <p:cNvSpPr>
            <a:spLocks noChangeArrowheads="1"/>
          </p:cNvSpPr>
          <p:nvPr/>
        </p:nvSpPr>
        <p:spPr bwMode="gray">
          <a:xfrm>
            <a:off x="838200" y="3962400"/>
            <a:ext cx="8305800" cy="1219200"/>
          </a:xfrm>
          <a:prstGeom prst="roundRect">
            <a:avLst>
              <a:gd name="adj" fmla="val 50000"/>
            </a:avLst>
          </a:prstGeom>
          <a:solidFill>
            <a:srgbClr val="F8F8F8"/>
          </a:solidFill>
          <a:ln w="28575" algn="ctr">
            <a:solidFill>
              <a:srgbClr val="92D050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6841" name="AutoShape 249"/>
          <p:cNvSpPr>
            <a:spLocks noChangeArrowheads="1"/>
          </p:cNvSpPr>
          <p:nvPr/>
        </p:nvSpPr>
        <p:spPr bwMode="gray">
          <a:xfrm>
            <a:off x="838200" y="5410200"/>
            <a:ext cx="8305800" cy="1219200"/>
          </a:xfrm>
          <a:prstGeom prst="roundRect">
            <a:avLst>
              <a:gd name="adj" fmla="val 50000"/>
            </a:avLst>
          </a:prstGeom>
          <a:solidFill>
            <a:srgbClr val="F8F8F8"/>
          </a:solidFill>
          <a:ln w="28575" algn="ctr">
            <a:solidFill>
              <a:srgbClr val="92D050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46" name="Oval 250"/>
          <p:cNvSpPr>
            <a:spLocks noChangeArrowheads="1"/>
          </p:cNvSpPr>
          <p:nvPr/>
        </p:nvSpPr>
        <p:spPr bwMode="auto">
          <a:xfrm>
            <a:off x="228600" y="281940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8447" name="Oval 251"/>
          <p:cNvSpPr>
            <a:spLocks noChangeArrowheads="1"/>
          </p:cNvSpPr>
          <p:nvPr/>
        </p:nvSpPr>
        <p:spPr bwMode="auto">
          <a:xfrm>
            <a:off x="209550" y="413385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8448" name="Oval 252"/>
          <p:cNvSpPr>
            <a:spLocks noChangeArrowheads="1"/>
          </p:cNvSpPr>
          <p:nvPr/>
        </p:nvSpPr>
        <p:spPr bwMode="auto">
          <a:xfrm>
            <a:off x="228600" y="563880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c</a:t>
            </a:r>
          </a:p>
        </p:txBody>
      </p:sp>
      <p:pic>
        <p:nvPicPr>
          <p:cNvPr id="1844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095750"/>
            <a:ext cx="609600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0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90813"/>
            <a:ext cx="609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1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575" y="5562600"/>
            <a:ext cx="606425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67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ick-DeepFrozenApps-397275646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66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66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666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666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66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789" grpId="0"/>
      <p:bldP spid="366621" grpId="0" bldLvl="0" animBg="1"/>
      <p:bldP spid="366621" grpId="1" bldLvl="0" animBg="1"/>
      <p:bldP spid="366840" grpId="0" bldLvl="0" animBg="1"/>
      <p:bldP spid="366841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26"/>
          <p:cNvGrpSpPr/>
          <p:nvPr/>
        </p:nvGrpSpPr>
        <p:grpSpPr bwMode="auto">
          <a:xfrm rot="5400000">
            <a:off x="-1878012" y="4294187"/>
            <a:ext cx="4540250" cy="587375"/>
            <a:chOff x="17" y="1790"/>
            <a:chExt cx="5743" cy="224"/>
          </a:xfrm>
        </p:grpSpPr>
        <p:sp>
          <p:nvSpPr>
            <p:cNvPr id="19473" name="AutoShape 227"/>
            <p:cNvSpPr>
              <a:spLocks noChangeArrowheads="1"/>
            </p:cNvSpPr>
            <p:nvPr/>
          </p:nvSpPr>
          <p:spPr bwMode="gray">
            <a:xfrm>
              <a:off x="17" y="1790"/>
              <a:ext cx="5743" cy="224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9474" name="AutoShape 228"/>
            <p:cNvSpPr>
              <a:spLocks noChangeArrowheads="1"/>
            </p:cNvSpPr>
            <p:nvPr/>
          </p:nvSpPr>
          <p:spPr bwMode="gray">
            <a:xfrm>
              <a:off x="135" y="1797"/>
              <a:ext cx="5494" cy="19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9459" name="AutoShape 191"/>
          <p:cNvSpPr>
            <a:spLocks noChangeArrowheads="1"/>
          </p:cNvSpPr>
          <p:nvPr/>
        </p:nvSpPr>
        <p:spPr bwMode="gray">
          <a:xfrm>
            <a:off x="0" y="838200"/>
            <a:ext cx="9117013" cy="1165225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60" name="AutoShape 192"/>
          <p:cNvSpPr>
            <a:spLocks noChangeArrowheads="1"/>
          </p:cNvSpPr>
          <p:nvPr/>
        </p:nvSpPr>
        <p:spPr bwMode="gray">
          <a:xfrm>
            <a:off x="139700" y="841375"/>
            <a:ext cx="8843963" cy="1144588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61" name="AutoShape 193"/>
          <p:cNvSpPr>
            <a:spLocks noChangeArrowheads="1"/>
          </p:cNvSpPr>
          <p:nvPr/>
        </p:nvSpPr>
        <p:spPr bwMode="gray">
          <a:xfrm>
            <a:off x="214313" y="1682750"/>
            <a:ext cx="8721725" cy="2905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9BCFF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62" name="AutoShape 194"/>
          <p:cNvSpPr>
            <a:spLocks noChangeArrowheads="1"/>
          </p:cNvSpPr>
          <p:nvPr/>
        </p:nvSpPr>
        <p:spPr bwMode="gray">
          <a:xfrm>
            <a:off x="214313" y="850900"/>
            <a:ext cx="8721725" cy="2889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E0F7"/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63" name="AutoShape 195"/>
          <p:cNvSpPr>
            <a:spLocks noChangeArrowheads="1"/>
          </p:cNvSpPr>
          <p:nvPr/>
        </p:nvSpPr>
        <p:spPr bwMode="gray">
          <a:xfrm>
            <a:off x="26988" y="2003425"/>
            <a:ext cx="9117012" cy="355600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9464" name="AutoShape 196"/>
          <p:cNvSpPr>
            <a:spLocks noChangeArrowheads="1"/>
          </p:cNvSpPr>
          <p:nvPr/>
        </p:nvSpPr>
        <p:spPr bwMode="gray">
          <a:xfrm>
            <a:off x="214313" y="2014538"/>
            <a:ext cx="8721725" cy="314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66789" name="Text Box 197"/>
          <p:cNvSpPr txBox="1">
            <a:spLocks noChangeArrowheads="1"/>
          </p:cNvSpPr>
          <p:nvPr/>
        </p:nvSpPr>
        <p:spPr bwMode="gray">
          <a:xfrm>
            <a:off x="320675" y="1023938"/>
            <a:ext cx="86693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Câu 4: Để thực hiện sao chép chi tiết tranh vẽ, bước đầu tiên em cần làm là:</a:t>
            </a:r>
          </a:p>
        </p:txBody>
      </p:sp>
      <p:sp>
        <p:nvSpPr>
          <p:cNvPr id="19466" name="WordArt 231"/>
          <p:cNvSpPr>
            <a:spLocks noChangeArrowheads="1" noChangeShapeType="1" noTextEdit="1"/>
          </p:cNvSpPr>
          <p:nvPr/>
        </p:nvSpPr>
        <p:spPr bwMode="auto">
          <a:xfrm>
            <a:off x="228600" y="195263"/>
            <a:ext cx="5486400" cy="4905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"Ai nhanh, ai đúng"</a:t>
            </a:r>
            <a:endParaRPr lang="en-US" sz="3600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6621" name="AutoShape 29"/>
          <p:cNvSpPr>
            <a:spLocks noChangeArrowheads="1"/>
          </p:cNvSpPr>
          <p:nvPr/>
        </p:nvSpPr>
        <p:spPr bwMode="gray">
          <a:xfrm>
            <a:off x="838200" y="2514600"/>
            <a:ext cx="8305800" cy="1219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bg2"/>
            </a:solidFill>
            <a:rou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</a:rPr>
              <a:t>Tô màu cho cho tranh</a:t>
            </a:r>
            <a:r>
              <a:rPr lang="en-US" altLang="en-US" sz="3200" smtClean="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  <a:endParaRPr lang="en-US" altLang="en-US" sz="32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6840" name="AutoShape 248"/>
          <p:cNvSpPr>
            <a:spLocks noChangeArrowheads="1"/>
          </p:cNvSpPr>
          <p:nvPr/>
        </p:nvSpPr>
        <p:spPr bwMode="gray">
          <a:xfrm>
            <a:off x="838200" y="3962400"/>
            <a:ext cx="8305800" cy="1219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bg2"/>
            </a:solidFill>
            <a:rou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</a:rPr>
              <a:t>Nhấn nút Copy để sao chép </a:t>
            </a:r>
            <a:endParaRPr lang="en-US" altLang="en-US" sz="32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6841" name="AutoShape 249"/>
          <p:cNvSpPr>
            <a:spLocks noChangeArrowheads="1"/>
          </p:cNvSpPr>
          <p:nvPr/>
        </p:nvSpPr>
        <p:spPr bwMode="gray">
          <a:xfrm>
            <a:off x="838200" y="5410200"/>
            <a:ext cx="8305800" cy="1219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28575" algn="ctr">
            <a:solidFill>
              <a:schemeClr val="bg2"/>
            </a:solidFill>
            <a:round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3200" smtClean="0">
                <a:solidFill>
                  <a:srgbClr val="FF0000"/>
                </a:solidFill>
                <a:latin typeface="Times New Roman" panose="02020603050405020304" pitchFamily="18" charset="0"/>
              </a:rPr>
              <a:t>Chọn phần hình vẽ cần sao chép.</a:t>
            </a:r>
            <a:endParaRPr lang="en-US" altLang="en-US" sz="3200" dirty="0" smtClean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0" name="Oval 250"/>
          <p:cNvSpPr>
            <a:spLocks noChangeArrowheads="1"/>
          </p:cNvSpPr>
          <p:nvPr/>
        </p:nvSpPr>
        <p:spPr bwMode="auto">
          <a:xfrm>
            <a:off x="228600" y="281940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9471" name="Oval 251"/>
          <p:cNvSpPr>
            <a:spLocks noChangeArrowheads="1"/>
          </p:cNvSpPr>
          <p:nvPr/>
        </p:nvSpPr>
        <p:spPr bwMode="auto">
          <a:xfrm>
            <a:off x="209550" y="413385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19472" name="Oval 252"/>
          <p:cNvSpPr>
            <a:spLocks noChangeArrowheads="1"/>
          </p:cNvSpPr>
          <p:nvPr/>
        </p:nvSpPr>
        <p:spPr bwMode="auto">
          <a:xfrm>
            <a:off x="228600" y="5638800"/>
            <a:ext cx="381000" cy="6858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c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668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668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841" grpId="1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" y="6010275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743200" y="495300"/>
            <a:ext cx="35052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2600" b="1" i="1" u="sng" dirty="0">
                <a:solidFill>
                  <a:srgbClr val="660066"/>
                </a:solidFill>
                <a:latin typeface="Times New Roman" panose="02020603050405020304" pitchFamily="18" charset="0"/>
              </a:rPr>
              <a:t>Tin </a:t>
            </a:r>
            <a:r>
              <a:rPr lang="en-US" sz="2600" b="1" i="1" u="sng" dirty="0" err="1">
                <a:solidFill>
                  <a:srgbClr val="660066"/>
                </a:solidFill>
                <a:latin typeface="Times New Roman" panose="02020603050405020304" pitchFamily="18" charset="0"/>
              </a:rPr>
              <a:t>học</a:t>
            </a:r>
            <a:endParaRPr lang="en-US" sz="2600" b="1" i="1" u="sng" dirty="0">
              <a:solidFill>
                <a:srgbClr val="66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066800" y="1004268"/>
            <a:ext cx="684632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1:Những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gì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em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biết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(</a:t>
            </a:r>
            <a:r>
              <a:rPr lang="en-US" sz="30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tiết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2)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0" name="Group 20"/>
          <p:cNvGrpSpPr/>
          <p:nvPr/>
        </p:nvGrpSpPr>
        <p:grpSpPr bwMode="auto">
          <a:xfrm>
            <a:off x="0" y="1524000"/>
            <a:ext cx="2057400" cy="1676400"/>
            <a:chOff x="336" y="1536"/>
            <a:chExt cx="1968" cy="1968"/>
          </a:xfrm>
        </p:grpSpPr>
        <p:grpSp>
          <p:nvGrpSpPr>
            <p:cNvPr id="15" name="Group 4"/>
            <p:cNvGrpSpPr/>
            <p:nvPr/>
          </p:nvGrpSpPr>
          <p:grpSpPr bwMode="auto">
            <a:xfrm>
              <a:off x="336" y="1536"/>
              <a:ext cx="1968" cy="1968"/>
              <a:chOff x="384" y="1776"/>
              <a:chExt cx="1488" cy="1488"/>
            </a:xfrm>
          </p:grpSpPr>
          <p:sp>
            <p:nvSpPr>
              <p:cNvPr id="18" name="Oval 5"/>
              <p:cNvSpPr>
                <a:spLocks noChangeArrowheads="1"/>
              </p:cNvSpPr>
              <p:nvPr/>
            </p:nvSpPr>
            <p:spPr bwMode="gray">
              <a:xfrm>
                <a:off x="384" y="1776"/>
                <a:ext cx="1488" cy="148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tint val="10196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tint val="10196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</a:ln>
              <a:effectLst>
                <a:outerShdw dist="50800" dir="54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>
                  <a:latin typeface="Arial" panose="020B0604020202020204" pitchFamily="34" charset="0"/>
                  <a:cs typeface="+mn-cs"/>
                </a:endParaRPr>
              </a:p>
            </p:txBody>
          </p:sp>
          <p:sp>
            <p:nvSpPr>
              <p:cNvPr id="19" name="Oval 6"/>
              <p:cNvSpPr>
                <a:spLocks noChangeArrowheads="1"/>
              </p:cNvSpPr>
              <p:nvPr/>
            </p:nvSpPr>
            <p:spPr bwMode="gray">
              <a:xfrm>
                <a:off x="407" y="1799"/>
                <a:ext cx="1434" cy="143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34902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5400000" scaled="1"/>
              </a:gradFill>
              <a:ln w="19050">
                <a:solidFill>
                  <a:schemeClr val="bg1">
                    <a:alpha val="20000"/>
                  </a:schemeClr>
                </a:solidFill>
                <a:rou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vi-VN">
                  <a:latin typeface="Arial" panose="020B0604020202020204" pitchFamily="34" charset="0"/>
                  <a:cs typeface="+mn-cs"/>
                </a:endParaRPr>
              </a:p>
            </p:txBody>
          </p:sp>
        </p:grp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64" y="1776"/>
              <a:ext cx="912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32"/>
            <p:cNvSpPr txBox="1">
              <a:spLocks noChangeArrowheads="1"/>
            </p:cNvSpPr>
            <p:nvPr/>
          </p:nvSpPr>
          <p:spPr bwMode="auto">
            <a:xfrm>
              <a:off x="555" y="2095"/>
              <a:ext cx="1632" cy="1409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3600" b="1" dirty="0" err="1">
                  <a:solidFill>
                    <a:srgbClr val="FF0000"/>
                  </a:solidFill>
                </a:rPr>
                <a:t>Mục</a:t>
              </a:r>
              <a:r>
                <a:rPr lang="en-US" sz="3600" b="1" dirty="0">
                  <a:solidFill>
                    <a:srgbClr val="FF0000"/>
                  </a:solidFill>
                </a:rPr>
                <a:t> </a:t>
              </a:r>
              <a:r>
                <a:rPr lang="en-US" sz="3600" b="1" dirty="0" err="1">
                  <a:solidFill>
                    <a:srgbClr val="FF0000"/>
                  </a:solidFill>
                </a:rPr>
                <a:t>tiêu</a:t>
              </a:r>
              <a:endParaRPr lang="en-US" sz="36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0" name="Group 17"/>
          <p:cNvGrpSpPr/>
          <p:nvPr/>
        </p:nvGrpSpPr>
        <p:grpSpPr bwMode="auto">
          <a:xfrm>
            <a:off x="2133600" y="1752600"/>
            <a:ext cx="457200" cy="457200"/>
            <a:chOff x="384" y="1776"/>
            <a:chExt cx="1488" cy="1488"/>
          </a:xfrm>
        </p:grpSpPr>
        <p:sp>
          <p:nvSpPr>
            <p:cNvPr id="21" name="Oval 18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1019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accent2"/>
              </a:solidFill>
              <a:rou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gray">
            <a:xfrm>
              <a:off x="405" y="1797"/>
              <a:ext cx="1436" cy="1436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4902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accent2">
                  <a:alpha val="20000"/>
                </a:schemeClr>
              </a:solidFill>
              <a:rou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panose="020B0604020202020204" pitchFamily="34" charset="0"/>
                <a:cs typeface="+mn-cs"/>
              </a:endParaRPr>
            </a:p>
          </p:txBody>
        </p:sp>
      </p:grpSp>
      <p:grpSp>
        <p:nvGrpSpPr>
          <p:cNvPr id="23" name="Group 17"/>
          <p:cNvGrpSpPr/>
          <p:nvPr/>
        </p:nvGrpSpPr>
        <p:grpSpPr bwMode="auto">
          <a:xfrm>
            <a:off x="2209800" y="2438400"/>
            <a:ext cx="457200" cy="457200"/>
            <a:chOff x="384" y="1776"/>
            <a:chExt cx="1488" cy="1488"/>
          </a:xfrm>
        </p:grpSpPr>
        <p:sp>
          <p:nvSpPr>
            <p:cNvPr id="24" name="Oval 18"/>
            <p:cNvSpPr>
              <a:spLocks noChangeArrowheads="1"/>
            </p:cNvSpPr>
            <p:nvPr/>
          </p:nvSpPr>
          <p:spPr bwMode="gray">
            <a:xfrm>
              <a:off x="384" y="1776"/>
              <a:ext cx="1488" cy="1488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1019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10196"/>
                    <a:invGamma/>
                  </a:schemeClr>
                </a:gs>
              </a:gsLst>
              <a:lin ang="5400000" scaled="1"/>
            </a:gradFill>
            <a:ln w="12700">
              <a:solidFill>
                <a:schemeClr val="accent2"/>
              </a:solidFill>
              <a:round/>
            </a:ln>
            <a:effectLst>
              <a:outerShdw dist="50800" dir="54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panose="020B0604020202020204" pitchFamily="34" charset="0"/>
                <a:cs typeface="+mn-cs"/>
              </a:endParaRPr>
            </a:p>
          </p:txBody>
        </p:sp>
        <p:sp>
          <p:nvSpPr>
            <p:cNvPr id="25" name="Oval 19"/>
            <p:cNvSpPr>
              <a:spLocks noChangeArrowheads="1"/>
            </p:cNvSpPr>
            <p:nvPr/>
          </p:nvSpPr>
          <p:spPr bwMode="gray">
            <a:xfrm>
              <a:off x="405" y="1797"/>
              <a:ext cx="1436" cy="1436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gamma/>
                    <a:tint val="34902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tint val="34902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accent2">
                  <a:alpha val="20000"/>
                </a:schemeClr>
              </a:solidFill>
              <a:rou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panose="020B0604020202020204" pitchFamily="34" charset="0"/>
                <a:cs typeface="+mn-cs"/>
              </a:endParaRPr>
            </a:p>
          </p:txBody>
        </p:sp>
      </p:grp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2362200" y="1676400"/>
            <a:ext cx="609600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2286000" y="2286000"/>
            <a:ext cx="6096000" cy="95410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" y="6010275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28600" y="2743200"/>
            <a:ext cx="85344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6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Yêu</a:t>
            </a:r>
            <a:r>
              <a:rPr lang="en-US" sz="26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cầu</a:t>
            </a:r>
            <a:r>
              <a:rPr lang="en-US" sz="26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4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Mở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Đèn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giao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thông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thêm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chiếc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ô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tô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cạnh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chiếc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đèn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giao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thông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rồi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lưu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vào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thư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mục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em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máy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tính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28600" y="4267200"/>
            <a:ext cx="82296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6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Yêu</a:t>
            </a:r>
            <a:r>
              <a:rPr lang="en-US" sz="26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cầu</a:t>
            </a:r>
            <a:r>
              <a:rPr lang="en-US" sz="26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5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Mở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Con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diều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sử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dụng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công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cụ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sao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chép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thành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nhiều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con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diều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khác.Vẽ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thêm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mặt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trời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các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đám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mây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rồi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tô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màu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để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bức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tranh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sinh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động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hơn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 </a:t>
            </a:r>
            <a:endParaRPr lang="en-US" sz="26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5715000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2800" b="1" i="1" dirty="0" err="1" smtClean="0">
                <a:solidFill>
                  <a:srgbClr val="FF0000"/>
                </a:solidFill>
              </a:rPr>
              <a:t>Em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báo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cáo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kết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quả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đã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làm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được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với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cô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giáo</a:t>
            </a:r>
            <a:r>
              <a:rPr lang="en-US" sz="2800" b="1" i="1" dirty="0" smtClean="0">
                <a:solidFill>
                  <a:srgbClr val="FF0000"/>
                </a:solidFill>
              </a:rPr>
              <a:t>. </a:t>
            </a:r>
            <a:endParaRPr lang="en-US" sz="2800" b="1" i="1" dirty="0">
              <a:solidFill>
                <a:srgbClr val="FF0000"/>
              </a:solidFill>
            </a:endParaRPr>
          </a:p>
        </p:txBody>
      </p:sp>
      <p:pic>
        <p:nvPicPr>
          <p:cNvPr id="11" name="Picture 2" descr="Hình ảnh liên qu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0"/>
            <a:ext cx="4118919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4724400" y="457200"/>
            <a:ext cx="4114800" cy="1828800"/>
          </a:xfrm>
          <a:prstGeom prst="cloudCallout">
            <a:avLst>
              <a:gd name="adj1" fmla="val -81847"/>
              <a:gd name="adj2" fmla="val 51273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pPr algn="ctr"/>
            <a:r>
              <a:rPr lang="en-US" sz="2800" b="1" dirty="0" err="1">
                <a:solidFill>
                  <a:schemeClr val="bg1"/>
                </a:solidFill>
              </a:rPr>
              <a:t>Thảo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luận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và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thực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hành</a:t>
            </a:r>
            <a:r>
              <a:rPr lang="en-US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" y="6010275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88950" y="272733"/>
            <a:ext cx="82296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6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Yêu</a:t>
            </a:r>
            <a:r>
              <a:rPr lang="en-US" sz="26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u="sng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cầu</a:t>
            </a:r>
            <a:r>
              <a:rPr lang="en-US" sz="26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4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Mở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Đèn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giao</a:t>
            </a:r>
            <a:r>
              <a:rPr lang="en-US" sz="2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thông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,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thêm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chiếc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ô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tô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cạnh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chiếc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đèn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giao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thông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rồi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lưu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bài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vẽ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vào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thư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mục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của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em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trên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máy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</a:rPr>
              <a:t>tính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.</a:t>
            </a:r>
            <a:endParaRPr lang="en-US" sz="26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626" y="1804548"/>
            <a:ext cx="7808719" cy="453549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bor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990600" y="838200"/>
            <a:ext cx="5181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/>
            </a:r>
            <a:b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</a:b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sz="2800" b="1" u="sng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584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276607"/>
            <a:ext cx="990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1300" y="3810000"/>
            <a:ext cx="19431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9" descr="WhitecornerFl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5848" name="Group 17"/>
          <p:cNvGrpSpPr/>
          <p:nvPr/>
        </p:nvGrpSpPr>
        <p:grpSpPr bwMode="auto">
          <a:xfrm>
            <a:off x="1143000" y="1136649"/>
            <a:ext cx="7086600" cy="2771776"/>
            <a:chOff x="720" y="144"/>
            <a:chExt cx="1872" cy="646"/>
          </a:xfrm>
        </p:grpSpPr>
        <p:pic>
          <p:nvPicPr>
            <p:cNvPr id="35849" name="Picture 10" descr="hinh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20" y="144"/>
              <a:ext cx="1872" cy="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850" name="Rectangle 5"/>
            <p:cNvSpPr>
              <a:spLocks noChangeArrowheads="1"/>
            </p:cNvSpPr>
            <p:nvPr/>
          </p:nvSpPr>
          <p:spPr bwMode="auto">
            <a:xfrm>
              <a:off x="1223" y="357"/>
              <a:ext cx="10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228600" anchor="ctr"/>
            <a:lstStyle/>
            <a:p>
              <a:pPr marL="495300" indent="-495300" algn="ctr" eaLnBrk="1" hangingPunct="1">
                <a:spcBef>
                  <a:spcPct val="20000"/>
                </a:spcBef>
              </a:pPr>
              <a:endParaRPr lang="en-US" sz="3000" b="1" dirty="0">
                <a:solidFill>
                  <a:srgbClr val="FF0000"/>
                </a:solidFill>
                <a:latin typeface="VNI-Duff" pitchFamily="2" charset="0"/>
              </a:endParaRPr>
            </a:p>
          </p:txBody>
        </p:sp>
      </p:grp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1604417" y="545295"/>
            <a:ext cx="67324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600" b="1" u="sng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Hoạt</a:t>
            </a:r>
            <a:r>
              <a:rPr lang="en-US" altLang="en-US" sz="26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u="sng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động</a:t>
            </a:r>
            <a:r>
              <a:rPr lang="en-US" altLang="en-US" sz="2600" b="1" u="sng" dirty="0">
                <a:solidFill>
                  <a:srgbClr val="0000CC"/>
                </a:solidFill>
                <a:latin typeface="Times New Roman" panose="02020603050405020304" pitchFamily="18" charset="0"/>
              </a:rPr>
              <a:t> 3</a:t>
            </a:r>
            <a:r>
              <a:rPr lang="en-US" altLang="en-US" sz="2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nội</a:t>
            </a:r>
            <a:r>
              <a:rPr lang="en-US" altLang="en-US" sz="2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dung </a:t>
            </a:r>
            <a:r>
              <a:rPr lang="en-US" alt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6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00CC"/>
                </a:solidFill>
                <a:latin typeface="Times New Roman" panose="02020603050405020304" pitchFamily="18" charset="0"/>
              </a:rPr>
              <a:t>hành</a:t>
            </a:r>
            <a:endParaRPr lang="en-US" altLang="en-US" sz="26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819400" y="485775"/>
            <a:ext cx="35052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u="sng">
                <a:solidFill>
                  <a:srgbClr val="002060"/>
                </a:solidFill>
                <a:latin typeface="Times New Roman" panose="02020603050405020304" pitchFamily="18" charset="0"/>
              </a:rPr>
              <a:t>Môn:</a:t>
            </a:r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</a:rPr>
              <a:t> Tin học</a:t>
            </a:r>
          </a:p>
        </p:txBody>
      </p:sp>
      <p:grpSp>
        <p:nvGrpSpPr>
          <p:cNvPr id="6" name="Group 66"/>
          <p:cNvGrpSpPr/>
          <p:nvPr/>
        </p:nvGrpSpPr>
        <p:grpSpPr bwMode="auto">
          <a:xfrm>
            <a:off x="576263" y="1352550"/>
            <a:ext cx="3709987" cy="1039813"/>
            <a:chOff x="192" y="873"/>
            <a:chExt cx="2630" cy="655"/>
          </a:xfrm>
        </p:grpSpPr>
        <p:grpSp>
          <p:nvGrpSpPr>
            <p:cNvPr id="7" name="Group 55"/>
            <p:cNvGrpSpPr/>
            <p:nvPr/>
          </p:nvGrpSpPr>
          <p:grpSpPr bwMode="auto">
            <a:xfrm>
              <a:off x="186" y="873"/>
              <a:ext cx="2626" cy="655"/>
              <a:chOff x="2160" y="1678"/>
              <a:chExt cx="1303" cy="1134"/>
            </a:xfrm>
          </p:grpSpPr>
          <p:sp>
            <p:nvSpPr>
              <p:cNvPr id="9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</a:ln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0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 algn="ctr">
                <a:noFill/>
                <a:round/>
              </a:ln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1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 w="38100" algn="ctr">
                <a:noFill/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2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3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 w="38100" algn="ctr">
                <a:noFill/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4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5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6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7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8" name="Text Box 65"/>
            <p:cNvSpPr txBox="1">
              <a:spLocks noChangeArrowheads="1"/>
            </p:cNvSpPr>
            <p:nvPr/>
          </p:nvSpPr>
          <p:spPr bwMode="auto">
            <a:xfrm>
              <a:off x="557" y="1008"/>
              <a:ext cx="1843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600" b="1" u="sng" dirty="0" err="1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Khởi</a:t>
              </a:r>
              <a:r>
                <a:rPr lang="en-US" sz="2600" b="1" u="sng" dirty="0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600" b="1" u="sng" dirty="0" err="1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động</a:t>
              </a:r>
              <a:endParaRPr lang="en-US" sz="2600" b="1" u="sng" dirty="0">
                <a:solidFill>
                  <a:srgbClr val="3333FF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32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0" y="6035675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31750" y="2479412"/>
            <a:ext cx="91440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 u="sng" dirty="0" err="1" smtClean="0">
                <a:latin typeface="Times New Roman" panose="02020603050405020304" pitchFamily="18" charset="0"/>
              </a:rPr>
              <a:t>Câu</a:t>
            </a:r>
            <a:r>
              <a:rPr lang="en-US" sz="2600" b="1" u="sng" dirty="0" smtClean="0">
                <a:latin typeface="Times New Roman" panose="02020603050405020304" pitchFamily="18" charset="0"/>
              </a:rPr>
              <a:t> 1</a:t>
            </a:r>
            <a:r>
              <a:rPr lang="en-US" sz="2600" b="1" dirty="0" smtClean="0">
                <a:latin typeface="Times New Roman" panose="02020603050405020304" pitchFamily="18" charset="0"/>
              </a:rPr>
              <a:t>: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Để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truy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cập</a:t>
            </a:r>
            <a:r>
              <a:rPr lang="en-US" sz="2600" b="1" dirty="0" smtClean="0">
                <a:latin typeface="Times New Roman" panose="02020603050405020304" pitchFamily="18" charset="0"/>
              </a:rPr>
              <a:t> Internet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trên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máy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tính</a:t>
            </a:r>
            <a:r>
              <a:rPr lang="en-US" sz="2600" b="1" dirty="0" smtClean="0">
                <a:latin typeface="Times New Roman" panose="02020603050405020304" pitchFamily="18" charset="0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bạn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dùng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cách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nào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sau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đây</a:t>
            </a:r>
            <a:r>
              <a:rPr lang="en-US" sz="2600" b="1" dirty="0" smtClean="0">
                <a:latin typeface="Times New Roman" panose="02020603050405020304" pitchFamily="18" charset="0"/>
              </a:rPr>
              <a:t>?</a:t>
            </a:r>
            <a:endParaRPr lang="en-US" sz="2600" b="1" dirty="0">
              <a:latin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825500" y="3712414"/>
            <a:ext cx="492443" cy="492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893812" y="3411254"/>
            <a:ext cx="6192787" cy="839874"/>
            <a:chOff x="893812" y="3411254"/>
            <a:chExt cx="6192787" cy="839874"/>
          </a:xfrm>
        </p:grpSpPr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893812" y="3658571"/>
              <a:ext cx="6192787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600" dirty="0" smtClean="0">
                  <a:latin typeface="Times New Roman" panose="02020603050405020304" pitchFamily="18" charset="0"/>
                </a:rPr>
                <a:t>a.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Nháy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đúp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chuột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vào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biểu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tượng</a:t>
              </a:r>
              <a:endParaRPr lang="en-US" sz="2600" dirty="0" smtClean="0">
                <a:latin typeface="Times New Roman" panose="02020603050405020304" pitchFamily="18" charset="0"/>
              </a:endParaRPr>
            </a:p>
          </p:txBody>
        </p:sp>
        <p:pic>
          <p:nvPicPr>
            <p:cNvPr id="26" name="Hình ảnh 14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7508" b="89790" l="10000" r="90000">
                          <a14:foregroundMark x1="53333" y1="40841" x2="48167" y2="43844"/>
                          <a14:foregroundMark x1="40667" y1="43844" x2="48833" y2="66967"/>
                          <a14:foregroundMark x1="48833" y1="66967" x2="59000" y2="47447"/>
                          <a14:foregroundMark x1="59000" y1="47447" x2="54833" y2="49850"/>
                          <a14:foregroundMark x1="45167" y1="47447" x2="45500" y2="69369"/>
                          <a14:foregroundMark x1="45500" y1="69369" x2="51000" y2="84384"/>
                          <a14:foregroundMark x1="45833" y1="88889" x2="47333" y2="89790"/>
                          <a14:foregroundMark x1="42833" y1="9910" x2="45833" y2="750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81348" y="3411254"/>
              <a:ext cx="1476902" cy="839874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939785" y="4646807"/>
            <a:ext cx="5601791" cy="922324"/>
            <a:chOff x="939785" y="4646807"/>
            <a:chExt cx="5601791" cy="922324"/>
          </a:xfrm>
        </p:grpSpPr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939785" y="4773605"/>
              <a:ext cx="5125987" cy="492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600" dirty="0" smtClean="0">
                  <a:latin typeface="Times New Roman" panose="02020603050405020304" pitchFamily="18" charset="0"/>
                </a:rPr>
                <a:t>b.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Nháy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đúp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chuột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vào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biểu</a:t>
              </a:r>
              <a:r>
                <a:rPr lang="en-US" sz="2600" dirty="0" smtClean="0">
                  <a:latin typeface="Times New Roman" panose="02020603050405020304" pitchFamily="18" charset="0"/>
                </a:rPr>
                <a:t> </a:t>
              </a:r>
              <a:r>
                <a:rPr lang="en-US" sz="2600" dirty="0" err="1" smtClean="0">
                  <a:latin typeface="Times New Roman" panose="02020603050405020304" pitchFamily="18" charset="0"/>
                </a:rPr>
                <a:t>tượng</a:t>
              </a:r>
              <a:endParaRPr lang="en-US" sz="2600" dirty="0" smtClean="0">
                <a:latin typeface="Times New Roman" panose="02020603050405020304" pitchFamily="18" charset="0"/>
              </a:endParaRPr>
            </a:p>
          </p:txBody>
        </p:sp>
        <p:pic>
          <p:nvPicPr>
            <p:cNvPr id="27" name="Hình ảnh 2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9967" y="4646807"/>
              <a:ext cx="951609" cy="922324"/>
            </a:xfrm>
            <a:prstGeom prst="rect">
              <a:avLst/>
            </a:prstGeom>
          </p:spPr>
        </p:pic>
      </p:grp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939785" y="5898991"/>
            <a:ext cx="619278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dirty="0" smtClean="0">
                <a:latin typeface="Times New Roman" panose="02020603050405020304" pitchFamily="18" charset="0"/>
              </a:rPr>
              <a:t>c. </a:t>
            </a:r>
            <a:r>
              <a:rPr lang="en-US" sz="2600" dirty="0" err="1" smtClean="0">
                <a:latin typeface="Times New Roman" panose="02020603050405020304" pitchFamily="18" charset="0"/>
              </a:rPr>
              <a:t>Nháy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chuột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vào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biểu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tượng</a:t>
            </a:r>
            <a:endParaRPr lang="en-US" sz="2600" dirty="0" smtClean="0">
              <a:latin typeface="Times New Roman" panose="02020603050405020304" pitchFamily="18" charset="0"/>
            </a:endParaRPr>
          </a:p>
        </p:txBody>
      </p:sp>
      <p:pic>
        <p:nvPicPr>
          <p:cNvPr id="31" name="Picture 30" descr="usb-pack.jpg"/>
          <p:cNvPicPr>
            <a:picLocks noChangeAspect="1"/>
          </p:cNvPicPr>
          <p:nvPr/>
        </p:nvPicPr>
        <p:blipFill>
          <a:blip r:embed="rId6" cstate="print"/>
          <a:srcRect t="8519" b="4074"/>
          <a:stretch>
            <a:fillRect/>
          </a:stretch>
        </p:blipFill>
        <p:spPr bwMode="auto">
          <a:xfrm>
            <a:off x="5791200" y="5791200"/>
            <a:ext cx="752312" cy="657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" grpId="0" animBg="1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819400" y="485775"/>
            <a:ext cx="35052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u="sng">
                <a:solidFill>
                  <a:srgbClr val="002060"/>
                </a:solidFill>
                <a:latin typeface="Times New Roman" panose="02020603050405020304" pitchFamily="18" charset="0"/>
              </a:rPr>
              <a:t>Môn:</a:t>
            </a:r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</a:rPr>
              <a:t> Tin học</a:t>
            </a:r>
          </a:p>
        </p:txBody>
      </p:sp>
      <p:grpSp>
        <p:nvGrpSpPr>
          <p:cNvPr id="6" name="Group 66"/>
          <p:cNvGrpSpPr/>
          <p:nvPr/>
        </p:nvGrpSpPr>
        <p:grpSpPr bwMode="auto">
          <a:xfrm>
            <a:off x="576263" y="1352550"/>
            <a:ext cx="3709987" cy="1039813"/>
            <a:chOff x="192" y="873"/>
            <a:chExt cx="2630" cy="655"/>
          </a:xfrm>
        </p:grpSpPr>
        <p:grpSp>
          <p:nvGrpSpPr>
            <p:cNvPr id="7" name="Group 55"/>
            <p:cNvGrpSpPr/>
            <p:nvPr/>
          </p:nvGrpSpPr>
          <p:grpSpPr bwMode="auto">
            <a:xfrm>
              <a:off x="186" y="873"/>
              <a:ext cx="2626" cy="655"/>
              <a:chOff x="2160" y="1678"/>
              <a:chExt cx="1303" cy="1134"/>
            </a:xfrm>
          </p:grpSpPr>
          <p:sp>
            <p:nvSpPr>
              <p:cNvPr id="9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</a:ln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0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 algn="ctr">
                <a:noFill/>
                <a:round/>
              </a:ln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1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 w="38100" algn="ctr">
                <a:noFill/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2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3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 w="38100" algn="ctr">
                <a:noFill/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4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5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6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7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8" name="Text Box 65"/>
            <p:cNvSpPr txBox="1">
              <a:spLocks noChangeArrowheads="1"/>
            </p:cNvSpPr>
            <p:nvPr/>
          </p:nvSpPr>
          <p:spPr bwMode="auto">
            <a:xfrm>
              <a:off x="557" y="1008"/>
              <a:ext cx="1843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600" b="1" u="sng" dirty="0" err="1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Khởi</a:t>
              </a:r>
              <a:r>
                <a:rPr lang="en-US" sz="2600" b="1" u="sng" dirty="0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600" b="1" u="sng" dirty="0" err="1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động</a:t>
              </a:r>
              <a:endParaRPr lang="en-US" sz="2600" b="1" u="sng" dirty="0">
                <a:solidFill>
                  <a:srgbClr val="3333FF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32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0" y="6035675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 Box 20"/>
          <p:cNvSpPr txBox="1">
            <a:spLocks noChangeArrowheads="1"/>
          </p:cNvSpPr>
          <p:nvPr/>
        </p:nvSpPr>
        <p:spPr bwMode="auto">
          <a:xfrm>
            <a:off x="31750" y="2479412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b="1" u="sng" dirty="0" err="1" smtClean="0">
                <a:latin typeface="Times New Roman" panose="02020603050405020304" pitchFamily="18" charset="0"/>
              </a:rPr>
              <a:t>Câu</a:t>
            </a:r>
            <a:r>
              <a:rPr lang="en-US" sz="2600" b="1" u="sng" dirty="0" smtClean="0">
                <a:latin typeface="Times New Roman" panose="02020603050405020304" pitchFamily="18" charset="0"/>
              </a:rPr>
              <a:t> 2</a:t>
            </a:r>
            <a:r>
              <a:rPr lang="en-US" sz="2600" b="1" dirty="0" smtClean="0">
                <a:latin typeface="Times New Roman" panose="02020603050405020304" pitchFamily="18" charset="0"/>
              </a:rPr>
              <a:t>: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Để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đổi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tên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tệp</a:t>
            </a:r>
            <a:r>
              <a:rPr lang="en-US" sz="2600" b="1" dirty="0" smtClean="0">
                <a:latin typeface="Times New Roman" panose="02020603050405020304" pitchFamily="18" charset="0"/>
              </a:rPr>
              <a:t>,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bạn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cần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chọn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mục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nào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dưới</a:t>
            </a:r>
            <a:r>
              <a:rPr lang="en-US" sz="2600" b="1" dirty="0" smtClean="0">
                <a:latin typeface="Times New Roman" panose="02020603050405020304" pitchFamily="18" charset="0"/>
              </a:rPr>
              <a:t> </a:t>
            </a:r>
            <a:r>
              <a:rPr lang="en-US" sz="2600" b="1" dirty="0" err="1" smtClean="0">
                <a:latin typeface="Times New Roman" panose="02020603050405020304" pitchFamily="18" charset="0"/>
              </a:rPr>
              <a:t>đây</a:t>
            </a:r>
            <a:r>
              <a:rPr lang="en-US" sz="2600" b="1" dirty="0" smtClean="0">
                <a:latin typeface="Times New Roman" panose="02020603050405020304" pitchFamily="18" charset="0"/>
              </a:rPr>
              <a:t>?</a:t>
            </a:r>
            <a:endParaRPr lang="en-US" sz="2600" b="1" dirty="0">
              <a:latin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889051" y="4799352"/>
            <a:ext cx="492443" cy="492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935465" y="3223632"/>
            <a:ext cx="207798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dirty="0" smtClean="0">
                <a:latin typeface="Times New Roman" panose="02020603050405020304" pitchFamily="18" charset="0"/>
              </a:rPr>
              <a:t>a. Delete</a:t>
            </a: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987756" y="3967852"/>
            <a:ext cx="187961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dirty="0" smtClean="0">
                <a:latin typeface="Times New Roman" panose="02020603050405020304" pitchFamily="18" charset="0"/>
              </a:rPr>
              <a:t>b. Copy</a:t>
            </a:r>
          </a:p>
        </p:txBody>
      </p:sp>
      <p:sp>
        <p:nvSpPr>
          <p:cNvPr id="39" name="Text Box 20"/>
          <p:cNvSpPr txBox="1">
            <a:spLocks noChangeArrowheads="1"/>
          </p:cNvSpPr>
          <p:nvPr/>
        </p:nvSpPr>
        <p:spPr bwMode="auto">
          <a:xfrm>
            <a:off x="1001611" y="4771572"/>
            <a:ext cx="218441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dirty="0" smtClean="0">
                <a:latin typeface="Times New Roman" panose="02020603050405020304" pitchFamily="18" charset="0"/>
              </a:rPr>
              <a:t>c. Rename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" grpId="0" animBg="1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2819400" y="485775"/>
            <a:ext cx="3505200" cy="52322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 u="sng">
                <a:solidFill>
                  <a:srgbClr val="002060"/>
                </a:solidFill>
                <a:latin typeface="Times New Roman" panose="02020603050405020304" pitchFamily="18" charset="0"/>
              </a:rPr>
              <a:t>Môn:</a:t>
            </a:r>
            <a:r>
              <a:rPr lang="en-US" sz="2800" b="1">
                <a:solidFill>
                  <a:srgbClr val="002060"/>
                </a:solidFill>
                <a:latin typeface="Times New Roman" panose="02020603050405020304" pitchFamily="18" charset="0"/>
              </a:rPr>
              <a:t> Tin học</a:t>
            </a:r>
          </a:p>
        </p:txBody>
      </p:sp>
      <p:grpSp>
        <p:nvGrpSpPr>
          <p:cNvPr id="5" name="Group 66"/>
          <p:cNvGrpSpPr/>
          <p:nvPr/>
        </p:nvGrpSpPr>
        <p:grpSpPr bwMode="auto">
          <a:xfrm>
            <a:off x="304800" y="1371600"/>
            <a:ext cx="3709987" cy="1039813"/>
            <a:chOff x="192" y="873"/>
            <a:chExt cx="2630" cy="655"/>
          </a:xfrm>
        </p:grpSpPr>
        <p:grpSp>
          <p:nvGrpSpPr>
            <p:cNvPr id="6" name="Group 55"/>
            <p:cNvGrpSpPr/>
            <p:nvPr/>
          </p:nvGrpSpPr>
          <p:grpSpPr bwMode="auto">
            <a:xfrm>
              <a:off x="186" y="873"/>
              <a:ext cx="2626" cy="655"/>
              <a:chOff x="2160" y="1678"/>
              <a:chExt cx="1303" cy="1134"/>
            </a:xfrm>
          </p:grpSpPr>
          <p:sp>
            <p:nvSpPr>
              <p:cNvPr id="8" name="Oval 56"/>
              <p:cNvSpPr>
                <a:spLocks noChangeArrowheads="1"/>
              </p:cNvSpPr>
              <p:nvPr/>
            </p:nvSpPr>
            <p:spPr bwMode="gray">
              <a:xfrm>
                <a:off x="2781" y="1981"/>
                <a:ext cx="64" cy="5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 w="38100" algn="ctr">
                <a:noFill/>
                <a:round/>
              </a:ln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9" name="Oval 57"/>
              <p:cNvSpPr>
                <a:spLocks noChangeArrowheads="1"/>
              </p:cNvSpPr>
              <p:nvPr/>
            </p:nvSpPr>
            <p:spPr bwMode="gray"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 w="38100" algn="ctr">
                <a:noFill/>
                <a:round/>
              </a:ln>
            </p:spPr>
            <p:txBody>
              <a:bodyPr wrap="none"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0" name="Oval 58"/>
              <p:cNvSpPr>
                <a:spLocks noChangeArrowheads="1"/>
              </p:cNvSpPr>
              <p:nvPr/>
            </p:nvSpPr>
            <p:spPr bwMode="gray">
              <a:xfrm>
                <a:off x="2163" y="1983"/>
                <a:ext cx="1300" cy="524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 w="38100" algn="ctr">
                <a:noFill/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1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2" name="Oval 60"/>
              <p:cNvSpPr>
                <a:spLocks noChangeArrowheads="1"/>
              </p:cNvSpPr>
              <p:nvPr/>
            </p:nvSpPr>
            <p:spPr bwMode="gray"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 w="38100" algn="ctr">
                <a:noFill/>
                <a:round/>
              </a:ln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3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4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5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16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</a:ln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7" name="Text Box 65"/>
            <p:cNvSpPr txBox="1">
              <a:spLocks noChangeArrowheads="1"/>
            </p:cNvSpPr>
            <p:nvPr/>
          </p:nvSpPr>
          <p:spPr bwMode="auto">
            <a:xfrm>
              <a:off x="557" y="1008"/>
              <a:ext cx="1843" cy="3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sz="2600" b="1" u="sng" dirty="0" err="1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Khởi</a:t>
              </a:r>
              <a:r>
                <a:rPr lang="en-US" sz="2600" b="1" u="sng" dirty="0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sz="2600" b="1" u="sng" dirty="0" err="1" smtClean="0">
                  <a:solidFill>
                    <a:srgbClr val="3333FF"/>
                  </a:solidFill>
                  <a:latin typeface="Times New Roman" panose="02020603050405020304" pitchFamily="18" charset="0"/>
                </a:rPr>
                <a:t>động</a:t>
              </a:r>
              <a:endParaRPr lang="en-US" sz="2600" b="1" u="sng" dirty="0">
                <a:solidFill>
                  <a:srgbClr val="3333FF"/>
                </a:solidFill>
                <a:latin typeface="Times New Roman" panose="02020603050405020304" pitchFamily="18" charset="0"/>
              </a:endParaRPr>
            </a:p>
          </p:txBody>
        </p:sp>
      </p:grpSp>
      <p:pic>
        <p:nvPicPr>
          <p:cNvPr id="17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0" y="6035675"/>
            <a:ext cx="825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380412" y="1588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410575" y="6145213"/>
            <a:ext cx="7651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576328" y="2479412"/>
            <a:ext cx="811047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 smtClean="0">
                <a:latin typeface="Times New Roman" panose="02020603050405020304" pitchFamily="18" charset="0"/>
              </a:rPr>
              <a:t>Câu</a:t>
            </a:r>
            <a:r>
              <a:rPr lang="en-US" sz="2800" b="1" u="sng" dirty="0" smtClean="0">
                <a:latin typeface="Times New Roman" panose="02020603050405020304" pitchFamily="18" charset="0"/>
              </a:rPr>
              <a:t> 3</a:t>
            </a:r>
            <a:r>
              <a:rPr lang="en-US" sz="2800" b="1" dirty="0" smtClean="0">
                <a:latin typeface="Times New Roman" panose="02020603050405020304" pitchFamily="18" charset="0"/>
              </a:rPr>
              <a:t>: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thiết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bị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đây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được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gọi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là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thiết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bị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lưu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trữ</a:t>
            </a:r>
            <a:r>
              <a:rPr 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</a:rPr>
              <a:t>ngoài</a:t>
            </a:r>
            <a:r>
              <a:rPr lang="en-US" sz="2800" b="1" dirty="0" smtClean="0">
                <a:latin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927866" y="3634461"/>
            <a:ext cx="492443" cy="4924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016638" y="3598417"/>
            <a:ext cx="537476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dirty="0" smtClean="0">
                <a:latin typeface="Times New Roman" panose="02020603050405020304" pitchFamily="18" charset="0"/>
              </a:rPr>
              <a:t>a.  Ổ </a:t>
            </a:r>
            <a:r>
              <a:rPr lang="en-US" sz="2600" dirty="0" err="1" smtClean="0">
                <a:latin typeface="Times New Roman" panose="02020603050405020304" pitchFamily="18" charset="0"/>
              </a:rPr>
              <a:t>cứng</a:t>
            </a:r>
            <a:r>
              <a:rPr lang="en-US" sz="2600" dirty="0" smtClean="0">
                <a:latin typeface="Times New Roman" panose="02020603050405020304" pitchFamily="18" charset="0"/>
              </a:rPr>
              <a:t> di </a:t>
            </a:r>
            <a:r>
              <a:rPr lang="en-US" sz="2600" dirty="0" err="1" smtClean="0">
                <a:latin typeface="Times New Roman" panose="02020603050405020304" pitchFamily="18" charset="0"/>
              </a:rPr>
              <a:t>động</a:t>
            </a:r>
            <a:r>
              <a:rPr 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sz="2600" dirty="0" err="1" smtClean="0">
                <a:latin typeface="Times New Roman" panose="02020603050405020304" pitchFamily="18" charset="0"/>
              </a:rPr>
              <a:t>đĩa</a:t>
            </a:r>
            <a:r>
              <a:rPr lang="en-US" sz="2600" dirty="0" smtClean="0">
                <a:latin typeface="Times New Roman" panose="02020603050405020304" pitchFamily="18" charset="0"/>
              </a:rPr>
              <a:t> CD, USB.</a:t>
            </a: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2068930" y="4342637"/>
            <a:ext cx="478907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dirty="0" smtClean="0">
                <a:latin typeface="Times New Roman" panose="02020603050405020304" pitchFamily="18" charset="0"/>
              </a:rPr>
              <a:t>b. Ổ </a:t>
            </a:r>
            <a:r>
              <a:rPr lang="en-US" sz="2600" dirty="0" err="1" smtClean="0">
                <a:latin typeface="Times New Roman" panose="02020603050405020304" pitchFamily="18" charset="0"/>
              </a:rPr>
              <a:t>cứng</a:t>
            </a:r>
            <a:r>
              <a:rPr lang="en-US" sz="2600" dirty="0" smtClean="0">
                <a:latin typeface="Times New Roman" panose="02020603050405020304" pitchFamily="18" charset="0"/>
              </a:rPr>
              <a:t>, </a:t>
            </a:r>
            <a:r>
              <a:rPr lang="en-US" sz="2600" dirty="0" err="1" smtClean="0">
                <a:latin typeface="Times New Roman" panose="02020603050405020304" pitchFamily="18" charset="0"/>
              </a:rPr>
              <a:t>chuột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máy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tính</a:t>
            </a:r>
            <a:r>
              <a:rPr lang="en-US" sz="2600" dirty="0" smtClean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2082785" y="5146357"/>
            <a:ext cx="561341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600" dirty="0" smtClean="0">
                <a:latin typeface="Times New Roman" panose="02020603050405020304" pitchFamily="18" charset="0"/>
              </a:rPr>
              <a:t>c. </a:t>
            </a:r>
            <a:r>
              <a:rPr lang="en-US" sz="2600" dirty="0" err="1" smtClean="0">
                <a:latin typeface="Times New Roman" panose="02020603050405020304" pitchFamily="18" charset="0"/>
              </a:rPr>
              <a:t>Đĩa</a:t>
            </a:r>
            <a:r>
              <a:rPr lang="en-US" sz="2600" dirty="0" smtClean="0">
                <a:latin typeface="Times New Roman" panose="02020603050405020304" pitchFamily="18" charset="0"/>
              </a:rPr>
              <a:t> CD, USB, </a:t>
            </a:r>
            <a:r>
              <a:rPr lang="en-US" sz="2600" dirty="0" err="1" smtClean="0">
                <a:latin typeface="Times New Roman" panose="02020603050405020304" pitchFamily="18" charset="0"/>
              </a:rPr>
              <a:t>bàn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phím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máy</a:t>
            </a:r>
            <a:r>
              <a:rPr lang="en-US" sz="2600" dirty="0" smtClean="0">
                <a:latin typeface="Times New Roman" panose="02020603050405020304" pitchFamily="18" charset="0"/>
              </a:rPr>
              <a:t> </a:t>
            </a:r>
            <a:r>
              <a:rPr lang="en-US" sz="2600" dirty="0" err="1" smtClean="0">
                <a:latin typeface="Times New Roman" panose="02020603050405020304" pitchFamily="18" charset="0"/>
              </a:rPr>
              <a:t>tính</a:t>
            </a:r>
            <a:r>
              <a:rPr lang="en-US" sz="2600" dirty="0" smtClean="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WordArt 21"/>
          <p:cNvSpPr>
            <a:spLocks noTextEdit="1"/>
          </p:cNvSpPr>
          <p:nvPr/>
        </p:nvSpPr>
        <p:spPr>
          <a:xfrm>
            <a:off x="609600" y="990600"/>
            <a:ext cx="2133600" cy="1066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Tahoma" panose="020B0604030504040204" charset="0"/>
                <a:ea typeface="Tahoma" panose="020B0604030504040204" charset="0"/>
              </a:rPr>
              <a:t>Chủ đề II</a:t>
            </a:r>
          </a:p>
        </p:txBody>
      </p:sp>
      <p:sp>
        <p:nvSpPr>
          <p:cNvPr id="5126" name="WordArt 26"/>
          <p:cNvSpPr>
            <a:spLocks noTextEdit="1"/>
          </p:cNvSpPr>
          <p:nvPr/>
        </p:nvSpPr>
        <p:spPr>
          <a:xfrm>
            <a:off x="2209800" y="1981200"/>
            <a:ext cx="54768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808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 panose="020B0604020202020204" pitchFamily="34" charset="0"/>
                <a:ea typeface="Arial" panose="020B0604020202020204" pitchFamily="34" charset="0"/>
              </a:rPr>
              <a:t>EM TẬP VẼ</a:t>
            </a:r>
          </a:p>
        </p:txBody>
      </p:sp>
      <p:sp>
        <p:nvSpPr>
          <p:cNvPr id="5127" name="WordArt 29"/>
          <p:cNvSpPr>
            <a:spLocks noTextEdit="1"/>
          </p:cNvSpPr>
          <p:nvPr/>
        </p:nvSpPr>
        <p:spPr>
          <a:xfrm>
            <a:off x="3581400" y="3124200"/>
            <a:ext cx="2362200" cy="609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normAutofit lnSpcReduction="10000"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Bài 1 </a:t>
            </a:r>
          </a:p>
        </p:txBody>
      </p:sp>
      <p:sp>
        <p:nvSpPr>
          <p:cNvPr id="5128" name="WordArt 30"/>
          <p:cNvSpPr>
            <a:spLocks noTextEdit="1"/>
          </p:cNvSpPr>
          <p:nvPr/>
        </p:nvSpPr>
        <p:spPr>
          <a:xfrm>
            <a:off x="1447800" y="4114800"/>
            <a:ext cx="6376988" cy="1981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  <a:normAutofit/>
          </a:bodyPr>
          <a:lstStyle/>
          <a:p>
            <a:pPr algn="ctr"/>
            <a:r>
              <a:rPr 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FF3300"/>
                    </a:gs>
                    <a:gs pos="50000">
                      <a:srgbClr val="761800"/>
                    </a:gs>
                    <a:gs pos="100000">
                      <a:srgbClr val="FF3300"/>
                    </a:gs>
                  </a:gsLst>
                  <a:lin ang="540000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NHỮNG GÌ EM ĐÃ BIẾT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336"/>
          <p:cNvSpPr/>
          <p:nvPr/>
        </p:nvSpPr>
        <p:spPr>
          <a:xfrm>
            <a:off x="0" y="9144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87" name="Rectangle 338"/>
          <p:cNvSpPr/>
          <p:nvPr/>
        </p:nvSpPr>
        <p:spPr>
          <a:xfrm>
            <a:off x="0" y="9144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lstStyle/>
          <a:p>
            <a:endParaRPr lang="en-GB" altLang="vi-VN" b="0">
              <a:latin typeface="Arial" panose="020B0604020202020204" pitchFamily="34" charset="0"/>
            </a:endParaRPr>
          </a:p>
        </p:txBody>
      </p:sp>
      <p:pic>
        <p:nvPicPr>
          <p:cNvPr id="16388" name="Picture 40" descr="j019538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400" y="0"/>
            <a:ext cx="99060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9" name="WordArt 50" descr="White marble"/>
          <p:cNvSpPr>
            <a:spLocks noTextEdit="1"/>
          </p:cNvSpPr>
          <p:nvPr/>
        </p:nvSpPr>
        <p:spPr>
          <a:xfrm>
            <a:off x="533400" y="457200"/>
            <a:ext cx="6324600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7500" lnSpcReduction="20000"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>
                <a:blipFill rotWithShape="0">
                  <a:blip r:embed="rId3"/>
                </a:blipFill>
                <a:latin typeface="Times New Roman" panose="02020603050405020304" pitchFamily="18" charset="0"/>
                <a:ea typeface="Times New Roman" panose="02020603050405020304" pitchFamily="18" charset="0"/>
              </a:rPr>
              <a:t>MỤC TIÊU</a:t>
            </a:r>
          </a:p>
        </p:txBody>
      </p:sp>
      <p:sp>
        <p:nvSpPr>
          <p:cNvPr id="24" name="Text Box 343"/>
          <p:cNvSpPr txBox="1"/>
          <p:nvPr/>
        </p:nvSpPr>
        <p:spPr>
          <a:xfrm>
            <a:off x="304800" y="3276600"/>
            <a:ext cx="88392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	-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Lưu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bài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vẽ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vào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máy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tính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và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mở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bài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vẽ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đã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lưu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để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chỉnh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sửa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6391" name="Date Placeholder 1"/>
          <p:cNvSpPr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fld id="{BB962C8B-B14F-4D97-AF65-F5344CB8AC3E}" type="datetime8">
              <a:rPr lang="fr-FR" altLang="en-US" sz="1400" b="0">
                <a:latin typeface="Arial" panose="020B0604020202020204" pitchFamily="34" charset="0"/>
              </a:rPr>
              <a:t>20/10/2021 14:24</a:t>
            </a:fld>
            <a:endParaRPr lang="fr-FR" altLang="en-US" sz="1400" b="0">
              <a:latin typeface="Arial" panose="020B0604020202020204" pitchFamily="34" charset="0"/>
            </a:endParaRPr>
          </a:p>
        </p:txBody>
      </p:sp>
      <p:sp>
        <p:nvSpPr>
          <p:cNvPr id="2" name="Text Box 343"/>
          <p:cNvSpPr txBox="1"/>
          <p:nvPr/>
        </p:nvSpPr>
        <p:spPr>
          <a:xfrm>
            <a:off x="304800" y="1493838"/>
            <a:ext cx="8610600" cy="1554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	-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Ôn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tập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các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kiến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thức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kĩ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năng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đã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học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về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cách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vẽ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hình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cơ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bản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chỉnh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sửa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tô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màu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cho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bức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vi-VN" sz="3200" i="1" err="1">
                <a:solidFill>
                  <a:srgbClr val="0000FF"/>
                </a:solidFill>
                <a:latin typeface="Arial" panose="020B0604020202020204" pitchFamily="34" charset="0"/>
              </a:rPr>
              <a:t>vẽ</a:t>
            </a:r>
            <a:r>
              <a:rPr lang="en-US" altLang="vi-VN" sz="3200" i="1">
                <a:solidFill>
                  <a:srgbClr val="0000FF"/>
                </a:solidFill>
                <a:latin typeface="Arial" panose="020B0604020202020204" pitchFamily="34" charset="0"/>
              </a:rPr>
              <a:t>;</a:t>
            </a:r>
            <a:r>
              <a:rPr lang="vi-VN" altLang="vi-VN" sz="3200" b="0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endParaRPr lang="en-US" altLang="vi-VN" sz="3200" b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6394" name="Date Placeholder 2"/>
          <p:cNvSpPr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fld id="{BB962C8B-B14F-4D97-AF65-F5344CB8AC3E}" type="datetime8">
              <a:rPr lang="fr-FR" altLang="en-US" sz="1400" b="0">
                <a:latin typeface="Arial" panose="020B0604020202020204" pitchFamily="34" charset="0"/>
              </a:rPr>
              <a:t>20/10/2021 14:24</a:t>
            </a:fld>
            <a:endParaRPr lang="fr-FR" altLang="en-US" sz="1400" b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38"/>
          <p:cNvSpPr/>
          <p:nvPr/>
        </p:nvSpPr>
        <p:spPr>
          <a:xfrm>
            <a:off x="0" y="9144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6146" name="Picture 40" descr="j01953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0"/>
            <a:ext cx="99060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Rectangle 41"/>
          <p:cNvSpPr/>
          <p:nvPr/>
        </p:nvSpPr>
        <p:spPr>
          <a:xfrm>
            <a:off x="0" y="9144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lstStyle/>
          <a:p>
            <a:endParaRPr lang="en-GB" altLang="vi-VN" b="0">
              <a:latin typeface="Arial" panose="020B0604020202020204" pitchFamily="34" charset="0"/>
            </a:endParaRPr>
          </a:p>
        </p:txBody>
      </p:sp>
      <p:sp>
        <p:nvSpPr>
          <p:cNvPr id="6150" name="WordArt 50" descr="White marble"/>
          <p:cNvSpPr>
            <a:spLocks noTextEdit="1"/>
          </p:cNvSpPr>
          <p:nvPr/>
        </p:nvSpPr>
        <p:spPr>
          <a:xfrm>
            <a:off x="457200" y="304800"/>
            <a:ext cx="5486400" cy="549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2500" lnSpcReduction="10000"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0">
                <a:blipFill rotWithShape="0">
                  <a:blip r:embed="rId4"/>
                </a:blipFill>
                <a:latin typeface="Times New Roman" panose="02020603050405020304" pitchFamily="18" charset="0"/>
                <a:ea typeface="Times New Roman" panose="02020603050405020304" pitchFamily="18" charset="0"/>
              </a:rPr>
              <a:t>1. Trao đổi với bạn, nối theo mẫu.</a:t>
            </a:r>
          </a:p>
        </p:txBody>
      </p:sp>
      <p:graphicFrame>
        <p:nvGraphicFramePr>
          <p:cNvPr id="16397" name="Content Placeholder 1"/>
          <p:cNvGraphicFramePr>
            <a:graphicFrameLocks noGrp="1"/>
          </p:cNvGraphicFramePr>
          <p:nvPr>
            <p:ph idx="4294967295"/>
          </p:nvPr>
        </p:nvGraphicFramePr>
        <p:xfrm>
          <a:off x="304800" y="4038600"/>
          <a:ext cx="8621713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r:id="rId5" imgW="8639175" imgH="1400175" progId="Paint.Picture">
                  <p:embed/>
                </p:oleObj>
              </mc:Choice>
              <mc:Fallback>
                <p:oleObj r:id="rId5" imgW="8639175" imgH="1400175" progId="Paint.Picture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4038600"/>
                        <a:ext cx="8621713" cy="17526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8" name="Rectangle 13"/>
          <p:cNvSpPr/>
          <p:nvPr/>
        </p:nvSpPr>
        <p:spPr>
          <a:xfrm rot="5400000">
            <a:off x="114300" y="4838700"/>
            <a:ext cx="762000" cy="3810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/>
          <a:lstStyle/>
          <a:p>
            <a:endParaRPr lang="vi-VN" altLang="x-none" b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52950" y="1524000"/>
            <a:ext cx="2152650" cy="457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Chọn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hình</a:t>
            </a:r>
            <a:endParaRPr lang="en-US" altLang="zh-CN" sz="240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6401" name="Rectangle 13"/>
          <p:cNvSpPr/>
          <p:nvPr/>
        </p:nvSpPr>
        <p:spPr>
          <a:xfrm rot="5400000">
            <a:off x="2590800" y="4800600"/>
            <a:ext cx="381000" cy="2286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/>
          <a:lstStyle/>
          <a:p>
            <a:endParaRPr lang="vi-VN" altLang="x-none" b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402" name="Rectangle 13"/>
          <p:cNvSpPr/>
          <p:nvPr/>
        </p:nvSpPr>
        <p:spPr>
          <a:xfrm rot="5400000">
            <a:off x="2362200" y="5105400"/>
            <a:ext cx="381000" cy="2286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/>
          <a:lstStyle/>
          <a:p>
            <a:endParaRPr lang="vi-VN" altLang="x-none" b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403" name="Rectangle 13"/>
          <p:cNvSpPr/>
          <p:nvPr/>
        </p:nvSpPr>
        <p:spPr>
          <a:xfrm rot="5400000">
            <a:off x="5715000" y="4800600"/>
            <a:ext cx="762000" cy="4572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/>
          <a:lstStyle/>
          <a:p>
            <a:endParaRPr lang="vi-VN" altLang="x-none" b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404" name="Rectangle 13"/>
          <p:cNvSpPr/>
          <p:nvPr/>
        </p:nvSpPr>
        <p:spPr>
          <a:xfrm rot="5400000">
            <a:off x="7353300" y="3695700"/>
            <a:ext cx="838200" cy="2743200"/>
          </a:xfrm>
          <a:prstGeom prst="rect">
            <a:avLst/>
          </a:prstGeom>
          <a:noFill/>
          <a:ln w="19050" cap="flat" cmpd="sng">
            <a:solidFill>
              <a:srgbClr val="33CC33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 vert="eaVert"/>
          <a:lstStyle/>
          <a:p>
            <a:endParaRPr lang="vi-VN" altLang="x-none" b="0" dirty="0">
              <a:solidFill>
                <a:srgbClr val="33CC33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" name="TextBox 26"/>
          <p:cNvSpPr txBox="1"/>
          <p:nvPr/>
        </p:nvSpPr>
        <p:spPr>
          <a:xfrm>
            <a:off x="381000" y="1524000"/>
            <a:ext cx="2152650" cy="457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Tẩy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xóa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hình</a:t>
            </a:r>
            <a:endParaRPr lang="en-US" altLang="zh-CN" sz="240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TextBox 26"/>
          <p:cNvSpPr txBox="1"/>
          <p:nvPr/>
        </p:nvSpPr>
        <p:spPr>
          <a:xfrm>
            <a:off x="1066800" y="2133600"/>
            <a:ext cx="1524000" cy="457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Dán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hình</a:t>
            </a:r>
            <a:endParaRPr lang="en-US" altLang="zh-CN" sz="240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4" name="TextBox 26"/>
          <p:cNvSpPr txBox="1"/>
          <p:nvPr/>
        </p:nvSpPr>
        <p:spPr>
          <a:xfrm>
            <a:off x="2895600" y="1524000"/>
            <a:ext cx="1295400" cy="457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Tô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màu</a:t>
            </a:r>
            <a:r>
              <a:rPr lang="en-US" altLang="zh-CN" sz="240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</a:p>
        </p:txBody>
      </p:sp>
      <p:sp>
        <p:nvSpPr>
          <p:cNvPr id="5" name="TextBox 26"/>
          <p:cNvSpPr txBox="1"/>
          <p:nvPr/>
        </p:nvSpPr>
        <p:spPr>
          <a:xfrm>
            <a:off x="3429000" y="2133600"/>
            <a:ext cx="2152650" cy="457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Độ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dày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nét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vẽ</a:t>
            </a:r>
            <a:endParaRPr lang="en-US" altLang="zh-CN" sz="240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16413" name="Rectangle 13"/>
          <p:cNvSpPr/>
          <p:nvPr/>
        </p:nvSpPr>
        <p:spPr>
          <a:xfrm rot="10800000">
            <a:off x="3733800" y="4648200"/>
            <a:ext cx="1295400" cy="8382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rot="10800000"/>
          <a:lstStyle/>
          <a:p>
            <a:endParaRPr lang="vi-VN" altLang="x-none" b="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TextBox 26"/>
          <p:cNvSpPr txBox="1"/>
          <p:nvPr/>
        </p:nvSpPr>
        <p:spPr>
          <a:xfrm>
            <a:off x="6096000" y="2133600"/>
            <a:ext cx="1295400" cy="457200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Màu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altLang="zh-CN" sz="2400" err="1">
                <a:solidFill>
                  <a:srgbClr val="0000FF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vẽ</a:t>
            </a:r>
            <a:endParaRPr lang="en-US" altLang="zh-CN" sz="240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168" name="AutoShape 24"/>
          <p:cNvSpPr/>
          <p:nvPr/>
        </p:nvSpPr>
        <p:spPr>
          <a:xfrm flipH="1" flipV="1">
            <a:off x="6629400" y="5334000"/>
            <a:ext cx="76200" cy="914400"/>
          </a:xfrm>
          <a:prstGeom prst="straightConnector1">
            <a:avLst/>
          </a:prstGeom>
          <a:ln w="15875" cap="flat" cmpd="sng">
            <a:solidFill>
              <a:srgbClr val="305C94"/>
            </a:solidFill>
            <a:prstDash val="solid"/>
            <a:headEnd type="none" w="med" len="med"/>
            <a:tailEnd type="triangle" w="med" len="med"/>
          </a:ln>
        </p:spPr>
        <p:txBody>
          <a:bodyPr rot="10800000"/>
          <a:lstStyle/>
          <a:p>
            <a:endParaRPr lang="en-US" altLang="zh-CN" b="0">
              <a:latin typeface="Candara" panose="020E0502030303020204" pitchFamily="34" charset="0"/>
              <a:ea typeface="SimSun" panose="02010600030101010101" pitchFamily="2" charset="-122"/>
            </a:endParaRPr>
          </a:p>
        </p:txBody>
      </p:sp>
      <p:sp>
        <p:nvSpPr>
          <p:cNvPr id="16431" name="AutoShape 24"/>
          <p:cNvSpPr/>
          <p:nvPr/>
        </p:nvSpPr>
        <p:spPr>
          <a:xfrm flipH="1" flipV="1">
            <a:off x="2514600" y="5410200"/>
            <a:ext cx="685800" cy="762000"/>
          </a:xfrm>
          <a:prstGeom prst="straightConnector1">
            <a:avLst/>
          </a:prstGeom>
          <a:ln w="15875" cap="flat" cmpd="sng">
            <a:solidFill>
              <a:srgbClr val="305C94"/>
            </a:solidFill>
            <a:prstDash val="solid"/>
            <a:headEnd type="none" w="med" len="med"/>
            <a:tailEnd type="triangle" w="med" len="med"/>
          </a:ln>
        </p:spPr>
        <p:txBody>
          <a:bodyPr rot="10800000"/>
          <a:lstStyle/>
          <a:p>
            <a:endParaRPr lang="en-US" altLang="zh-CN" b="0">
              <a:latin typeface="Candara" panose="020E0502030303020204" pitchFamily="34" charset="0"/>
              <a:ea typeface="SimSun" panose="02010600030101010101" pitchFamily="2" charset="-122"/>
            </a:endParaRPr>
          </a:p>
        </p:txBody>
      </p:sp>
      <p:sp>
        <p:nvSpPr>
          <p:cNvPr id="16432" name="AutoShape 24"/>
          <p:cNvSpPr/>
          <p:nvPr/>
        </p:nvSpPr>
        <p:spPr>
          <a:xfrm flipH="1">
            <a:off x="6096000" y="3886200"/>
            <a:ext cx="762000" cy="838200"/>
          </a:xfrm>
          <a:prstGeom prst="straightConnector1">
            <a:avLst/>
          </a:prstGeom>
          <a:ln w="15875" cap="flat" cmpd="sng">
            <a:solidFill>
              <a:srgbClr val="305C94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en-US" altLang="zh-CN" b="0">
              <a:latin typeface="Candara" panose="020E0502030303020204" pitchFamily="34" charset="0"/>
              <a:ea typeface="SimSun" panose="02010600030101010101" pitchFamily="2" charset="-122"/>
            </a:endParaRPr>
          </a:p>
        </p:txBody>
      </p:sp>
      <p:sp>
        <p:nvSpPr>
          <p:cNvPr id="16433" name="AutoShape 24"/>
          <p:cNvSpPr/>
          <p:nvPr/>
        </p:nvSpPr>
        <p:spPr>
          <a:xfrm flipH="1">
            <a:off x="4572000" y="3962400"/>
            <a:ext cx="152400" cy="838200"/>
          </a:xfrm>
          <a:prstGeom prst="straightConnector1">
            <a:avLst/>
          </a:prstGeom>
          <a:ln w="15875" cap="flat" cmpd="sng">
            <a:solidFill>
              <a:srgbClr val="305C94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en-US" altLang="zh-CN" b="0">
              <a:latin typeface="Candara" panose="020E0502030303020204" pitchFamily="34" charset="0"/>
              <a:ea typeface="SimSun" panose="02010600030101010101" pitchFamily="2" charset="-122"/>
            </a:endParaRPr>
          </a:p>
        </p:txBody>
      </p:sp>
      <p:sp>
        <p:nvSpPr>
          <p:cNvPr id="16434" name="AutoShape 24"/>
          <p:cNvSpPr/>
          <p:nvPr/>
        </p:nvSpPr>
        <p:spPr>
          <a:xfrm flipH="1">
            <a:off x="609600" y="3733800"/>
            <a:ext cx="152400" cy="1295400"/>
          </a:xfrm>
          <a:prstGeom prst="straightConnector1">
            <a:avLst/>
          </a:prstGeom>
          <a:ln w="15875" cap="flat" cmpd="sng">
            <a:solidFill>
              <a:srgbClr val="305C94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en-US" altLang="zh-CN" b="0">
              <a:latin typeface="Candara" panose="020E0502030303020204" pitchFamily="34" charset="0"/>
              <a:ea typeface="SimSun" panose="02010600030101010101" pitchFamily="2" charset="-122"/>
            </a:endParaRPr>
          </a:p>
        </p:txBody>
      </p:sp>
      <p:sp>
        <p:nvSpPr>
          <p:cNvPr id="16435" name="AutoShape 24"/>
          <p:cNvSpPr/>
          <p:nvPr/>
        </p:nvSpPr>
        <p:spPr>
          <a:xfrm flipH="1">
            <a:off x="2819400" y="3810000"/>
            <a:ext cx="152400" cy="990600"/>
          </a:xfrm>
          <a:prstGeom prst="straightConnector1">
            <a:avLst/>
          </a:prstGeom>
          <a:ln w="15875" cap="flat" cmpd="sng">
            <a:solidFill>
              <a:srgbClr val="305C94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>
            <a:endParaRPr lang="en-US" altLang="zh-CN" b="0">
              <a:latin typeface="Candara" panose="020E0502030303020204" pitchFamily="34" charset="0"/>
              <a:ea typeface="SimSun" panose="02010600030101010101" pitchFamily="2" charset="-122"/>
            </a:endParaRPr>
          </a:p>
        </p:txBody>
      </p:sp>
      <p:sp>
        <p:nvSpPr>
          <p:cNvPr id="6174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81750"/>
            <a:ext cx="2133600" cy="476250"/>
          </a:xfrm>
        </p:spPr>
        <p:txBody>
          <a:bodyPr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8">
              <a:rPr lang="fr-FR" altLang="en-US" sz="1400" b="0"/>
              <a:t>20/10/2021 14:24</a:t>
            </a:fld>
            <a:endParaRPr lang="fr-FR" altLang="en-US" sz="1400" b="0"/>
          </a:p>
        </p:txBody>
      </p:sp>
      <p:sp>
        <p:nvSpPr>
          <p:cNvPr id="24" name="Text Box 343"/>
          <p:cNvSpPr txBox="1"/>
          <p:nvPr/>
        </p:nvSpPr>
        <p:spPr>
          <a:xfrm>
            <a:off x="304800" y="914400"/>
            <a:ext cx="7467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vi-VN" altLang="vi-VN" sz="3200" b="0" dirty="0">
                <a:solidFill>
                  <a:srgbClr val="FF6600"/>
                </a:solidFill>
                <a:latin typeface="Times New Roman" panose="02020603050405020304" pitchFamily="18" charset="0"/>
              </a:rPr>
              <a:t>Điền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thích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hợp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dấu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mũi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6600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vi-VN" sz="3200" b="0">
                <a:solidFill>
                  <a:srgbClr val="FF6600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6185" name="Group 6184"/>
          <p:cNvGrpSpPr/>
          <p:nvPr/>
        </p:nvGrpSpPr>
        <p:grpSpPr>
          <a:xfrm>
            <a:off x="0" y="4343400"/>
            <a:ext cx="7092950" cy="1509713"/>
            <a:chOff x="0" y="2736"/>
            <a:chExt cx="4468" cy="951"/>
          </a:xfrm>
        </p:grpSpPr>
        <p:sp>
          <p:nvSpPr>
            <p:cNvPr id="6178" name="Text Box 6177"/>
            <p:cNvSpPr txBox="1"/>
            <p:nvPr/>
          </p:nvSpPr>
          <p:spPr>
            <a:xfrm>
              <a:off x="0" y="3225"/>
              <a:ext cx="19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>
                  <a:solidFill>
                    <a:srgbClr val="FF0000"/>
                  </a:solidFill>
                  <a:latin typeface="Arial" panose="020B0604020202020204" pitchFamily="34" charset="0"/>
                </a:rPr>
                <a:t>1</a:t>
              </a:r>
              <a:endParaRPr lang="vi-VN" altLang="x-none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79" name="Text Box 6178"/>
            <p:cNvSpPr txBox="1"/>
            <p:nvPr/>
          </p:nvSpPr>
          <p:spPr>
            <a:xfrm>
              <a:off x="1824" y="2832"/>
              <a:ext cx="19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>
                  <a:solidFill>
                    <a:srgbClr val="FF0000"/>
                  </a:solidFill>
                  <a:latin typeface="Arial" panose="020B0604020202020204" pitchFamily="34" charset="0"/>
                </a:rPr>
                <a:t>2</a:t>
              </a:r>
              <a:endParaRPr lang="vi-VN" altLang="x-none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0" name="Text Box 6179"/>
            <p:cNvSpPr txBox="1"/>
            <p:nvPr/>
          </p:nvSpPr>
          <p:spPr>
            <a:xfrm>
              <a:off x="1344" y="3312"/>
              <a:ext cx="19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>
                  <a:solidFill>
                    <a:srgbClr val="FF0000"/>
                  </a:solidFill>
                  <a:latin typeface="Arial" panose="020B0604020202020204" pitchFamily="34" charset="0"/>
                </a:rPr>
                <a:t>3</a:t>
              </a:r>
              <a:endParaRPr lang="vi-VN" altLang="x-none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1" name="Text Box 6180"/>
            <p:cNvSpPr txBox="1"/>
            <p:nvPr/>
          </p:nvSpPr>
          <p:spPr>
            <a:xfrm>
              <a:off x="2976" y="2736"/>
              <a:ext cx="19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>
                  <a:solidFill>
                    <a:srgbClr val="FF0000"/>
                  </a:solidFill>
                  <a:latin typeface="Arial" panose="020B0604020202020204" pitchFamily="34" charset="0"/>
                </a:rPr>
                <a:t>4</a:t>
              </a:r>
              <a:endParaRPr lang="vi-VN" altLang="x-none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2" name="Text Box 6181"/>
            <p:cNvSpPr txBox="1"/>
            <p:nvPr/>
          </p:nvSpPr>
          <p:spPr>
            <a:xfrm>
              <a:off x="3504" y="3120"/>
              <a:ext cx="19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>
                  <a:solidFill>
                    <a:srgbClr val="FF0000"/>
                  </a:solidFill>
                  <a:latin typeface="Arial" panose="020B0604020202020204" pitchFamily="34" charset="0"/>
                </a:rPr>
                <a:t>5</a:t>
              </a:r>
              <a:endParaRPr lang="vi-VN" altLang="x-none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3" name="Text Box 6182"/>
            <p:cNvSpPr txBox="1"/>
            <p:nvPr/>
          </p:nvSpPr>
          <p:spPr>
            <a:xfrm>
              <a:off x="4272" y="3456"/>
              <a:ext cx="196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>
                  <a:solidFill>
                    <a:srgbClr val="FF0000"/>
                  </a:solidFill>
                  <a:latin typeface="Arial" panose="020B0604020202020204" pitchFamily="34" charset="0"/>
                </a:rPr>
                <a:t>6</a:t>
              </a:r>
              <a:endParaRPr lang="vi-VN" altLang="x-none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0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19056E-6 L -0.10973 0.18871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8.51064E-7 L -0.04861 0.26642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" y="1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8.51064E-7 L 0.19063 0.67715 " pathEditMode="relative" rAng="0" ptsTypes="AA">
                                      <p:cBhvr>
                                        <p:cTn id="1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0" y="3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8.51064E-7 L -0.06701 0.31082 " pathEditMode="relative" rAng="0" ptsTypes="AA">
                                      <p:cBhvr>
                                        <p:cTn id="128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19056E-6 L 0.26806 0.19981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0" y="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19056E-6 L -0.00417 0.58834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2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8" grpId="0" bldLvl="0" animBg="1"/>
      <p:bldP spid="27" grpId="0" build="allAtOnce" animBg="1"/>
      <p:bldP spid="16401" grpId="0" bldLvl="0" animBg="1"/>
      <p:bldP spid="16402" grpId="0" bldLvl="0" animBg="1"/>
      <p:bldP spid="16403" grpId="0" bldLvl="0" animBg="1"/>
      <p:bldP spid="16404" grpId="0" bldLvl="0" animBg="1"/>
      <p:bldP spid="2" grpId="0" bldLvl="0" animBg="1"/>
      <p:bldP spid="2" grpId="1" bldLvl="0" animBg="1"/>
      <p:bldP spid="3" grpId="0" uiExpand="1" build="allAtOnce" animBg="1"/>
      <p:bldP spid="4" grpId="0" build="allAtOnce" animBg="1"/>
      <p:bldP spid="5" grpId="0" build="allAtOnce" animBg="1"/>
      <p:bldP spid="16413" grpId="0" bldLvl="0" animBg="1"/>
      <p:bldP spid="6" grpId="0" bldLvl="0" animBg="1"/>
      <p:bldP spid="6" grpId="1" bldLvl="0" animBg="1"/>
      <p:bldP spid="6168" grpId="0" bldLvl="0" animBg="1"/>
      <p:bldP spid="16431" grpId="0" bldLvl="0" animBg="1"/>
      <p:bldP spid="16432" grpId="0" bldLvl="0" animBg="1"/>
      <p:bldP spid="16433" grpId="0" bldLvl="0" animBg="1"/>
      <p:bldP spid="16434" grpId="0" bldLvl="0" animBg="1"/>
      <p:bldP spid="16435" grpId="0" bldLvl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Line 336"/>
          <p:cNvSpPr/>
          <p:nvPr/>
        </p:nvSpPr>
        <p:spPr>
          <a:xfrm>
            <a:off x="0" y="9144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8194" name="Rectangle 338"/>
          <p:cNvSpPr/>
          <p:nvPr/>
        </p:nvSpPr>
        <p:spPr>
          <a:xfrm>
            <a:off x="0" y="9144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lstStyle/>
          <a:p>
            <a:endParaRPr lang="en-GB" altLang="vi-VN" b="0">
              <a:latin typeface="Arial" panose="020B0604020202020204" pitchFamily="34" charset="0"/>
            </a:endParaRPr>
          </a:p>
        </p:txBody>
      </p:sp>
      <p:pic>
        <p:nvPicPr>
          <p:cNvPr id="8195" name="Picture 40" descr="j01953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0"/>
            <a:ext cx="99060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0" name="WordArt 50" descr="White marble"/>
          <p:cNvSpPr>
            <a:spLocks noTextEdit="1"/>
          </p:cNvSpPr>
          <p:nvPr/>
        </p:nvSpPr>
        <p:spPr>
          <a:xfrm>
            <a:off x="304800" y="304800"/>
            <a:ext cx="6324600" cy="446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75000" lnSpcReduction="20000"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/>
            <a:r>
              <a:rPr lang="vi-VN" altLang="en-US" sz="3600" strike="noStrike" noProof="1">
                <a:blipFill rotWithShape="0">
                  <a:blip r:embed="rId4"/>
                </a:blip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THỰC HÀNH</a:t>
            </a:r>
            <a:endParaRPr lang="vi-VN" altLang="en-US" sz="3600" strike="noStrike" noProof="1">
              <a:blipFill rotWithShape="0">
                <a:blip r:embed="rId4"/>
              </a:blip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Text Box 343"/>
          <p:cNvSpPr txBox="1"/>
          <p:nvPr/>
        </p:nvSpPr>
        <p:spPr>
          <a:xfrm>
            <a:off x="304800" y="1219200"/>
            <a:ext cx="62484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514350" indent="-514350">
              <a:spcBef>
                <a:spcPct val="50000"/>
              </a:spcBef>
            </a:pPr>
            <a:r>
              <a:rPr lang="vi-VN" altLang="vi-VN" sz="32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a) Mở chương trình Paint.</a:t>
            </a:r>
            <a:endParaRPr lang="en-US" altLang="vi-VN" sz="3200" b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1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/>
            <a:fld id="{BB962C8B-B14F-4D97-AF65-F5344CB8AC3E}" type="datetime8">
              <a:rPr lang="fr-FR" altLang="en-US" sz="1400" b="0"/>
              <a:t>20/10/2021 14:24</a:t>
            </a:fld>
            <a:endParaRPr lang="fr-FR" altLang="en-US" sz="1400" b="0"/>
          </a:p>
        </p:txBody>
      </p:sp>
      <p:sp>
        <p:nvSpPr>
          <p:cNvPr id="2" name="Text Box 343"/>
          <p:cNvSpPr txBox="1"/>
          <p:nvPr/>
        </p:nvSpPr>
        <p:spPr>
          <a:xfrm>
            <a:off x="304800" y="2043113"/>
            <a:ext cx="4876800" cy="2528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altLang="vi-VN" sz="32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b) Vẽ hình rồi tô màu cho hình theo mẫu, lưu bài vẽ có tên lần lượt là </a:t>
            </a:r>
            <a:r>
              <a:rPr lang="vi-VN" altLang="vi-VN" sz="32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Bài vẽ 1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vi-VN" sz="3200" b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FF0000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vi-VN" sz="3200" b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vi-VN" sz="32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thư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mục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em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máy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vi-VN" sz="3200" b="0" err="1">
                <a:solidFill>
                  <a:srgbClr val="0000FF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vi-VN" sz="3200" b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0255" name="Picture 225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1981200"/>
            <a:ext cx="1200150" cy="46228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0256" name="Object 2"/>
          <p:cNvGraphicFramePr/>
          <p:nvPr/>
        </p:nvGraphicFramePr>
        <p:xfrm>
          <a:off x="6421438" y="1905000"/>
          <a:ext cx="2646362" cy="440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r:id="rId6" imgW="5391150" imgH="5248275" progId="Paint.Picture">
                  <p:embed/>
                </p:oleObj>
              </mc:Choice>
              <mc:Fallback>
                <p:oleObj r:id="rId6" imgW="5391150" imgH="5248275" progId="Paint.Picture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21438" y="1905000"/>
                        <a:ext cx="2646362" cy="4408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begin" delay="0"/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336"/>
          <p:cNvSpPr/>
          <p:nvPr/>
        </p:nvSpPr>
        <p:spPr>
          <a:xfrm>
            <a:off x="0" y="914400"/>
            <a:ext cx="7772400" cy="0"/>
          </a:xfrm>
          <a:prstGeom prst="line">
            <a:avLst/>
          </a:prstGeom>
          <a:ln w="9525" cap="flat" cmpd="sng">
            <a:solidFill>
              <a:srgbClr val="FF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7411" name="Rectangle 338"/>
          <p:cNvSpPr/>
          <p:nvPr/>
        </p:nvSpPr>
        <p:spPr>
          <a:xfrm>
            <a:off x="0" y="9144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/>
          <a:lstStyle/>
          <a:p>
            <a:endParaRPr lang="en-GB" altLang="vi-VN" b="0">
              <a:latin typeface="Arial" panose="020B0604020202020204" pitchFamily="34" charset="0"/>
            </a:endParaRPr>
          </a:p>
        </p:txBody>
      </p:sp>
      <p:pic>
        <p:nvPicPr>
          <p:cNvPr id="17412" name="Picture 40" descr="j01953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0"/>
            <a:ext cx="990600" cy="990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0" name="WordArt 50" descr="White marble"/>
          <p:cNvSpPr>
            <a:spLocks noTextEdit="1"/>
          </p:cNvSpPr>
          <p:nvPr/>
        </p:nvSpPr>
        <p:spPr>
          <a:xfrm>
            <a:off x="304800" y="392113"/>
            <a:ext cx="3810000" cy="598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97500" lnSpcReduction="10000"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fontAlgn="base"/>
            <a:r>
              <a:rPr lang="vi-VN" altLang="en-US" sz="3600" strike="noStrike" noProof="1">
                <a:blipFill rotWithShape="0">
                  <a:blip r:embed="rId4"/>
                </a:blip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THỰC HÀNH</a:t>
            </a:r>
            <a:endParaRPr lang="vi-VN" altLang="en-US" sz="3600" strike="noStrike" noProof="1">
              <a:blipFill rotWithShape="0">
                <a:blip r:embed="rId4"/>
              </a:blip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415" name="Date Placeholder 1"/>
          <p:cNvSpPr/>
          <p:nvPr/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fld id="{BB962C8B-B14F-4D97-AF65-F5344CB8AC3E}" type="datetime8">
              <a:rPr lang="fr-FR" altLang="en-US" sz="1400" b="0">
                <a:latin typeface="Arial" panose="020B0604020202020204" pitchFamily="34" charset="0"/>
              </a:rPr>
              <a:t>20/10/2021 14:24</a:t>
            </a:fld>
            <a:endParaRPr lang="fr-FR" altLang="en-US" sz="1400" b="0">
              <a:latin typeface="Arial" panose="020B0604020202020204" pitchFamily="34" charset="0"/>
            </a:endParaRPr>
          </a:p>
        </p:txBody>
      </p:sp>
      <p:pic>
        <p:nvPicPr>
          <p:cNvPr id="10255" name="Picture 225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1981200"/>
            <a:ext cx="1200150" cy="46228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7418" name="Object 2"/>
          <p:cNvGraphicFramePr/>
          <p:nvPr/>
        </p:nvGraphicFramePr>
        <p:xfrm>
          <a:off x="6421438" y="1905000"/>
          <a:ext cx="2646362" cy="440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6" imgW="5391150" imgH="5248275" progId="Paint.Picture">
                  <p:embed/>
                </p:oleObj>
              </mc:Choice>
              <mc:Fallback>
                <p:oleObj r:id="rId6" imgW="5391150" imgH="5248275" progId="Paint.Picture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21438" y="1905000"/>
                        <a:ext cx="2646362" cy="4408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 Box 343"/>
          <p:cNvSpPr txBox="1"/>
          <p:nvPr/>
        </p:nvSpPr>
        <p:spPr>
          <a:xfrm>
            <a:off x="457200" y="1600200"/>
            <a:ext cx="4343400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altLang="vi-VN" sz="32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– Đổi tên </a:t>
            </a:r>
            <a:r>
              <a:rPr lang="vi-VN" altLang="vi-VN" sz="32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Bài vẽ 1</a:t>
            </a:r>
            <a:r>
              <a:rPr lang="vi-VN" altLang="vi-VN" sz="32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thành tên </a:t>
            </a:r>
            <a:r>
              <a:rPr lang="vi-VN" altLang="vi-VN" sz="32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Đèn giao thông.</a:t>
            </a:r>
          </a:p>
          <a:p>
            <a:pPr>
              <a:spcBef>
                <a:spcPct val="50000"/>
              </a:spcBef>
            </a:pPr>
            <a:r>
              <a:rPr lang="vi-VN" altLang="vi-VN" sz="32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– Đổi tên </a:t>
            </a:r>
            <a:r>
              <a:rPr lang="vi-VN" altLang="vi-VN" sz="32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Bài vẽ 2</a:t>
            </a:r>
            <a:r>
              <a:rPr lang="vi-VN" altLang="vi-VN" sz="3200" b="0" dirty="0">
                <a:solidFill>
                  <a:srgbClr val="0000FF"/>
                </a:solidFill>
                <a:latin typeface="Times New Roman" panose="02020603050405020304" pitchFamily="18" charset="0"/>
              </a:rPr>
              <a:t> thành tên </a:t>
            </a:r>
            <a:r>
              <a:rPr lang="vi-VN" altLang="vi-VN" sz="3200" b="0" dirty="0">
                <a:solidFill>
                  <a:srgbClr val="FF0000"/>
                </a:solidFill>
                <a:latin typeface="Times New Roman" panose="02020603050405020304" pitchFamily="18" charset="0"/>
              </a:rPr>
              <a:t>Con diều</a:t>
            </a:r>
            <a:r>
              <a:rPr lang="en-US" altLang="vi-VN" sz="3200" b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2&quot; unique_id=&quot;10002&quot;&gt;&lt;object type=&quot;3&quot; unique_id=&quot;10013&quot;&gt;&lt;property id=&quot;20148&quot; value=&quot;5&quot;/&gt;&lt;property id=&quot;20300&quot; value=&quot;Slide 19&quot;/&gt;&lt;property id=&quot;20307&quot; value=&quot;266&quot;/&gt;&lt;/object&gt;&lt;object type=&quot;3&quot; unique_id=&quot;24759&quot;&gt;&lt;property id=&quot;20148&quot; value=&quot;5&quot;/&gt;&lt;property id=&quot;20300&quot; value=&quot;Slide 16&quot;/&gt;&lt;property id=&quot;20307&quot; value=&quot;294&quot;/&gt;&lt;/object&gt;&lt;object type=&quot;3&quot; unique_id=&quot;28587&quot;&gt;&lt;property id=&quot;20148&quot; value=&quot;5&quot;/&gt;&lt;property id=&quot;20300&quot; value=&quot;Slide 18&quot;/&gt;&lt;property id=&quot;20307&quot; value=&quot;325&quot;/&gt;&lt;/object&gt;&lt;object type=&quot;3&quot; unique_id=&quot;29491&quot;&gt;&lt;property id=&quot;20148&quot; value=&quot;5&quot;/&gt;&lt;property id=&quot;20300&quot; value=&quot;Slide 2&quot;/&gt;&lt;property id=&quot;20307&quot; value=&quot;331&quot;/&gt;&lt;/object&gt;&lt;object type=&quot;3&quot; unique_id=&quot;29857&quot;&gt;&lt;property id=&quot;20148&quot; value=&quot;5&quot;/&gt;&lt;property id=&quot;20300&quot; value=&quot;Slide 3&quot;/&gt;&lt;property id=&quot;20307&quot; value=&quot;332&quot;/&gt;&lt;/object&gt;&lt;object type=&quot;3&quot; unique_id=&quot;29972&quot;&gt;&lt;property id=&quot;20148&quot; value=&quot;5&quot;/&gt;&lt;property id=&quot;20300&quot; value=&quot;Slide 4&quot;/&gt;&lt;property id=&quot;20307&quot; value=&quot;333&quot;/&gt;&lt;/object&gt;&lt;object type=&quot;3&quot; unique_id=&quot;30948&quot;&gt;&lt;property id=&quot;20148&quot; value=&quot;5&quot;/&gt;&lt;property id=&quot;20300&quot; value=&quot;Slide 17&quot;/&gt;&lt;property id=&quot;20307&quot; value=&quot;335&quot;/&gt;&lt;/object&gt;&lt;object type=&quot;3&quot; unique_id=&quot;30950&quot;&gt;&lt;property id=&quot;20148&quot; value=&quot;5&quot;/&gt;&lt;property id=&quot;20300&quot; value=&quot;Slide 1&quot;/&gt;&lt;property id=&quot;20307&quot; value=&quot;338&quot;/&gt;&lt;/object&gt;&lt;object type=&quot;3&quot; unique_id=&quot;30951&quot;&gt;&lt;property id=&quot;20148&quot; value=&quot;5&quot;/&gt;&lt;property id=&quot;20300&quot; value=&quot;Slide 5&quot;/&gt;&lt;property id=&quot;20307&quot; value=&quot;336&quot;/&gt;&lt;/object&gt;&lt;object type=&quot;3&quot; unique_id=&quot;30952&quot;&gt;&lt;property id=&quot;20148&quot; value=&quot;5&quot;/&gt;&lt;property id=&quot;20300&quot; value=&quot;Slide 6&quot;/&gt;&lt;property id=&quot;20307&quot; value=&quot;359&quot;/&gt;&lt;/object&gt;&lt;object type=&quot;3&quot; unique_id=&quot;30953&quot;&gt;&lt;property id=&quot;20148&quot; value=&quot;5&quot;/&gt;&lt;property id=&quot;20300&quot; value=&quot;Slide 7&quot;/&gt;&lt;property id=&quot;20307&quot; value=&quot;360&quot;/&gt;&lt;/object&gt;&lt;object type=&quot;3&quot; unique_id=&quot;30954&quot;&gt;&lt;property id=&quot;20148&quot; value=&quot;5&quot;/&gt;&lt;property id=&quot;20300&quot; value=&quot;Slide 8&quot;/&gt;&lt;property id=&quot;20307&quot; value=&quot;353&quot;/&gt;&lt;/object&gt;&lt;object type=&quot;3&quot; unique_id=&quot;30955&quot;&gt;&lt;property id=&quot;20148&quot; value=&quot;5&quot;/&gt;&lt;property id=&quot;20300&quot; value=&quot;Slide 9&quot;/&gt;&lt;property id=&quot;20307&quot; value=&quot;355&quot;/&gt;&lt;/object&gt;&lt;object type=&quot;3&quot; unique_id=&quot;30957&quot;&gt;&lt;property id=&quot;20148&quot; value=&quot;5&quot;/&gt;&lt;property id=&quot;20300&quot; value=&quot;Slide 10&quot;/&gt;&lt;property id=&quot;20307&quot; value=&quot;357&quot;/&gt;&lt;/object&gt;&lt;object type=&quot;3&quot; unique_id=&quot;30958&quot;&gt;&lt;property id=&quot;20148&quot; value=&quot;5&quot;/&gt;&lt;property id=&quot;20300&quot; value=&quot;Slide 11&quot;/&gt;&lt;property id=&quot;20307&quot; value=&quot;366&quot;/&gt;&lt;/object&gt;&lt;object type=&quot;3&quot; unique_id=&quot;30959&quot;&gt;&lt;property id=&quot;20148&quot; value=&quot;5&quot;/&gt;&lt;property id=&quot;20300&quot; value=&quot;Slide 12&quot;/&gt;&lt;property id=&quot;20307&quot; value=&quot;362&quot;/&gt;&lt;/object&gt;&lt;object type=&quot;3&quot; unique_id=&quot;30960&quot;&gt;&lt;property id=&quot;20148&quot; value=&quot;5&quot;/&gt;&lt;property id=&quot;20300&quot; value=&quot;Slide 13&quot;/&gt;&lt;property id=&quot;20307&quot; value=&quot;363&quot;/&gt;&lt;/object&gt;&lt;object type=&quot;3&quot; unique_id=&quot;30961&quot;&gt;&lt;property id=&quot;20148&quot; value=&quot;5&quot;/&gt;&lt;property id=&quot;20300&quot; value=&quot;Slide 14&quot;/&gt;&lt;property id=&quot;20307&quot; value=&quot;364&quot;/&gt;&lt;/object&gt;&lt;object type=&quot;3&quot; unique_id=&quot;30962&quot;&gt;&lt;property id=&quot;20148&quot; value=&quot;5&quot;/&gt;&lt;property id=&quot;20300&quot; value=&quot;Slide 15&quot;/&gt;&lt;property id=&quot;20307&quot; value=&quot;365&quot;/&gt;&lt;/object&gt;&lt;/object&gt;&lt;object type=&quot;8&quot; unique_id=&quot;100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164</TotalTime>
  <Words>602</Words>
  <Application>Microsoft Office PowerPoint</Application>
  <PresentationFormat>On-screen Show (4:3)</PresentationFormat>
  <Paragraphs>94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Default Design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Mobile:9096380624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TomJP</dc:creator>
  <cp:lastModifiedBy>TS Computer</cp:lastModifiedBy>
  <cp:revision>724</cp:revision>
  <dcterms:created xsi:type="dcterms:W3CDTF">2010-11-06T08:36:00Z</dcterms:created>
  <dcterms:modified xsi:type="dcterms:W3CDTF">2021-10-20T07:29:26Z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1033-11.2.0.8991</vt:lpwstr>
  </property>
</Properties>
</file>