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sldIdLst>
    <p:sldId id="287" r:id="rId2"/>
    <p:sldId id="257" r:id="rId3"/>
    <p:sldId id="270" r:id="rId4"/>
    <p:sldId id="259" r:id="rId5"/>
    <p:sldId id="260" r:id="rId6"/>
    <p:sldId id="278" r:id="rId7"/>
    <p:sldId id="279" r:id="rId8"/>
    <p:sldId id="280" r:id="rId9"/>
    <p:sldId id="281" r:id="rId10"/>
    <p:sldId id="282" r:id="rId11"/>
    <p:sldId id="288" r:id="rId12"/>
    <p:sldId id="284" r:id="rId13"/>
    <p:sldId id="286" r:id="rId14"/>
    <p:sldId id="28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66"/>
    <a:srgbClr val="FF0000"/>
    <a:srgbClr val="CC0000"/>
    <a:srgbClr val="0000CC"/>
    <a:srgbClr val="000099"/>
    <a:srgbClr val="FF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3" autoAdjust="0"/>
    <p:restoredTop sz="94660"/>
  </p:normalViewPr>
  <p:slideViewPr>
    <p:cSldViewPr>
      <p:cViewPr varScale="1">
        <p:scale>
          <a:sx n="69" d="100"/>
          <a:sy n="69" d="100"/>
        </p:scale>
        <p:origin x="-13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426"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103427" name="Rectangle 3"/>
          <p:cNvSpPr>
            <a:spLocks noGrp="1" noChangeArrowheads="1"/>
          </p:cNvSpPr>
          <p:nvPr>
            <p:ph type="ctrTitle"/>
          </p:nvPr>
        </p:nvSpPr>
        <p:spPr>
          <a:xfrm>
            <a:off x="315913" y="466725"/>
            <a:ext cx="6781800" cy="2133600"/>
          </a:xfrm>
        </p:spPr>
        <p:txBody>
          <a:bodyPr/>
          <a:lstStyle>
            <a:lvl1pPr algn="r">
              <a:defRPr sz="4800"/>
            </a:lvl1pPr>
          </a:lstStyle>
          <a:p>
            <a:r>
              <a:rPr lang="vi-VN" altLang="en-US"/>
              <a:t>Click to edit Master title style</a:t>
            </a:r>
          </a:p>
        </p:txBody>
      </p:sp>
      <p:sp>
        <p:nvSpPr>
          <p:cNvPr id="10342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vi-VN" altLang="en-US"/>
              <a:t>Click to edit Master subtitle style</a:t>
            </a:r>
          </a:p>
        </p:txBody>
      </p:sp>
      <p:sp>
        <p:nvSpPr>
          <p:cNvPr id="103429" name="Rectangle 5"/>
          <p:cNvSpPr>
            <a:spLocks noGrp="1" noChangeArrowheads="1"/>
          </p:cNvSpPr>
          <p:nvPr>
            <p:ph type="dt" sz="half" idx="2"/>
          </p:nvPr>
        </p:nvSpPr>
        <p:spPr/>
        <p:txBody>
          <a:bodyPr/>
          <a:lstStyle>
            <a:lvl1pPr>
              <a:defRPr/>
            </a:lvl1pPr>
          </a:lstStyle>
          <a:p>
            <a:endParaRPr lang="vi-VN" altLang="en-US"/>
          </a:p>
        </p:txBody>
      </p:sp>
      <p:sp>
        <p:nvSpPr>
          <p:cNvPr id="103430" name="Rectangle 6"/>
          <p:cNvSpPr>
            <a:spLocks noGrp="1" noChangeArrowheads="1"/>
          </p:cNvSpPr>
          <p:nvPr>
            <p:ph type="ftr" sz="quarter" idx="3"/>
          </p:nvPr>
        </p:nvSpPr>
        <p:spPr/>
        <p:txBody>
          <a:bodyPr/>
          <a:lstStyle>
            <a:lvl1pPr>
              <a:defRPr/>
            </a:lvl1pPr>
          </a:lstStyle>
          <a:p>
            <a:endParaRPr lang="vi-VN" altLang="en-US"/>
          </a:p>
        </p:txBody>
      </p:sp>
      <p:sp>
        <p:nvSpPr>
          <p:cNvPr id="103431" name="Rectangle 7"/>
          <p:cNvSpPr>
            <a:spLocks noGrp="1" noChangeArrowheads="1"/>
          </p:cNvSpPr>
          <p:nvPr>
            <p:ph type="sldNum" sz="quarter" idx="4"/>
          </p:nvPr>
        </p:nvSpPr>
        <p:spPr/>
        <p:txBody>
          <a:bodyPr/>
          <a:lstStyle>
            <a:lvl1pPr>
              <a:defRPr/>
            </a:lvl1pPr>
          </a:lstStyle>
          <a:p>
            <a:fld id="{47DFABA7-203E-470B-8157-11AAD26D4C62}" type="slidenum">
              <a:rPr lang="vi-VN" altLang="en-US"/>
              <a:pPr/>
              <a:t>‹#›</a:t>
            </a:fld>
            <a:endParaRPr lang="vi-VN" altLang="en-US"/>
          </a:p>
        </p:txBody>
      </p:sp>
      <p:grpSp>
        <p:nvGrpSpPr>
          <p:cNvPr id="103432" name="Group 8"/>
          <p:cNvGrpSpPr>
            <a:grpSpLocks/>
          </p:cNvGrpSpPr>
          <p:nvPr/>
        </p:nvGrpSpPr>
        <p:grpSpPr bwMode="auto">
          <a:xfrm>
            <a:off x="7493000" y="2992438"/>
            <a:ext cx="1338263" cy="2189162"/>
            <a:chOff x="4704" y="1885"/>
            <a:chExt cx="843" cy="1379"/>
          </a:xfrm>
        </p:grpSpPr>
        <p:sp>
          <p:nvSpPr>
            <p:cNvPr id="103433"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103434"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103435"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103436"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103437"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103438"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103439"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103440"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103441"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103442"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03443"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03444"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103445"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103446"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03447"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03448"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103449"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03450"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03451"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03452"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03453"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103454"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103455"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03456"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03457"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103458"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03459"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03460"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03461"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03462"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103463"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103464"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vi-VN" altLang="en-US"/>
          </a:p>
        </p:txBody>
      </p:sp>
      <p:sp>
        <p:nvSpPr>
          <p:cNvPr id="5" name="Footer Placeholder 4"/>
          <p:cNvSpPr>
            <a:spLocks noGrp="1"/>
          </p:cNvSpPr>
          <p:nvPr>
            <p:ph type="ftr" sz="quarter" idx="11"/>
          </p:nvPr>
        </p:nvSpPr>
        <p:spPr/>
        <p:txBody>
          <a:bodyPr/>
          <a:lstStyle>
            <a:lvl1pPr>
              <a:defRPr/>
            </a:lvl1pPr>
          </a:lstStyle>
          <a:p>
            <a:endParaRPr lang="vi-VN" altLang="en-US"/>
          </a:p>
        </p:txBody>
      </p:sp>
      <p:sp>
        <p:nvSpPr>
          <p:cNvPr id="6" name="Slide Number Placeholder 5"/>
          <p:cNvSpPr>
            <a:spLocks noGrp="1"/>
          </p:cNvSpPr>
          <p:nvPr>
            <p:ph type="sldNum" sz="quarter" idx="12"/>
          </p:nvPr>
        </p:nvSpPr>
        <p:spPr/>
        <p:txBody>
          <a:bodyPr/>
          <a:lstStyle>
            <a:lvl1pPr>
              <a:defRPr/>
            </a:lvl1pPr>
          </a:lstStyle>
          <a:p>
            <a:fld id="{C1BD973A-5E3D-4CB0-830D-432F8743E20E}" type="slidenum">
              <a:rPr lang="vi-VN" altLang="en-US"/>
              <a:pPr/>
              <a:t>‹#›</a:t>
            </a:fld>
            <a:endParaRPr lang="vi-V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vi-VN" altLang="en-US"/>
          </a:p>
        </p:txBody>
      </p:sp>
      <p:sp>
        <p:nvSpPr>
          <p:cNvPr id="5" name="Footer Placeholder 4"/>
          <p:cNvSpPr>
            <a:spLocks noGrp="1"/>
          </p:cNvSpPr>
          <p:nvPr>
            <p:ph type="ftr" sz="quarter" idx="11"/>
          </p:nvPr>
        </p:nvSpPr>
        <p:spPr/>
        <p:txBody>
          <a:bodyPr/>
          <a:lstStyle>
            <a:lvl1pPr>
              <a:defRPr/>
            </a:lvl1pPr>
          </a:lstStyle>
          <a:p>
            <a:endParaRPr lang="vi-VN" altLang="en-US"/>
          </a:p>
        </p:txBody>
      </p:sp>
      <p:sp>
        <p:nvSpPr>
          <p:cNvPr id="6" name="Slide Number Placeholder 5"/>
          <p:cNvSpPr>
            <a:spLocks noGrp="1"/>
          </p:cNvSpPr>
          <p:nvPr>
            <p:ph type="sldNum" sz="quarter" idx="12"/>
          </p:nvPr>
        </p:nvSpPr>
        <p:spPr/>
        <p:txBody>
          <a:bodyPr/>
          <a:lstStyle>
            <a:lvl1pPr>
              <a:defRPr/>
            </a:lvl1pPr>
          </a:lstStyle>
          <a:p>
            <a:fld id="{36A86B3F-E14A-4ADC-B90F-23FCB1C15433}" type="slidenum">
              <a:rPr lang="vi-VN" altLang="en-US"/>
              <a:pPr/>
              <a:t>‹#›</a:t>
            </a:fld>
            <a:endParaRPr lang="vi-V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vi-VN" altLang="en-US"/>
          </a:p>
        </p:txBody>
      </p:sp>
      <p:sp>
        <p:nvSpPr>
          <p:cNvPr id="5" name="Footer Placeholder 4"/>
          <p:cNvSpPr>
            <a:spLocks noGrp="1"/>
          </p:cNvSpPr>
          <p:nvPr>
            <p:ph type="ftr" sz="quarter" idx="11"/>
          </p:nvPr>
        </p:nvSpPr>
        <p:spPr/>
        <p:txBody>
          <a:bodyPr/>
          <a:lstStyle>
            <a:lvl1pPr>
              <a:defRPr/>
            </a:lvl1pPr>
          </a:lstStyle>
          <a:p>
            <a:endParaRPr lang="vi-VN" altLang="en-US"/>
          </a:p>
        </p:txBody>
      </p:sp>
      <p:sp>
        <p:nvSpPr>
          <p:cNvPr id="6" name="Slide Number Placeholder 5"/>
          <p:cNvSpPr>
            <a:spLocks noGrp="1"/>
          </p:cNvSpPr>
          <p:nvPr>
            <p:ph type="sldNum" sz="quarter" idx="12"/>
          </p:nvPr>
        </p:nvSpPr>
        <p:spPr/>
        <p:txBody>
          <a:bodyPr/>
          <a:lstStyle>
            <a:lvl1pPr>
              <a:defRPr/>
            </a:lvl1pPr>
          </a:lstStyle>
          <a:p>
            <a:fld id="{8B4C99CF-B9C9-4350-BCAB-47FE856E280B}" type="slidenum">
              <a:rPr lang="vi-VN" altLang="en-US"/>
              <a:pPr/>
              <a:t>‹#›</a:t>
            </a:fld>
            <a:endParaRPr lang="vi-V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vi-VN" altLang="en-US"/>
          </a:p>
        </p:txBody>
      </p:sp>
      <p:sp>
        <p:nvSpPr>
          <p:cNvPr id="5" name="Footer Placeholder 4"/>
          <p:cNvSpPr>
            <a:spLocks noGrp="1"/>
          </p:cNvSpPr>
          <p:nvPr>
            <p:ph type="ftr" sz="quarter" idx="11"/>
          </p:nvPr>
        </p:nvSpPr>
        <p:spPr/>
        <p:txBody>
          <a:bodyPr/>
          <a:lstStyle>
            <a:lvl1pPr>
              <a:defRPr/>
            </a:lvl1pPr>
          </a:lstStyle>
          <a:p>
            <a:endParaRPr lang="vi-VN" altLang="en-US"/>
          </a:p>
        </p:txBody>
      </p:sp>
      <p:sp>
        <p:nvSpPr>
          <p:cNvPr id="6" name="Slide Number Placeholder 5"/>
          <p:cNvSpPr>
            <a:spLocks noGrp="1"/>
          </p:cNvSpPr>
          <p:nvPr>
            <p:ph type="sldNum" sz="quarter" idx="12"/>
          </p:nvPr>
        </p:nvSpPr>
        <p:spPr/>
        <p:txBody>
          <a:bodyPr/>
          <a:lstStyle>
            <a:lvl1pPr>
              <a:defRPr/>
            </a:lvl1pPr>
          </a:lstStyle>
          <a:p>
            <a:fld id="{86A14E44-42E9-4FAB-A885-49773EF90C55}" type="slidenum">
              <a:rPr lang="vi-VN" altLang="en-US"/>
              <a:pPr/>
              <a:t>‹#›</a:t>
            </a:fld>
            <a:endParaRPr lang="vi-V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vi-VN" altLang="en-US"/>
          </a:p>
        </p:txBody>
      </p:sp>
      <p:sp>
        <p:nvSpPr>
          <p:cNvPr id="6" name="Footer Placeholder 5"/>
          <p:cNvSpPr>
            <a:spLocks noGrp="1"/>
          </p:cNvSpPr>
          <p:nvPr>
            <p:ph type="ftr" sz="quarter" idx="11"/>
          </p:nvPr>
        </p:nvSpPr>
        <p:spPr/>
        <p:txBody>
          <a:bodyPr/>
          <a:lstStyle>
            <a:lvl1pPr>
              <a:defRPr/>
            </a:lvl1pPr>
          </a:lstStyle>
          <a:p>
            <a:endParaRPr lang="vi-VN" altLang="en-US"/>
          </a:p>
        </p:txBody>
      </p:sp>
      <p:sp>
        <p:nvSpPr>
          <p:cNvPr id="7" name="Slide Number Placeholder 6"/>
          <p:cNvSpPr>
            <a:spLocks noGrp="1"/>
          </p:cNvSpPr>
          <p:nvPr>
            <p:ph type="sldNum" sz="quarter" idx="12"/>
          </p:nvPr>
        </p:nvSpPr>
        <p:spPr/>
        <p:txBody>
          <a:bodyPr/>
          <a:lstStyle>
            <a:lvl1pPr>
              <a:defRPr/>
            </a:lvl1pPr>
          </a:lstStyle>
          <a:p>
            <a:fld id="{FB168955-1286-4378-8C4C-B06702FA3E4F}" type="slidenum">
              <a:rPr lang="vi-VN" altLang="en-US"/>
              <a:pPr/>
              <a:t>‹#›</a:t>
            </a:fld>
            <a:endParaRPr lang="vi-V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vi-VN" altLang="en-US"/>
          </a:p>
        </p:txBody>
      </p:sp>
      <p:sp>
        <p:nvSpPr>
          <p:cNvPr id="8" name="Footer Placeholder 7"/>
          <p:cNvSpPr>
            <a:spLocks noGrp="1"/>
          </p:cNvSpPr>
          <p:nvPr>
            <p:ph type="ftr" sz="quarter" idx="11"/>
          </p:nvPr>
        </p:nvSpPr>
        <p:spPr/>
        <p:txBody>
          <a:bodyPr/>
          <a:lstStyle>
            <a:lvl1pPr>
              <a:defRPr/>
            </a:lvl1pPr>
          </a:lstStyle>
          <a:p>
            <a:endParaRPr lang="vi-VN" altLang="en-US"/>
          </a:p>
        </p:txBody>
      </p:sp>
      <p:sp>
        <p:nvSpPr>
          <p:cNvPr id="9" name="Slide Number Placeholder 8"/>
          <p:cNvSpPr>
            <a:spLocks noGrp="1"/>
          </p:cNvSpPr>
          <p:nvPr>
            <p:ph type="sldNum" sz="quarter" idx="12"/>
          </p:nvPr>
        </p:nvSpPr>
        <p:spPr/>
        <p:txBody>
          <a:bodyPr/>
          <a:lstStyle>
            <a:lvl1pPr>
              <a:defRPr/>
            </a:lvl1pPr>
          </a:lstStyle>
          <a:p>
            <a:fld id="{BADF3A84-FBFC-4D84-AE67-D1CEABE26E5A}" type="slidenum">
              <a:rPr lang="vi-VN" altLang="en-US"/>
              <a:pPr/>
              <a:t>‹#›</a:t>
            </a:fld>
            <a:endParaRPr lang="vi-V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vi-VN" altLang="en-US"/>
          </a:p>
        </p:txBody>
      </p:sp>
      <p:sp>
        <p:nvSpPr>
          <p:cNvPr id="4" name="Footer Placeholder 3"/>
          <p:cNvSpPr>
            <a:spLocks noGrp="1"/>
          </p:cNvSpPr>
          <p:nvPr>
            <p:ph type="ftr" sz="quarter" idx="11"/>
          </p:nvPr>
        </p:nvSpPr>
        <p:spPr/>
        <p:txBody>
          <a:bodyPr/>
          <a:lstStyle>
            <a:lvl1pPr>
              <a:defRPr/>
            </a:lvl1pPr>
          </a:lstStyle>
          <a:p>
            <a:endParaRPr lang="vi-VN" altLang="en-US"/>
          </a:p>
        </p:txBody>
      </p:sp>
      <p:sp>
        <p:nvSpPr>
          <p:cNvPr id="5" name="Slide Number Placeholder 4"/>
          <p:cNvSpPr>
            <a:spLocks noGrp="1"/>
          </p:cNvSpPr>
          <p:nvPr>
            <p:ph type="sldNum" sz="quarter" idx="12"/>
          </p:nvPr>
        </p:nvSpPr>
        <p:spPr/>
        <p:txBody>
          <a:bodyPr/>
          <a:lstStyle>
            <a:lvl1pPr>
              <a:defRPr/>
            </a:lvl1pPr>
          </a:lstStyle>
          <a:p>
            <a:fld id="{BC79E607-D4D0-4BD2-AB21-F19B6F383D78}" type="slidenum">
              <a:rPr lang="vi-VN" altLang="en-US"/>
              <a:pPr/>
              <a:t>‹#›</a:t>
            </a:fld>
            <a:endParaRPr lang="vi-V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vi-VN" altLang="en-US"/>
          </a:p>
        </p:txBody>
      </p:sp>
      <p:sp>
        <p:nvSpPr>
          <p:cNvPr id="3" name="Footer Placeholder 2"/>
          <p:cNvSpPr>
            <a:spLocks noGrp="1"/>
          </p:cNvSpPr>
          <p:nvPr>
            <p:ph type="ftr" sz="quarter" idx="11"/>
          </p:nvPr>
        </p:nvSpPr>
        <p:spPr/>
        <p:txBody>
          <a:bodyPr/>
          <a:lstStyle>
            <a:lvl1pPr>
              <a:defRPr/>
            </a:lvl1pPr>
          </a:lstStyle>
          <a:p>
            <a:endParaRPr lang="vi-VN" altLang="en-US"/>
          </a:p>
        </p:txBody>
      </p:sp>
      <p:sp>
        <p:nvSpPr>
          <p:cNvPr id="4" name="Slide Number Placeholder 3"/>
          <p:cNvSpPr>
            <a:spLocks noGrp="1"/>
          </p:cNvSpPr>
          <p:nvPr>
            <p:ph type="sldNum" sz="quarter" idx="12"/>
          </p:nvPr>
        </p:nvSpPr>
        <p:spPr/>
        <p:txBody>
          <a:bodyPr/>
          <a:lstStyle>
            <a:lvl1pPr>
              <a:defRPr/>
            </a:lvl1pPr>
          </a:lstStyle>
          <a:p>
            <a:fld id="{B5C4657B-B77B-4410-9593-C16B7BFED7E9}" type="slidenum">
              <a:rPr lang="vi-VN" altLang="en-US"/>
              <a:pPr/>
              <a:t>‹#›</a:t>
            </a:fld>
            <a:endParaRPr lang="vi-V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vi-VN" altLang="en-US"/>
          </a:p>
        </p:txBody>
      </p:sp>
      <p:sp>
        <p:nvSpPr>
          <p:cNvPr id="6" name="Footer Placeholder 5"/>
          <p:cNvSpPr>
            <a:spLocks noGrp="1"/>
          </p:cNvSpPr>
          <p:nvPr>
            <p:ph type="ftr" sz="quarter" idx="11"/>
          </p:nvPr>
        </p:nvSpPr>
        <p:spPr/>
        <p:txBody>
          <a:bodyPr/>
          <a:lstStyle>
            <a:lvl1pPr>
              <a:defRPr/>
            </a:lvl1pPr>
          </a:lstStyle>
          <a:p>
            <a:endParaRPr lang="vi-VN" altLang="en-US"/>
          </a:p>
        </p:txBody>
      </p:sp>
      <p:sp>
        <p:nvSpPr>
          <p:cNvPr id="7" name="Slide Number Placeholder 6"/>
          <p:cNvSpPr>
            <a:spLocks noGrp="1"/>
          </p:cNvSpPr>
          <p:nvPr>
            <p:ph type="sldNum" sz="quarter" idx="12"/>
          </p:nvPr>
        </p:nvSpPr>
        <p:spPr/>
        <p:txBody>
          <a:bodyPr/>
          <a:lstStyle>
            <a:lvl1pPr>
              <a:defRPr/>
            </a:lvl1pPr>
          </a:lstStyle>
          <a:p>
            <a:fld id="{0C063CA4-075B-4364-B94D-7AFEC98A6B6E}" type="slidenum">
              <a:rPr lang="vi-VN" altLang="en-US"/>
              <a:pPr/>
              <a:t>‹#›</a:t>
            </a:fld>
            <a:endParaRPr lang="vi-V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vi-VN" altLang="en-US"/>
          </a:p>
        </p:txBody>
      </p:sp>
      <p:sp>
        <p:nvSpPr>
          <p:cNvPr id="6" name="Footer Placeholder 5"/>
          <p:cNvSpPr>
            <a:spLocks noGrp="1"/>
          </p:cNvSpPr>
          <p:nvPr>
            <p:ph type="ftr" sz="quarter" idx="11"/>
          </p:nvPr>
        </p:nvSpPr>
        <p:spPr/>
        <p:txBody>
          <a:bodyPr/>
          <a:lstStyle>
            <a:lvl1pPr>
              <a:defRPr/>
            </a:lvl1pPr>
          </a:lstStyle>
          <a:p>
            <a:endParaRPr lang="vi-VN" altLang="en-US"/>
          </a:p>
        </p:txBody>
      </p:sp>
      <p:sp>
        <p:nvSpPr>
          <p:cNvPr id="7" name="Slide Number Placeholder 6"/>
          <p:cNvSpPr>
            <a:spLocks noGrp="1"/>
          </p:cNvSpPr>
          <p:nvPr>
            <p:ph type="sldNum" sz="quarter" idx="12"/>
          </p:nvPr>
        </p:nvSpPr>
        <p:spPr/>
        <p:txBody>
          <a:bodyPr/>
          <a:lstStyle>
            <a:lvl1pPr>
              <a:defRPr/>
            </a:lvl1pPr>
          </a:lstStyle>
          <a:p>
            <a:fld id="{8C17166E-76CA-4F8D-A337-5E42C53BE89C}" type="slidenum">
              <a:rPr lang="vi-VN" altLang="en-US"/>
              <a:pPr/>
              <a:t>‹#›</a:t>
            </a:fld>
            <a:endParaRPr lang="vi-V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102403"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vi-VN" altLang="en-US" smtClean="0"/>
              <a:t>Click to edit Master title style</a:t>
            </a:r>
          </a:p>
        </p:txBody>
      </p:sp>
      <p:sp>
        <p:nvSpPr>
          <p:cNvPr id="102404"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ltLang="en-US" smtClean="0"/>
              <a:t>Click to edit Master text styles</a:t>
            </a:r>
          </a:p>
          <a:p>
            <a:pPr lvl="1"/>
            <a:r>
              <a:rPr lang="vi-VN" altLang="en-US" smtClean="0"/>
              <a:t>Second level</a:t>
            </a:r>
          </a:p>
          <a:p>
            <a:pPr lvl="2"/>
            <a:r>
              <a:rPr lang="vi-VN" altLang="en-US" smtClean="0"/>
              <a:t>Third level</a:t>
            </a:r>
          </a:p>
          <a:p>
            <a:pPr lvl="3"/>
            <a:r>
              <a:rPr lang="vi-VN" altLang="en-US" smtClean="0"/>
              <a:t>Fourth level</a:t>
            </a:r>
          </a:p>
          <a:p>
            <a:pPr lvl="4"/>
            <a:r>
              <a:rPr lang="vi-VN" altLang="en-US" smtClean="0"/>
              <a:t>Fifth level</a:t>
            </a:r>
          </a:p>
        </p:txBody>
      </p:sp>
      <p:sp>
        <p:nvSpPr>
          <p:cNvPr id="10240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vi-VN" altLang="en-US"/>
          </a:p>
        </p:txBody>
      </p:sp>
      <p:sp>
        <p:nvSpPr>
          <p:cNvPr id="10240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vi-VN" altLang="en-US"/>
          </a:p>
        </p:txBody>
      </p:sp>
      <p:sp>
        <p:nvSpPr>
          <p:cNvPr id="10240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1E3CA42B-1BF2-4D05-B017-4224732935BA}" type="slidenum">
              <a:rPr lang="vi-VN" altLang="en-US"/>
              <a:pPr/>
              <a:t>‹#›</a:t>
            </a:fld>
            <a:endParaRPr lang="vi-VN" altLang="en-US"/>
          </a:p>
        </p:txBody>
      </p:sp>
      <p:grpSp>
        <p:nvGrpSpPr>
          <p:cNvPr id="102408" name="Group 8"/>
          <p:cNvGrpSpPr>
            <a:grpSpLocks/>
          </p:cNvGrpSpPr>
          <p:nvPr/>
        </p:nvGrpSpPr>
        <p:grpSpPr bwMode="auto">
          <a:xfrm>
            <a:off x="8153400" y="152400"/>
            <a:ext cx="792163" cy="1295400"/>
            <a:chOff x="5136" y="960"/>
            <a:chExt cx="528" cy="864"/>
          </a:xfrm>
        </p:grpSpPr>
        <p:sp>
          <p:nvSpPr>
            <p:cNvPr id="10240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10241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10241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10241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10241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10241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10241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10241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102417"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10241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0241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02420"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10242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10242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0242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02424"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10242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0242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02427"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0242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0242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10243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102431"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02432"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0243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102434"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0243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02436"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0243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0243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102439"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cs typeface="Arial" charset="0"/>
        </a:defRPr>
      </a:lvl2pPr>
      <a:lvl3pPr algn="l" rtl="0" fontAlgn="base">
        <a:spcBef>
          <a:spcPct val="0"/>
        </a:spcBef>
        <a:spcAft>
          <a:spcPct val="0"/>
        </a:spcAft>
        <a:defRPr sz="3900" b="1">
          <a:solidFill>
            <a:schemeClr val="tx2"/>
          </a:solidFill>
          <a:latin typeface="Arial" charset="0"/>
          <a:cs typeface="Arial" charset="0"/>
        </a:defRPr>
      </a:lvl3pPr>
      <a:lvl4pPr algn="l" rtl="0" fontAlgn="base">
        <a:spcBef>
          <a:spcPct val="0"/>
        </a:spcBef>
        <a:spcAft>
          <a:spcPct val="0"/>
        </a:spcAft>
        <a:defRPr sz="3900" b="1">
          <a:solidFill>
            <a:schemeClr val="tx2"/>
          </a:solidFill>
          <a:latin typeface="Arial" charset="0"/>
          <a:cs typeface="Arial" charset="0"/>
        </a:defRPr>
      </a:lvl4pPr>
      <a:lvl5pPr algn="l" rtl="0" fontAlgn="base">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jpeg"/><Relationship Id="rId7" Type="http://schemas.openxmlformats.org/officeDocument/2006/relationships/image" Target="../media/image16.png"/><Relationship Id="rId12"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gif"/><Relationship Id="rId5" Type="http://schemas.openxmlformats.org/officeDocument/2006/relationships/image" Target="../media/image14.gif"/><Relationship Id="rId10" Type="http://schemas.openxmlformats.org/officeDocument/2006/relationships/image" Target="../media/image19.gif"/><Relationship Id="rId4" Type="http://schemas.openxmlformats.org/officeDocument/2006/relationships/slide" Target="slide4.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file:///D:\Nguyen%20KhanhThanh%20Am%20nhac\am%20nhac%20Thanh\Dia%20bai%20hat%20Am%20nhac%205\03%20Track%203.wma"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7.gif"/><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file:///D:\Nguyen%20KhanhThanh%20Am%20nhac\am%20nhac%20Thanh\Dia%20bai%20hat%20Am%20nhac%205\03%20Track%203.wma"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Microsoft_PowerPoint_97-2003_Presentation1.ppt"/></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endParaRPr lang="en-US"/>
          </a:p>
        </p:txBody>
      </p:sp>
      <p:sp>
        <p:nvSpPr>
          <p:cNvPr id="121859" name="Rectangle 3"/>
          <p:cNvSpPr>
            <a:spLocks noGrp="1" noChangeArrowheads="1"/>
          </p:cNvSpPr>
          <p:nvPr>
            <p:ph type="body" idx="1"/>
          </p:nvPr>
        </p:nvSpPr>
        <p:spPr/>
        <p:txBody>
          <a:bodyPr/>
          <a:lstStyle/>
          <a:p>
            <a:endParaRPr lang="en-US"/>
          </a:p>
        </p:txBody>
      </p:sp>
      <p:pic>
        <p:nvPicPr>
          <p:cNvPr id="121860" name="Picture 4" descr="IMG_060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1861" name="WordArt 5"/>
          <p:cNvSpPr>
            <a:spLocks noChangeArrowheads="1" noChangeShapeType="1" noTextEdit="1"/>
          </p:cNvSpPr>
          <p:nvPr/>
        </p:nvSpPr>
        <p:spPr bwMode="auto">
          <a:xfrm>
            <a:off x="228600" y="152400"/>
            <a:ext cx="8915400" cy="2819400"/>
          </a:xfrm>
          <a:prstGeom prst="rect">
            <a:avLst/>
          </a:prstGeom>
        </p:spPr>
        <p:txBody>
          <a:bodyPr wrap="none" fromWordArt="1">
            <a:prstTxWarp prst="textDeflateBottom">
              <a:avLst>
                <a:gd name="adj" fmla="val 55556"/>
              </a:avLst>
            </a:prstTxWarp>
          </a:bodyPr>
          <a:lstStyle/>
          <a:p>
            <a:pPr algn="ctr"/>
            <a:r>
              <a:rPr lang="en-US" sz="3600" b="1" kern="10">
                <a:ln w="9525">
                  <a:solidFill>
                    <a:srgbClr val="CC99FF"/>
                  </a:solidFill>
                  <a:round/>
                  <a:headEnd/>
                  <a:tailEnd/>
                </a:ln>
                <a:gradFill rotWithShape="0">
                  <a:gsLst>
                    <a:gs pos="0">
                      <a:srgbClr val="6600CC"/>
                    </a:gs>
                    <a:gs pos="100000">
                      <a:srgbClr val="CC00CC"/>
                    </a:gs>
                  </a:gsLst>
                  <a:lin ang="5400000" scaled="1"/>
                </a:gradFill>
                <a:effectLst>
                  <a:outerShdw dist="35921" dir="2700000" algn="ctr" rotWithShape="0">
                    <a:srgbClr val="9999FF">
                      <a:alpha val="80000"/>
                    </a:srgbClr>
                  </a:outerShdw>
                </a:effectLst>
                <a:latin typeface="Times New Roman"/>
                <a:cs typeface="Times New Roman"/>
              </a:rPr>
              <a:t>Nhiệt liệt chào mừng các thầy cô giáo </a:t>
            </a:r>
          </a:p>
        </p:txBody>
      </p:sp>
      <p:sp>
        <p:nvSpPr>
          <p:cNvPr id="121862" name="WordArt 6"/>
          <p:cNvSpPr>
            <a:spLocks noChangeArrowheads="1" noChangeShapeType="1" noTextEdit="1"/>
          </p:cNvSpPr>
          <p:nvPr/>
        </p:nvSpPr>
        <p:spPr bwMode="auto">
          <a:xfrm>
            <a:off x="1219200" y="2057400"/>
            <a:ext cx="6705600" cy="1447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về dự giờ lớp 5</a:t>
            </a:r>
          </a:p>
        </p:txBody>
      </p:sp>
      <p:sp>
        <p:nvSpPr>
          <p:cNvPr id="121863" name="WordArt 7"/>
          <p:cNvSpPr>
            <a:spLocks noChangeArrowheads="1" noChangeShapeType="1" noTextEdit="1"/>
          </p:cNvSpPr>
          <p:nvPr/>
        </p:nvSpPr>
        <p:spPr bwMode="auto">
          <a:xfrm>
            <a:off x="533400" y="3505200"/>
            <a:ext cx="8229600" cy="3124200"/>
          </a:xfrm>
          <a:prstGeom prst="rect">
            <a:avLst/>
          </a:prstGeom>
        </p:spPr>
        <p:txBody>
          <a:bodyPr wrap="none" fromWordArt="1">
            <a:prstTxWarp prst="textPlain">
              <a:avLst>
                <a:gd name="adj" fmla="val 50000"/>
              </a:avLst>
            </a:prstTxWarp>
          </a:bodyPr>
          <a:lstStyle/>
          <a:p>
            <a:pPr algn="ct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Môn</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âm</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nhạc</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Tiết</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6</a:t>
            </a:r>
          </a:p>
          <a:p>
            <a:pPr algn="ct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Học</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bài</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hát</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Con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chim</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hay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hót</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p>
          <a:p>
            <a:pPr algn="ct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diamond(in)">
                                      <p:cBhvr>
                                        <p:cTn id="7" dur="2000"/>
                                        <p:tgtEl>
                                          <p:spTgt spid="12186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21862"/>
                                        </p:tgtEl>
                                        <p:attrNameLst>
                                          <p:attrName>style.visibility</p:attrName>
                                        </p:attrNameLst>
                                      </p:cBhvr>
                                      <p:to>
                                        <p:strVal val="visible"/>
                                      </p:to>
                                    </p:set>
                                    <p:anim calcmode="lin" valueType="num">
                                      <p:cBhvr>
                                        <p:cTn id="12" dur="1000" fill="hold"/>
                                        <p:tgtEl>
                                          <p:spTgt spid="121862"/>
                                        </p:tgtEl>
                                        <p:attrNameLst>
                                          <p:attrName>ppt_w</p:attrName>
                                        </p:attrNameLst>
                                      </p:cBhvr>
                                      <p:tavLst>
                                        <p:tav tm="0">
                                          <p:val>
                                            <p:fltVal val="0"/>
                                          </p:val>
                                        </p:tav>
                                        <p:tav tm="100000">
                                          <p:val>
                                            <p:strVal val="#ppt_w"/>
                                          </p:val>
                                        </p:tav>
                                      </p:tavLst>
                                    </p:anim>
                                    <p:anim calcmode="lin" valueType="num">
                                      <p:cBhvr>
                                        <p:cTn id="13" dur="1000" fill="hold"/>
                                        <p:tgtEl>
                                          <p:spTgt spid="121862"/>
                                        </p:tgtEl>
                                        <p:attrNameLst>
                                          <p:attrName>ppt_h</p:attrName>
                                        </p:attrNameLst>
                                      </p:cBhvr>
                                      <p:tavLst>
                                        <p:tav tm="0">
                                          <p:val>
                                            <p:fltVal val="0"/>
                                          </p:val>
                                        </p:tav>
                                        <p:tav tm="100000">
                                          <p:val>
                                            <p:strVal val="#ppt_h"/>
                                          </p:val>
                                        </p:tav>
                                      </p:tavLst>
                                    </p:anim>
                                    <p:anim calcmode="lin" valueType="num">
                                      <p:cBhvr>
                                        <p:cTn id="14" dur="1000" fill="hold"/>
                                        <p:tgtEl>
                                          <p:spTgt spid="12186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18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21863"/>
                                        </p:tgtEl>
                                        <p:attrNameLst>
                                          <p:attrName>style.visibility</p:attrName>
                                        </p:attrNameLst>
                                      </p:cBhvr>
                                      <p:to>
                                        <p:strVal val="visible"/>
                                      </p:to>
                                    </p:set>
                                    <p:anim calcmode="lin" valueType="num">
                                      <p:cBhvr>
                                        <p:cTn id="20" dur="1000" fill="hold"/>
                                        <p:tgtEl>
                                          <p:spTgt spid="121863"/>
                                        </p:tgtEl>
                                        <p:attrNameLst>
                                          <p:attrName>ppt_w</p:attrName>
                                        </p:attrNameLst>
                                      </p:cBhvr>
                                      <p:tavLst>
                                        <p:tav tm="0">
                                          <p:val>
                                            <p:fltVal val="0"/>
                                          </p:val>
                                        </p:tav>
                                        <p:tav tm="100000">
                                          <p:val>
                                            <p:strVal val="#ppt_w"/>
                                          </p:val>
                                        </p:tav>
                                      </p:tavLst>
                                    </p:anim>
                                    <p:anim calcmode="lin" valueType="num">
                                      <p:cBhvr>
                                        <p:cTn id="21" dur="1000" fill="hold"/>
                                        <p:tgtEl>
                                          <p:spTgt spid="121863"/>
                                        </p:tgtEl>
                                        <p:attrNameLst>
                                          <p:attrName>ppt_h</p:attrName>
                                        </p:attrNameLst>
                                      </p:cBhvr>
                                      <p:tavLst>
                                        <p:tav tm="0">
                                          <p:val>
                                            <p:fltVal val="0"/>
                                          </p:val>
                                        </p:tav>
                                        <p:tav tm="100000">
                                          <p:val>
                                            <p:strVal val="#ppt_h"/>
                                          </p:val>
                                        </p:tav>
                                      </p:tavLst>
                                    </p:anim>
                                    <p:anim calcmode="lin" valueType="num">
                                      <p:cBhvr>
                                        <p:cTn id="22" dur="1000" fill="hold"/>
                                        <p:tgtEl>
                                          <p:spTgt spid="12186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218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nimBg="1"/>
      <p:bldP spid="121862" grpId="0" animBg="1"/>
      <p:bldP spid="1218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3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3667" name="Text Box 3"/>
          <p:cNvSpPr txBox="1">
            <a:spLocks noChangeArrowheads="1"/>
          </p:cNvSpPr>
          <p:nvPr/>
        </p:nvSpPr>
        <p:spPr bwMode="auto">
          <a:xfrm>
            <a:off x="3641272" y="0"/>
            <a:ext cx="1374094" cy="461665"/>
          </a:xfrm>
          <a:prstGeom prst="rect">
            <a:avLst/>
          </a:prstGeom>
          <a:noFill/>
          <a:ln w="9525">
            <a:noFill/>
            <a:miter lim="800000"/>
            <a:headEnd/>
            <a:tailEnd/>
          </a:ln>
          <a:effectLst/>
        </p:spPr>
        <p:txBody>
          <a:bodyPr wrap="none">
            <a:spAutoFit/>
          </a:bodyPr>
          <a:lstStyle/>
          <a:p>
            <a:pPr algn="ctr"/>
            <a:r>
              <a:rPr lang="en-US" sz="2400" b="1" u="sng" dirty="0" err="1" smtClean="0">
                <a:solidFill>
                  <a:srgbClr val="0000CC"/>
                </a:solidFill>
                <a:latin typeface="Times New Roman" pitchFamily="18" charset="0"/>
              </a:rPr>
              <a:t>Âm</a:t>
            </a:r>
            <a:r>
              <a:rPr lang="en-US" sz="2400" b="1" u="sng" dirty="0" smtClean="0">
                <a:solidFill>
                  <a:srgbClr val="0000CC"/>
                </a:solidFill>
                <a:latin typeface="Times New Roman" pitchFamily="18" charset="0"/>
              </a:rPr>
              <a:t> </a:t>
            </a:r>
            <a:r>
              <a:rPr lang="en-US" sz="2400" b="1" u="sng" dirty="0" err="1">
                <a:solidFill>
                  <a:srgbClr val="0000CC"/>
                </a:solidFill>
                <a:latin typeface="Times New Roman" pitchFamily="18" charset="0"/>
              </a:rPr>
              <a:t>nhạc</a:t>
            </a:r>
            <a:endParaRPr lang="en-US" sz="2400" b="1" u="sng" dirty="0">
              <a:solidFill>
                <a:srgbClr val="0000CC"/>
              </a:solidFill>
              <a:latin typeface="Times New Roman" pitchFamily="18" charset="0"/>
            </a:endParaRPr>
          </a:p>
        </p:txBody>
      </p:sp>
      <p:sp>
        <p:nvSpPr>
          <p:cNvPr id="113668" name="Text Box 4"/>
          <p:cNvSpPr txBox="1">
            <a:spLocks noChangeArrowheads="1"/>
          </p:cNvSpPr>
          <p:nvPr/>
        </p:nvSpPr>
        <p:spPr bwMode="auto">
          <a:xfrm>
            <a:off x="685800" y="762000"/>
            <a:ext cx="7086600" cy="457200"/>
          </a:xfrm>
          <a:prstGeom prst="rect">
            <a:avLst/>
          </a:prstGeom>
          <a:noFill/>
          <a:ln w="9525">
            <a:noFill/>
            <a:miter lim="800000"/>
            <a:headEnd/>
            <a:tailEnd/>
          </a:ln>
          <a:effectLst/>
        </p:spPr>
        <p:txBody>
          <a:bodyPr>
            <a:spAutoFit/>
          </a:bodyPr>
          <a:lstStyle/>
          <a:p>
            <a:pPr algn="ctr"/>
            <a:r>
              <a:rPr lang="en-US" sz="2400" u="sng">
                <a:solidFill>
                  <a:srgbClr val="FF0000"/>
                </a:solidFill>
              </a:rPr>
              <a:t>Học hát bài</a:t>
            </a:r>
            <a:r>
              <a:rPr lang="en-US" sz="2400">
                <a:solidFill>
                  <a:srgbClr val="FF0000"/>
                </a:solidFill>
              </a:rPr>
              <a:t>: </a:t>
            </a:r>
            <a:r>
              <a:rPr lang="en-US" sz="2400" i="1">
                <a:solidFill>
                  <a:srgbClr val="FF0000"/>
                </a:solidFill>
              </a:rPr>
              <a:t>Con chim hay hót</a:t>
            </a:r>
            <a:r>
              <a:rPr lang="en-US" i="1"/>
              <a:t>                                                                </a:t>
            </a:r>
          </a:p>
        </p:txBody>
      </p:sp>
      <p:sp>
        <p:nvSpPr>
          <p:cNvPr id="113669" name="Text Box 5"/>
          <p:cNvSpPr txBox="1">
            <a:spLocks noChangeArrowheads="1"/>
          </p:cNvSpPr>
          <p:nvPr/>
        </p:nvSpPr>
        <p:spPr bwMode="auto">
          <a:xfrm>
            <a:off x="304800" y="1371600"/>
            <a:ext cx="4298950" cy="457200"/>
          </a:xfrm>
          <a:prstGeom prst="rect">
            <a:avLst/>
          </a:prstGeom>
          <a:noFill/>
          <a:ln w="9525">
            <a:noFill/>
            <a:miter lim="800000"/>
            <a:headEnd/>
            <a:tailEnd/>
          </a:ln>
          <a:effectLst/>
        </p:spPr>
        <p:txBody>
          <a:bodyPr wrap="none">
            <a:spAutoFit/>
          </a:bodyPr>
          <a:lstStyle/>
          <a:p>
            <a:r>
              <a:rPr lang="en-US" sz="2400" u="sng">
                <a:solidFill>
                  <a:srgbClr val="FF0000"/>
                </a:solidFill>
              </a:rPr>
              <a:t>Hát kết hợp gõ đệm theo nhịp:</a:t>
            </a:r>
          </a:p>
        </p:txBody>
      </p:sp>
      <p:sp>
        <p:nvSpPr>
          <p:cNvPr id="113670" name="Rectangle 6"/>
          <p:cNvSpPr>
            <a:spLocks noChangeArrowheads="1"/>
          </p:cNvSpPr>
          <p:nvPr/>
        </p:nvSpPr>
        <p:spPr bwMode="auto">
          <a:xfrm>
            <a:off x="990600" y="1835150"/>
            <a:ext cx="7162800" cy="5022850"/>
          </a:xfrm>
          <a:prstGeom prst="rect">
            <a:avLst/>
          </a:prstGeom>
          <a:noFill/>
          <a:ln w="9525">
            <a:noFill/>
            <a:miter lim="800000"/>
            <a:headEnd/>
            <a:tailEnd/>
          </a:ln>
          <a:effectLst/>
        </p:spPr>
        <p:txBody>
          <a:bodyPr>
            <a:spAutoFit/>
          </a:bodyPr>
          <a:lstStyle/>
          <a:p>
            <a:r>
              <a:rPr lang="en-US" sz="2400">
                <a:solidFill>
                  <a:srgbClr val="000099"/>
                </a:solidFill>
              </a:rPr>
              <a:t>Con chim hay hót. Nó đứng nó hót cành đa.</a:t>
            </a:r>
          </a:p>
          <a:p>
            <a:r>
              <a:rPr lang="en-US" sz="2400">
                <a:solidFill>
                  <a:srgbClr val="000099"/>
                </a:solidFill>
              </a:rPr>
              <a:t>           </a:t>
            </a:r>
            <a:r>
              <a:rPr lang="en-US" sz="2200">
                <a:solidFill>
                  <a:srgbClr val="CC0000"/>
                </a:solidFill>
              </a:rPr>
              <a:t>x             x                            x              x </a:t>
            </a:r>
            <a:r>
              <a:rPr lang="en-US" sz="2400">
                <a:solidFill>
                  <a:srgbClr val="000099"/>
                </a:solidFill>
              </a:rPr>
              <a:t> </a:t>
            </a:r>
          </a:p>
          <a:p>
            <a:r>
              <a:rPr lang="en-US" sz="2400">
                <a:solidFill>
                  <a:srgbClr val="000099"/>
                </a:solidFill>
              </a:rPr>
              <a:t>Nó ra cành trúc. Nó rúc nó rúc cành tre.</a:t>
            </a:r>
          </a:p>
          <a:p>
            <a:r>
              <a:rPr lang="en-US" sz="2200">
                <a:solidFill>
                  <a:srgbClr val="000099"/>
                </a:solidFill>
              </a:rPr>
              <a:t>       </a:t>
            </a:r>
            <a:r>
              <a:rPr lang="en-US" sz="2200">
                <a:solidFill>
                  <a:srgbClr val="CC0000"/>
                </a:solidFill>
              </a:rPr>
              <a:t>x              x                        x             xx </a:t>
            </a:r>
          </a:p>
          <a:p>
            <a:r>
              <a:rPr lang="en-US" sz="2400">
                <a:solidFill>
                  <a:srgbClr val="000099"/>
                </a:solidFill>
              </a:rPr>
              <a:t>Nó hót le te. Nó hót la ta. </a:t>
            </a:r>
          </a:p>
          <a:p>
            <a:r>
              <a:rPr lang="en-US" sz="2200">
                <a:solidFill>
                  <a:srgbClr val="000099"/>
                </a:solidFill>
              </a:rPr>
              <a:t>  </a:t>
            </a:r>
            <a:r>
              <a:rPr lang="en-US" sz="2200">
                <a:solidFill>
                  <a:srgbClr val="CC0000"/>
                </a:solidFill>
              </a:rPr>
              <a:t>      x        x          x        x</a:t>
            </a:r>
            <a:r>
              <a:rPr lang="en-US" sz="2200">
                <a:solidFill>
                  <a:srgbClr val="000099"/>
                </a:solidFill>
              </a:rPr>
              <a:t> </a:t>
            </a:r>
            <a:r>
              <a:rPr lang="en-US"/>
              <a:t> </a:t>
            </a:r>
            <a:endParaRPr lang="en-US" sz="2400">
              <a:solidFill>
                <a:srgbClr val="000099"/>
              </a:solidFill>
            </a:endParaRPr>
          </a:p>
          <a:p>
            <a:r>
              <a:rPr lang="en-US" sz="2400">
                <a:solidFill>
                  <a:srgbClr val="000099"/>
                </a:solidFill>
              </a:rPr>
              <a:t>Nó hót le te la ta (mà) nó bay vô nhà. </a:t>
            </a:r>
          </a:p>
          <a:p>
            <a:r>
              <a:rPr lang="en-US" sz="2200">
                <a:solidFill>
                  <a:srgbClr val="000099"/>
                </a:solidFill>
              </a:rPr>
              <a:t>  </a:t>
            </a:r>
            <a:r>
              <a:rPr lang="en-US" sz="2200">
                <a:solidFill>
                  <a:srgbClr val="CC0000"/>
                </a:solidFill>
              </a:rPr>
              <a:t>      x                x                  x            x </a:t>
            </a:r>
          </a:p>
          <a:p>
            <a:r>
              <a:rPr lang="en-US" sz="2400">
                <a:solidFill>
                  <a:srgbClr val="000099"/>
                </a:solidFill>
              </a:rPr>
              <a:t>Ấy nó ra ruộng lúa. Nó múa, nó chơi. </a:t>
            </a:r>
          </a:p>
          <a:p>
            <a:r>
              <a:rPr lang="en-US" sz="2200">
                <a:solidFill>
                  <a:srgbClr val="000099"/>
                </a:solidFill>
              </a:rPr>
              <a:t>  </a:t>
            </a:r>
            <a:r>
              <a:rPr lang="en-US" sz="2200">
                <a:solidFill>
                  <a:srgbClr val="CC0000"/>
                </a:solidFill>
              </a:rPr>
              <a:t>          x              x              x              x</a:t>
            </a:r>
            <a:r>
              <a:rPr lang="en-US">
                <a:solidFill>
                  <a:srgbClr val="CC0000"/>
                </a:solidFill>
              </a:rPr>
              <a:t> </a:t>
            </a:r>
            <a:endParaRPr lang="en-US" sz="2400">
              <a:solidFill>
                <a:srgbClr val="CC0000"/>
              </a:solidFill>
            </a:endParaRPr>
          </a:p>
          <a:p>
            <a:r>
              <a:rPr lang="en-US" sz="2400">
                <a:solidFill>
                  <a:srgbClr val="000099"/>
                </a:solidFill>
              </a:rPr>
              <a:t>Ơi chim ơi,chim ơi là ới chim ơi, </a:t>
            </a:r>
          </a:p>
          <a:p>
            <a:r>
              <a:rPr lang="en-US" sz="2200">
                <a:solidFill>
                  <a:srgbClr val="000099"/>
                </a:solidFill>
              </a:rPr>
              <a:t> </a:t>
            </a:r>
            <a:r>
              <a:rPr lang="en-US" sz="2200">
                <a:solidFill>
                  <a:srgbClr val="CC0000"/>
                </a:solidFill>
              </a:rPr>
              <a:t>              x            x                     x</a:t>
            </a:r>
            <a:r>
              <a:rPr lang="en-US">
                <a:solidFill>
                  <a:srgbClr val="CC0000"/>
                </a:solidFill>
              </a:rPr>
              <a:t> </a:t>
            </a:r>
            <a:endParaRPr lang="en-US" sz="2400">
              <a:solidFill>
                <a:srgbClr val="CC0000"/>
              </a:solidFill>
            </a:endParaRPr>
          </a:p>
          <a:p>
            <a:r>
              <a:rPr lang="en-US" sz="2400">
                <a:solidFill>
                  <a:srgbClr val="000099"/>
                </a:solidFill>
              </a:rPr>
              <a:t>chim ơi là ới chim ơi, ơi chim ơi.</a:t>
            </a:r>
          </a:p>
          <a:p>
            <a:r>
              <a:rPr lang="en-US" sz="2200">
                <a:solidFill>
                  <a:srgbClr val="000099"/>
                </a:solidFill>
              </a:rPr>
              <a:t>    </a:t>
            </a:r>
            <a:r>
              <a:rPr lang="en-US" sz="2200">
                <a:solidFill>
                  <a:srgbClr val="CC0000"/>
                </a:solidFill>
              </a:rPr>
              <a:t>      x                     x                 xx</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anim calcmode="lin" valueType="num">
                                      <p:cBhvr>
                                        <p:cTn id="7" dur="500" decel="50000" fill="hold">
                                          <p:stCondLst>
                                            <p:cond delay="0"/>
                                          </p:stCondLst>
                                        </p:cTn>
                                        <p:tgtEl>
                                          <p:spTgt spid="11366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366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3669"/>
                                        </p:tgtEl>
                                        <p:attrNameLst>
                                          <p:attrName>ppt_w</p:attrName>
                                        </p:attrNameLst>
                                      </p:cBhvr>
                                      <p:tavLst>
                                        <p:tav tm="0">
                                          <p:val>
                                            <p:strVal val="#ppt_w*.05"/>
                                          </p:val>
                                        </p:tav>
                                        <p:tav tm="100000">
                                          <p:val>
                                            <p:strVal val="#ppt_w"/>
                                          </p:val>
                                        </p:tav>
                                      </p:tavLst>
                                    </p:anim>
                                    <p:anim calcmode="lin" valueType="num">
                                      <p:cBhvr>
                                        <p:cTn id="10" dur="1000" fill="hold"/>
                                        <p:tgtEl>
                                          <p:spTgt spid="11366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366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366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366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3669"/>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13670"/>
                                        </p:tgtEl>
                                        <p:attrNameLst>
                                          <p:attrName>style.visibility</p:attrName>
                                        </p:attrNameLst>
                                      </p:cBhvr>
                                      <p:to>
                                        <p:strVal val="visible"/>
                                      </p:to>
                                    </p:set>
                                    <p:anim calcmode="lin" valueType="num">
                                      <p:cBhvr>
                                        <p:cTn id="17" dur="500" decel="50000" fill="hold">
                                          <p:stCondLst>
                                            <p:cond delay="0"/>
                                          </p:stCondLst>
                                        </p:cTn>
                                        <p:tgtEl>
                                          <p:spTgt spid="11367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367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3670"/>
                                        </p:tgtEl>
                                        <p:attrNameLst>
                                          <p:attrName>ppt_w</p:attrName>
                                        </p:attrNameLst>
                                      </p:cBhvr>
                                      <p:tavLst>
                                        <p:tav tm="0">
                                          <p:val>
                                            <p:strVal val="#ppt_w*.05"/>
                                          </p:val>
                                        </p:tav>
                                        <p:tav tm="100000">
                                          <p:val>
                                            <p:strVal val="#ppt_w"/>
                                          </p:val>
                                        </p:tav>
                                      </p:tavLst>
                                    </p:anim>
                                    <p:anim calcmode="lin" valueType="num">
                                      <p:cBhvr>
                                        <p:cTn id="20" dur="1000" fill="hold"/>
                                        <p:tgtEl>
                                          <p:spTgt spid="11367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367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367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367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3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P spid="1136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4" name="Oval 14"/>
          <p:cNvSpPr>
            <a:spLocks noChangeArrowheads="1"/>
          </p:cNvSpPr>
          <p:nvPr/>
        </p:nvSpPr>
        <p:spPr bwMode="auto">
          <a:xfrm>
            <a:off x="1524000" y="0"/>
            <a:ext cx="6781800" cy="990600"/>
          </a:xfrm>
          <a:prstGeom prst="ellipse">
            <a:avLst/>
          </a:prstGeom>
          <a:gradFill rotWithShape="1">
            <a:gsLst>
              <a:gs pos="0">
                <a:schemeClr val="bg1"/>
              </a:gs>
              <a:gs pos="100000">
                <a:srgbClr val="CC3300"/>
              </a:gs>
            </a:gsLst>
            <a:path path="shape">
              <a:fillToRect l="50000" t="50000" r="50000" b="50000"/>
            </a:path>
          </a:gradFill>
          <a:ln w="9525">
            <a:solidFill>
              <a:srgbClr val="FFFF00"/>
            </a:solidFill>
            <a:round/>
            <a:headEnd/>
            <a:tailEnd/>
          </a:ln>
          <a:effectLst/>
        </p:spPr>
        <p:txBody>
          <a:bodyPr wrap="none" anchor="ctr"/>
          <a:lstStyle/>
          <a:p>
            <a:pPr algn="ctr"/>
            <a:r>
              <a:rPr lang="en-US" sz="4000">
                <a:solidFill>
                  <a:srgbClr val="3333FF"/>
                </a:solidFill>
                <a:latin typeface="Times New Roman" pitchFamily="18" charset="0"/>
              </a:rPr>
              <a:t>TRÒ CHƠI ÂM NHẠC</a:t>
            </a:r>
          </a:p>
        </p:txBody>
      </p:sp>
      <p:pic>
        <p:nvPicPr>
          <p:cNvPr id="122895" name="Picture 15" descr="RIS006675"/>
          <p:cNvPicPr>
            <a:picLocks noChangeAspect="1" noChangeArrowheads="1"/>
          </p:cNvPicPr>
          <p:nvPr/>
        </p:nvPicPr>
        <p:blipFill>
          <a:blip r:embed="rId3" cstate="print"/>
          <a:srcRect/>
          <a:stretch>
            <a:fillRect/>
          </a:stretch>
        </p:blipFill>
        <p:spPr bwMode="auto">
          <a:xfrm>
            <a:off x="0" y="5410200"/>
            <a:ext cx="9144000" cy="1447800"/>
          </a:xfrm>
          <a:prstGeom prst="rect">
            <a:avLst/>
          </a:prstGeom>
          <a:noFill/>
        </p:spPr>
      </p:pic>
      <p:sp>
        <p:nvSpPr>
          <p:cNvPr id="122896" name="AutoShape 16">
            <a:hlinkClick r:id="rId4" action="ppaction://hlinksldjump"/>
          </p:cNvPr>
          <p:cNvSpPr>
            <a:spLocks noEditPoints="1" noChangeArrowheads="1"/>
          </p:cNvSpPr>
          <p:nvPr/>
        </p:nvSpPr>
        <p:spPr bwMode="auto">
          <a:xfrm rot="-936315">
            <a:off x="8458200" y="1219200"/>
            <a:ext cx="503238" cy="12239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22897" name="AutoShape 17">
            <a:hlinkClick r:id="rId4" action="ppaction://hlinksldjump"/>
          </p:cNvPr>
          <p:cNvSpPr>
            <a:spLocks noEditPoints="1" noChangeArrowheads="1"/>
          </p:cNvSpPr>
          <p:nvPr/>
        </p:nvSpPr>
        <p:spPr bwMode="auto">
          <a:xfrm rot="-1068472">
            <a:off x="4191000" y="5418138"/>
            <a:ext cx="863600" cy="143986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22898" name="Rectangle 18"/>
          <p:cNvSpPr>
            <a:spLocks noChangeArrowheads="1"/>
          </p:cNvSpPr>
          <p:nvPr/>
        </p:nvSpPr>
        <p:spPr bwMode="auto">
          <a:xfrm>
            <a:off x="0" y="533400"/>
            <a:ext cx="76200" cy="5867400"/>
          </a:xfrm>
          <a:prstGeom prst="rect">
            <a:avLst/>
          </a:prstGeom>
          <a:solidFill>
            <a:schemeClr val="accent1"/>
          </a:solidFill>
          <a:ln w="9525">
            <a:solidFill>
              <a:srgbClr val="0000FF"/>
            </a:solidFill>
            <a:miter lim="800000"/>
            <a:headEnd/>
            <a:tailEnd/>
          </a:ln>
          <a:effectLst/>
        </p:spPr>
        <p:txBody>
          <a:bodyPr wrap="none" anchor="ctr"/>
          <a:lstStyle/>
          <a:p>
            <a:endParaRPr lang="en-US"/>
          </a:p>
        </p:txBody>
      </p:sp>
      <p:sp>
        <p:nvSpPr>
          <p:cNvPr id="122899" name="Rectangle 19"/>
          <p:cNvSpPr>
            <a:spLocks noChangeArrowheads="1"/>
          </p:cNvSpPr>
          <p:nvPr/>
        </p:nvSpPr>
        <p:spPr bwMode="auto">
          <a:xfrm>
            <a:off x="990600" y="6858000"/>
            <a:ext cx="7543800" cy="76200"/>
          </a:xfrm>
          <a:prstGeom prst="rect">
            <a:avLst/>
          </a:prstGeom>
          <a:solidFill>
            <a:schemeClr val="accent1"/>
          </a:solidFill>
          <a:ln w="9525">
            <a:solidFill>
              <a:srgbClr val="0000FF"/>
            </a:solidFill>
            <a:miter lim="800000"/>
            <a:headEnd/>
            <a:tailEnd/>
          </a:ln>
          <a:effectLst/>
        </p:spPr>
        <p:txBody>
          <a:bodyPr wrap="none" anchor="ctr"/>
          <a:lstStyle/>
          <a:p>
            <a:pPr algn="ctr"/>
            <a:endParaRPr lang="en-US">
              <a:solidFill>
                <a:srgbClr val="0000FF"/>
              </a:solidFill>
            </a:endParaRPr>
          </a:p>
        </p:txBody>
      </p:sp>
      <p:sp>
        <p:nvSpPr>
          <p:cNvPr id="122900" name="AutoShape 20"/>
          <p:cNvSpPr>
            <a:spLocks noChangeArrowheads="1"/>
          </p:cNvSpPr>
          <p:nvPr/>
        </p:nvSpPr>
        <p:spPr bwMode="auto">
          <a:xfrm rot="-4713612">
            <a:off x="7885906" y="4166394"/>
            <a:ext cx="1614488" cy="901700"/>
          </a:xfrm>
          <a:prstGeom prst="star5">
            <a:avLst/>
          </a:prstGeom>
          <a:solidFill>
            <a:schemeClr val="accent1"/>
          </a:solidFill>
          <a:ln w="9525">
            <a:solidFill>
              <a:schemeClr val="tx1"/>
            </a:solidFill>
            <a:miter lim="800000"/>
            <a:headEnd/>
            <a:tailEnd/>
          </a:ln>
          <a:effectLst/>
        </p:spPr>
        <p:txBody>
          <a:bodyPr vert="eaVert" wrap="none" anchor="ctr"/>
          <a:lstStyle/>
          <a:p>
            <a:pPr algn="ctr" eaLnBrk="0" hangingPunct="0"/>
            <a:endParaRPr lang="en-US">
              <a:solidFill>
                <a:srgbClr val="00FF00"/>
              </a:solidFill>
              <a:latin typeface=".VnTime" pitchFamily="34" charset="0"/>
            </a:endParaRPr>
          </a:p>
        </p:txBody>
      </p:sp>
      <p:grpSp>
        <p:nvGrpSpPr>
          <p:cNvPr id="122901" name="Group 84"/>
          <p:cNvGrpSpPr>
            <a:grpSpLocks/>
          </p:cNvGrpSpPr>
          <p:nvPr/>
        </p:nvGrpSpPr>
        <p:grpSpPr bwMode="auto">
          <a:xfrm rot="10800000">
            <a:off x="44450" y="4029075"/>
            <a:ext cx="2884488" cy="2838450"/>
            <a:chOff x="3936" y="-15"/>
            <a:chExt cx="1817" cy="1788"/>
          </a:xfrm>
        </p:grpSpPr>
        <p:pic>
          <p:nvPicPr>
            <p:cNvPr id="122902" name="Picture 85" descr="hoa-hong"/>
            <p:cNvPicPr>
              <a:picLocks noChangeAspect="1" noChangeArrowheads="1" noCrop="1"/>
            </p:cNvPicPr>
            <p:nvPr/>
          </p:nvPicPr>
          <p:blipFill>
            <a:blip r:embed="rId5" cstate="print"/>
            <a:srcRect/>
            <a:stretch>
              <a:fillRect/>
            </a:stretch>
          </p:blipFill>
          <p:spPr bwMode="auto">
            <a:xfrm rot="-7060206">
              <a:off x="5200" y="58"/>
              <a:ext cx="432" cy="432"/>
            </a:xfrm>
            <a:prstGeom prst="rect">
              <a:avLst/>
            </a:prstGeom>
            <a:noFill/>
            <a:ln w="9525">
              <a:noFill/>
              <a:miter lim="800000"/>
              <a:headEnd/>
              <a:tailEnd/>
            </a:ln>
          </p:spPr>
        </p:pic>
        <p:pic>
          <p:nvPicPr>
            <p:cNvPr id="122903" name="Picture 86" descr="hoa-day"/>
            <p:cNvPicPr>
              <a:picLocks noChangeAspect="1" noChangeArrowheads="1"/>
            </p:cNvPicPr>
            <p:nvPr/>
          </p:nvPicPr>
          <p:blipFill>
            <a:blip r:embed="rId6" cstate="print"/>
            <a:srcRect/>
            <a:stretch>
              <a:fillRect/>
            </a:stretch>
          </p:blipFill>
          <p:spPr bwMode="auto">
            <a:xfrm>
              <a:off x="5537" y="-15"/>
              <a:ext cx="216" cy="1788"/>
            </a:xfrm>
            <a:prstGeom prst="rect">
              <a:avLst/>
            </a:prstGeom>
            <a:noFill/>
            <a:ln w="9525">
              <a:noFill/>
              <a:miter lim="800000"/>
              <a:headEnd/>
              <a:tailEnd/>
            </a:ln>
          </p:spPr>
        </p:pic>
        <p:pic>
          <p:nvPicPr>
            <p:cNvPr id="122904" name="Picture 87" descr="hoa-day"/>
            <p:cNvPicPr>
              <a:picLocks noChangeAspect="1" noChangeArrowheads="1"/>
            </p:cNvPicPr>
            <p:nvPr/>
          </p:nvPicPr>
          <p:blipFill>
            <a:blip r:embed="rId7" cstate="print"/>
            <a:srcRect/>
            <a:stretch>
              <a:fillRect/>
            </a:stretch>
          </p:blipFill>
          <p:spPr bwMode="auto">
            <a:xfrm>
              <a:off x="3936" y="7"/>
              <a:ext cx="1752" cy="212"/>
            </a:xfrm>
            <a:prstGeom prst="rect">
              <a:avLst/>
            </a:prstGeom>
            <a:noFill/>
            <a:ln w="9525">
              <a:noFill/>
              <a:miter lim="800000"/>
              <a:headEnd/>
              <a:tailEnd/>
            </a:ln>
          </p:spPr>
        </p:pic>
      </p:grpSp>
      <p:grpSp>
        <p:nvGrpSpPr>
          <p:cNvPr id="122905" name="Group 80"/>
          <p:cNvGrpSpPr>
            <a:grpSpLocks/>
          </p:cNvGrpSpPr>
          <p:nvPr/>
        </p:nvGrpSpPr>
        <p:grpSpPr bwMode="auto">
          <a:xfrm rot="5400000">
            <a:off x="6325394" y="4029869"/>
            <a:ext cx="2884488" cy="2838450"/>
            <a:chOff x="3936" y="-15"/>
            <a:chExt cx="1817" cy="1788"/>
          </a:xfrm>
        </p:grpSpPr>
        <p:pic>
          <p:nvPicPr>
            <p:cNvPr id="122906" name="Picture 81" descr="hoa-hong"/>
            <p:cNvPicPr>
              <a:picLocks noChangeAspect="1" noChangeArrowheads="1" noCrop="1"/>
            </p:cNvPicPr>
            <p:nvPr/>
          </p:nvPicPr>
          <p:blipFill>
            <a:blip r:embed="rId5" cstate="print"/>
            <a:srcRect/>
            <a:stretch>
              <a:fillRect/>
            </a:stretch>
          </p:blipFill>
          <p:spPr bwMode="auto">
            <a:xfrm rot="-7060206">
              <a:off x="5200" y="58"/>
              <a:ext cx="432" cy="432"/>
            </a:xfrm>
            <a:prstGeom prst="rect">
              <a:avLst/>
            </a:prstGeom>
            <a:noFill/>
            <a:ln w="9525">
              <a:noFill/>
              <a:miter lim="800000"/>
              <a:headEnd/>
              <a:tailEnd/>
            </a:ln>
          </p:spPr>
        </p:pic>
        <p:pic>
          <p:nvPicPr>
            <p:cNvPr id="122907" name="Picture 82" descr="hoa-day"/>
            <p:cNvPicPr>
              <a:picLocks noChangeAspect="1" noChangeArrowheads="1"/>
            </p:cNvPicPr>
            <p:nvPr/>
          </p:nvPicPr>
          <p:blipFill>
            <a:blip r:embed="rId6" cstate="print"/>
            <a:srcRect/>
            <a:stretch>
              <a:fillRect/>
            </a:stretch>
          </p:blipFill>
          <p:spPr bwMode="auto">
            <a:xfrm>
              <a:off x="5537" y="-15"/>
              <a:ext cx="216" cy="1788"/>
            </a:xfrm>
            <a:prstGeom prst="rect">
              <a:avLst/>
            </a:prstGeom>
            <a:noFill/>
            <a:ln w="9525">
              <a:noFill/>
              <a:miter lim="800000"/>
              <a:headEnd/>
              <a:tailEnd/>
            </a:ln>
          </p:spPr>
        </p:pic>
        <p:pic>
          <p:nvPicPr>
            <p:cNvPr id="122908" name="Picture 83" descr="hoa-day"/>
            <p:cNvPicPr>
              <a:picLocks noChangeAspect="1" noChangeArrowheads="1"/>
            </p:cNvPicPr>
            <p:nvPr/>
          </p:nvPicPr>
          <p:blipFill>
            <a:blip r:embed="rId7" cstate="print"/>
            <a:srcRect/>
            <a:stretch>
              <a:fillRect/>
            </a:stretch>
          </p:blipFill>
          <p:spPr bwMode="auto">
            <a:xfrm>
              <a:off x="3936" y="7"/>
              <a:ext cx="1752" cy="212"/>
            </a:xfrm>
            <a:prstGeom prst="rect">
              <a:avLst/>
            </a:prstGeom>
            <a:noFill/>
            <a:ln w="9525">
              <a:noFill/>
              <a:miter lim="800000"/>
              <a:headEnd/>
              <a:tailEnd/>
            </a:ln>
          </p:spPr>
        </p:pic>
      </p:grpSp>
      <p:sp>
        <p:nvSpPr>
          <p:cNvPr id="122909" name="AutoShape 29"/>
          <p:cNvSpPr>
            <a:spLocks noEditPoints="1" noChangeArrowheads="1"/>
          </p:cNvSpPr>
          <p:nvPr/>
        </p:nvSpPr>
        <p:spPr bwMode="auto">
          <a:xfrm rot="-24770365">
            <a:off x="190500" y="571500"/>
            <a:ext cx="1524000" cy="1295400"/>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00FF">
              <a:alpha val="20000"/>
            </a:srgbClr>
          </a:solidFill>
          <a:ln w="0">
            <a:solidFill>
              <a:srgbClr val="FFFF00"/>
            </a:solidFill>
            <a:prstDash val="sysDot"/>
            <a:miter lim="800000"/>
            <a:headEnd/>
            <a:tailEnd/>
          </a:ln>
          <a:effectLst>
            <a:outerShdw dist="107763" dir="2700000" algn="ctr" rotWithShape="0">
              <a:srgbClr val="808080"/>
            </a:outerShdw>
          </a:effectLst>
        </p:spPr>
        <p:txBody>
          <a:bodyPr/>
          <a:lstStyle/>
          <a:p>
            <a:endParaRPr lang="en-US"/>
          </a:p>
        </p:txBody>
      </p:sp>
      <p:pic>
        <p:nvPicPr>
          <p:cNvPr id="122913" name="Picture 33" descr="S128x128P_10231"/>
          <p:cNvPicPr>
            <a:picLocks noChangeAspect="1" noChangeArrowheads="1" noCrop="1"/>
          </p:cNvPicPr>
          <p:nvPr/>
        </p:nvPicPr>
        <p:blipFill>
          <a:blip r:embed="rId8" cstate="print"/>
          <a:srcRect/>
          <a:stretch>
            <a:fillRect/>
          </a:stretch>
        </p:blipFill>
        <p:spPr bwMode="auto">
          <a:xfrm>
            <a:off x="228600" y="5181600"/>
            <a:ext cx="2057400" cy="1676400"/>
          </a:xfrm>
          <a:prstGeom prst="rect">
            <a:avLst/>
          </a:prstGeom>
          <a:noFill/>
          <a:ln w="9525">
            <a:noFill/>
            <a:miter lim="800000"/>
            <a:headEnd/>
            <a:tailEnd/>
          </a:ln>
        </p:spPr>
      </p:pic>
      <p:sp>
        <p:nvSpPr>
          <p:cNvPr id="122914" name="Text Box 34"/>
          <p:cNvSpPr txBox="1">
            <a:spLocks noChangeArrowheads="1"/>
          </p:cNvSpPr>
          <p:nvPr/>
        </p:nvSpPr>
        <p:spPr bwMode="auto">
          <a:xfrm>
            <a:off x="457200" y="1143000"/>
            <a:ext cx="6962775" cy="457200"/>
          </a:xfrm>
          <a:prstGeom prst="rect">
            <a:avLst/>
          </a:prstGeom>
          <a:noFill/>
          <a:ln w="9525">
            <a:noFill/>
            <a:miter lim="800000"/>
            <a:headEnd/>
            <a:tailEnd/>
          </a:ln>
          <a:effectLst/>
        </p:spPr>
        <p:txBody>
          <a:bodyPr wrap="none">
            <a:spAutoFit/>
          </a:bodyPr>
          <a:lstStyle/>
          <a:p>
            <a:r>
              <a:rPr lang="en-US" sz="2400">
                <a:solidFill>
                  <a:srgbClr val="FF3300"/>
                </a:solidFill>
              </a:rPr>
              <a:t>Trò chơi âm nhạc: </a:t>
            </a:r>
            <a:r>
              <a:rPr lang="en-US" sz="2400" i="1">
                <a:solidFill>
                  <a:srgbClr val="FF3300"/>
                </a:solidFill>
              </a:rPr>
              <a:t>Nghe giai điệu đoán tên bài hát</a:t>
            </a:r>
          </a:p>
        </p:txBody>
      </p:sp>
      <p:sp>
        <p:nvSpPr>
          <p:cNvPr id="122915" name="Rectangle 35"/>
          <p:cNvSpPr>
            <a:spLocks noGrp="1" noChangeArrowheads="1"/>
          </p:cNvSpPr>
          <p:nvPr>
            <p:ph type="body" idx="1"/>
          </p:nvPr>
        </p:nvSpPr>
        <p:spPr>
          <a:xfrm>
            <a:off x="304800" y="1600200"/>
            <a:ext cx="1524000" cy="533400"/>
          </a:xfrm>
          <a:noFill/>
          <a:ln/>
        </p:spPr>
        <p:txBody>
          <a:bodyPr/>
          <a:lstStyle/>
          <a:p>
            <a:pPr>
              <a:buFont typeface="Wingdings" pitchFamily="2" charset="2"/>
              <a:buNone/>
            </a:pPr>
            <a:r>
              <a:rPr lang="en-US" b="1" u="sng"/>
              <a:t>Đáp án</a:t>
            </a:r>
            <a:r>
              <a:rPr lang="en-US"/>
              <a:t> </a:t>
            </a:r>
          </a:p>
        </p:txBody>
      </p:sp>
      <p:sp>
        <p:nvSpPr>
          <p:cNvPr id="122916" name="Rectangle 36"/>
          <p:cNvSpPr>
            <a:spLocks noChangeArrowheads="1"/>
          </p:cNvSpPr>
          <p:nvPr/>
        </p:nvSpPr>
        <p:spPr bwMode="auto">
          <a:xfrm>
            <a:off x="0" y="2438400"/>
            <a:ext cx="2041525" cy="519113"/>
          </a:xfrm>
          <a:prstGeom prst="rect">
            <a:avLst/>
          </a:prstGeom>
          <a:noFill/>
          <a:ln w="9525">
            <a:noFill/>
            <a:miter lim="800000"/>
            <a:headEnd/>
            <a:tailEnd/>
          </a:ln>
          <a:effectLst/>
        </p:spPr>
        <p:txBody>
          <a:bodyPr wrap="none" anchor="ctr">
            <a:spAutoFit/>
          </a:bodyPr>
          <a:lstStyle/>
          <a:p>
            <a:r>
              <a:rPr lang="en-US" sz="2800" b="1" i="1">
                <a:solidFill>
                  <a:srgbClr val="0000FF"/>
                </a:solidFill>
                <a:latin typeface=".VnTime" pitchFamily="34" charset="0"/>
              </a:rPr>
              <a:t>Chó Õch con</a:t>
            </a:r>
          </a:p>
        </p:txBody>
      </p:sp>
      <p:pic>
        <p:nvPicPr>
          <p:cNvPr id="122917" name="Picture 37" descr="frog-fly"/>
          <p:cNvPicPr>
            <a:picLocks noChangeAspect="1" noChangeArrowheads="1"/>
          </p:cNvPicPr>
          <p:nvPr/>
        </p:nvPicPr>
        <p:blipFill>
          <a:blip r:embed="rId9" cstate="print"/>
          <a:srcRect/>
          <a:stretch>
            <a:fillRect/>
          </a:stretch>
        </p:blipFill>
        <p:spPr bwMode="auto">
          <a:xfrm>
            <a:off x="2057400" y="1676400"/>
            <a:ext cx="2209800" cy="1981200"/>
          </a:xfrm>
          <a:prstGeom prst="rect">
            <a:avLst/>
          </a:prstGeom>
          <a:noFill/>
        </p:spPr>
      </p:pic>
      <p:sp>
        <p:nvSpPr>
          <p:cNvPr id="122918" name="Rectangle 38"/>
          <p:cNvSpPr>
            <a:spLocks noChangeArrowheads="1"/>
          </p:cNvSpPr>
          <p:nvPr/>
        </p:nvSpPr>
        <p:spPr bwMode="auto">
          <a:xfrm>
            <a:off x="0" y="3886200"/>
            <a:ext cx="2713038" cy="519113"/>
          </a:xfrm>
          <a:prstGeom prst="rect">
            <a:avLst/>
          </a:prstGeom>
          <a:noFill/>
          <a:ln w="9525">
            <a:noFill/>
            <a:miter lim="800000"/>
            <a:headEnd/>
            <a:tailEnd/>
          </a:ln>
          <a:effectLst/>
        </p:spPr>
        <p:txBody>
          <a:bodyPr wrap="none" anchor="ctr">
            <a:spAutoFit/>
          </a:bodyPr>
          <a:lstStyle/>
          <a:p>
            <a:r>
              <a:rPr lang="en-US" sz="2800" b="1" i="1">
                <a:solidFill>
                  <a:srgbClr val="0000CC"/>
                </a:solidFill>
                <a:latin typeface=".VnTime" pitchFamily="34" charset="0"/>
              </a:rPr>
              <a:t>Chim chÝch b«ng</a:t>
            </a:r>
          </a:p>
        </p:txBody>
      </p:sp>
      <p:pic>
        <p:nvPicPr>
          <p:cNvPr id="122919" name="Picture 39" descr="j0076171"/>
          <p:cNvPicPr>
            <a:picLocks noChangeAspect="1" noChangeArrowheads="1" noCrop="1"/>
          </p:cNvPicPr>
          <p:nvPr/>
        </p:nvPicPr>
        <p:blipFill>
          <a:blip r:embed="rId10" cstate="print"/>
          <a:srcRect/>
          <a:stretch>
            <a:fillRect/>
          </a:stretch>
        </p:blipFill>
        <p:spPr bwMode="auto">
          <a:xfrm>
            <a:off x="1905000" y="4267200"/>
            <a:ext cx="2057400" cy="1828800"/>
          </a:xfrm>
          <a:prstGeom prst="rect">
            <a:avLst/>
          </a:prstGeom>
          <a:noFill/>
        </p:spPr>
      </p:pic>
      <p:sp>
        <p:nvSpPr>
          <p:cNvPr id="122920" name="Rectangle 40"/>
          <p:cNvSpPr>
            <a:spLocks noChangeArrowheads="1"/>
          </p:cNvSpPr>
          <p:nvPr/>
        </p:nvSpPr>
        <p:spPr bwMode="auto">
          <a:xfrm>
            <a:off x="5181600" y="2514600"/>
            <a:ext cx="1220788" cy="519113"/>
          </a:xfrm>
          <a:prstGeom prst="rect">
            <a:avLst/>
          </a:prstGeom>
          <a:noFill/>
          <a:ln w="9525">
            <a:noFill/>
            <a:miter lim="800000"/>
            <a:headEnd/>
            <a:tailEnd/>
          </a:ln>
          <a:effectLst/>
        </p:spPr>
        <p:txBody>
          <a:bodyPr wrap="none" anchor="ctr">
            <a:spAutoFit/>
          </a:bodyPr>
          <a:lstStyle/>
          <a:p>
            <a:r>
              <a:rPr lang="en-US" sz="2800" b="1" i="1">
                <a:solidFill>
                  <a:srgbClr val="0000CC"/>
                </a:solidFill>
                <a:latin typeface=".VnTime" pitchFamily="34" charset="0"/>
              </a:rPr>
              <a:t>Gµ g¸y</a:t>
            </a:r>
          </a:p>
        </p:txBody>
      </p:sp>
      <p:pic>
        <p:nvPicPr>
          <p:cNvPr id="122921" name="Picture 41" descr="ag00205_"/>
          <p:cNvPicPr>
            <a:picLocks noChangeAspect="1" noChangeArrowheads="1" noCrop="1"/>
          </p:cNvPicPr>
          <p:nvPr/>
        </p:nvPicPr>
        <p:blipFill>
          <a:blip r:embed="rId11" cstate="print"/>
          <a:srcRect/>
          <a:stretch>
            <a:fillRect/>
          </a:stretch>
        </p:blipFill>
        <p:spPr bwMode="auto">
          <a:xfrm>
            <a:off x="6553200" y="1676400"/>
            <a:ext cx="2286000" cy="1905000"/>
          </a:xfrm>
          <a:prstGeom prst="rect">
            <a:avLst/>
          </a:prstGeom>
          <a:noFill/>
        </p:spPr>
      </p:pic>
      <p:pic>
        <p:nvPicPr>
          <p:cNvPr id="122922" name="Picture 42" descr="elephants"/>
          <p:cNvPicPr>
            <a:picLocks noChangeAspect="1" noChangeArrowheads="1" noCrop="1"/>
          </p:cNvPicPr>
          <p:nvPr/>
        </p:nvPicPr>
        <p:blipFill>
          <a:blip r:embed="rId12" cstate="print"/>
          <a:srcRect/>
          <a:stretch>
            <a:fillRect/>
          </a:stretch>
        </p:blipFill>
        <p:spPr bwMode="auto">
          <a:xfrm flipH="1">
            <a:off x="5791200" y="4495800"/>
            <a:ext cx="2743200" cy="2209800"/>
          </a:xfrm>
          <a:prstGeom prst="rect">
            <a:avLst/>
          </a:prstGeom>
          <a:noFill/>
        </p:spPr>
      </p:pic>
      <p:sp>
        <p:nvSpPr>
          <p:cNvPr id="122923" name="Rectangle 43"/>
          <p:cNvSpPr>
            <a:spLocks noChangeArrowheads="1"/>
          </p:cNvSpPr>
          <p:nvPr/>
        </p:nvSpPr>
        <p:spPr bwMode="auto">
          <a:xfrm>
            <a:off x="3962400" y="3886200"/>
            <a:ext cx="4292600" cy="519113"/>
          </a:xfrm>
          <a:prstGeom prst="rect">
            <a:avLst/>
          </a:prstGeom>
          <a:noFill/>
          <a:ln w="9525">
            <a:noFill/>
            <a:miter lim="800000"/>
            <a:headEnd/>
            <a:tailEnd/>
          </a:ln>
          <a:effectLst/>
        </p:spPr>
        <p:txBody>
          <a:bodyPr anchor="ctr">
            <a:spAutoFit/>
          </a:bodyPr>
          <a:lstStyle/>
          <a:p>
            <a:pPr marL="342900" indent="-342900">
              <a:spcBef>
                <a:spcPct val="20000"/>
              </a:spcBef>
            </a:pPr>
            <a:r>
              <a:rPr lang="en-US" sz="2800" b="1" i="1">
                <a:solidFill>
                  <a:srgbClr val="0000CC"/>
                </a:solidFill>
                <a:latin typeface=".VnTime" pitchFamily="34" charset="0"/>
              </a:rPr>
              <a:t>Chó voi con ë B¶n  §«n</a:t>
            </a:r>
            <a:endParaRPr lang="en-US" sz="2800" i="1">
              <a:solidFill>
                <a:srgbClr val="0000CC"/>
              </a:solidFill>
              <a:latin typeface=".VnTime" pitchFamily="34" charset="0"/>
            </a:endParaRPr>
          </a:p>
        </p:txBody>
      </p:sp>
    </p:spTree>
  </p:cSld>
  <p:clrMapOvr>
    <a:masterClrMapping/>
  </p:clrMapOvr>
  <p:transition spd="slow">
    <p:zoom dir="in"/>
    <p:sndAc>
      <p:stSnd>
        <p:snd r:embed="rId2" name="tro choi am nhac.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2894"/>
                                        </p:tgtEl>
                                        <p:attrNameLst>
                                          <p:attrName>style.visibility</p:attrName>
                                        </p:attrNameLst>
                                      </p:cBhvr>
                                      <p:to>
                                        <p:strVal val="visible"/>
                                      </p:to>
                                    </p:set>
                                    <p:animEffect transition="in" filter="fade">
                                      <p:cBhvr>
                                        <p:cTn id="7" dur="2000"/>
                                        <p:tgtEl>
                                          <p:spTgt spid="122894"/>
                                        </p:tgtEl>
                                      </p:cBhvr>
                                    </p:animEffect>
                                    <p:anim calcmode="lin" valueType="num">
                                      <p:cBhvr>
                                        <p:cTn id="8" dur="2000" fill="hold"/>
                                        <p:tgtEl>
                                          <p:spTgt spid="122894"/>
                                        </p:tgtEl>
                                        <p:attrNameLst>
                                          <p:attrName>ppt_w</p:attrName>
                                        </p:attrNameLst>
                                      </p:cBhvr>
                                      <p:tavLst>
                                        <p:tav tm="0" fmla="#ppt_w*sin(2.5*pi*$)">
                                          <p:val>
                                            <p:fltVal val="0"/>
                                          </p:val>
                                        </p:tav>
                                        <p:tav tm="100000">
                                          <p:val>
                                            <p:fltVal val="1"/>
                                          </p:val>
                                        </p:tav>
                                      </p:tavLst>
                                    </p:anim>
                                    <p:anim calcmode="lin" valueType="num">
                                      <p:cBhvr>
                                        <p:cTn id="9" dur="2000" fill="hold"/>
                                        <p:tgtEl>
                                          <p:spTgt spid="122894"/>
                                        </p:tgtEl>
                                        <p:attrNameLst>
                                          <p:attrName>ppt_h</p:attrName>
                                        </p:attrNameLst>
                                      </p:cBhvr>
                                      <p:tavLst>
                                        <p:tav tm="0">
                                          <p:val>
                                            <p:strVal val="#ppt_h"/>
                                          </p:val>
                                        </p:tav>
                                        <p:tav tm="100000">
                                          <p:val>
                                            <p:strVal val="#ppt_h"/>
                                          </p:val>
                                        </p:tav>
                                      </p:tavLst>
                                    </p:anim>
                                  </p:childTnLst>
                                </p:cTn>
                              </p:par>
                              <p:par>
                                <p:cTn id="10" presetID="19" presetClass="entr" presetSubtype="10" repeatCount="3000" fill="hold" grpId="0" nodeType="withEffect">
                                  <p:stCondLst>
                                    <p:cond delay="0"/>
                                  </p:stCondLst>
                                  <p:childTnLst>
                                    <p:set>
                                      <p:cBhvr>
                                        <p:cTn id="11" dur="1" fill="hold">
                                          <p:stCondLst>
                                            <p:cond delay="0"/>
                                          </p:stCondLst>
                                        </p:cTn>
                                        <p:tgtEl>
                                          <p:spTgt spid="122896"/>
                                        </p:tgtEl>
                                        <p:attrNameLst>
                                          <p:attrName>style.visibility</p:attrName>
                                        </p:attrNameLst>
                                      </p:cBhvr>
                                      <p:to>
                                        <p:strVal val="visible"/>
                                      </p:to>
                                    </p:set>
                                    <p:anim calcmode="lin" valueType="num">
                                      <p:cBhvr>
                                        <p:cTn id="12" dur="3000" fill="hold"/>
                                        <p:tgtEl>
                                          <p:spTgt spid="122896"/>
                                        </p:tgtEl>
                                        <p:attrNameLst>
                                          <p:attrName>ppt_w</p:attrName>
                                        </p:attrNameLst>
                                      </p:cBhvr>
                                      <p:tavLst>
                                        <p:tav tm="0" fmla="#ppt_w*sin(2.5*pi*$)">
                                          <p:val>
                                            <p:fltVal val="0"/>
                                          </p:val>
                                        </p:tav>
                                        <p:tav tm="100000">
                                          <p:val>
                                            <p:fltVal val="1"/>
                                          </p:val>
                                        </p:tav>
                                      </p:tavLst>
                                    </p:anim>
                                    <p:anim calcmode="lin" valueType="num">
                                      <p:cBhvr>
                                        <p:cTn id="13" dur="3000" fill="hold"/>
                                        <p:tgtEl>
                                          <p:spTgt spid="122896"/>
                                        </p:tgtEl>
                                        <p:attrNameLst>
                                          <p:attrName>ppt_h</p:attrName>
                                        </p:attrNameLst>
                                      </p:cBhvr>
                                      <p:tavLst>
                                        <p:tav tm="0">
                                          <p:val>
                                            <p:strVal val="#ppt_h"/>
                                          </p:val>
                                        </p:tav>
                                        <p:tav tm="100000">
                                          <p:val>
                                            <p:strVal val="#ppt_h"/>
                                          </p:val>
                                        </p:tav>
                                      </p:tavLst>
                                    </p:anim>
                                  </p:childTnLst>
                                </p:cTn>
                              </p:par>
                              <p:par>
                                <p:cTn id="14" presetID="19" presetClass="entr" presetSubtype="10" repeatCount="3000" fill="hold" grpId="0" nodeType="withEffect">
                                  <p:stCondLst>
                                    <p:cond delay="0"/>
                                  </p:stCondLst>
                                  <p:childTnLst>
                                    <p:set>
                                      <p:cBhvr>
                                        <p:cTn id="15" dur="1" fill="hold">
                                          <p:stCondLst>
                                            <p:cond delay="0"/>
                                          </p:stCondLst>
                                        </p:cTn>
                                        <p:tgtEl>
                                          <p:spTgt spid="122897"/>
                                        </p:tgtEl>
                                        <p:attrNameLst>
                                          <p:attrName>style.visibility</p:attrName>
                                        </p:attrNameLst>
                                      </p:cBhvr>
                                      <p:to>
                                        <p:strVal val="visible"/>
                                      </p:to>
                                    </p:set>
                                    <p:anim calcmode="lin" valueType="num">
                                      <p:cBhvr>
                                        <p:cTn id="16" dur="5000" fill="hold"/>
                                        <p:tgtEl>
                                          <p:spTgt spid="122897"/>
                                        </p:tgtEl>
                                        <p:attrNameLst>
                                          <p:attrName>ppt_w</p:attrName>
                                        </p:attrNameLst>
                                      </p:cBhvr>
                                      <p:tavLst>
                                        <p:tav tm="0" fmla="#ppt_w*sin(2.5*pi*$)">
                                          <p:val>
                                            <p:fltVal val="0"/>
                                          </p:val>
                                        </p:tav>
                                        <p:tav tm="100000">
                                          <p:val>
                                            <p:fltVal val="1"/>
                                          </p:val>
                                        </p:tav>
                                      </p:tavLst>
                                    </p:anim>
                                    <p:anim calcmode="lin" valueType="num">
                                      <p:cBhvr>
                                        <p:cTn id="17" dur="5000" fill="hold"/>
                                        <p:tgtEl>
                                          <p:spTgt spid="122897"/>
                                        </p:tgtEl>
                                        <p:attrNameLst>
                                          <p:attrName>ppt_h</p:attrName>
                                        </p:attrNameLst>
                                      </p:cBhvr>
                                      <p:tavLst>
                                        <p:tav tm="0">
                                          <p:val>
                                            <p:strVal val="#ppt_h"/>
                                          </p:val>
                                        </p:tav>
                                        <p:tav tm="100000">
                                          <p:val>
                                            <p:strVal val="#ppt_h"/>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122898"/>
                                        </p:tgtEl>
                                        <p:attrNameLst>
                                          <p:attrName>style.visibility</p:attrName>
                                        </p:attrNameLst>
                                      </p:cBhvr>
                                      <p:to>
                                        <p:strVal val="visible"/>
                                      </p:to>
                                    </p:set>
                                    <p:animEffect transition="in" filter="wipe(down)">
                                      <p:cBhvr>
                                        <p:cTn id="20" dur="500"/>
                                        <p:tgtEl>
                                          <p:spTgt spid="122898"/>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122899"/>
                                        </p:tgtEl>
                                        <p:attrNameLst>
                                          <p:attrName>style.visibility</p:attrName>
                                        </p:attrNameLst>
                                      </p:cBhvr>
                                      <p:to>
                                        <p:strVal val="visible"/>
                                      </p:to>
                                    </p:set>
                                    <p:animEffect transition="in" filter="wheel(4)">
                                      <p:cBhvr>
                                        <p:cTn id="23" dur="2000"/>
                                        <p:tgtEl>
                                          <p:spTgt spid="122899"/>
                                        </p:tgtEl>
                                      </p:cBhvr>
                                    </p:animEffect>
                                  </p:childTnLst>
                                </p:cTn>
                              </p:par>
                              <p:par>
                                <p:cTn id="24" presetID="19" presetClass="entr" presetSubtype="10" repeatCount="3000" fill="hold" grpId="0" nodeType="withEffect">
                                  <p:stCondLst>
                                    <p:cond delay="0"/>
                                  </p:stCondLst>
                                  <p:childTnLst>
                                    <p:set>
                                      <p:cBhvr>
                                        <p:cTn id="25" dur="1" fill="hold">
                                          <p:stCondLst>
                                            <p:cond delay="0"/>
                                          </p:stCondLst>
                                        </p:cTn>
                                        <p:tgtEl>
                                          <p:spTgt spid="122900"/>
                                        </p:tgtEl>
                                        <p:attrNameLst>
                                          <p:attrName>style.visibility</p:attrName>
                                        </p:attrNameLst>
                                      </p:cBhvr>
                                      <p:to>
                                        <p:strVal val="visible"/>
                                      </p:to>
                                    </p:set>
                                    <p:anim calcmode="lin" valueType="num">
                                      <p:cBhvr>
                                        <p:cTn id="26" dur="5000" fill="hold"/>
                                        <p:tgtEl>
                                          <p:spTgt spid="122900"/>
                                        </p:tgtEl>
                                        <p:attrNameLst>
                                          <p:attrName>ppt_w</p:attrName>
                                        </p:attrNameLst>
                                      </p:cBhvr>
                                      <p:tavLst>
                                        <p:tav tm="0" fmla="#ppt_w*sin(2.5*pi*$)">
                                          <p:val>
                                            <p:fltVal val="0"/>
                                          </p:val>
                                        </p:tav>
                                        <p:tav tm="100000">
                                          <p:val>
                                            <p:fltVal val="1"/>
                                          </p:val>
                                        </p:tav>
                                      </p:tavLst>
                                    </p:anim>
                                    <p:anim calcmode="lin" valueType="num">
                                      <p:cBhvr>
                                        <p:cTn id="27" dur="5000" fill="hold"/>
                                        <p:tgtEl>
                                          <p:spTgt spid="122900"/>
                                        </p:tgtEl>
                                        <p:attrNameLst>
                                          <p:attrName>ppt_h</p:attrName>
                                        </p:attrNameLst>
                                      </p:cBhvr>
                                      <p:tavLst>
                                        <p:tav tm="0">
                                          <p:val>
                                            <p:strVal val="#ppt_h"/>
                                          </p:val>
                                        </p:tav>
                                        <p:tav tm="100000">
                                          <p:val>
                                            <p:strVal val="#ppt_h"/>
                                          </p:val>
                                        </p:tav>
                                      </p:tavLst>
                                    </p:anim>
                                  </p:childTnLst>
                                </p:cTn>
                              </p:par>
                              <p:par>
                                <p:cTn id="28" presetID="19" presetClass="entr" presetSubtype="5" repeatCount="4000" fill="hold" grpId="0" nodeType="withEffect">
                                  <p:stCondLst>
                                    <p:cond delay="0"/>
                                  </p:stCondLst>
                                  <p:childTnLst>
                                    <p:set>
                                      <p:cBhvr>
                                        <p:cTn id="29" dur="1" fill="hold">
                                          <p:stCondLst>
                                            <p:cond delay="0"/>
                                          </p:stCondLst>
                                        </p:cTn>
                                        <p:tgtEl>
                                          <p:spTgt spid="122909"/>
                                        </p:tgtEl>
                                        <p:attrNameLst>
                                          <p:attrName>style.visibility</p:attrName>
                                        </p:attrNameLst>
                                      </p:cBhvr>
                                      <p:to>
                                        <p:strVal val="visible"/>
                                      </p:to>
                                    </p:set>
                                    <p:anim calcmode="lin" valueType="num">
                                      <p:cBhvr>
                                        <p:cTn id="30" dur="5000" fill="hold"/>
                                        <p:tgtEl>
                                          <p:spTgt spid="122909"/>
                                        </p:tgtEl>
                                        <p:attrNameLst>
                                          <p:attrName>ppt_w</p:attrName>
                                        </p:attrNameLst>
                                      </p:cBhvr>
                                      <p:tavLst>
                                        <p:tav tm="0">
                                          <p:val>
                                            <p:strVal val="#ppt_w"/>
                                          </p:val>
                                        </p:tav>
                                        <p:tav tm="100000">
                                          <p:val>
                                            <p:strVal val="#ppt_w"/>
                                          </p:val>
                                        </p:tav>
                                      </p:tavLst>
                                    </p:anim>
                                    <p:anim calcmode="lin" valueType="num">
                                      <p:cBhvr>
                                        <p:cTn id="31" dur="5000" fill="hold"/>
                                        <p:tgtEl>
                                          <p:spTgt spid="122909"/>
                                        </p:tgtEl>
                                        <p:attrNameLst>
                                          <p:attrName>ppt_h</p:attrName>
                                        </p:attrNameLst>
                                      </p:cBhvr>
                                      <p:tavLst>
                                        <p:tav tm="0" fmla="#ppt_h*sin(2.5*pi*$)">
                                          <p:val>
                                            <p:fltVal val="0"/>
                                          </p:val>
                                        </p:tav>
                                        <p:tav tm="100000">
                                          <p:val>
                                            <p:fltVal val="1"/>
                                          </p:val>
                                        </p:tav>
                                      </p:tavLst>
                                    </p:anim>
                                  </p:childTnLst>
                                </p:cTn>
                              </p:par>
                              <p:par>
                                <p:cTn id="32" presetID="9" presetClass="entr" presetSubtype="0" fill="hold" nodeType="withEffect">
                                  <p:stCondLst>
                                    <p:cond delay="0"/>
                                  </p:stCondLst>
                                  <p:childTnLst>
                                    <p:set>
                                      <p:cBhvr>
                                        <p:cTn id="33" dur="1" fill="hold">
                                          <p:stCondLst>
                                            <p:cond delay="0"/>
                                          </p:stCondLst>
                                        </p:cTn>
                                        <p:tgtEl>
                                          <p:spTgt spid="122913"/>
                                        </p:tgtEl>
                                        <p:attrNameLst>
                                          <p:attrName>style.visibility</p:attrName>
                                        </p:attrNameLst>
                                      </p:cBhvr>
                                      <p:to>
                                        <p:strVal val="visible"/>
                                      </p:to>
                                    </p:set>
                                    <p:animEffect transition="in" filter="dissolve">
                                      <p:cBhvr>
                                        <p:cTn id="34" dur="500"/>
                                        <p:tgtEl>
                                          <p:spTgt spid="122913"/>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122914"/>
                                        </p:tgtEl>
                                        <p:attrNameLst>
                                          <p:attrName>style.visibility</p:attrName>
                                        </p:attrNameLst>
                                      </p:cBhvr>
                                      <p:to>
                                        <p:strVal val="visible"/>
                                      </p:to>
                                    </p:set>
                                    <p:anim calcmode="lin" valueType="num">
                                      <p:cBhvr>
                                        <p:cTn id="39" dur="1000" fill="hold"/>
                                        <p:tgtEl>
                                          <p:spTgt spid="122914"/>
                                        </p:tgtEl>
                                        <p:attrNameLst>
                                          <p:attrName>ppt_x</p:attrName>
                                        </p:attrNameLst>
                                      </p:cBhvr>
                                      <p:tavLst>
                                        <p:tav tm="0">
                                          <p:val>
                                            <p:strVal val="#ppt_x-.2"/>
                                          </p:val>
                                        </p:tav>
                                        <p:tav tm="100000">
                                          <p:val>
                                            <p:strVal val="#ppt_x"/>
                                          </p:val>
                                        </p:tav>
                                      </p:tavLst>
                                    </p:anim>
                                    <p:anim calcmode="lin" valueType="num">
                                      <p:cBhvr>
                                        <p:cTn id="40" dur="1000" fill="hold"/>
                                        <p:tgtEl>
                                          <p:spTgt spid="122914"/>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22914"/>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22915">
                                            <p:txEl>
                                              <p:pRg st="0" end="0"/>
                                            </p:txEl>
                                          </p:spTgt>
                                        </p:tgtEl>
                                        <p:attrNameLst>
                                          <p:attrName>style.visibility</p:attrName>
                                        </p:attrNameLst>
                                      </p:cBhvr>
                                      <p:to>
                                        <p:strVal val="visible"/>
                                      </p:to>
                                    </p:set>
                                    <p:anim calcmode="lin" valueType="num">
                                      <p:cBhvr>
                                        <p:cTn id="46" dur="500" fill="hold"/>
                                        <p:tgtEl>
                                          <p:spTgt spid="122915">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122915">
                                            <p:txEl>
                                              <p:pRg st="0" end="0"/>
                                            </p:txEl>
                                          </p:spTgt>
                                        </p:tgtEl>
                                        <p:attrNameLst>
                                          <p:attrName>ppt_h</p:attrName>
                                        </p:attrNameLst>
                                      </p:cBhvr>
                                      <p:tavLst>
                                        <p:tav tm="0">
                                          <p:val>
                                            <p:fltVal val="0"/>
                                          </p:val>
                                        </p:tav>
                                        <p:tav tm="100000">
                                          <p:val>
                                            <p:strVal val="#ppt_h"/>
                                          </p:val>
                                        </p:tav>
                                      </p:tavLst>
                                    </p:anim>
                                    <p:anim calcmode="lin" valueType="num">
                                      <p:cBhvr>
                                        <p:cTn id="48" dur="500" fill="hold"/>
                                        <p:tgtEl>
                                          <p:spTgt spid="122915">
                                            <p:txEl>
                                              <p:pRg st="0" end="0"/>
                                            </p:txEl>
                                          </p:spTgt>
                                        </p:tgtEl>
                                        <p:attrNameLst>
                                          <p:attrName>style.rotation</p:attrName>
                                        </p:attrNameLst>
                                      </p:cBhvr>
                                      <p:tavLst>
                                        <p:tav tm="0">
                                          <p:val>
                                            <p:fltVal val="360"/>
                                          </p:val>
                                        </p:tav>
                                        <p:tav tm="100000">
                                          <p:val>
                                            <p:fltVal val="0"/>
                                          </p:val>
                                        </p:tav>
                                      </p:tavLst>
                                    </p:anim>
                                    <p:animEffect transition="in" filter="fade">
                                      <p:cBhvr>
                                        <p:cTn id="49" dur="500"/>
                                        <p:tgtEl>
                                          <p:spTgt spid="12291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2917"/>
                                        </p:tgtEl>
                                        <p:attrNameLst>
                                          <p:attrName>style.visibility</p:attrName>
                                        </p:attrNameLst>
                                      </p:cBhvr>
                                      <p:to>
                                        <p:strVal val="visible"/>
                                      </p:to>
                                    </p:set>
                                    <p:anim calcmode="lin" valueType="num">
                                      <p:cBhvr>
                                        <p:cTn id="54" dur="500" decel="50000" fill="hold">
                                          <p:stCondLst>
                                            <p:cond delay="0"/>
                                          </p:stCondLst>
                                        </p:cTn>
                                        <p:tgtEl>
                                          <p:spTgt spid="122917"/>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2917"/>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2917"/>
                                        </p:tgtEl>
                                        <p:attrNameLst>
                                          <p:attrName>ppt_w</p:attrName>
                                        </p:attrNameLst>
                                      </p:cBhvr>
                                      <p:tavLst>
                                        <p:tav tm="0">
                                          <p:val>
                                            <p:strVal val="#ppt_w*.05"/>
                                          </p:val>
                                        </p:tav>
                                        <p:tav tm="100000">
                                          <p:val>
                                            <p:strVal val="#ppt_w"/>
                                          </p:val>
                                        </p:tav>
                                      </p:tavLst>
                                    </p:anim>
                                    <p:anim calcmode="lin" valueType="num">
                                      <p:cBhvr>
                                        <p:cTn id="57" dur="1000" fill="hold"/>
                                        <p:tgtEl>
                                          <p:spTgt spid="122917"/>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2917"/>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2917"/>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2917"/>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2917"/>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nodeType="clickEffect">
                                  <p:stCondLst>
                                    <p:cond delay="0"/>
                                  </p:stCondLst>
                                  <p:iterate type="lt">
                                    <p:tmPct val="10000"/>
                                  </p:iterate>
                                  <p:childTnLst>
                                    <p:set>
                                      <p:cBhvr>
                                        <p:cTn id="65" dur="1" fill="hold">
                                          <p:stCondLst>
                                            <p:cond delay="0"/>
                                          </p:stCondLst>
                                        </p:cTn>
                                        <p:tgtEl>
                                          <p:spTgt spid="122916">
                                            <p:txEl>
                                              <p:pRg st="0" end="0"/>
                                            </p:txEl>
                                          </p:spTgt>
                                        </p:tgtEl>
                                        <p:attrNameLst>
                                          <p:attrName>style.visibility</p:attrName>
                                        </p:attrNameLst>
                                      </p:cBhvr>
                                      <p:to>
                                        <p:strVal val="visible"/>
                                      </p:to>
                                    </p:set>
                                    <p:animEffect transition="in" filter="fade">
                                      <p:cBhvr>
                                        <p:cTn id="66" dur="1000"/>
                                        <p:tgtEl>
                                          <p:spTgt spid="122916">
                                            <p:txEl>
                                              <p:pRg st="0" end="0"/>
                                            </p:txEl>
                                          </p:spTgt>
                                        </p:tgtEl>
                                      </p:cBhvr>
                                    </p:animEffect>
                                    <p:anim calcmode="lin" valueType="num">
                                      <p:cBhvr>
                                        <p:cTn id="67" dur="1000" fill="hold"/>
                                        <p:tgtEl>
                                          <p:spTgt spid="122916">
                                            <p:txEl>
                                              <p:pRg st="0" end="0"/>
                                            </p:txEl>
                                          </p:spTgt>
                                        </p:tgtEl>
                                        <p:attrNameLst>
                                          <p:attrName>ppt_x</p:attrName>
                                        </p:attrNameLst>
                                      </p:cBhvr>
                                      <p:tavLst>
                                        <p:tav tm="0">
                                          <p:val>
                                            <p:strVal val="#ppt_x-.1"/>
                                          </p:val>
                                        </p:tav>
                                        <p:tav tm="100000">
                                          <p:val>
                                            <p:strVal val="#ppt_x"/>
                                          </p:val>
                                        </p:tav>
                                      </p:tavLst>
                                    </p:anim>
                                    <p:anim calcmode="lin" valueType="num">
                                      <p:cBhvr>
                                        <p:cTn id="68" dur="1000" fill="hold"/>
                                        <p:tgtEl>
                                          <p:spTgt spid="1229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nodeType="clickEffect">
                                  <p:stCondLst>
                                    <p:cond delay="0"/>
                                  </p:stCondLst>
                                  <p:childTnLst>
                                    <p:set>
                                      <p:cBhvr>
                                        <p:cTn id="72" dur="1" fill="hold">
                                          <p:stCondLst>
                                            <p:cond delay="0"/>
                                          </p:stCondLst>
                                        </p:cTn>
                                        <p:tgtEl>
                                          <p:spTgt spid="122919"/>
                                        </p:tgtEl>
                                        <p:attrNameLst>
                                          <p:attrName>style.visibility</p:attrName>
                                        </p:attrNameLst>
                                      </p:cBhvr>
                                      <p:to>
                                        <p:strVal val="visible"/>
                                      </p:to>
                                    </p:set>
                                    <p:animEffect transition="in" filter="fade">
                                      <p:cBhvr>
                                        <p:cTn id="73" dur="800" decel="100000"/>
                                        <p:tgtEl>
                                          <p:spTgt spid="122919"/>
                                        </p:tgtEl>
                                      </p:cBhvr>
                                    </p:animEffect>
                                    <p:anim calcmode="lin" valueType="num">
                                      <p:cBhvr>
                                        <p:cTn id="74" dur="800" decel="100000" fill="hold"/>
                                        <p:tgtEl>
                                          <p:spTgt spid="122919"/>
                                        </p:tgtEl>
                                        <p:attrNameLst>
                                          <p:attrName>style.rotation</p:attrName>
                                        </p:attrNameLst>
                                      </p:cBhvr>
                                      <p:tavLst>
                                        <p:tav tm="0">
                                          <p:val>
                                            <p:fltVal val="-90"/>
                                          </p:val>
                                        </p:tav>
                                        <p:tav tm="100000">
                                          <p:val>
                                            <p:fltVal val="0"/>
                                          </p:val>
                                        </p:tav>
                                      </p:tavLst>
                                    </p:anim>
                                    <p:anim calcmode="lin" valueType="num">
                                      <p:cBhvr>
                                        <p:cTn id="75" dur="800" decel="100000" fill="hold"/>
                                        <p:tgtEl>
                                          <p:spTgt spid="122919"/>
                                        </p:tgtEl>
                                        <p:attrNameLst>
                                          <p:attrName>ppt_x</p:attrName>
                                        </p:attrNameLst>
                                      </p:cBhvr>
                                      <p:tavLst>
                                        <p:tav tm="0">
                                          <p:val>
                                            <p:strVal val="#ppt_x+0.4"/>
                                          </p:val>
                                        </p:tav>
                                        <p:tav tm="100000">
                                          <p:val>
                                            <p:strVal val="#ppt_x-0.05"/>
                                          </p:val>
                                        </p:tav>
                                      </p:tavLst>
                                    </p:anim>
                                    <p:anim calcmode="lin" valueType="num">
                                      <p:cBhvr>
                                        <p:cTn id="76" dur="800" decel="100000" fill="hold"/>
                                        <p:tgtEl>
                                          <p:spTgt spid="122919"/>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122919"/>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122919"/>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0" presetClass="entr" presetSubtype="0" fill="hold" nodeType="clickEffect">
                                  <p:stCondLst>
                                    <p:cond delay="0"/>
                                  </p:stCondLst>
                                  <p:childTnLst>
                                    <p:set>
                                      <p:cBhvr>
                                        <p:cTn id="82" dur="1" fill="hold">
                                          <p:stCondLst>
                                            <p:cond delay="0"/>
                                          </p:stCondLst>
                                        </p:cTn>
                                        <p:tgtEl>
                                          <p:spTgt spid="122918">
                                            <p:txEl>
                                              <p:pRg st="0" end="0"/>
                                            </p:txEl>
                                          </p:spTgt>
                                        </p:tgtEl>
                                        <p:attrNameLst>
                                          <p:attrName>style.visibility</p:attrName>
                                        </p:attrNameLst>
                                      </p:cBhvr>
                                      <p:to>
                                        <p:strVal val="visible"/>
                                      </p:to>
                                    </p:set>
                                    <p:animEffect transition="in" filter="fade">
                                      <p:cBhvr>
                                        <p:cTn id="83" dur="800" decel="100000"/>
                                        <p:tgtEl>
                                          <p:spTgt spid="122918">
                                            <p:txEl>
                                              <p:pRg st="0" end="0"/>
                                            </p:txEl>
                                          </p:spTgt>
                                        </p:tgtEl>
                                      </p:cBhvr>
                                    </p:animEffect>
                                    <p:anim calcmode="lin" valueType="num">
                                      <p:cBhvr>
                                        <p:cTn id="84" dur="800" decel="100000" fill="hold"/>
                                        <p:tgtEl>
                                          <p:spTgt spid="122918">
                                            <p:txEl>
                                              <p:pRg st="0" end="0"/>
                                            </p:txEl>
                                          </p:spTgt>
                                        </p:tgtEl>
                                        <p:attrNameLst>
                                          <p:attrName>style.rotation</p:attrName>
                                        </p:attrNameLst>
                                      </p:cBhvr>
                                      <p:tavLst>
                                        <p:tav tm="0">
                                          <p:val>
                                            <p:fltVal val="-90"/>
                                          </p:val>
                                        </p:tav>
                                        <p:tav tm="100000">
                                          <p:val>
                                            <p:fltVal val="0"/>
                                          </p:val>
                                        </p:tav>
                                      </p:tavLst>
                                    </p:anim>
                                    <p:anim calcmode="lin" valueType="num">
                                      <p:cBhvr>
                                        <p:cTn id="85" dur="800" decel="100000" fill="hold"/>
                                        <p:tgtEl>
                                          <p:spTgt spid="122918">
                                            <p:txEl>
                                              <p:pRg st="0" end="0"/>
                                            </p:txEl>
                                          </p:spTgt>
                                        </p:tgtEl>
                                        <p:attrNameLst>
                                          <p:attrName>ppt_x</p:attrName>
                                        </p:attrNameLst>
                                      </p:cBhvr>
                                      <p:tavLst>
                                        <p:tav tm="0">
                                          <p:val>
                                            <p:strVal val="#ppt_x+0.4"/>
                                          </p:val>
                                        </p:tav>
                                        <p:tav tm="100000">
                                          <p:val>
                                            <p:strVal val="#ppt_x-0.05"/>
                                          </p:val>
                                        </p:tav>
                                      </p:tavLst>
                                    </p:anim>
                                    <p:anim calcmode="lin" valueType="num">
                                      <p:cBhvr>
                                        <p:cTn id="86" dur="800" decel="100000" fill="hold"/>
                                        <p:tgtEl>
                                          <p:spTgt spid="122918">
                                            <p:txEl>
                                              <p:pRg st="0" end="0"/>
                                            </p:txEl>
                                          </p:spTgt>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122918">
                                            <p:txEl>
                                              <p:pRg st="0" end="0"/>
                                            </p:txEl>
                                          </p:spTgt>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12291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4" presetClass="entr" presetSubtype="0" fill="hold" nodeType="clickEffect">
                                  <p:stCondLst>
                                    <p:cond delay="0"/>
                                  </p:stCondLst>
                                  <p:childTnLst>
                                    <p:set>
                                      <p:cBhvr>
                                        <p:cTn id="92" dur="1" fill="hold">
                                          <p:stCondLst>
                                            <p:cond delay="0"/>
                                          </p:stCondLst>
                                        </p:cTn>
                                        <p:tgtEl>
                                          <p:spTgt spid="122921"/>
                                        </p:tgtEl>
                                        <p:attrNameLst>
                                          <p:attrName>style.visibility</p:attrName>
                                        </p:attrNameLst>
                                      </p:cBhvr>
                                      <p:to>
                                        <p:strVal val="visible"/>
                                      </p:to>
                                    </p:set>
                                    <p:anim from="(-#ppt_w/2)" to="(#ppt_x)" calcmode="lin" valueType="num">
                                      <p:cBhvr>
                                        <p:cTn id="93" dur="600" fill="hold">
                                          <p:stCondLst>
                                            <p:cond delay="0"/>
                                          </p:stCondLst>
                                        </p:cTn>
                                        <p:tgtEl>
                                          <p:spTgt spid="122921"/>
                                        </p:tgtEl>
                                        <p:attrNameLst>
                                          <p:attrName>ppt_x</p:attrName>
                                        </p:attrNameLst>
                                      </p:cBhvr>
                                    </p:anim>
                                    <p:anim from="0" to="-1.0" calcmode="lin" valueType="num">
                                      <p:cBhvr>
                                        <p:cTn id="94" dur="200" decel="50000" autoRev="1" fill="hold">
                                          <p:stCondLst>
                                            <p:cond delay="600"/>
                                          </p:stCondLst>
                                        </p:cTn>
                                        <p:tgtEl>
                                          <p:spTgt spid="122921"/>
                                        </p:tgtEl>
                                        <p:attrNameLst>
                                          <p:attrName>xshear</p:attrName>
                                        </p:attrNameLst>
                                      </p:cBhvr>
                                    </p:anim>
                                    <p:animScale>
                                      <p:cBhvr>
                                        <p:cTn id="95" dur="200" decel="100000" autoRev="1" fill="hold">
                                          <p:stCondLst>
                                            <p:cond delay="600"/>
                                          </p:stCondLst>
                                        </p:cTn>
                                        <p:tgtEl>
                                          <p:spTgt spid="122921"/>
                                        </p:tgtEl>
                                      </p:cBhvr>
                                      <p:from x="100000" y="100000"/>
                                      <p:to x="80000" y="100000"/>
                                    </p:animScale>
                                    <p:anim by="(#ppt_h/3+#ppt_w*0.1)" calcmode="lin" valueType="num">
                                      <p:cBhvr additive="sum">
                                        <p:cTn id="96" dur="200" decel="100000" autoRev="1" fill="hold">
                                          <p:stCondLst>
                                            <p:cond delay="600"/>
                                          </p:stCondLst>
                                        </p:cTn>
                                        <p:tgtEl>
                                          <p:spTgt spid="122921"/>
                                        </p:tgtEl>
                                        <p:attrNameLst>
                                          <p:attrName>ppt_x</p:attrName>
                                        </p:attrNameLst>
                                      </p:cBhvr>
                                    </p:anim>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nodeType="clickEffect">
                                  <p:stCondLst>
                                    <p:cond delay="0"/>
                                  </p:stCondLst>
                                  <p:childTnLst>
                                    <p:set>
                                      <p:cBhvr>
                                        <p:cTn id="100" dur="1" fill="hold">
                                          <p:stCondLst>
                                            <p:cond delay="0"/>
                                          </p:stCondLst>
                                        </p:cTn>
                                        <p:tgtEl>
                                          <p:spTgt spid="122920">
                                            <p:txEl>
                                              <p:pRg st="0" end="0"/>
                                            </p:txEl>
                                          </p:spTgt>
                                        </p:tgtEl>
                                        <p:attrNameLst>
                                          <p:attrName>style.visibility</p:attrName>
                                        </p:attrNameLst>
                                      </p:cBhvr>
                                      <p:to>
                                        <p:strVal val="visible"/>
                                      </p:to>
                                    </p:set>
                                    <p:animEffect transition="in" filter="wipe(down)">
                                      <p:cBhvr>
                                        <p:cTn id="101" dur="580">
                                          <p:stCondLst>
                                            <p:cond delay="0"/>
                                          </p:stCondLst>
                                        </p:cTn>
                                        <p:tgtEl>
                                          <p:spTgt spid="122920">
                                            <p:txEl>
                                              <p:pRg st="0" end="0"/>
                                            </p:txEl>
                                          </p:spTgt>
                                        </p:tgtEl>
                                      </p:cBhvr>
                                    </p:animEffect>
                                    <p:anim calcmode="lin" valueType="num">
                                      <p:cBhvr>
                                        <p:cTn id="102" dur="1822" tmFilter="0,0; 0.14,0.36; 0.43,0.73; 0.71,0.91; 1.0,1.0">
                                          <p:stCondLst>
                                            <p:cond delay="0"/>
                                          </p:stCondLst>
                                        </p:cTn>
                                        <p:tgtEl>
                                          <p:spTgt spid="122920">
                                            <p:txEl>
                                              <p:pRg st="0" end="0"/>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22920">
                                            <p:txEl>
                                              <p:pRg st="0" end="0"/>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22920">
                                            <p:txEl>
                                              <p:pRg st="0" end="0"/>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22920">
                                            <p:txEl>
                                              <p:pRg st="0" end="0"/>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22920">
                                            <p:txEl>
                                              <p:pRg st="0" end="0"/>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122920">
                                            <p:txEl>
                                              <p:pRg st="0" end="0"/>
                                            </p:txEl>
                                          </p:spTgt>
                                        </p:tgtEl>
                                      </p:cBhvr>
                                      <p:to x="100000" y="60000"/>
                                    </p:animScale>
                                    <p:animScale>
                                      <p:cBhvr>
                                        <p:cTn id="108" dur="166" decel="50000">
                                          <p:stCondLst>
                                            <p:cond delay="676"/>
                                          </p:stCondLst>
                                        </p:cTn>
                                        <p:tgtEl>
                                          <p:spTgt spid="122920">
                                            <p:txEl>
                                              <p:pRg st="0" end="0"/>
                                            </p:txEl>
                                          </p:spTgt>
                                        </p:tgtEl>
                                      </p:cBhvr>
                                      <p:to x="100000" y="100000"/>
                                    </p:animScale>
                                    <p:animScale>
                                      <p:cBhvr>
                                        <p:cTn id="109" dur="26">
                                          <p:stCondLst>
                                            <p:cond delay="1312"/>
                                          </p:stCondLst>
                                        </p:cTn>
                                        <p:tgtEl>
                                          <p:spTgt spid="122920">
                                            <p:txEl>
                                              <p:pRg st="0" end="0"/>
                                            </p:txEl>
                                          </p:spTgt>
                                        </p:tgtEl>
                                      </p:cBhvr>
                                      <p:to x="100000" y="80000"/>
                                    </p:animScale>
                                    <p:animScale>
                                      <p:cBhvr>
                                        <p:cTn id="110" dur="166" decel="50000">
                                          <p:stCondLst>
                                            <p:cond delay="1338"/>
                                          </p:stCondLst>
                                        </p:cTn>
                                        <p:tgtEl>
                                          <p:spTgt spid="122920">
                                            <p:txEl>
                                              <p:pRg st="0" end="0"/>
                                            </p:txEl>
                                          </p:spTgt>
                                        </p:tgtEl>
                                      </p:cBhvr>
                                      <p:to x="100000" y="100000"/>
                                    </p:animScale>
                                    <p:animScale>
                                      <p:cBhvr>
                                        <p:cTn id="111" dur="26">
                                          <p:stCondLst>
                                            <p:cond delay="1642"/>
                                          </p:stCondLst>
                                        </p:cTn>
                                        <p:tgtEl>
                                          <p:spTgt spid="122920">
                                            <p:txEl>
                                              <p:pRg st="0" end="0"/>
                                            </p:txEl>
                                          </p:spTgt>
                                        </p:tgtEl>
                                      </p:cBhvr>
                                      <p:to x="100000" y="90000"/>
                                    </p:animScale>
                                    <p:animScale>
                                      <p:cBhvr>
                                        <p:cTn id="112" dur="166" decel="50000">
                                          <p:stCondLst>
                                            <p:cond delay="1668"/>
                                          </p:stCondLst>
                                        </p:cTn>
                                        <p:tgtEl>
                                          <p:spTgt spid="122920">
                                            <p:txEl>
                                              <p:pRg st="0" end="0"/>
                                            </p:txEl>
                                          </p:spTgt>
                                        </p:tgtEl>
                                      </p:cBhvr>
                                      <p:to x="100000" y="100000"/>
                                    </p:animScale>
                                    <p:animScale>
                                      <p:cBhvr>
                                        <p:cTn id="113" dur="26">
                                          <p:stCondLst>
                                            <p:cond delay="1808"/>
                                          </p:stCondLst>
                                        </p:cTn>
                                        <p:tgtEl>
                                          <p:spTgt spid="122920">
                                            <p:txEl>
                                              <p:pRg st="0" end="0"/>
                                            </p:txEl>
                                          </p:spTgt>
                                        </p:tgtEl>
                                      </p:cBhvr>
                                      <p:to x="100000" y="95000"/>
                                    </p:animScale>
                                    <p:animScale>
                                      <p:cBhvr>
                                        <p:cTn id="114" dur="166" decel="50000">
                                          <p:stCondLst>
                                            <p:cond delay="1834"/>
                                          </p:stCondLst>
                                        </p:cTn>
                                        <p:tgtEl>
                                          <p:spTgt spid="122920">
                                            <p:txEl>
                                              <p:pRg st="0" end="0"/>
                                            </p:txEl>
                                          </p:spTgt>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35" presetClass="entr" presetSubtype="0" fill="hold" nodeType="clickEffect">
                                  <p:stCondLst>
                                    <p:cond delay="0"/>
                                  </p:stCondLst>
                                  <p:childTnLst>
                                    <p:set>
                                      <p:cBhvr>
                                        <p:cTn id="118" dur="1" fill="hold">
                                          <p:stCondLst>
                                            <p:cond delay="0"/>
                                          </p:stCondLst>
                                        </p:cTn>
                                        <p:tgtEl>
                                          <p:spTgt spid="122922"/>
                                        </p:tgtEl>
                                        <p:attrNameLst>
                                          <p:attrName>style.visibility</p:attrName>
                                        </p:attrNameLst>
                                      </p:cBhvr>
                                      <p:to>
                                        <p:strVal val="visible"/>
                                      </p:to>
                                    </p:set>
                                    <p:animEffect transition="in" filter="fade">
                                      <p:cBhvr>
                                        <p:cTn id="119" dur="2000"/>
                                        <p:tgtEl>
                                          <p:spTgt spid="122922"/>
                                        </p:tgtEl>
                                      </p:cBhvr>
                                    </p:animEffect>
                                    <p:anim calcmode="lin" valueType="num">
                                      <p:cBhvr>
                                        <p:cTn id="120" dur="2000" fill="hold"/>
                                        <p:tgtEl>
                                          <p:spTgt spid="122922"/>
                                        </p:tgtEl>
                                        <p:attrNameLst>
                                          <p:attrName>style.rotation</p:attrName>
                                        </p:attrNameLst>
                                      </p:cBhvr>
                                      <p:tavLst>
                                        <p:tav tm="0">
                                          <p:val>
                                            <p:fltVal val="720"/>
                                          </p:val>
                                        </p:tav>
                                        <p:tav tm="100000">
                                          <p:val>
                                            <p:fltVal val="0"/>
                                          </p:val>
                                        </p:tav>
                                      </p:tavLst>
                                    </p:anim>
                                    <p:anim calcmode="lin" valueType="num">
                                      <p:cBhvr>
                                        <p:cTn id="121" dur="2000" fill="hold"/>
                                        <p:tgtEl>
                                          <p:spTgt spid="122922"/>
                                        </p:tgtEl>
                                        <p:attrNameLst>
                                          <p:attrName>ppt_h</p:attrName>
                                        </p:attrNameLst>
                                      </p:cBhvr>
                                      <p:tavLst>
                                        <p:tav tm="0">
                                          <p:val>
                                            <p:fltVal val="0"/>
                                          </p:val>
                                        </p:tav>
                                        <p:tav tm="100000">
                                          <p:val>
                                            <p:strVal val="#ppt_h"/>
                                          </p:val>
                                        </p:tav>
                                      </p:tavLst>
                                    </p:anim>
                                    <p:anim calcmode="lin" valueType="num">
                                      <p:cBhvr>
                                        <p:cTn id="122" dur="2000" fill="hold"/>
                                        <p:tgtEl>
                                          <p:spTgt spid="122922"/>
                                        </p:tgtEl>
                                        <p:attrNameLst>
                                          <p:attrName>ppt_w</p:attrName>
                                        </p:attrNameLst>
                                      </p:cBhvr>
                                      <p:tavLst>
                                        <p:tav tm="0">
                                          <p:val>
                                            <p:fltVal val="0"/>
                                          </p:val>
                                        </p:tav>
                                        <p:tav tm="100000">
                                          <p:val>
                                            <p:strVal val="#ppt_w"/>
                                          </p:val>
                                        </p:tav>
                                      </p:tavLst>
                                    </p:anim>
                                  </p:childTnLst>
                                </p:cTn>
                              </p:par>
                            </p:childTnLst>
                          </p:cTn>
                        </p:par>
                      </p:childTnLst>
                    </p:cTn>
                  </p:par>
                  <p:par>
                    <p:cTn id="123" fill="hold">
                      <p:stCondLst>
                        <p:cond delay="indefinite"/>
                      </p:stCondLst>
                      <p:childTnLst>
                        <p:par>
                          <p:cTn id="124" fill="hold">
                            <p:stCondLst>
                              <p:cond delay="0"/>
                            </p:stCondLst>
                            <p:childTnLst>
                              <p:par>
                                <p:cTn id="125" presetID="35" presetClass="entr" presetSubtype="0" fill="hold" nodeType="clickEffect">
                                  <p:stCondLst>
                                    <p:cond delay="0"/>
                                  </p:stCondLst>
                                  <p:childTnLst>
                                    <p:set>
                                      <p:cBhvr>
                                        <p:cTn id="126" dur="1" fill="hold">
                                          <p:stCondLst>
                                            <p:cond delay="0"/>
                                          </p:stCondLst>
                                        </p:cTn>
                                        <p:tgtEl>
                                          <p:spTgt spid="122923">
                                            <p:txEl>
                                              <p:pRg st="0" end="0"/>
                                            </p:txEl>
                                          </p:spTgt>
                                        </p:tgtEl>
                                        <p:attrNameLst>
                                          <p:attrName>style.visibility</p:attrName>
                                        </p:attrNameLst>
                                      </p:cBhvr>
                                      <p:to>
                                        <p:strVal val="visible"/>
                                      </p:to>
                                    </p:set>
                                    <p:animEffect transition="in" filter="fade">
                                      <p:cBhvr>
                                        <p:cTn id="127" dur="2000"/>
                                        <p:tgtEl>
                                          <p:spTgt spid="122923">
                                            <p:txEl>
                                              <p:pRg st="0" end="0"/>
                                            </p:txEl>
                                          </p:spTgt>
                                        </p:tgtEl>
                                      </p:cBhvr>
                                    </p:animEffect>
                                    <p:anim calcmode="lin" valueType="num">
                                      <p:cBhvr>
                                        <p:cTn id="128" dur="2000" fill="hold"/>
                                        <p:tgtEl>
                                          <p:spTgt spid="122923">
                                            <p:txEl>
                                              <p:pRg st="0" end="0"/>
                                            </p:txEl>
                                          </p:spTgt>
                                        </p:tgtEl>
                                        <p:attrNameLst>
                                          <p:attrName>style.rotation</p:attrName>
                                        </p:attrNameLst>
                                      </p:cBhvr>
                                      <p:tavLst>
                                        <p:tav tm="0">
                                          <p:val>
                                            <p:fltVal val="720"/>
                                          </p:val>
                                        </p:tav>
                                        <p:tav tm="100000">
                                          <p:val>
                                            <p:fltVal val="0"/>
                                          </p:val>
                                        </p:tav>
                                      </p:tavLst>
                                    </p:anim>
                                    <p:anim calcmode="lin" valueType="num">
                                      <p:cBhvr>
                                        <p:cTn id="129" dur="2000" fill="hold"/>
                                        <p:tgtEl>
                                          <p:spTgt spid="122923">
                                            <p:txEl>
                                              <p:pRg st="0" end="0"/>
                                            </p:txEl>
                                          </p:spTgt>
                                        </p:tgtEl>
                                        <p:attrNameLst>
                                          <p:attrName>ppt_h</p:attrName>
                                        </p:attrNameLst>
                                      </p:cBhvr>
                                      <p:tavLst>
                                        <p:tav tm="0">
                                          <p:val>
                                            <p:fltVal val="0"/>
                                          </p:val>
                                        </p:tav>
                                        <p:tav tm="100000">
                                          <p:val>
                                            <p:strVal val="#ppt_h"/>
                                          </p:val>
                                        </p:tav>
                                      </p:tavLst>
                                    </p:anim>
                                    <p:anim calcmode="lin" valueType="num">
                                      <p:cBhvr>
                                        <p:cTn id="130" dur="2000" fill="hold"/>
                                        <p:tgtEl>
                                          <p:spTgt spid="12292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4" grpId="0" animBg="1"/>
      <p:bldP spid="122896" grpId="0" animBg="1"/>
      <p:bldP spid="122897" grpId="0" animBg="1"/>
      <p:bldP spid="122898" grpId="0" animBg="1"/>
      <p:bldP spid="122899" grpId="0" animBg="1"/>
      <p:bldP spid="122900" grpId="0" animBg="1"/>
      <p:bldP spid="122909" grpId="0" animBg="1"/>
      <p:bldP spid="1229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3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5715" name="Text Box 3"/>
          <p:cNvSpPr txBox="1">
            <a:spLocks noChangeArrowheads="1"/>
          </p:cNvSpPr>
          <p:nvPr/>
        </p:nvSpPr>
        <p:spPr bwMode="auto">
          <a:xfrm>
            <a:off x="3641272" y="0"/>
            <a:ext cx="1374094" cy="461665"/>
          </a:xfrm>
          <a:prstGeom prst="rect">
            <a:avLst/>
          </a:prstGeom>
          <a:noFill/>
          <a:ln w="9525">
            <a:noFill/>
            <a:miter lim="800000"/>
            <a:headEnd/>
            <a:tailEnd/>
          </a:ln>
          <a:effectLst/>
        </p:spPr>
        <p:txBody>
          <a:bodyPr wrap="none">
            <a:spAutoFit/>
          </a:bodyPr>
          <a:lstStyle/>
          <a:p>
            <a:pPr algn="ctr"/>
            <a:r>
              <a:rPr lang="en-US" sz="2400" b="1" u="sng" dirty="0" err="1" smtClean="0">
                <a:solidFill>
                  <a:srgbClr val="000099"/>
                </a:solidFill>
                <a:latin typeface="Times New Roman" pitchFamily="18" charset="0"/>
              </a:rPr>
              <a:t>Âm</a:t>
            </a:r>
            <a:r>
              <a:rPr lang="en-US" sz="2400" b="1" u="sng" dirty="0" smtClean="0">
                <a:solidFill>
                  <a:srgbClr val="000099"/>
                </a:solidFill>
                <a:latin typeface="Times New Roman" pitchFamily="18" charset="0"/>
              </a:rPr>
              <a:t> </a:t>
            </a:r>
            <a:r>
              <a:rPr lang="en-US" sz="2400" b="1" u="sng" dirty="0" err="1">
                <a:solidFill>
                  <a:srgbClr val="000099"/>
                </a:solidFill>
                <a:latin typeface="Times New Roman" pitchFamily="18" charset="0"/>
              </a:rPr>
              <a:t>nhạc</a:t>
            </a:r>
            <a:endParaRPr lang="en-US" sz="2400" b="1" u="sng" dirty="0">
              <a:solidFill>
                <a:srgbClr val="000099"/>
              </a:solidFill>
              <a:latin typeface="Times New Roman" pitchFamily="18" charset="0"/>
            </a:endParaRPr>
          </a:p>
        </p:txBody>
      </p:sp>
      <p:sp>
        <p:nvSpPr>
          <p:cNvPr id="115716" name="Text Box 4"/>
          <p:cNvSpPr txBox="1">
            <a:spLocks noChangeArrowheads="1"/>
          </p:cNvSpPr>
          <p:nvPr/>
        </p:nvSpPr>
        <p:spPr bwMode="auto">
          <a:xfrm>
            <a:off x="685800" y="762000"/>
            <a:ext cx="7086600" cy="457200"/>
          </a:xfrm>
          <a:prstGeom prst="rect">
            <a:avLst/>
          </a:prstGeom>
          <a:noFill/>
          <a:ln w="9525">
            <a:noFill/>
            <a:miter lim="800000"/>
            <a:headEnd/>
            <a:tailEnd/>
          </a:ln>
          <a:effectLst/>
        </p:spPr>
        <p:txBody>
          <a:bodyPr>
            <a:spAutoFit/>
          </a:bodyPr>
          <a:lstStyle/>
          <a:p>
            <a:pPr algn="ctr"/>
            <a:r>
              <a:rPr lang="en-US" sz="2400" u="sng">
                <a:solidFill>
                  <a:schemeClr val="tx2"/>
                </a:solidFill>
              </a:rPr>
              <a:t>Học hát bài</a:t>
            </a:r>
            <a:r>
              <a:rPr lang="en-US" sz="2400">
                <a:solidFill>
                  <a:schemeClr val="tx2"/>
                </a:solidFill>
              </a:rPr>
              <a:t>: </a:t>
            </a:r>
            <a:r>
              <a:rPr lang="en-US" sz="2400" i="1">
                <a:solidFill>
                  <a:schemeClr val="tx2"/>
                </a:solidFill>
              </a:rPr>
              <a:t>Con chim hay hót</a:t>
            </a:r>
            <a:r>
              <a:rPr lang="en-US" i="1"/>
              <a:t>                                                                </a:t>
            </a:r>
          </a:p>
        </p:txBody>
      </p:sp>
      <p:sp>
        <p:nvSpPr>
          <p:cNvPr id="115717" name="Text Box 5"/>
          <p:cNvSpPr txBox="1">
            <a:spLocks noChangeArrowheads="1"/>
          </p:cNvSpPr>
          <p:nvPr/>
        </p:nvSpPr>
        <p:spPr bwMode="auto">
          <a:xfrm>
            <a:off x="304800" y="1371600"/>
            <a:ext cx="6962775" cy="457200"/>
          </a:xfrm>
          <a:prstGeom prst="rect">
            <a:avLst/>
          </a:prstGeom>
          <a:noFill/>
          <a:ln w="9525">
            <a:noFill/>
            <a:miter lim="800000"/>
            <a:headEnd/>
            <a:tailEnd/>
          </a:ln>
          <a:effectLst/>
        </p:spPr>
        <p:txBody>
          <a:bodyPr wrap="none">
            <a:spAutoFit/>
          </a:bodyPr>
          <a:lstStyle/>
          <a:p>
            <a:r>
              <a:rPr lang="en-US" sz="2400">
                <a:solidFill>
                  <a:srgbClr val="FF3300"/>
                </a:solidFill>
              </a:rPr>
              <a:t>Trò chơi âm nhạc: </a:t>
            </a:r>
            <a:r>
              <a:rPr lang="en-US" sz="2400" i="1">
                <a:solidFill>
                  <a:srgbClr val="FF3300"/>
                </a:solidFill>
              </a:rPr>
              <a:t>Nghe giai điệu đoán tên bài hát</a:t>
            </a:r>
          </a:p>
        </p:txBody>
      </p:sp>
      <p:pic>
        <p:nvPicPr>
          <p:cNvPr id="115719" name="Picture 7" descr="frog-fly"/>
          <p:cNvPicPr>
            <a:picLocks noChangeAspect="1" noChangeArrowheads="1"/>
          </p:cNvPicPr>
          <p:nvPr/>
        </p:nvPicPr>
        <p:blipFill>
          <a:blip r:embed="rId3" cstate="print"/>
          <a:srcRect/>
          <a:stretch>
            <a:fillRect/>
          </a:stretch>
        </p:blipFill>
        <p:spPr bwMode="auto">
          <a:xfrm>
            <a:off x="1981200" y="2209800"/>
            <a:ext cx="1676400" cy="1447800"/>
          </a:xfrm>
          <a:prstGeom prst="rect">
            <a:avLst/>
          </a:prstGeom>
          <a:noFill/>
        </p:spPr>
      </p:pic>
      <p:sp>
        <p:nvSpPr>
          <p:cNvPr id="115720" name="Rectangle 8"/>
          <p:cNvSpPr>
            <a:spLocks noGrp="1" noChangeArrowheads="1"/>
          </p:cNvSpPr>
          <p:nvPr>
            <p:ph type="body" idx="1"/>
          </p:nvPr>
        </p:nvSpPr>
        <p:spPr>
          <a:xfrm>
            <a:off x="457200" y="1905000"/>
            <a:ext cx="1524000" cy="533400"/>
          </a:xfrm>
          <a:noFill/>
          <a:ln/>
        </p:spPr>
        <p:txBody>
          <a:bodyPr/>
          <a:lstStyle/>
          <a:p>
            <a:pPr>
              <a:buFont typeface="Wingdings" pitchFamily="2" charset="2"/>
              <a:buNone/>
            </a:pPr>
            <a:r>
              <a:rPr lang="en-US" b="1" u="sng">
                <a:solidFill>
                  <a:srgbClr val="006600"/>
                </a:solidFill>
                <a:latin typeface="Times New Roman" pitchFamily="18" charset="0"/>
              </a:rPr>
              <a:t>Đáp án</a:t>
            </a:r>
            <a:r>
              <a:rPr lang="en-US"/>
              <a:t> </a:t>
            </a:r>
          </a:p>
        </p:txBody>
      </p:sp>
      <p:sp>
        <p:nvSpPr>
          <p:cNvPr id="115721" name="Rectangle 9"/>
          <p:cNvSpPr>
            <a:spLocks noChangeArrowheads="1"/>
          </p:cNvSpPr>
          <p:nvPr/>
        </p:nvSpPr>
        <p:spPr bwMode="auto">
          <a:xfrm>
            <a:off x="0" y="2849563"/>
            <a:ext cx="2041525" cy="519112"/>
          </a:xfrm>
          <a:prstGeom prst="rect">
            <a:avLst/>
          </a:prstGeom>
          <a:noFill/>
          <a:ln w="9525">
            <a:noFill/>
            <a:miter lim="800000"/>
            <a:headEnd/>
            <a:tailEnd/>
          </a:ln>
          <a:effectLst/>
        </p:spPr>
        <p:txBody>
          <a:bodyPr wrap="none" anchor="ctr">
            <a:spAutoFit/>
          </a:bodyPr>
          <a:lstStyle/>
          <a:p>
            <a:r>
              <a:rPr lang="en-US" sz="2800" b="1" i="1">
                <a:solidFill>
                  <a:srgbClr val="0000FF"/>
                </a:solidFill>
                <a:latin typeface=".VnTime" pitchFamily="34" charset="0"/>
              </a:rPr>
              <a:t>Chó Õch con</a:t>
            </a:r>
          </a:p>
        </p:txBody>
      </p:sp>
      <p:pic>
        <p:nvPicPr>
          <p:cNvPr id="115722" name="Picture 10" descr="j0076171"/>
          <p:cNvPicPr>
            <a:picLocks noChangeAspect="1" noChangeArrowheads="1" noCrop="1"/>
          </p:cNvPicPr>
          <p:nvPr/>
        </p:nvPicPr>
        <p:blipFill>
          <a:blip r:embed="rId4" cstate="print"/>
          <a:srcRect/>
          <a:stretch>
            <a:fillRect/>
          </a:stretch>
        </p:blipFill>
        <p:spPr bwMode="auto">
          <a:xfrm>
            <a:off x="1447800" y="5029200"/>
            <a:ext cx="2057400" cy="1828800"/>
          </a:xfrm>
          <a:prstGeom prst="rect">
            <a:avLst/>
          </a:prstGeom>
          <a:noFill/>
        </p:spPr>
      </p:pic>
      <p:sp>
        <p:nvSpPr>
          <p:cNvPr id="115723" name="Rectangle 11"/>
          <p:cNvSpPr>
            <a:spLocks noChangeArrowheads="1"/>
          </p:cNvSpPr>
          <p:nvPr/>
        </p:nvSpPr>
        <p:spPr bwMode="auto">
          <a:xfrm>
            <a:off x="0" y="4724400"/>
            <a:ext cx="2713038" cy="519113"/>
          </a:xfrm>
          <a:prstGeom prst="rect">
            <a:avLst/>
          </a:prstGeom>
          <a:noFill/>
          <a:ln w="9525">
            <a:noFill/>
            <a:miter lim="800000"/>
            <a:headEnd/>
            <a:tailEnd/>
          </a:ln>
          <a:effectLst/>
        </p:spPr>
        <p:txBody>
          <a:bodyPr wrap="none" anchor="ctr">
            <a:spAutoFit/>
          </a:bodyPr>
          <a:lstStyle/>
          <a:p>
            <a:r>
              <a:rPr lang="en-US" sz="2800" b="1" i="1">
                <a:solidFill>
                  <a:srgbClr val="0000CC"/>
                </a:solidFill>
                <a:latin typeface=".VnTime" pitchFamily="34" charset="0"/>
              </a:rPr>
              <a:t>Chim chÝch b«ng</a:t>
            </a:r>
          </a:p>
        </p:txBody>
      </p:sp>
      <p:pic>
        <p:nvPicPr>
          <p:cNvPr id="115724" name="Picture 12" descr="ag00205_"/>
          <p:cNvPicPr>
            <a:picLocks noChangeAspect="1" noChangeArrowheads="1" noCrop="1"/>
          </p:cNvPicPr>
          <p:nvPr/>
        </p:nvPicPr>
        <p:blipFill>
          <a:blip r:embed="rId5" cstate="print"/>
          <a:srcRect/>
          <a:stretch>
            <a:fillRect/>
          </a:stretch>
        </p:blipFill>
        <p:spPr bwMode="auto">
          <a:xfrm>
            <a:off x="7086600" y="2286000"/>
            <a:ext cx="1828800" cy="1600200"/>
          </a:xfrm>
          <a:prstGeom prst="rect">
            <a:avLst/>
          </a:prstGeom>
          <a:noFill/>
        </p:spPr>
      </p:pic>
      <p:sp>
        <p:nvSpPr>
          <p:cNvPr id="115725" name="Rectangle 13"/>
          <p:cNvSpPr>
            <a:spLocks noChangeArrowheads="1"/>
          </p:cNvSpPr>
          <p:nvPr/>
        </p:nvSpPr>
        <p:spPr bwMode="auto">
          <a:xfrm>
            <a:off x="5410200" y="2819400"/>
            <a:ext cx="1220788" cy="519113"/>
          </a:xfrm>
          <a:prstGeom prst="rect">
            <a:avLst/>
          </a:prstGeom>
          <a:noFill/>
          <a:ln w="9525">
            <a:noFill/>
            <a:miter lim="800000"/>
            <a:headEnd/>
            <a:tailEnd/>
          </a:ln>
          <a:effectLst/>
        </p:spPr>
        <p:txBody>
          <a:bodyPr wrap="none" anchor="ctr">
            <a:spAutoFit/>
          </a:bodyPr>
          <a:lstStyle/>
          <a:p>
            <a:r>
              <a:rPr lang="en-US" sz="2800" b="1" i="1">
                <a:solidFill>
                  <a:srgbClr val="0000CC"/>
                </a:solidFill>
                <a:latin typeface=".VnTime" pitchFamily="34" charset="0"/>
              </a:rPr>
              <a:t>Gµ g¸y</a:t>
            </a:r>
          </a:p>
        </p:txBody>
      </p:sp>
      <p:pic>
        <p:nvPicPr>
          <p:cNvPr id="115726" name="Picture 14" descr="elephants"/>
          <p:cNvPicPr>
            <a:picLocks noChangeAspect="1" noChangeArrowheads="1" noCrop="1"/>
          </p:cNvPicPr>
          <p:nvPr/>
        </p:nvPicPr>
        <p:blipFill>
          <a:blip r:embed="rId6" cstate="print"/>
          <a:srcRect/>
          <a:stretch>
            <a:fillRect/>
          </a:stretch>
        </p:blipFill>
        <p:spPr bwMode="auto">
          <a:xfrm flipH="1">
            <a:off x="6553200" y="5105400"/>
            <a:ext cx="2286000" cy="1752600"/>
          </a:xfrm>
          <a:prstGeom prst="rect">
            <a:avLst/>
          </a:prstGeom>
          <a:noFill/>
        </p:spPr>
      </p:pic>
      <p:sp>
        <p:nvSpPr>
          <p:cNvPr id="115727" name="Rectangle 15"/>
          <p:cNvSpPr>
            <a:spLocks noChangeArrowheads="1"/>
          </p:cNvSpPr>
          <p:nvPr/>
        </p:nvSpPr>
        <p:spPr bwMode="auto">
          <a:xfrm>
            <a:off x="4038600" y="4648200"/>
            <a:ext cx="4292600" cy="519113"/>
          </a:xfrm>
          <a:prstGeom prst="rect">
            <a:avLst/>
          </a:prstGeom>
          <a:noFill/>
          <a:ln w="9525">
            <a:noFill/>
            <a:miter lim="800000"/>
            <a:headEnd/>
            <a:tailEnd/>
          </a:ln>
          <a:effectLst/>
        </p:spPr>
        <p:txBody>
          <a:bodyPr anchor="ctr">
            <a:spAutoFit/>
          </a:bodyPr>
          <a:lstStyle/>
          <a:p>
            <a:pPr marL="342900" indent="-342900">
              <a:spcBef>
                <a:spcPct val="20000"/>
              </a:spcBef>
            </a:pPr>
            <a:r>
              <a:rPr lang="en-US" sz="2800" b="1" i="1">
                <a:solidFill>
                  <a:srgbClr val="0000CC"/>
                </a:solidFill>
                <a:latin typeface=".VnTime" pitchFamily="34" charset="0"/>
              </a:rPr>
              <a:t>Chó voi con ë B¶n  §«n</a:t>
            </a:r>
            <a:endParaRPr lang="en-US" sz="2800" i="1">
              <a:solidFill>
                <a:srgbClr val="0000CC"/>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5717"/>
                                        </p:tgtEl>
                                        <p:attrNameLst>
                                          <p:attrName>style.visibility</p:attrName>
                                        </p:attrNameLst>
                                      </p:cBhvr>
                                      <p:to>
                                        <p:strVal val="visible"/>
                                      </p:to>
                                    </p:set>
                                    <p:anim calcmode="lin" valueType="num">
                                      <p:cBhvr>
                                        <p:cTn id="7" dur="1000" fill="hold"/>
                                        <p:tgtEl>
                                          <p:spTgt spid="115717"/>
                                        </p:tgtEl>
                                        <p:attrNameLst>
                                          <p:attrName>ppt_x</p:attrName>
                                        </p:attrNameLst>
                                      </p:cBhvr>
                                      <p:tavLst>
                                        <p:tav tm="0">
                                          <p:val>
                                            <p:strVal val="#ppt_x-.2"/>
                                          </p:val>
                                        </p:tav>
                                        <p:tav tm="100000">
                                          <p:val>
                                            <p:strVal val="#ppt_x"/>
                                          </p:val>
                                        </p:tav>
                                      </p:tavLst>
                                    </p:anim>
                                    <p:anim calcmode="lin" valueType="num">
                                      <p:cBhvr>
                                        <p:cTn id="8" dur="1000" fill="hold"/>
                                        <p:tgtEl>
                                          <p:spTgt spid="1157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5717"/>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15720">
                                            <p:txEl>
                                              <p:pRg st="0" end="0"/>
                                            </p:txEl>
                                          </p:spTgt>
                                        </p:tgtEl>
                                        <p:attrNameLst>
                                          <p:attrName>style.visibility</p:attrName>
                                        </p:attrNameLst>
                                      </p:cBhvr>
                                      <p:to>
                                        <p:strVal val="visible"/>
                                      </p:to>
                                    </p:set>
                                    <p:anim calcmode="lin" valueType="num">
                                      <p:cBhvr>
                                        <p:cTn id="14" dur="500" fill="hold"/>
                                        <p:tgtEl>
                                          <p:spTgt spid="1157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15720">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115720">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1157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115719"/>
                                        </p:tgtEl>
                                        <p:attrNameLst>
                                          <p:attrName>style.visibility</p:attrName>
                                        </p:attrNameLst>
                                      </p:cBhvr>
                                      <p:to>
                                        <p:strVal val="visible"/>
                                      </p:to>
                                    </p:set>
                                    <p:anim calcmode="lin" valueType="num">
                                      <p:cBhvr>
                                        <p:cTn id="22" dur="500" decel="50000" fill="hold">
                                          <p:stCondLst>
                                            <p:cond delay="0"/>
                                          </p:stCondLst>
                                        </p:cTn>
                                        <p:tgtEl>
                                          <p:spTgt spid="115719"/>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15719"/>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15719"/>
                                        </p:tgtEl>
                                        <p:attrNameLst>
                                          <p:attrName>ppt_w</p:attrName>
                                        </p:attrNameLst>
                                      </p:cBhvr>
                                      <p:tavLst>
                                        <p:tav tm="0">
                                          <p:val>
                                            <p:strVal val="#ppt_w*.05"/>
                                          </p:val>
                                        </p:tav>
                                        <p:tav tm="100000">
                                          <p:val>
                                            <p:strVal val="#ppt_w"/>
                                          </p:val>
                                        </p:tav>
                                      </p:tavLst>
                                    </p:anim>
                                    <p:anim calcmode="lin" valueType="num">
                                      <p:cBhvr>
                                        <p:cTn id="25" dur="1000" fill="hold"/>
                                        <p:tgtEl>
                                          <p:spTgt spid="115719"/>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15719"/>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15719"/>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15719"/>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15719"/>
                                        </p:tgtEl>
                                      </p:cBhvr>
                                    </p:animEffect>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nodeType="clickEffect">
                                  <p:stCondLst>
                                    <p:cond delay="0"/>
                                  </p:stCondLst>
                                  <p:iterate type="lt">
                                    <p:tmPct val="10000"/>
                                  </p:iterate>
                                  <p:childTnLst>
                                    <p:set>
                                      <p:cBhvr>
                                        <p:cTn id="33" dur="1" fill="hold">
                                          <p:stCondLst>
                                            <p:cond delay="0"/>
                                          </p:stCondLst>
                                        </p:cTn>
                                        <p:tgtEl>
                                          <p:spTgt spid="115721">
                                            <p:txEl>
                                              <p:pRg st="0" end="0"/>
                                            </p:txEl>
                                          </p:spTgt>
                                        </p:tgtEl>
                                        <p:attrNameLst>
                                          <p:attrName>style.visibility</p:attrName>
                                        </p:attrNameLst>
                                      </p:cBhvr>
                                      <p:to>
                                        <p:strVal val="visible"/>
                                      </p:to>
                                    </p:set>
                                    <p:animEffect transition="in" filter="fade">
                                      <p:cBhvr>
                                        <p:cTn id="34" dur="1000"/>
                                        <p:tgtEl>
                                          <p:spTgt spid="115721">
                                            <p:txEl>
                                              <p:pRg st="0" end="0"/>
                                            </p:txEl>
                                          </p:spTgt>
                                        </p:tgtEl>
                                      </p:cBhvr>
                                    </p:animEffect>
                                    <p:anim calcmode="lin" valueType="num">
                                      <p:cBhvr>
                                        <p:cTn id="35" dur="1000" fill="hold"/>
                                        <p:tgtEl>
                                          <p:spTgt spid="115721">
                                            <p:txEl>
                                              <p:pRg st="0" end="0"/>
                                            </p:txEl>
                                          </p:spTgt>
                                        </p:tgtEl>
                                        <p:attrNameLst>
                                          <p:attrName>ppt_x</p:attrName>
                                        </p:attrNameLst>
                                      </p:cBhvr>
                                      <p:tavLst>
                                        <p:tav tm="0">
                                          <p:val>
                                            <p:strVal val="#ppt_x-.1"/>
                                          </p:val>
                                        </p:tav>
                                        <p:tav tm="100000">
                                          <p:val>
                                            <p:strVal val="#ppt_x"/>
                                          </p:val>
                                        </p:tav>
                                      </p:tavLst>
                                    </p:anim>
                                    <p:anim calcmode="lin" valueType="num">
                                      <p:cBhvr>
                                        <p:cTn id="36" dur="1000" fill="hold"/>
                                        <p:tgtEl>
                                          <p:spTgt spid="1157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115722"/>
                                        </p:tgtEl>
                                        <p:attrNameLst>
                                          <p:attrName>style.visibility</p:attrName>
                                        </p:attrNameLst>
                                      </p:cBhvr>
                                      <p:to>
                                        <p:strVal val="visible"/>
                                      </p:to>
                                    </p:set>
                                    <p:animEffect transition="in" filter="fade">
                                      <p:cBhvr>
                                        <p:cTn id="41" dur="800" decel="100000"/>
                                        <p:tgtEl>
                                          <p:spTgt spid="115722"/>
                                        </p:tgtEl>
                                      </p:cBhvr>
                                    </p:animEffect>
                                    <p:anim calcmode="lin" valueType="num">
                                      <p:cBhvr>
                                        <p:cTn id="42" dur="800" decel="100000" fill="hold"/>
                                        <p:tgtEl>
                                          <p:spTgt spid="115722"/>
                                        </p:tgtEl>
                                        <p:attrNameLst>
                                          <p:attrName>style.rotation</p:attrName>
                                        </p:attrNameLst>
                                      </p:cBhvr>
                                      <p:tavLst>
                                        <p:tav tm="0">
                                          <p:val>
                                            <p:fltVal val="-90"/>
                                          </p:val>
                                        </p:tav>
                                        <p:tav tm="100000">
                                          <p:val>
                                            <p:fltVal val="0"/>
                                          </p:val>
                                        </p:tav>
                                      </p:tavLst>
                                    </p:anim>
                                    <p:anim calcmode="lin" valueType="num">
                                      <p:cBhvr>
                                        <p:cTn id="43" dur="800" decel="100000" fill="hold"/>
                                        <p:tgtEl>
                                          <p:spTgt spid="115722"/>
                                        </p:tgtEl>
                                        <p:attrNameLst>
                                          <p:attrName>ppt_x</p:attrName>
                                        </p:attrNameLst>
                                      </p:cBhvr>
                                      <p:tavLst>
                                        <p:tav tm="0">
                                          <p:val>
                                            <p:strVal val="#ppt_x+0.4"/>
                                          </p:val>
                                        </p:tav>
                                        <p:tav tm="100000">
                                          <p:val>
                                            <p:strVal val="#ppt_x-0.05"/>
                                          </p:val>
                                        </p:tav>
                                      </p:tavLst>
                                    </p:anim>
                                    <p:anim calcmode="lin" valueType="num">
                                      <p:cBhvr>
                                        <p:cTn id="44" dur="800" decel="100000" fill="hold"/>
                                        <p:tgtEl>
                                          <p:spTgt spid="115722"/>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15722"/>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15722"/>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5723">
                                            <p:txEl>
                                              <p:pRg st="0" end="0"/>
                                            </p:txEl>
                                          </p:spTgt>
                                        </p:tgtEl>
                                        <p:attrNameLst>
                                          <p:attrName>style.visibility</p:attrName>
                                        </p:attrNameLst>
                                      </p:cBhvr>
                                      <p:to>
                                        <p:strVal val="visible"/>
                                      </p:to>
                                    </p:set>
                                    <p:animEffect transition="in" filter="fade">
                                      <p:cBhvr>
                                        <p:cTn id="51" dur="800" decel="100000"/>
                                        <p:tgtEl>
                                          <p:spTgt spid="115723">
                                            <p:txEl>
                                              <p:pRg st="0" end="0"/>
                                            </p:txEl>
                                          </p:spTgt>
                                        </p:tgtEl>
                                      </p:cBhvr>
                                    </p:animEffect>
                                    <p:anim calcmode="lin" valueType="num">
                                      <p:cBhvr>
                                        <p:cTn id="52" dur="800" decel="100000" fill="hold"/>
                                        <p:tgtEl>
                                          <p:spTgt spid="115723">
                                            <p:txEl>
                                              <p:pRg st="0" end="0"/>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115723">
                                            <p:txEl>
                                              <p:pRg st="0" end="0"/>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115723">
                                            <p:txEl>
                                              <p:pRg st="0" end="0"/>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5723">
                                            <p:txEl>
                                              <p:pRg st="0" end="0"/>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572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4" presetClass="entr" presetSubtype="0" fill="hold" nodeType="clickEffect">
                                  <p:stCondLst>
                                    <p:cond delay="0"/>
                                  </p:stCondLst>
                                  <p:childTnLst>
                                    <p:set>
                                      <p:cBhvr>
                                        <p:cTn id="60" dur="1" fill="hold">
                                          <p:stCondLst>
                                            <p:cond delay="0"/>
                                          </p:stCondLst>
                                        </p:cTn>
                                        <p:tgtEl>
                                          <p:spTgt spid="115724"/>
                                        </p:tgtEl>
                                        <p:attrNameLst>
                                          <p:attrName>style.visibility</p:attrName>
                                        </p:attrNameLst>
                                      </p:cBhvr>
                                      <p:to>
                                        <p:strVal val="visible"/>
                                      </p:to>
                                    </p:set>
                                    <p:anim from="(-#ppt_w/2)" to="(#ppt_x)" calcmode="lin" valueType="num">
                                      <p:cBhvr>
                                        <p:cTn id="61" dur="600" fill="hold">
                                          <p:stCondLst>
                                            <p:cond delay="0"/>
                                          </p:stCondLst>
                                        </p:cTn>
                                        <p:tgtEl>
                                          <p:spTgt spid="115724"/>
                                        </p:tgtEl>
                                        <p:attrNameLst>
                                          <p:attrName>ppt_x</p:attrName>
                                        </p:attrNameLst>
                                      </p:cBhvr>
                                    </p:anim>
                                    <p:anim from="0" to="-1.0" calcmode="lin" valueType="num">
                                      <p:cBhvr>
                                        <p:cTn id="62" dur="200" decel="50000" autoRev="1" fill="hold">
                                          <p:stCondLst>
                                            <p:cond delay="600"/>
                                          </p:stCondLst>
                                        </p:cTn>
                                        <p:tgtEl>
                                          <p:spTgt spid="115724"/>
                                        </p:tgtEl>
                                        <p:attrNameLst>
                                          <p:attrName>xshear</p:attrName>
                                        </p:attrNameLst>
                                      </p:cBhvr>
                                    </p:anim>
                                    <p:animScale>
                                      <p:cBhvr>
                                        <p:cTn id="63" dur="200" decel="100000" autoRev="1" fill="hold">
                                          <p:stCondLst>
                                            <p:cond delay="600"/>
                                          </p:stCondLst>
                                        </p:cTn>
                                        <p:tgtEl>
                                          <p:spTgt spid="115724"/>
                                        </p:tgtEl>
                                      </p:cBhvr>
                                      <p:from x="100000" y="100000"/>
                                      <p:to x="80000" y="100000"/>
                                    </p:animScale>
                                    <p:anim by="(#ppt_h/3+#ppt_w*0.1)" calcmode="lin" valueType="num">
                                      <p:cBhvr additive="sum">
                                        <p:cTn id="64" dur="200" decel="100000" autoRev="1" fill="hold">
                                          <p:stCondLst>
                                            <p:cond delay="600"/>
                                          </p:stCondLst>
                                        </p:cTn>
                                        <p:tgtEl>
                                          <p:spTgt spid="115724"/>
                                        </p:tgtEl>
                                        <p:attrNameLst>
                                          <p:attrName>ppt_x</p:attrName>
                                        </p:attrNameLst>
                                      </p:cBhvr>
                                    </p:anim>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115725">
                                            <p:txEl>
                                              <p:pRg st="0" end="0"/>
                                            </p:txEl>
                                          </p:spTgt>
                                        </p:tgtEl>
                                        <p:attrNameLst>
                                          <p:attrName>style.visibility</p:attrName>
                                        </p:attrNameLst>
                                      </p:cBhvr>
                                      <p:to>
                                        <p:strVal val="visible"/>
                                      </p:to>
                                    </p:set>
                                    <p:animEffect transition="in" filter="wipe(down)">
                                      <p:cBhvr>
                                        <p:cTn id="69" dur="580">
                                          <p:stCondLst>
                                            <p:cond delay="0"/>
                                          </p:stCondLst>
                                        </p:cTn>
                                        <p:tgtEl>
                                          <p:spTgt spid="115725">
                                            <p:txEl>
                                              <p:pRg st="0" end="0"/>
                                            </p:txEl>
                                          </p:spTgt>
                                        </p:tgtEl>
                                      </p:cBhvr>
                                    </p:animEffect>
                                    <p:anim calcmode="lin" valueType="num">
                                      <p:cBhvr>
                                        <p:cTn id="70" dur="1822" tmFilter="0,0; 0.14,0.36; 0.43,0.73; 0.71,0.91; 1.0,1.0">
                                          <p:stCondLst>
                                            <p:cond delay="0"/>
                                          </p:stCondLst>
                                        </p:cTn>
                                        <p:tgtEl>
                                          <p:spTgt spid="115725">
                                            <p:txEl>
                                              <p:pRg st="0" end="0"/>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15725">
                                            <p:txEl>
                                              <p:pRg st="0" end="0"/>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15725">
                                            <p:txEl>
                                              <p:pRg st="0" end="0"/>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15725">
                                            <p:txEl>
                                              <p:pRg st="0" end="0"/>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15725">
                                            <p:txEl>
                                              <p:pRg st="0" end="0"/>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115725">
                                            <p:txEl>
                                              <p:pRg st="0" end="0"/>
                                            </p:txEl>
                                          </p:spTgt>
                                        </p:tgtEl>
                                      </p:cBhvr>
                                      <p:to x="100000" y="60000"/>
                                    </p:animScale>
                                    <p:animScale>
                                      <p:cBhvr>
                                        <p:cTn id="76" dur="166" decel="50000">
                                          <p:stCondLst>
                                            <p:cond delay="676"/>
                                          </p:stCondLst>
                                        </p:cTn>
                                        <p:tgtEl>
                                          <p:spTgt spid="115725">
                                            <p:txEl>
                                              <p:pRg st="0" end="0"/>
                                            </p:txEl>
                                          </p:spTgt>
                                        </p:tgtEl>
                                      </p:cBhvr>
                                      <p:to x="100000" y="100000"/>
                                    </p:animScale>
                                    <p:animScale>
                                      <p:cBhvr>
                                        <p:cTn id="77" dur="26">
                                          <p:stCondLst>
                                            <p:cond delay="1312"/>
                                          </p:stCondLst>
                                        </p:cTn>
                                        <p:tgtEl>
                                          <p:spTgt spid="115725">
                                            <p:txEl>
                                              <p:pRg st="0" end="0"/>
                                            </p:txEl>
                                          </p:spTgt>
                                        </p:tgtEl>
                                      </p:cBhvr>
                                      <p:to x="100000" y="80000"/>
                                    </p:animScale>
                                    <p:animScale>
                                      <p:cBhvr>
                                        <p:cTn id="78" dur="166" decel="50000">
                                          <p:stCondLst>
                                            <p:cond delay="1338"/>
                                          </p:stCondLst>
                                        </p:cTn>
                                        <p:tgtEl>
                                          <p:spTgt spid="115725">
                                            <p:txEl>
                                              <p:pRg st="0" end="0"/>
                                            </p:txEl>
                                          </p:spTgt>
                                        </p:tgtEl>
                                      </p:cBhvr>
                                      <p:to x="100000" y="100000"/>
                                    </p:animScale>
                                    <p:animScale>
                                      <p:cBhvr>
                                        <p:cTn id="79" dur="26">
                                          <p:stCondLst>
                                            <p:cond delay="1642"/>
                                          </p:stCondLst>
                                        </p:cTn>
                                        <p:tgtEl>
                                          <p:spTgt spid="115725">
                                            <p:txEl>
                                              <p:pRg st="0" end="0"/>
                                            </p:txEl>
                                          </p:spTgt>
                                        </p:tgtEl>
                                      </p:cBhvr>
                                      <p:to x="100000" y="90000"/>
                                    </p:animScale>
                                    <p:animScale>
                                      <p:cBhvr>
                                        <p:cTn id="80" dur="166" decel="50000">
                                          <p:stCondLst>
                                            <p:cond delay="1668"/>
                                          </p:stCondLst>
                                        </p:cTn>
                                        <p:tgtEl>
                                          <p:spTgt spid="115725">
                                            <p:txEl>
                                              <p:pRg st="0" end="0"/>
                                            </p:txEl>
                                          </p:spTgt>
                                        </p:tgtEl>
                                      </p:cBhvr>
                                      <p:to x="100000" y="100000"/>
                                    </p:animScale>
                                    <p:animScale>
                                      <p:cBhvr>
                                        <p:cTn id="81" dur="26">
                                          <p:stCondLst>
                                            <p:cond delay="1808"/>
                                          </p:stCondLst>
                                        </p:cTn>
                                        <p:tgtEl>
                                          <p:spTgt spid="115725">
                                            <p:txEl>
                                              <p:pRg st="0" end="0"/>
                                            </p:txEl>
                                          </p:spTgt>
                                        </p:tgtEl>
                                      </p:cBhvr>
                                      <p:to x="100000" y="95000"/>
                                    </p:animScale>
                                    <p:animScale>
                                      <p:cBhvr>
                                        <p:cTn id="82" dur="166" decel="50000">
                                          <p:stCondLst>
                                            <p:cond delay="1834"/>
                                          </p:stCondLst>
                                        </p:cTn>
                                        <p:tgtEl>
                                          <p:spTgt spid="115725">
                                            <p:txEl>
                                              <p:pRg st="0" end="0"/>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35" presetClass="entr" presetSubtype="0" fill="hold" nodeType="clickEffect">
                                  <p:stCondLst>
                                    <p:cond delay="0"/>
                                  </p:stCondLst>
                                  <p:childTnLst>
                                    <p:set>
                                      <p:cBhvr>
                                        <p:cTn id="86" dur="1" fill="hold">
                                          <p:stCondLst>
                                            <p:cond delay="0"/>
                                          </p:stCondLst>
                                        </p:cTn>
                                        <p:tgtEl>
                                          <p:spTgt spid="115726"/>
                                        </p:tgtEl>
                                        <p:attrNameLst>
                                          <p:attrName>style.visibility</p:attrName>
                                        </p:attrNameLst>
                                      </p:cBhvr>
                                      <p:to>
                                        <p:strVal val="visible"/>
                                      </p:to>
                                    </p:set>
                                    <p:animEffect transition="in" filter="fade">
                                      <p:cBhvr>
                                        <p:cTn id="87" dur="2000"/>
                                        <p:tgtEl>
                                          <p:spTgt spid="115726"/>
                                        </p:tgtEl>
                                      </p:cBhvr>
                                    </p:animEffect>
                                    <p:anim calcmode="lin" valueType="num">
                                      <p:cBhvr>
                                        <p:cTn id="88" dur="2000" fill="hold"/>
                                        <p:tgtEl>
                                          <p:spTgt spid="115726"/>
                                        </p:tgtEl>
                                        <p:attrNameLst>
                                          <p:attrName>style.rotation</p:attrName>
                                        </p:attrNameLst>
                                      </p:cBhvr>
                                      <p:tavLst>
                                        <p:tav tm="0">
                                          <p:val>
                                            <p:fltVal val="720"/>
                                          </p:val>
                                        </p:tav>
                                        <p:tav tm="100000">
                                          <p:val>
                                            <p:fltVal val="0"/>
                                          </p:val>
                                        </p:tav>
                                      </p:tavLst>
                                    </p:anim>
                                    <p:anim calcmode="lin" valueType="num">
                                      <p:cBhvr>
                                        <p:cTn id="89" dur="2000" fill="hold"/>
                                        <p:tgtEl>
                                          <p:spTgt spid="115726"/>
                                        </p:tgtEl>
                                        <p:attrNameLst>
                                          <p:attrName>ppt_h</p:attrName>
                                        </p:attrNameLst>
                                      </p:cBhvr>
                                      <p:tavLst>
                                        <p:tav tm="0">
                                          <p:val>
                                            <p:fltVal val="0"/>
                                          </p:val>
                                        </p:tav>
                                        <p:tav tm="100000">
                                          <p:val>
                                            <p:strVal val="#ppt_h"/>
                                          </p:val>
                                        </p:tav>
                                      </p:tavLst>
                                    </p:anim>
                                    <p:anim calcmode="lin" valueType="num">
                                      <p:cBhvr>
                                        <p:cTn id="90" dur="2000" fill="hold"/>
                                        <p:tgtEl>
                                          <p:spTgt spid="115726"/>
                                        </p:tgtEl>
                                        <p:attrNameLst>
                                          <p:attrName>ppt_w</p:attrName>
                                        </p:attrNameLst>
                                      </p:cBhvr>
                                      <p:tavLst>
                                        <p:tav tm="0">
                                          <p:val>
                                            <p:fltVal val="0"/>
                                          </p:val>
                                        </p:tav>
                                        <p:tav tm="100000">
                                          <p:val>
                                            <p:strVal val="#ppt_w"/>
                                          </p:val>
                                        </p:tav>
                                      </p:tavLst>
                                    </p:anim>
                                  </p:childTnLst>
                                </p:cTn>
                              </p:par>
                            </p:childTnLst>
                          </p:cTn>
                        </p:par>
                      </p:childTnLst>
                    </p:cTn>
                  </p:par>
                  <p:par>
                    <p:cTn id="91" fill="hold">
                      <p:stCondLst>
                        <p:cond delay="indefinite"/>
                      </p:stCondLst>
                      <p:childTnLst>
                        <p:par>
                          <p:cTn id="92" fill="hold">
                            <p:stCondLst>
                              <p:cond delay="0"/>
                            </p:stCondLst>
                            <p:childTnLst>
                              <p:par>
                                <p:cTn id="93" presetID="35" presetClass="entr" presetSubtype="0" fill="hold" nodeType="clickEffect">
                                  <p:stCondLst>
                                    <p:cond delay="0"/>
                                  </p:stCondLst>
                                  <p:childTnLst>
                                    <p:set>
                                      <p:cBhvr>
                                        <p:cTn id="94" dur="1" fill="hold">
                                          <p:stCondLst>
                                            <p:cond delay="0"/>
                                          </p:stCondLst>
                                        </p:cTn>
                                        <p:tgtEl>
                                          <p:spTgt spid="115727">
                                            <p:txEl>
                                              <p:pRg st="0" end="0"/>
                                            </p:txEl>
                                          </p:spTgt>
                                        </p:tgtEl>
                                        <p:attrNameLst>
                                          <p:attrName>style.visibility</p:attrName>
                                        </p:attrNameLst>
                                      </p:cBhvr>
                                      <p:to>
                                        <p:strVal val="visible"/>
                                      </p:to>
                                    </p:set>
                                    <p:animEffect transition="in" filter="fade">
                                      <p:cBhvr>
                                        <p:cTn id="95" dur="2000"/>
                                        <p:tgtEl>
                                          <p:spTgt spid="115727">
                                            <p:txEl>
                                              <p:pRg st="0" end="0"/>
                                            </p:txEl>
                                          </p:spTgt>
                                        </p:tgtEl>
                                      </p:cBhvr>
                                    </p:animEffect>
                                    <p:anim calcmode="lin" valueType="num">
                                      <p:cBhvr>
                                        <p:cTn id="96" dur="2000" fill="hold"/>
                                        <p:tgtEl>
                                          <p:spTgt spid="115727">
                                            <p:txEl>
                                              <p:pRg st="0" end="0"/>
                                            </p:txEl>
                                          </p:spTgt>
                                        </p:tgtEl>
                                        <p:attrNameLst>
                                          <p:attrName>style.rotation</p:attrName>
                                        </p:attrNameLst>
                                      </p:cBhvr>
                                      <p:tavLst>
                                        <p:tav tm="0">
                                          <p:val>
                                            <p:fltVal val="720"/>
                                          </p:val>
                                        </p:tav>
                                        <p:tav tm="100000">
                                          <p:val>
                                            <p:fltVal val="0"/>
                                          </p:val>
                                        </p:tav>
                                      </p:tavLst>
                                    </p:anim>
                                    <p:anim calcmode="lin" valueType="num">
                                      <p:cBhvr>
                                        <p:cTn id="97" dur="2000" fill="hold"/>
                                        <p:tgtEl>
                                          <p:spTgt spid="115727">
                                            <p:txEl>
                                              <p:pRg st="0" end="0"/>
                                            </p:txEl>
                                          </p:spTgt>
                                        </p:tgtEl>
                                        <p:attrNameLst>
                                          <p:attrName>ppt_h</p:attrName>
                                        </p:attrNameLst>
                                      </p:cBhvr>
                                      <p:tavLst>
                                        <p:tav tm="0">
                                          <p:val>
                                            <p:fltVal val="0"/>
                                          </p:val>
                                        </p:tav>
                                        <p:tav tm="100000">
                                          <p:val>
                                            <p:strVal val="#ppt_h"/>
                                          </p:val>
                                        </p:tav>
                                      </p:tavLst>
                                    </p:anim>
                                    <p:anim calcmode="lin" valueType="num">
                                      <p:cBhvr>
                                        <p:cTn id="98" dur="2000" fill="hold"/>
                                        <p:tgtEl>
                                          <p:spTgt spid="115727">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37"/>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9811" name="Text Box 3"/>
          <p:cNvSpPr txBox="1">
            <a:spLocks noChangeArrowheads="1"/>
          </p:cNvSpPr>
          <p:nvPr/>
        </p:nvSpPr>
        <p:spPr bwMode="auto">
          <a:xfrm>
            <a:off x="3565072" y="0"/>
            <a:ext cx="1374094" cy="461665"/>
          </a:xfrm>
          <a:prstGeom prst="rect">
            <a:avLst/>
          </a:prstGeom>
          <a:noFill/>
          <a:ln w="9525">
            <a:noFill/>
            <a:miter lim="800000"/>
            <a:headEnd/>
            <a:tailEnd/>
          </a:ln>
          <a:effectLst/>
        </p:spPr>
        <p:txBody>
          <a:bodyPr wrap="none">
            <a:spAutoFit/>
          </a:bodyPr>
          <a:lstStyle/>
          <a:p>
            <a:pPr algn="ctr"/>
            <a:r>
              <a:rPr lang="en-US" sz="2400" b="1" u="sng" dirty="0" err="1" smtClean="0">
                <a:solidFill>
                  <a:srgbClr val="003399"/>
                </a:solidFill>
                <a:latin typeface="Times New Roman" pitchFamily="18" charset="0"/>
              </a:rPr>
              <a:t>Âm</a:t>
            </a:r>
            <a:r>
              <a:rPr lang="en-US" sz="2400" b="1" u="sng" dirty="0" smtClean="0">
                <a:solidFill>
                  <a:srgbClr val="003399"/>
                </a:solidFill>
                <a:latin typeface="Times New Roman" pitchFamily="18" charset="0"/>
              </a:rPr>
              <a:t> </a:t>
            </a:r>
            <a:r>
              <a:rPr lang="en-US" sz="2400" b="1" u="sng" dirty="0" err="1">
                <a:solidFill>
                  <a:srgbClr val="003399"/>
                </a:solidFill>
                <a:latin typeface="Times New Roman" pitchFamily="18" charset="0"/>
              </a:rPr>
              <a:t>nhạc</a:t>
            </a:r>
            <a:endParaRPr lang="en-US" sz="2400" b="1" u="sng" dirty="0">
              <a:solidFill>
                <a:srgbClr val="003399"/>
              </a:solidFill>
              <a:latin typeface="Times New Roman" pitchFamily="18" charset="0"/>
            </a:endParaRPr>
          </a:p>
        </p:txBody>
      </p:sp>
      <p:sp>
        <p:nvSpPr>
          <p:cNvPr id="119812" name="Text Box 4"/>
          <p:cNvSpPr txBox="1">
            <a:spLocks noChangeArrowheads="1"/>
          </p:cNvSpPr>
          <p:nvPr/>
        </p:nvSpPr>
        <p:spPr bwMode="auto">
          <a:xfrm>
            <a:off x="685800" y="762000"/>
            <a:ext cx="7086600" cy="1006475"/>
          </a:xfrm>
          <a:prstGeom prst="rect">
            <a:avLst/>
          </a:prstGeom>
          <a:noFill/>
          <a:ln w="9525">
            <a:noFill/>
            <a:miter lim="800000"/>
            <a:headEnd/>
            <a:tailEnd/>
          </a:ln>
          <a:effectLst/>
        </p:spPr>
        <p:txBody>
          <a:bodyPr>
            <a:spAutoFit/>
          </a:bodyPr>
          <a:lstStyle/>
          <a:p>
            <a:pPr algn="ctr"/>
            <a:r>
              <a:rPr lang="en-US" sz="2400" u="sng">
                <a:solidFill>
                  <a:srgbClr val="FF0000"/>
                </a:solidFill>
              </a:rPr>
              <a:t>Học hát bài</a:t>
            </a:r>
            <a:r>
              <a:rPr lang="en-US" sz="2400">
                <a:solidFill>
                  <a:srgbClr val="FF0000"/>
                </a:solidFill>
              </a:rPr>
              <a:t>: </a:t>
            </a:r>
            <a:r>
              <a:rPr lang="en-US" sz="2400" i="1">
                <a:solidFill>
                  <a:srgbClr val="FF0000"/>
                </a:solidFill>
              </a:rPr>
              <a:t>Con chim hay hót</a:t>
            </a:r>
          </a:p>
          <a:p>
            <a:pPr algn="ctr"/>
            <a:r>
              <a:rPr lang="en-US" i="1"/>
              <a:t>                                                               Nhạc: Phan Huỳnh Điểu </a:t>
            </a:r>
          </a:p>
          <a:p>
            <a:pPr algn="ctr"/>
            <a:r>
              <a:rPr lang="en-US" i="1"/>
              <a:t>                                                        Lời: Theo đồng dao</a:t>
            </a:r>
          </a:p>
        </p:txBody>
      </p:sp>
      <p:pic>
        <p:nvPicPr>
          <p:cNvPr id="119813" name="Picture 5" descr="IMG_0785"/>
          <p:cNvPicPr>
            <a:picLocks noChangeAspect="1" noChangeArrowheads="1"/>
          </p:cNvPicPr>
          <p:nvPr/>
        </p:nvPicPr>
        <p:blipFill>
          <a:blip r:embed="rId4" cstate="print"/>
          <a:srcRect l="21349" t="16995" r="20224" b="5312"/>
          <a:stretch>
            <a:fillRect/>
          </a:stretch>
        </p:blipFill>
        <p:spPr bwMode="auto">
          <a:xfrm>
            <a:off x="0" y="1676400"/>
            <a:ext cx="9144000" cy="5181600"/>
          </a:xfrm>
          <a:prstGeom prst="rect">
            <a:avLst/>
          </a:prstGeom>
          <a:noFill/>
        </p:spPr>
      </p:pic>
      <p:pic>
        <p:nvPicPr>
          <p:cNvPr id="119814" name="03 Track 3.wma">
            <a:hlinkClick r:id="" action="ppaction://media"/>
          </p:cNvPr>
          <p:cNvPicPr>
            <a:picLocks noRot="1" noChangeAspect="1" noChangeArrowheads="1"/>
          </p:cNvPicPr>
          <p:nvPr>
            <a:audioFile r:link="rId1"/>
          </p:nvPr>
        </p:nvPicPr>
        <p:blipFill>
          <a:blip r:embed="rId5" cstate="print"/>
          <a:srcRect/>
          <a:stretch>
            <a:fillRect/>
          </a:stretch>
        </p:blipFill>
        <p:spPr bwMode="auto">
          <a:xfrm>
            <a:off x="8305800" y="6019800"/>
            <a:ext cx="838200"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wedge">
                                      <p:cBhvr>
                                        <p:cTn id="7" dur="2000"/>
                                        <p:tgtEl>
                                          <p:spTgt spid="119813"/>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229039" fill="hold"/>
                                        <p:tgtEl>
                                          <p:spTgt spid="1198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98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0165375"/>
          <p:cNvPicPr>
            <a:picLocks noGrp="1" noChangeAspect="1" noChangeArrowheads="1"/>
          </p:cNvPicPr>
          <p:nvPr>
            <p:ph type="body" idx="1"/>
          </p:nvPr>
        </p:nvPicPr>
        <p:blipFill>
          <a:blip r:embed="rId2" cstate="print"/>
          <a:srcRect/>
          <a:stretch>
            <a:fillRect/>
          </a:stretch>
        </p:blipFill>
        <p:spPr>
          <a:xfrm>
            <a:off x="0" y="0"/>
            <a:ext cx="4648200" cy="3276600"/>
          </a:xfrm>
          <a:noFill/>
          <a:ln/>
        </p:spPr>
      </p:pic>
      <p:pic>
        <p:nvPicPr>
          <p:cNvPr id="116739" name="Picture 3" descr="5jzazd"/>
          <p:cNvPicPr>
            <a:picLocks noChangeAspect="1" noChangeArrowheads="1" noCrop="1"/>
          </p:cNvPicPr>
          <p:nvPr/>
        </p:nvPicPr>
        <p:blipFill>
          <a:blip r:embed="rId3" cstate="print"/>
          <a:srcRect/>
          <a:stretch>
            <a:fillRect/>
          </a:stretch>
        </p:blipFill>
        <p:spPr bwMode="auto">
          <a:xfrm>
            <a:off x="4648200" y="3276600"/>
            <a:ext cx="4495800" cy="3657600"/>
          </a:xfrm>
          <a:prstGeom prst="rect">
            <a:avLst/>
          </a:prstGeom>
          <a:noFill/>
        </p:spPr>
      </p:pic>
      <p:pic>
        <p:nvPicPr>
          <p:cNvPr id="116740" name="Picture 4" descr="1188698"/>
          <p:cNvPicPr>
            <a:picLocks noChangeAspect="1" noChangeArrowheads="1"/>
          </p:cNvPicPr>
          <p:nvPr/>
        </p:nvPicPr>
        <p:blipFill>
          <a:blip r:embed="rId4" cstate="print"/>
          <a:srcRect/>
          <a:stretch>
            <a:fillRect/>
          </a:stretch>
        </p:blipFill>
        <p:spPr bwMode="auto">
          <a:xfrm>
            <a:off x="0" y="3276600"/>
            <a:ext cx="4648200" cy="3657600"/>
          </a:xfrm>
          <a:prstGeom prst="rect">
            <a:avLst/>
          </a:prstGeom>
          <a:noFill/>
          <a:ln w="9525">
            <a:noFill/>
            <a:miter lim="800000"/>
            <a:headEnd/>
            <a:tailEnd/>
          </a:ln>
          <a:effectLst/>
        </p:spPr>
      </p:pic>
      <p:pic>
        <p:nvPicPr>
          <p:cNvPr id="116741" name="Picture 5" descr="1zpm8f9"/>
          <p:cNvPicPr>
            <a:picLocks noGrp="1" noChangeAspect="1" noChangeArrowheads="1" noCrop="1"/>
          </p:cNvPicPr>
          <p:nvPr>
            <p:ph type="title"/>
          </p:nvPr>
        </p:nvPicPr>
        <p:blipFill>
          <a:blip r:embed="rId5" cstate="print"/>
          <a:srcRect/>
          <a:stretch>
            <a:fillRect/>
          </a:stretch>
        </p:blipFill>
        <p:spPr>
          <a:xfrm>
            <a:off x="4648200" y="0"/>
            <a:ext cx="4495800" cy="3276600"/>
          </a:xfrm>
          <a:noFill/>
          <a:ln/>
        </p:spPr>
      </p:pic>
      <p:pic>
        <p:nvPicPr>
          <p:cNvPr id="116742" name="Picture 6" descr="26736093259c0f84edfea0e5f36b2b80_web"/>
          <p:cNvPicPr>
            <a:picLocks noChangeAspect="1" noChangeArrowheads="1" noCrop="1"/>
          </p:cNvPicPr>
          <p:nvPr/>
        </p:nvPicPr>
        <p:blipFill>
          <a:blip r:embed="rId6" cstate="print"/>
          <a:srcRect/>
          <a:stretch>
            <a:fillRect/>
          </a:stretch>
        </p:blipFill>
        <p:spPr bwMode="auto">
          <a:xfrm>
            <a:off x="0" y="1752600"/>
            <a:ext cx="3962400" cy="2438400"/>
          </a:xfrm>
          <a:prstGeom prst="rect">
            <a:avLst/>
          </a:prstGeom>
          <a:noFill/>
        </p:spPr>
      </p:pic>
      <p:pic>
        <p:nvPicPr>
          <p:cNvPr id="116743" name="Picture 7" descr="89186face82103b22627c08722362a57_web"/>
          <p:cNvPicPr>
            <a:picLocks noChangeAspect="1" noChangeArrowheads="1" noCrop="1"/>
          </p:cNvPicPr>
          <p:nvPr/>
        </p:nvPicPr>
        <p:blipFill>
          <a:blip r:embed="rId7" cstate="print"/>
          <a:srcRect/>
          <a:stretch>
            <a:fillRect/>
          </a:stretch>
        </p:blipFill>
        <p:spPr bwMode="auto">
          <a:xfrm>
            <a:off x="3657600" y="1828800"/>
            <a:ext cx="3352800" cy="2819400"/>
          </a:xfrm>
          <a:prstGeom prst="rect">
            <a:avLst/>
          </a:prstGeom>
          <a:noFill/>
        </p:spPr>
      </p:pic>
      <p:sp>
        <p:nvSpPr>
          <p:cNvPr id="116744" name="Text Box 8"/>
          <p:cNvSpPr txBox="1">
            <a:spLocks noChangeArrowheads="1"/>
          </p:cNvSpPr>
          <p:nvPr/>
        </p:nvSpPr>
        <p:spPr bwMode="auto">
          <a:xfrm>
            <a:off x="3641268" y="0"/>
            <a:ext cx="1374094" cy="830997"/>
          </a:xfrm>
          <a:prstGeom prst="rect">
            <a:avLst/>
          </a:prstGeom>
          <a:noFill/>
          <a:ln w="9525">
            <a:noFill/>
            <a:miter lim="800000"/>
            <a:headEnd/>
            <a:tailEnd/>
          </a:ln>
          <a:effectLst/>
        </p:spPr>
        <p:txBody>
          <a:bodyPr wrap="none">
            <a:spAutoFit/>
          </a:bodyPr>
          <a:lstStyle/>
          <a:p>
            <a:pPr algn="ctr"/>
            <a:endParaRPr lang="en-US" sz="2400" i="1">
              <a:solidFill>
                <a:schemeClr val="accent1"/>
              </a:solidFill>
              <a:latin typeface="Times New Roman" pitchFamily="18" charset="0"/>
            </a:endParaRPr>
          </a:p>
          <a:p>
            <a:pPr algn="ctr"/>
            <a:r>
              <a:rPr lang="en-US" sz="2400" b="1" u="sng" dirty="0" err="1">
                <a:solidFill>
                  <a:schemeClr val="accent1"/>
                </a:solidFill>
                <a:latin typeface="Times New Roman" pitchFamily="18" charset="0"/>
              </a:rPr>
              <a:t>Âm</a:t>
            </a:r>
            <a:r>
              <a:rPr lang="en-US" sz="2400" b="1" u="sng" dirty="0">
                <a:solidFill>
                  <a:schemeClr val="accent1"/>
                </a:solidFill>
                <a:latin typeface="Times New Roman" pitchFamily="18" charset="0"/>
              </a:rPr>
              <a:t> </a:t>
            </a:r>
            <a:r>
              <a:rPr lang="en-US" sz="2400" b="1" u="sng" dirty="0" err="1">
                <a:solidFill>
                  <a:schemeClr val="accent1"/>
                </a:solidFill>
                <a:latin typeface="Times New Roman" pitchFamily="18" charset="0"/>
              </a:rPr>
              <a:t>nhạc</a:t>
            </a:r>
            <a:endParaRPr lang="en-US" sz="2400" b="1" u="sng" dirty="0">
              <a:solidFill>
                <a:schemeClr val="accent1"/>
              </a:solidFill>
              <a:latin typeface="Times New Roman" pitchFamily="18" charset="0"/>
            </a:endParaRPr>
          </a:p>
        </p:txBody>
      </p:sp>
      <p:sp>
        <p:nvSpPr>
          <p:cNvPr id="116745" name="Text Box 9"/>
          <p:cNvSpPr txBox="1">
            <a:spLocks noChangeArrowheads="1"/>
          </p:cNvSpPr>
          <p:nvPr/>
        </p:nvSpPr>
        <p:spPr bwMode="auto">
          <a:xfrm>
            <a:off x="685800" y="762000"/>
            <a:ext cx="7086600" cy="457200"/>
          </a:xfrm>
          <a:prstGeom prst="rect">
            <a:avLst/>
          </a:prstGeom>
          <a:noFill/>
          <a:ln w="9525">
            <a:noFill/>
            <a:miter lim="800000"/>
            <a:headEnd/>
            <a:tailEnd/>
          </a:ln>
          <a:effectLst/>
        </p:spPr>
        <p:txBody>
          <a:bodyPr>
            <a:spAutoFit/>
          </a:bodyPr>
          <a:lstStyle/>
          <a:p>
            <a:pPr algn="ctr"/>
            <a:r>
              <a:rPr lang="en-US" sz="2400" u="sng">
                <a:solidFill>
                  <a:srgbClr val="FF0000"/>
                </a:solidFill>
              </a:rPr>
              <a:t>Học hát bài</a:t>
            </a:r>
            <a:r>
              <a:rPr lang="en-US" sz="2400">
                <a:solidFill>
                  <a:srgbClr val="FF0000"/>
                </a:solidFill>
              </a:rPr>
              <a:t>: </a:t>
            </a:r>
            <a:r>
              <a:rPr lang="en-US" sz="2400" i="1">
                <a:solidFill>
                  <a:srgbClr val="FF0000"/>
                </a:solidFill>
              </a:rPr>
              <a:t>Con chim hay hót</a:t>
            </a:r>
            <a:r>
              <a:rPr lang="en-US" i="1"/>
              <a:t>                                                                </a:t>
            </a:r>
          </a:p>
        </p:txBody>
      </p:sp>
      <p:sp>
        <p:nvSpPr>
          <p:cNvPr id="116746" name="Rectangle 10"/>
          <p:cNvSpPr>
            <a:spLocks noChangeArrowheads="1"/>
          </p:cNvSpPr>
          <p:nvPr/>
        </p:nvSpPr>
        <p:spPr bwMode="auto">
          <a:xfrm>
            <a:off x="228600" y="1295400"/>
            <a:ext cx="2895600" cy="533400"/>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None/>
            </a:pPr>
            <a:r>
              <a:rPr lang="en-US" sz="3000">
                <a:solidFill>
                  <a:srgbClr val="000099"/>
                </a:solidFill>
              </a:rPr>
              <a:t>Củng cố dặn dò</a:t>
            </a:r>
            <a:r>
              <a:rPr lang="en-US" sz="3000"/>
              <a:t> </a:t>
            </a:r>
          </a:p>
        </p:txBody>
      </p:sp>
      <p:sp>
        <p:nvSpPr>
          <p:cNvPr id="116747" name="Text Box 11"/>
          <p:cNvSpPr txBox="1">
            <a:spLocks noChangeArrowheads="1"/>
          </p:cNvSpPr>
          <p:nvPr/>
        </p:nvSpPr>
        <p:spPr bwMode="auto">
          <a:xfrm>
            <a:off x="228600" y="2209800"/>
            <a:ext cx="8610600" cy="3081338"/>
          </a:xfrm>
          <a:prstGeom prst="rect">
            <a:avLst/>
          </a:prstGeom>
          <a:solidFill>
            <a:schemeClr val="accent1">
              <a:alpha val="0"/>
            </a:schemeClr>
          </a:solidFill>
          <a:ln w="9525">
            <a:noFill/>
            <a:miter lim="800000"/>
            <a:headEnd/>
            <a:tailEnd/>
          </a:ln>
          <a:effectLst/>
        </p:spPr>
        <p:txBody>
          <a:bodyPr>
            <a:spAutoFit/>
          </a:bodyPr>
          <a:lstStyle/>
          <a:p>
            <a:r>
              <a:rPr lang="en-US" sz="2800">
                <a:solidFill>
                  <a:schemeClr val="bg1"/>
                </a:solidFill>
              </a:rPr>
              <a:t>Qua bài học này thầy mong rằng các con càng yêu hơn đất nước, con người Việt Nam, biết giữ gìn, phát huy bản sắc văn hóa dân tộc, bên cạnh đó các con cũng biết rằng để có tiếng chim vang mãi trên bầu trời xanh thì tất cả mỗi chúng ta phải bảo vệ, chăm sóc những loài chim vì đó là môi trường sống của mỗi chúng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6746"/>
                                        </p:tgtEl>
                                        <p:attrNameLst>
                                          <p:attrName>style.visibility</p:attrName>
                                        </p:attrNameLst>
                                      </p:cBhvr>
                                      <p:to>
                                        <p:strVal val="visible"/>
                                      </p:to>
                                    </p:set>
                                    <p:animEffect transition="in" filter="fade">
                                      <p:cBhvr>
                                        <p:cTn id="7" dur="2000"/>
                                        <p:tgtEl>
                                          <p:spTgt spid="116746"/>
                                        </p:tgtEl>
                                      </p:cBhvr>
                                    </p:animEffect>
                                    <p:anim calcmode="lin" valueType="num">
                                      <p:cBhvr>
                                        <p:cTn id="8" dur="2000" fill="hold"/>
                                        <p:tgtEl>
                                          <p:spTgt spid="116746"/>
                                        </p:tgtEl>
                                        <p:attrNameLst>
                                          <p:attrName>style.rotation</p:attrName>
                                        </p:attrNameLst>
                                      </p:cBhvr>
                                      <p:tavLst>
                                        <p:tav tm="0">
                                          <p:val>
                                            <p:fltVal val="720"/>
                                          </p:val>
                                        </p:tav>
                                        <p:tav tm="100000">
                                          <p:val>
                                            <p:fltVal val="0"/>
                                          </p:val>
                                        </p:tav>
                                      </p:tavLst>
                                    </p:anim>
                                    <p:anim calcmode="lin" valueType="num">
                                      <p:cBhvr>
                                        <p:cTn id="9" dur="2000" fill="hold"/>
                                        <p:tgtEl>
                                          <p:spTgt spid="116746"/>
                                        </p:tgtEl>
                                        <p:attrNameLst>
                                          <p:attrName>ppt_h</p:attrName>
                                        </p:attrNameLst>
                                      </p:cBhvr>
                                      <p:tavLst>
                                        <p:tav tm="0">
                                          <p:val>
                                            <p:fltVal val="0"/>
                                          </p:val>
                                        </p:tav>
                                        <p:tav tm="100000">
                                          <p:val>
                                            <p:strVal val="#ppt_h"/>
                                          </p:val>
                                        </p:tav>
                                      </p:tavLst>
                                    </p:anim>
                                    <p:anim calcmode="lin" valueType="num">
                                      <p:cBhvr>
                                        <p:cTn id="10" dur="2000" fill="hold"/>
                                        <p:tgtEl>
                                          <p:spTgt spid="116746"/>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16742"/>
                                        </p:tgtEl>
                                        <p:attrNameLst>
                                          <p:attrName>style.visibility</p:attrName>
                                        </p:attrNameLst>
                                      </p:cBhvr>
                                      <p:to>
                                        <p:strVal val="visible"/>
                                      </p:to>
                                    </p:set>
                                    <p:animEffect transition="in" filter="fade">
                                      <p:cBhvr>
                                        <p:cTn id="13" dur="2000"/>
                                        <p:tgtEl>
                                          <p:spTgt spid="116742"/>
                                        </p:tgtEl>
                                      </p:cBhvr>
                                    </p:animEffect>
                                    <p:anim calcmode="lin" valueType="num">
                                      <p:cBhvr>
                                        <p:cTn id="14" dur="2000" fill="hold"/>
                                        <p:tgtEl>
                                          <p:spTgt spid="116742"/>
                                        </p:tgtEl>
                                        <p:attrNameLst>
                                          <p:attrName>style.rotation</p:attrName>
                                        </p:attrNameLst>
                                      </p:cBhvr>
                                      <p:tavLst>
                                        <p:tav tm="0">
                                          <p:val>
                                            <p:fltVal val="720"/>
                                          </p:val>
                                        </p:tav>
                                        <p:tav tm="100000">
                                          <p:val>
                                            <p:fltVal val="0"/>
                                          </p:val>
                                        </p:tav>
                                      </p:tavLst>
                                    </p:anim>
                                    <p:anim calcmode="lin" valueType="num">
                                      <p:cBhvr>
                                        <p:cTn id="15" dur="2000" fill="hold"/>
                                        <p:tgtEl>
                                          <p:spTgt spid="116742"/>
                                        </p:tgtEl>
                                        <p:attrNameLst>
                                          <p:attrName>ppt_h</p:attrName>
                                        </p:attrNameLst>
                                      </p:cBhvr>
                                      <p:tavLst>
                                        <p:tav tm="0">
                                          <p:val>
                                            <p:fltVal val="0"/>
                                          </p:val>
                                        </p:tav>
                                        <p:tav tm="100000">
                                          <p:val>
                                            <p:strVal val="#ppt_h"/>
                                          </p:val>
                                        </p:tav>
                                      </p:tavLst>
                                    </p:anim>
                                    <p:anim calcmode="lin" valueType="num">
                                      <p:cBhvr>
                                        <p:cTn id="16" dur="2000" fill="hold"/>
                                        <p:tgtEl>
                                          <p:spTgt spid="116742"/>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16740"/>
                                        </p:tgtEl>
                                        <p:attrNameLst>
                                          <p:attrName>style.visibility</p:attrName>
                                        </p:attrNameLst>
                                      </p:cBhvr>
                                      <p:to>
                                        <p:strVal val="visible"/>
                                      </p:to>
                                    </p:set>
                                    <p:animEffect transition="in" filter="fade">
                                      <p:cBhvr>
                                        <p:cTn id="19" dur="2000"/>
                                        <p:tgtEl>
                                          <p:spTgt spid="116740"/>
                                        </p:tgtEl>
                                      </p:cBhvr>
                                    </p:animEffect>
                                    <p:anim calcmode="lin" valueType="num">
                                      <p:cBhvr>
                                        <p:cTn id="20" dur="2000" fill="hold"/>
                                        <p:tgtEl>
                                          <p:spTgt spid="116740"/>
                                        </p:tgtEl>
                                        <p:attrNameLst>
                                          <p:attrName>style.rotation</p:attrName>
                                        </p:attrNameLst>
                                      </p:cBhvr>
                                      <p:tavLst>
                                        <p:tav tm="0">
                                          <p:val>
                                            <p:fltVal val="720"/>
                                          </p:val>
                                        </p:tav>
                                        <p:tav tm="100000">
                                          <p:val>
                                            <p:fltVal val="0"/>
                                          </p:val>
                                        </p:tav>
                                      </p:tavLst>
                                    </p:anim>
                                    <p:anim calcmode="lin" valueType="num">
                                      <p:cBhvr>
                                        <p:cTn id="21" dur="2000" fill="hold"/>
                                        <p:tgtEl>
                                          <p:spTgt spid="116740"/>
                                        </p:tgtEl>
                                        <p:attrNameLst>
                                          <p:attrName>ppt_h</p:attrName>
                                        </p:attrNameLst>
                                      </p:cBhvr>
                                      <p:tavLst>
                                        <p:tav tm="0">
                                          <p:val>
                                            <p:fltVal val="0"/>
                                          </p:val>
                                        </p:tav>
                                        <p:tav tm="100000">
                                          <p:val>
                                            <p:strVal val="#ppt_h"/>
                                          </p:val>
                                        </p:tav>
                                      </p:tavLst>
                                    </p:anim>
                                    <p:anim calcmode="lin" valueType="num">
                                      <p:cBhvr>
                                        <p:cTn id="22" dur="2000" fill="hold"/>
                                        <p:tgtEl>
                                          <p:spTgt spid="116740"/>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16738"/>
                                        </p:tgtEl>
                                        <p:attrNameLst>
                                          <p:attrName>style.visibility</p:attrName>
                                        </p:attrNameLst>
                                      </p:cBhvr>
                                      <p:to>
                                        <p:strVal val="visible"/>
                                      </p:to>
                                    </p:set>
                                    <p:animEffect transition="in" filter="fade">
                                      <p:cBhvr>
                                        <p:cTn id="25" dur="2000"/>
                                        <p:tgtEl>
                                          <p:spTgt spid="116738"/>
                                        </p:tgtEl>
                                      </p:cBhvr>
                                    </p:animEffect>
                                    <p:anim calcmode="lin" valueType="num">
                                      <p:cBhvr>
                                        <p:cTn id="26" dur="2000" fill="hold"/>
                                        <p:tgtEl>
                                          <p:spTgt spid="116738"/>
                                        </p:tgtEl>
                                        <p:attrNameLst>
                                          <p:attrName>style.rotation</p:attrName>
                                        </p:attrNameLst>
                                      </p:cBhvr>
                                      <p:tavLst>
                                        <p:tav tm="0">
                                          <p:val>
                                            <p:fltVal val="720"/>
                                          </p:val>
                                        </p:tav>
                                        <p:tav tm="100000">
                                          <p:val>
                                            <p:fltVal val="0"/>
                                          </p:val>
                                        </p:tav>
                                      </p:tavLst>
                                    </p:anim>
                                    <p:anim calcmode="lin" valueType="num">
                                      <p:cBhvr>
                                        <p:cTn id="27" dur="2000" fill="hold"/>
                                        <p:tgtEl>
                                          <p:spTgt spid="116738"/>
                                        </p:tgtEl>
                                        <p:attrNameLst>
                                          <p:attrName>ppt_h</p:attrName>
                                        </p:attrNameLst>
                                      </p:cBhvr>
                                      <p:tavLst>
                                        <p:tav tm="0">
                                          <p:val>
                                            <p:fltVal val="0"/>
                                          </p:val>
                                        </p:tav>
                                        <p:tav tm="100000">
                                          <p:val>
                                            <p:strVal val="#ppt_h"/>
                                          </p:val>
                                        </p:tav>
                                      </p:tavLst>
                                    </p:anim>
                                    <p:anim calcmode="lin" valueType="num">
                                      <p:cBhvr>
                                        <p:cTn id="28" dur="2000" fill="hold"/>
                                        <p:tgtEl>
                                          <p:spTgt spid="116738"/>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16741"/>
                                        </p:tgtEl>
                                        <p:attrNameLst>
                                          <p:attrName>style.visibility</p:attrName>
                                        </p:attrNameLst>
                                      </p:cBhvr>
                                      <p:to>
                                        <p:strVal val="visible"/>
                                      </p:to>
                                    </p:set>
                                    <p:animEffect transition="in" filter="fade">
                                      <p:cBhvr>
                                        <p:cTn id="31" dur="2000"/>
                                        <p:tgtEl>
                                          <p:spTgt spid="116741"/>
                                        </p:tgtEl>
                                      </p:cBhvr>
                                    </p:animEffect>
                                    <p:anim calcmode="lin" valueType="num">
                                      <p:cBhvr>
                                        <p:cTn id="32" dur="2000" fill="hold"/>
                                        <p:tgtEl>
                                          <p:spTgt spid="116741"/>
                                        </p:tgtEl>
                                        <p:attrNameLst>
                                          <p:attrName>style.rotation</p:attrName>
                                        </p:attrNameLst>
                                      </p:cBhvr>
                                      <p:tavLst>
                                        <p:tav tm="0">
                                          <p:val>
                                            <p:fltVal val="720"/>
                                          </p:val>
                                        </p:tav>
                                        <p:tav tm="100000">
                                          <p:val>
                                            <p:fltVal val="0"/>
                                          </p:val>
                                        </p:tav>
                                      </p:tavLst>
                                    </p:anim>
                                    <p:anim calcmode="lin" valueType="num">
                                      <p:cBhvr>
                                        <p:cTn id="33" dur="2000" fill="hold"/>
                                        <p:tgtEl>
                                          <p:spTgt spid="116741"/>
                                        </p:tgtEl>
                                        <p:attrNameLst>
                                          <p:attrName>ppt_h</p:attrName>
                                        </p:attrNameLst>
                                      </p:cBhvr>
                                      <p:tavLst>
                                        <p:tav tm="0">
                                          <p:val>
                                            <p:fltVal val="0"/>
                                          </p:val>
                                        </p:tav>
                                        <p:tav tm="100000">
                                          <p:val>
                                            <p:strVal val="#ppt_h"/>
                                          </p:val>
                                        </p:tav>
                                      </p:tavLst>
                                    </p:anim>
                                    <p:anim calcmode="lin" valueType="num">
                                      <p:cBhvr>
                                        <p:cTn id="34" dur="2000" fill="hold"/>
                                        <p:tgtEl>
                                          <p:spTgt spid="116741"/>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116743"/>
                                        </p:tgtEl>
                                        <p:attrNameLst>
                                          <p:attrName>style.visibility</p:attrName>
                                        </p:attrNameLst>
                                      </p:cBhvr>
                                      <p:to>
                                        <p:strVal val="visible"/>
                                      </p:to>
                                    </p:set>
                                    <p:animEffect transition="in" filter="fade">
                                      <p:cBhvr>
                                        <p:cTn id="37" dur="2000"/>
                                        <p:tgtEl>
                                          <p:spTgt spid="116743"/>
                                        </p:tgtEl>
                                      </p:cBhvr>
                                    </p:animEffect>
                                    <p:anim calcmode="lin" valueType="num">
                                      <p:cBhvr>
                                        <p:cTn id="38" dur="2000" fill="hold"/>
                                        <p:tgtEl>
                                          <p:spTgt spid="116743"/>
                                        </p:tgtEl>
                                        <p:attrNameLst>
                                          <p:attrName>style.rotation</p:attrName>
                                        </p:attrNameLst>
                                      </p:cBhvr>
                                      <p:tavLst>
                                        <p:tav tm="0">
                                          <p:val>
                                            <p:fltVal val="720"/>
                                          </p:val>
                                        </p:tav>
                                        <p:tav tm="100000">
                                          <p:val>
                                            <p:fltVal val="0"/>
                                          </p:val>
                                        </p:tav>
                                      </p:tavLst>
                                    </p:anim>
                                    <p:anim calcmode="lin" valueType="num">
                                      <p:cBhvr>
                                        <p:cTn id="39" dur="2000" fill="hold"/>
                                        <p:tgtEl>
                                          <p:spTgt spid="116743"/>
                                        </p:tgtEl>
                                        <p:attrNameLst>
                                          <p:attrName>ppt_h</p:attrName>
                                        </p:attrNameLst>
                                      </p:cBhvr>
                                      <p:tavLst>
                                        <p:tav tm="0">
                                          <p:val>
                                            <p:fltVal val="0"/>
                                          </p:val>
                                        </p:tav>
                                        <p:tav tm="100000">
                                          <p:val>
                                            <p:strVal val="#ppt_h"/>
                                          </p:val>
                                        </p:tav>
                                      </p:tavLst>
                                    </p:anim>
                                    <p:anim calcmode="lin" valueType="num">
                                      <p:cBhvr>
                                        <p:cTn id="40" dur="2000" fill="hold"/>
                                        <p:tgtEl>
                                          <p:spTgt spid="116743"/>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116739"/>
                                        </p:tgtEl>
                                        <p:attrNameLst>
                                          <p:attrName>style.visibility</p:attrName>
                                        </p:attrNameLst>
                                      </p:cBhvr>
                                      <p:to>
                                        <p:strVal val="visible"/>
                                      </p:to>
                                    </p:set>
                                    <p:animEffect transition="in" filter="fade">
                                      <p:cBhvr>
                                        <p:cTn id="43" dur="2000"/>
                                        <p:tgtEl>
                                          <p:spTgt spid="116739"/>
                                        </p:tgtEl>
                                      </p:cBhvr>
                                    </p:animEffect>
                                    <p:anim calcmode="lin" valueType="num">
                                      <p:cBhvr>
                                        <p:cTn id="44" dur="2000" fill="hold"/>
                                        <p:tgtEl>
                                          <p:spTgt spid="116739"/>
                                        </p:tgtEl>
                                        <p:attrNameLst>
                                          <p:attrName>style.rotation</p:attrName>
                                        </p:attrNameLst>
                                      </p:cBhvr>
                                      <p:tavLst>
                                        <p:tav tm="0">
                                          <p:val>
                                            <p:fltVal val="720"/>
                                          </p:val>
                                        </p:tav>
                                        <p:tav tm="100000">
                                          <p:val>
                                            <p:fltVal val="0"/>
                                          </p:val>
                                        </p:tav>
                                      </p:tavLst>
                                    </p:anim>
                                    <p:anim calcmode="lin" valueType="num">
                                      <p:cBhvr>
                                        <p:cTn id="45" dur="2000" fill="hold"/>
                                        <p:tgtEl>
                                          <p:spTgt spid="116739"/>
                                        </p:tgtEl>
                                        <p:attrNameLst>
                                          <p:attrName>ppt_h</p:attrName>
                                        </p:attrNameLst>
                                      </p:cBhvr>
                                      <p:tavLst>
                                        <p:tav tm="0">
                                          <p:val>
                                            <p:fltVal val="0"/>
                                          </p:val>
                                        </p:tav>
                                        <p:tav tm="100000">
                                          <p:val>
                                            <p:strVal val="#ppt_h"/>
                                          </p:val>
                                        </p:tav>
                                      </p:tavLst>
                                    </p:anim>
                                    <p:anim calcmode="lin" valueType="num">
                                      <p:cBhvr>
                                        <p:cTn id="46" dur="2000" fill="hold"/>
                                        <p:tgtEl>
                                          <p:spTgt spid="116739"/>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28" presetClass="entr" presetSubtype="0" fill="hold" nodeType="clickEffect">
                                  <p:stCondLst>
                                    <p:cond delay="0"/>
                                  </p:stCondLst>
                                  <p:childTnLst>
                                    <p:set>
                                      <p:cBhvr>
                                        <p:cTn id="50" dur="1" fill="hold">
                                          <p:stCondLst>
                                            <p:cond delay="0"/>
                                          </p:stCondLst>
                                        </p:cTn>
                                        <p:tgtEl>
                                          <p:spTgt spid="116747">
                                            <p:txEl>
                                              <p:pRg st="0" end="0"/>
                                            </p:txEl>
                                          </p:spTgt>
                                        </p:tgtEl>
                                        <p:attrNameLst>
                                          <p:attrName>style.visibility</p:attrName>
                                        </p:attrNameLst>
                                      </p:cBhvr>
                                      <p:to>
                                        <p:strVal val="visible"/>
                                      </p:to>
                                    </p:set>
                                    <p:anim calcmode="lin" valueType="num">
                                      <p:cBhvr>
                                        <p:cTn id="51" dur="15000" fill="hold"/>
                                        <p:tgtEl>
                                          <p:spTgt spid="116747">
                                            <p:txEl>
                                              <p:pRg st="0" end="0"/>
                                            </p:txEl>
                                          </p:spTgt>
                                        </p:tgtEl>
                                        <p:attrNameLst>
                                          <p:attrName>ppt_x</p:attrName>
                                        </p:attrNameLst>
                                      </p:cBhvr>
                                      <p:tavLst>
                                        <p:tav tm="0">
                                          <p:val>
                                            <p:strVal val="#ppt_x"/>
                                          </p:val>
                                        </p:tav>
                                        <p:tav tm="100000">
                                          <p:val>
                                            <p:strVal val="#ppt_x"/>
                                          </p:val>
                                        </p:tav>
                                      </p:tavLst>
                                    </p:anim>
                                    <p:anim calcmode="lin" valueType="num">
                                      <p:cBhvr>
                                        <p:cTn id="52" dur="15000" fill="hold"/>
                                        <p:tgtEl>
                                          <p:spTgt spid="116747">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ANd9GcT6TzktWuqzHXrA-tg0DlJIvADdsDSHGYPF-cLqKoJ5UZmS7nFv8E_hsoaf"/>
          <p:cNvPicPr>
            <a:picLocks noChangeAspect="1" noChangeArrowheads="1"/>
          </p:cNvPicPr>
          <p:nvPr/>
        </p:nvPicPr>
        <p:blipFill>
          <a:blip r:embed="rId2" cstate="print"/>
          <a:srcRect/>
          <a:stretch>
            <a:fillRect/>
          </a:stretch>
        </p:blipFill>
        <p:spPr bwMode="auto">
          <a:xfrm>
            <a:off x="-762000" y="0"/>
            <a:ext cx="9906000" cy="6858000"/>
          </a:xfrm>
          <a:prstGeom prst="rect">
            <a:avLst/>
          </a:prstGeom>
          <a:noFill/>
        </p:spPr>
      </p:pic>
      <p:sp>
        <p:nvSpPr>
          <p:cNvPr id="3077" name="Text Box 5"/>
          <p:cNvSpPr txBox="1">
            <a:spLocks noChangeArrowheads="1"/>
          </p:cNvSpPr>
          <p:nvPr/>
        </p:nvSpPr>
        <p:spPr bwMode="auto">
          <a:xfrm>
            <a:off x="-533400" y="1168400"/>
            <a:ext cx="2755900" cy="519113"/>
          </a:xfrm>
          <a:prstGeom prst="rect">
            <a:avLst/>
          </a:prstGeom>
          <a:noFill/>
          <a:ln w="9525">
            <a:noFill/>
            <a:miter lim="800000"/>
            <a:headEnd/>
            <a:tailEnd/>
          </a:ln>
          <a:effectLst/>
        </p:spPr>
        <p:txBody>
          <a:bodyPr wrap="none">
            <a:spAutoFit/>
          </a:bodyPr>
          <a:lstStyle/>
          <a:p>
            <a:r>
              <a:rPr lang="en-US" sz="2800" i="1" u="sng">
                <a:solidFill>
                  <a:srgbClr val="000099"/>
                </a:solidFill>
              </a:rPr>
              <a:t>Kiểm tra  bài cũ:</a:t>
            </a:r>
          </a:p>
        </p:txBody>
      </p:sp>
      <p:sp>
        <p:nvSpPr>
          <p:cNvPr id="3084" name="Text Box 12"/>
          <p:cNvSpPr txBox="1">
            <a:spLocks noChangeArrowheads="1"/>
          </p:cNvSpPr>
          <p:nvPr/>
        </p:nvSpPr>
        <p:spPr bwMode="auto">
          <a:xfrm>
            <a:off x="3510929" y="0"/>
            <a:ext cx="1572866" cy="523220"/>
          </a:xfrm>
          <a:prstGeom prst="rect">
            <a:avLst/>
          </a:prstGeom>
          <a:noFill/>
          <a:ln w="9525">
            <a:noFill/>
            <a:miter lim="800000"/>
            <a:headEnd/>
            <a:tailEnd/>
          </a:ln>
          <a:effectLst/>
        </p:spPr>
        <p:txBody>
          <a:bodyPr wrap="none">
            <a:spAutoFit/>
          </a:bodyPr>
          <a:lstStyle/>
          <a:p>
            <a:pPr algn="ctr"/>
            <a:r>
              <a:rPr lang="en-US" sz="2800" b="1" u="sng" dirty="0" err="1" smtClean="0">
                <a:latin typeface="Times New Roman" pitchFamily="18" charset="0"/>
              </a:rPr>
              <a:t>Âm</a:t>
            </a:r>
            <a:r>
              <a:rPr lang="en-US" sz="2800" b="1" u="sng" dirty="0" smtClean="0">
                <a:latin typeface="Times New Roman" pitchFamily="18" charset="0"/>
              </a:rPr>
              <a:t> </a:t>
            </a:r>
            <a:r>
              <a:rPr lang="en-US" sz="2800" b="1" u="sng" dirty="0" err="1">
                <a:latin typeface="Times New Roman" pitchFamily="18" charset="0"/>
              </a:rPr>
              <a:t>nhạc</a:t>
            </a:r>
            <a:endParaRPr lang="en-US" sz="2800" b="1" u="sng" dirty="0">
              <a:latin typeface="Times New Roman" pitchFamily="18" charset="0"/>
            </a:endParaRPr>
          </a:p>
        </p:txBody>
      </p:sp>
      <p:pic>
        <p:nvPicPr>
          <p:cNvPr id="3085" name="Picture 13" descr="IMG_0787"/>
          <p:cNvPicPr>
            <a:picLocks noChangeAspect="1" noChangeArrowheads="1"/>
          </p:cNvPicPr>
          <p:nvPr/>
        </p:nvPicPr>
        <p:blipFill>
          <a:blip r:embed="rId3" cstate="print"/>
          <a:srcRect l="10989" t="24077" r="5495" b="23393"/>
          <a:stretch>
            <a:fillRect/>
          </a:stretch>
        </p:blipFill>
        <p:spPr bwMode="auto">
          <a:xfrm>
            <a:off x="-762000" y="1828800"/>
            <a:ext cx="9906000"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to="" calcmode="lin" valueType="num">
                                      <p:cBhvr>
                                        <p:cTn id="7" dur="1" fill="hold"/>
                                        <p:tgtEl>
                                          <p:spTgt spid="307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85"/>
                                        </p:tgtEl>
                                        <p:attrNameLst>
                                          <p:attrName>style.visibility</p:attrName>
                                        </p:attrNameLst>
                                      </p:cBhvr>
                                      <p:to>
                                        <p:strVal val="visible"/>
                                      </p:to>
                                    </p:set>
                                    <p:anim to="" calcmode="lin" valueType="num">
                                      <p:cBhvr>
                                        <p:cTn id="10" dur="1" fill="hold"/>
                                        <p:tgtEl>
                                          <p:spTgt spid="308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p:txBody>
          <a:bodyPr/>
          <a:lstStyle/>
          <a:p>
            <a:endParaRPr lang="vi-VN"/>
          </a:p>
        </p:txBody>
      </p:sp>
      <p:pic>
        <p:nvPicPr>
          <p:cNvPr id="96260" name="Picture 4" descr="chon"/>
          <p:cNvPicPr>
            <a:picLocks noChangeAspect="1" noChangeArrowheads="1"/>
          </p:cNvPicPr>
          <p:nvPr/>
        </p:nvPicPr>
        <p:blipFill>
          <a:blip r:embed="rId2" cstate="print"/>
          <a:srcRect t="10001" b="8888"/>
          <a:stretch>
            <a:fillRect/>
          </a:stretch>
        </p:blipFill>
        <p:spPr bwMode="auto">
          <a:xfrm>
            <a:off x="0" y="990600"/>
            <a:ext cx="9144000" cy="5867400"/>
          </a:xfrm>
          <a:prstGeom prst="rect">
            <a:avLst/>
          </a:prstGeom>
          <a:noFill/>
        </p:spPr>
      </p:pic>
      <p:sp>
        <p:nvSpPr>
          <p:cNvPr id="96261" name="Text Box 5"/>
          <p:cNvSpPr txBox="1">
            <a:spLocks noChangeArrowheads="1"/>
          </p:cNvSpPr>
          <p:nvPr/>
        </p:nvSpPr>
        <p:spPr bwMode="auto">
          <a:xfrm>
            <a:off x="3510928" y="0"/>
            <a:ext cx="1572866" cy="523220"/>
          </a:xfrm>
          <a:prstGeom prst="rect">
            <a:avLst/>
          </a:prstGeom>
          <a:noFill/>
          <a:ln w="9525">
            <a:noFill/>
            <a:miter lim="800000"/>
            <a:headEnd/>
            <a:tailEnd/>
          </a:ln>
          <a:effectLst/>
        </p:spPr>
        <p:txBody>
          <a:bodyPr wrap="none">
            <a:spAutoFit/>
          </a:bodyPr>
          <a:lstStyle/>
          <a:p>
            <a:pPr algn="ctr"/>
            <a:r>
              <a:rPr lang="en-US" sz="2800" b="1" u="sng" dirty="0" err="1" smtClean="0">
                <a:latin typeface="Times New Roman" pitchFamily="18" charset="0"/>
              </a:rPr>
              <a:t>Âm</a:t>
            </a:r>
            <a:r>
              <a:rPr lang="en-US" sz="2800" b="1" u="sng" dirty="0" smtClean="0">
                <a:latin typeface="Times New Roman" pitchFamily="18" charset="0"/>
              </a:rPr>
              <a:t> </a:t>
            </a:r>
            <a:r>
              <a:rPr lang="en-US" sz="2800" b="1" u="sng" dirty="0" err="1">
                <a:latin typeface="Times New Roman" pitchFamily="18" charset="0"/>
              </a:rPr>
              <a:t>nhạc</a:t>
            </a:r>
            <a:endParaRPr lang="en-US" sz="2800" b="1" u="sng" dirty="0">
              <a:latin typeface="Times New Roman" pitchFamily="18" charset="0"/>
            </a:endParaRPr>
          </a:p>
        </p:txBody>
      </p:sp>
      <p:sp>
        <p:nvSpPr>
          <p:cNvPr id="96262" name="Text Box 6"/>
          <p:cNvSpPr txBox="1">
            <a:spLocks noChangeArrowheads="1"/>
          </p:cNvSpPr>
          <p:nvPr/>
        </p:nvSpPr>
        <p:spPr bwMode="auto">
          <a:xfrm>
            <a:off x="0" y="990600"/>
            <a:ext cx="2681288" cy="519113"/>
          </a:xfrm>
          <a:prstGeom prst="rect">
            <a:avLst/>
          </a:prstGeom>
          <a:noFill/>
          <a:ln w="9525">
            <a:noFill/>
            <a:miter lim="800000"/>
            <a:headEnd/>
            <a:tailEnd/>
          </a:ln>
          <a:effectLst/>
        </p:spPr>
        <p:txBody>
          <a:bodyPr wrap="none">
            <a:spAutoFit/>
          </a:bodyPr>
          <a:lstStyle/>
          <a:p>
            <a:r>
              <a:rPr lang="en-US" sz="2800" i="1">
                <a:solidFill>
                  <a:srgbClr val="006600"/>
                </a:solidFill>
              </a:rPr>
              <a:t>Tranh minh họa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 calcmode="lin" valueType="num">
                                      <p:cBhvr>
                                        <p:cTn id="7" dur="1000" fill="hold"/>
                                        <p:tgtEl>
                                          <p:spTgt spid="96262"/>
                                        </p:tgtEl>
                                        <p:attrNameLst>
                                          <p:attrName>ppt_w</p:attrName>
                                        </p:attrNameLst>
                                      </p:cBhvr>
                                      <p:tavLst>
                                        <p:tav tm="0">
                                          <p:val>
                                            <p:strVal val="#ppt_w*0.70"/>
                                          </p:val>
                                        </p:tav>
                                        <p:tav tm="100000">
                                          <p:val>
                                            <p:strVal val="#ppt_w"/>
                                          </p:val>
                                        </p:tav>
                                      </p:tavLst>
                                    </p:anim>
                                    <p:anim calcmode="lin" valueType="num">
                                      <p:cBhvr>
                                        <p:cTn id="8" dur="1000" fill="hold"/>
                                        <p:tgtEl>
                                          <p:spTgt spid="96262"/>
                                        </p:tgtEl>
                                        <p:attrNameLst>
                                          <p:attrName>ppt_h</p:attrName>
                                        </p:attrNameLst>
                                      </p:cBhvr>
                                      <p:tavLst>
                                        <p:tav tm="0">
                                          <p:val>
                                            <p:strVal val="#ppt_h"/>
                                          </p:val>
                                        </p:tav>
                                        <p:tav tm="100000">
                                          <p:val>
                                            <p:strVal val="#ppt_h"/>
                                          </p:val>
                                        </p:tav>
                                      </p:tavLst>
                                    </p:anim>
                                    <p:animEffect transition="in" filter="fade">
                                      <p:cBhvr>
                                        <p:cTn id="9" dur="1000"/>
                                        <p:tgtEl>
                                          <p:spTgt spid="96262"/>
                                        </p:tgtEl>
                                      </p:cBhvr>
                                    </p:animEffect>
                                  </p:childTnLst>
                                </p:cTn>
                              </p:par>
                              <p:par>
                                <p:cTn id="10" presetID="55" presetClass="entr" presetSubtype="0" fill="hold" nodeType="withEffect">
                                  <p:stCondLst>
                                    <p:cond delay="0"/>
                                  </p:stCondLst>
                                  <p:childTnLst>
                                    <p:set>
                                      <p:cBhvr>
                                        <p:cTn id="11" dur="1" fill="hold">
                                          <p:stCondLst>
                                            <p:cond delay="0"/>
                                          </p:stCondLst>
                                        </p:cTn>
                                        <p:tgtEl>
                                          <p:spTgt spid="96260"/>
                                        </p:tgtEl>
                                        <p:attrNameLst>
                                          <p:attrName>style.visibility</p:attrName>
                                        </p:attrNameLst>
                                      </p:cBhvr>
                                      <p:to>
                                        <p:strVal val="visible"/>
                                      </p:to>
                                    </p:set>
                                    <p:anim calcmode="lin" valueType="num">
                                      <p:cBhvr>
                                        <p:cTn id="12" dur="1000" fill="hold"/>
                                        <p:tgtEl>
                                          <p:spTgt spid="96260"/>
                                        </p:tgtEl>
                                        <p:attrNameLst>
                                          <p:attrName>ppt_w</p:attrName>
                                        </p:attrNameLst>
                                      </p:cBhvr>
                                      <p:tavLst>
                                        <p:tav tm="0">
                                          <p:val>
                                            <p:strVal val="#ppt_w*0.70"/>
                                          </p:val>
                                        </p:tav>
                                        <p:tav tm="100000">
                                          <p:val>
                                            <p:strVal val="#ppt_w"/>
                                          </p:val>
                                        </p:tav>
                                      </p:tavLst>
                                    </p:anim>
                                    <p:anim calcmode="lin" valueType="num">
                                      <p:cBhvr>
                                        <p:cTn id="13" dur="1000" fill="hold"/>
                                        <p:tgtEl>
                                          <p:spTgt spid="96260"/>
                                        </p:tgtEl>
                                        <p:attrNameLst>
                                          <p:attrName>ppt_h</p:attrName>
                                        </p:attrNameLst>
                                      </p:cBhvr>
                                      <p:tavLst>
                                        <p:tav tm="0">
                                          <p:val>
                                            <p:strVal val="#ppt_h"/>
                                          </p:val>
                                        </p:tav>
                                        <p:tav tm="100000">
                                          <p:val>
                                            <p:strVal val="#ppt_h"/>
                                          </p:val>
                                        </p:tav>
                                      </p:tavLst>
                                    </p:anim>
                                    <p:animEffect transition="in" filter="fade">
                                      <p:cBhvr>
                                        <p:cTn id="14" dur="10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0" name="Picture 12" descr="ANd9GcS2UkwvOVJD7tjT9hfLBd7K0FqHYmVYq5BwGtMqBP0ztTX9fjlAU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75" name="Text Box 7"/>
          <p:cNvSpPr txBox="1">
            <a:spLocks noChangeArrowheads="1"/>
          </p:cNvSpPr>
          <p:nvPr/>
        </p:nvSpPr>
        <p:spPr bwMode="auto">
          <a:xfrm>
            <a:off x="685800" y="990600"/>
            <a:ext cx="7086600" cy="1006475"/>
          </a:xfrm>
          <a:prstGeom prst="rect">
            <a:avLst/>
          </a:prstGeom>
          <a:noFill/>
          <a:ln w="9525">
            <a:noFill/>
            <a:miter lim="800000"/>
            <a:headEnd/>
            <a:tailEnd/>
          </a:ln>
          <a:effectLst/>
        </p:spPr>
        <p:txBody>
          <a:bodyPr>
            <a:spAutoFit/>
          </a:bodyPr>
          <a:lstStyle/>
          <a:p>
            <a:pPr algn="ctr"/>
            <a:r>
              <a:rPr lang="en-US" sz="2400" u="sng">
                <a:solidFill>
                  <a:srgbClr val="000099"/>
                </a:solidFill>
              </a:rPr>
              <a:t>Học hát bài</a:t>
            </a:r>
            <a:r>
              <a:rPr lang="en-US" sz="2400">
                <a:solidFill>
                  <a:srgbClr val="000099"/>
                </a:solidFill>
              </a:rPr>
              <a:t>: </a:t>
            </a:r>
            <a:r>
              <a:rPr lang="en-US" sz="2400" i="1">
                <a:solidFill>
                  <a:srgbClr val="000099"/>
                </a:solidFill>
              </a:rPr>
              <a:t>Con chim hay hót</a:t>
            </a:r>
          </a:p>
          <a:p>
            <a:pPr algn="ctr"/>
            <a:r>
              <a:rPr lang="en-US" i="1">
                <a:solidFill>
                  <a:srgbClr val="000099"/>
                </a:solidFill>
              </a:rPr>
              <a:t>                                                               Nhạc: Phan Huỳnh Điểu </a:t>
            </a:r>
          </a:p>
          <a:p>
            <a:pPr algn="ctr"/>
            <a:r>
              <a:rPr lang="en-US" i="1">
                <a:solidFill>
                  <a:srgbClr val="000099"/>
                </a:solidFill>
              </a:rPr>
              <a:t>                                                        Lời: Theo đồng dao</a:t>
            </a:r>
          </a:p>
        </p:txBody>
      </p:sp>
      <p:pic>
        <p:nvPicPr>
          <p:cNvPr id="7176" name="imgb" descr="&amp;t=1&amp;usg=__nPEiMlNFSjwfvAcyrIl9a7b2YNw="/>
          <p:cNvPicPr>
            <a:picLocks noChangeAspect="1" noChangeArrowheads="1"/>
          </p:cNvPicPr>
          <p:nvPr/>
        </p:nvPicPr>
        <p:blipFill>
          <a:blip r:embed="rId3" cstate="print"/>
          <a:srcRect/>
          <a:stretch>
            <a:fillRect/>
          </a:stretch>
        </p:blipFill>
        <p:spPr bwMode="auto">
          <a:xfrm>
            <a:off x="5029200" y="1905000"/>
            <a:ext cx="4114800" cy="4953000"/>
          </a:xfrm>
          <a:prstGeom prst="rect">
            <a:avLst/>
          </a:prstGeom>
          <a:noFill/>
          <a:ln w="9525">
            <a:noFill/>
            <a:miter lim="800000"/>
            <a:headEnd/>
            <a:tailEnd/>
          </a:ln>
        </p:spPr>
      </p:pic>
      <p:sp>
        <p:nvSpPr>
          <p:cNvPr id="7181" name="Text Box 13"/>
          <p:cNvSpPr txBox="1">
            <a:spLocks noChangeArrowheads="1"/>
          </p:cNvSpPr>
          <p:nvPr/>
        </p:nvSpPr>
        <p:spPr bwMode="auto">
          <a:xfrm>
            <a:off x="3510929" y="0"/>
            <a:ext cx="1572866" cy="523220"/>
          </a:xfrm>
          <a:prstGeom prst="rect">
            <a:avLst/>
          </a:prstGeom>
          <a:noFill/>
          <a:ln w="9525">
            <a:noFill/>
            <a:miter lim="800000"/>
            <a:headEnd/>
            <a:tailEnd/>
          </a:ln>
          <a:effectLst/>
        </p:spPr>
        <p:txBody>
          <a:bodyPr wrap="none">
            <a:spAutoFit/>
          </a:bodyPr>
          <a:lstStyle/>
          <a:p>
            <a:pPr algn="ctr"/>
            <a:r>
              <a:rPr lang="en-US" sz="2800" b="1" u="sng" dirty="0" err="1" smtClean="0">
                <a:latin typeface="Times New Roman" pitchFamily="18" charset="0"/>
              </a:rPr>
              <a:t>Âm</a:t>
            </a:r>
            <a:r>
              <a:rPr lang="en-US" sz="2800" b="1" u="sng" dirty="0" smtClean="0">
                <a:latin typeface="Times New Roman" pitchFamily="18" charset="0"/>
              </a:rPr>
              <a:t> </a:t>
            </a:r>
            <a:r>
              <a:rPr lang="en-US" sz="2800" b="1" u="sng" dirty="0" err="1">
                <a:latin typeface="Times New Roman" pitchFamily="18" charset="0"/>
              </a:rPr>
              <a:t>nhạc</a:t>
            </a:r>
            <a:endParaRPr lang="en-US" sz="2800" b="1" u="sng" dirty="0">
              <a:latin typeface="Times New Roman" pitchFamily="18" charset="0"/>
            </a:endParaRPr>
          </a:p>
        </p:txBody>
      </p:sp>
      <p:sp>
        <p:nvSpPr>
          <p:cNvPr id="7182" name="Rectangle 14"/>
          <p:cNvSpPr>
            <a:spLocks noChangeArrowheads="1"/>
          </p:cNvSpPr>
          <p:nvPr/>
        </p:nvSpPr>
        <p:spPr bwMode="auto">
          <a:xfrm>
            <a:off x="0" y="2057400"/>
            <a:ext cx="4572000" cy="2647950"/>
          </a:xfrm>
          <a:prstGeom prst="rect">
            <a:avLst/>
          </a:prstGeom>
          <a:noFill/>
          <a:ln w="9525">
            <a:noFill/>
            <a:miter lim="800000"/>
            <a:headEnd/>
            <a:tailEnd/>
          </a:ln>
          <a:effectLst/>
        </p:spPr>
        <p:txBody>
          <a:bodyPr>
            <a:spAutoFit/>
          </a:bodyPr>
          <a:lstStyle/>
          <a:p>
            <a:r>
              <a:rPr lang="en-US" sz="2400">
                <a:solidFill>
                  <a:srgbClr val="003399"/>
                </a:solidFill>
              </a:rPr>
              <a:t>Nhạc sĩ Phan Huỳnh Điểu </a:t>
            </a:r>
          </a:p>
          <a:p>
            <a:r>
              <a:rPr lang="en-US" sz="2400">
                <a:solidFill>
                  <a:srgbClr val="003399"/>
                </a:solidFill>
              </a:rPr>
              <a:t>sinh ngày 10- 11-1924 tại </a:t>
            </a:r>
          </a:p>
          <a:p>
            <a:r>
              <a:rPr lang="en-US" sz="2400">
                <a:solidFill>
                  <a:srgbClr val="003399"/>
                </a:solidFill>
              </a:rPr>
              <a:t>Đà Nẵng. Là một nhạc sĩ </a:t>
            </a:r>
          </a:p>
          <a:p>
            <a:r>
              <a:rPr lang="en-US" sz="2400">
                <a:solidFill>
                  <a:srgbClr val="003399"/>
                </a:solidFill>
              </a:rPr>
              <a:t>nổi tiếng. Các tác phẩm </a:t>
            </a:r>
          </a:p>
          <a:p>
            <a:r>
              <a:rPr lang="en-US" sz="2400">
                <a:solidFill>
                  <a:srgbClr val="003399"/>
                </a:solidFill>
              </a:rPr>
              <a:t>viết về thiếu nhi như: Đội kèn tí hon, Nhớ Bác, Những em bé ngoan và Con chim hay hót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 calcmode="lin" valueType="num">
                                      <p:cBhvr>
                                        <p:cTn id="7" dur="1000" fill="hold"/>
                                        <p:tgtEl>
                                          <p:spTgt spid="71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1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5">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7175">
                                            <p:txEl>
                                              <p:pRg st="1" end="1"/>
                                            </p:txEl>
                                          </p:spTgt>
                                        </p:tgtEl>
                                        <p:attrNameLst>
                                          <p:attrName>style.visibility</p:attrName>
                                        </p:attrNameLst>
                                      </p:cBhvr>
                                      <p:to>
                                        <p:strVal val="visible"/>
                                      </p:to>
                                    </p:set>
                                    <p:anim calcmode="lin" valueType="num">
                                      <p:cBhvr>
                                        <p:cTn id="12" dur="1000" fill="hold"/>
                                        <p:tgtEl>
                                          <p:spTgt spid="717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71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175">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7175">
                                            <p:txEl>
                                              <p:pRg st="2" end="2"/>
                                            </p:txEl>
                                          </p:spTgt>
                                        </p:tgtEl>
                                        <p:attrNameLst>
                                          <p:attrName>style.visibility</p:attrName>
                                        </p:attrNameLst>
                                      </p:cBhvr>
                                      <p:to>
                                        <p:strVal val="visible"/>
                                      </p:to>
                                    </p:set>
                                    <p:anim calcmode="lin" valueType="num">
                                      <p:cBhvr>
                                        <p:cTn id="17" dur="1000" fill="hold"/>
                                        <p:tgtEl>
                                          <p:spTgt spid="7175">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71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17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7182"/>
                                        </p:tgtEl>
                                        <p:attrNameLst>
                                          <p:attrName>style.visibility</p:attrName>
                                        </p:attrNameLst>
                                      </p:cBhvr>
                                      <p:to>
                                        <p:strVal val="visible"/>
                                      </p:to>
                                    </p:set>
                                    <p:anim calcmode="lin" valueType="num">
                                      <p:cBhvr>
                                        <p:cTn id="24" dur="1000" fill="hold"/>
                                        <p:tgtEl>
                                          <p:spTgt spid="7182"/>
                                        </p:tgtEl>
                                        <p:attrNameLst>
                                          <p:attrName>ppt_w</p:attrName>
                                        </p:attrNameLst>
                                      </p:cBhvr>
                                      <p:tavLst>
                                        <p:tav tm="0">
                                          <p:val>
                                            <p:fltVal val="0"/>
                                          </p:val>
                                        </p:tav>
                                        <p:tav tm="100000">
                                          <p:val>
                                            <p:strVal val="#ppt_w"/>
                                          </p:val>
                                        </p:tav>
                                      </p:tavLst>
                                    </p:anim>
                                    <p:anim calcmode="lin" valueType="num">
                                      <p:cBhvr>
                                        <p:cTn id="25" dur="1000" fill="hold"/>
                                        <p:tgtEl>
                                          <p:spTgt spid="7182"/>
                                        </p:tgtEl>
                                        <p:attrNameLst>
                                          <p:attrName>ppt_h</p:attrName>
                                        </p:attrNameLst>
                                      </p:cBhvr>
                                      <p:tavLst>
                                        <p:tav tm="0">
                                          <p:val>
                                            <p:fltVal val="0"/>
                                          </p:val>
                                        </p:tav>
                                        <p:tav tm="100000">
                                          <p:val>
                                            <p:strVal val="#ppt_h"/>
                                          </p:val>
                                        </p:tav>
                                      </p:tavLst>
                                    </p:anim>
                                    <p:anim calcmode="lin" valueType="num">
                                      <p:cBhvr>
                                        <p:cTn id="26" dur="1000" fill="hold"/>
                                        <p:tgtEl>
                                          <p:spTgt spid="7182"/>
                                        </p:tgtEl>
                                        <p:attrNameLst>
                                          <p:attrName>style.rotation</p:attrName>
                                        </p:attrNameLst>
                                      </p:cBhvr>
                                      <p:tavLst>
                                        <p:tav tm="0">
                                          <p:val>
                                            <p:fltVal val="90"/>
                                          </p:val>
                                        </p:tav>
                                        <p:tav tm="100000">
                                          <p:val>
                                            <p:fltVal val="0"/>
                                          </p:val>
                                        </p:tav>
                                      </p:tavLst>
                                    </p:anim>
                                    <p:animEffect transition="in" filter="fade">
                                      <p:cBhvr>
                                        <p:cTn id="27" dur="1000"/>
                                        <p:tgtEl>
                                          <p:spTgt spid="7182"/>
                                        </p:tgtEl>
                                      </p:cBhvr>
                                    </p:animEffect>
                                  </p:childTnLst>
                                </p:cTn>
                              </p:par>
                              <p:par>
                                <p:cTn id="28" presetID="31" presetClass="entr" presetSubtype="0" fill="hold" nodeType="withEffect">
                                  <p:stCondLst>
                                    <p:cond delay="0"/>
                                  </p:stCondLst>
                                  <p:iterate type="lt">
                                    <p:tmPct val="5000"/>
                                  </p:iterate>
                                  <p:childTnLst>
                                    <p:set>
                                      <p:cBhvr>
                                        <p:cTn id="29" dur="1" fill="hold">
                                          <p:stCondLst>
                                            <p:cond delay="0"/>
                                          </p:stCondLst>
                                        </p:cTn>
                                        <p:tgtEl>
                                          <p:spTgt spid="7176"/>
                                        </p:tgtEl>
                                        <p:attrNameLst>
                                          <p:attrName>style.visibility</p:attrName>
                                        </p:attrNameLst>
                                      </p:cBhvr>
                                      <p:to>
                                        <p:strVal val="visible"/>
                                      </p:to>
                                    </p:set>
                                    <p:anim calcmode="lin" valueType="num">
                                      <p:cBhvr>
                                        <p:cTn id="30" dur="1000" fill="hold"/>
                                        <p:tgtEl>
                                          <p:spTgt spid="7176"/>
                                        </p:tgtEl>
                                        <p:attrNameLst>
                                          <p:attrName>ppt_w</p:attrName>
                                        </p:attrNameLst>
                                      </p:cBhvr>
                                      <p:tavLst>
                                        <p:tav tm="0">
                                          <p:val>
                                            <p:fltVal val="0"/>
                                          </p:val>
                                        </p:tav>
                                        <p:tav tm="100000">
                                          <p:val>
                                            <p:strVal val="#ppt_w"/>
                                          </p:val>
                                        </p:tav>
                                      </p:tavLst>
                                    </p:anim>
                                    <p:anim calcmode="lin" valueType="num">
                                      <p:cBhvr>
                                        <p:cTn id="31" dur="1000" fill="hold"/>
                                        <p:tgtEl>
                                          <p:spTgt spid="7176"/>
                                        </p:tgtEl>
                                        <p:attrNameLst>
                                          <p:attrName>ppt_h</p:attrName>
                                        </p:attrNameLst>
                                      </p:cBhvr>
                                      <p:tavLst>
                                        <p:tav tm="0">
                                          <p:val>
                                            <p:fltVal val="0"/>
                                          </p:val>
                                        </p:tav>
                                        <p:tav tm="100000">
                                          <p:val>
                                            <p:strVal val="#ppt_h"/>
                                          </p:val>
                                        </p:tav>
                                      </p:tavLst>
                                    </p:anim>
                                    <p:anim calcmode="lin" valueType="num">
                                      <p:cBhvr>
                                        <p:cTn id="32" dur="1000" fill="hold"/>
                                        <p:tgtEl>
                                          <p:spTgt spid="7176"/>
                                        </p:tgtEl>
                                        <p:attrNameLst>
                                          <p:attrName>style.rotation</p:attrName>
                                        </p:attrNameLst>
                                      </p:cBhvr>
                                      <p:tavLst>
                                        <p:tav tm="0">
                                          <p:val>
                                            <p:fltVal val="90"/>
                                          </p:val>
                                        </p:tav>
                                        <p:tav tm="100000">
                                          <p:val>
                                            <p:fltVal val="0"/>
                                          </p:val>
                                        </p:tav>
                                      </p:tavLst>
                                    </p:anim>
                                    <p:animEffect transition="in" filter="fade">
                                      <p:cBhvr>
                                        <p:cTn id="33"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8" name="Picture 16" descr="37"/>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210" name="Text Box 18"/>
          <p:cNvSpPr txBox="1">
            <a:spLocks noChangeArrowheads="1"/>
          </p:cNvSpPr>
          <p:nvPr/>
        </p:nvSpPr>
        <p:spPr bwMode="auto">
          <a:xfrm>
            <a:off x="2057400" y="0"/>
            <a:ext cx="4389438" cy="822325"/>
          </a:xfrm>
          <a:prstGeom prst="rect">
            <a:avLst/>
          </a:prstGeom>
          <a:noFill/>
          <a:ln w="9525">
            <a:noFill/>
            <a:miter lim="800000"/>
            <a:headEnd/>
            <a:tailEnd/>
          </a:ln>
          <a:effectLst/>
        </p:spPr>
        <p:txBody>
          <a:bodyPr wrap="none">
            <a:spAutoFit/>
          </a:bodyPr>
          <a:lstStyle/>
          <a:p>
            <a:pPr algn="ctr"/>
            <a:r>
              <a:rPr lang="en-US" sz="2400" i="1">
                <a:solidFill>
                  <a:srgbClr val="003399"/>
                </a:solidFill>
                <a:latin typeface="Times New Roman" pitchFamily="18" charset="0"/>
              </a:rPr>
              <a:t>Thứ 4 ngày 15 tháng 10 năm 2014</a:t>
            </a:r>
          </a:p>
          <a:p>
            <a:pPr algn="ctr"/>
            <a:r>
              <a:rPr lang="en-US" sz="2400" b="1" u="sng">
                <a:solidFill>
                  <a:srgbClr val="003399"/>
                </a:solidFill>
                <a:latin typeface="Times New Roman" pitchFamily="18" charset="0"/>
              </a:rPr>
              <a:t>Âm nhạc</a:t>
            </a:r>
          </a:p>
        </p:txBody>
      </p:sp>
      <p:sp>
        <p:nvSpPr>
          <p:cNvPr id="8211" name="Text Box 19"/>
          <p:cNvSpPr txBox="1">
            <a:spLocks noChangeArrowheads="1"/>
          </p:cNvSpPr>
          <p:nvPr/>
        </p:nvSpPr>
        <p:spPr bwMode="auto">
          <a:xfrm>
            <a:off x="685800" y="762000"/>
            <a:ext cx="7086600" cy="1006475"/>
          </a:xfrm>
          <a:prstGeom prst="rect">
            <a:avLst/>
          </a:prstGeom>
          <a:noFill/>
          <a:ln w="9525">
            <a:noFill/>
            <a:miter lim="800000"/>
            <a:headEnd/>
            <a:tailEnd/>
          </a:ln>
          <a:effectLst/>
        </p:spPr>
        <p:txBody>
          <a:bodyPr>
            <a:spAutoFit/>
          </a:bodyPr>
          <a:lstStyle/>
          <a:p>
            <a:pPr algn="ctr"/>
            <a:r>
              <a:rPr lang="en-US" sz="2400" u="sng">
                <a:solidFill>
                  <a:srgbClr val="FF0000"/>
                </a:solidFill>
              </a:rPr>
              <a:t>Học hát bài</a:t>
            </a:r>
            <a:r>
              <a:rPr lang="en-US" sz="2400">
                <a:solidFill>
                  <a:srgbClr val="FF0000"/>
                </a:solidFill>
              </a:rPr>
              <a:t>: </a:t>
            </a:r>
            <a:r>
              <a:rPr lang="en-US" sz="2400" i="1">
                <a:solidFill>
                  <a:srgbClr val="FF0000"/>
                </a:solidFill>
              </a:rPr>
              <a:t>Con chim hay hót</a:t>
            </a:r>
          </a:p>
          <a:p>
            <a:pPr algn="ctr"/>
            <a:r>
              <a:rPr lang="en-US" i="1"/>
              <a:t>                                                               Nhạc: Phan Huỳnh Điểu </a:t>
            </a:r>
          </a:p>
          <a:p>
            <a:pPr algn="ctr"/>
            <a:r>
              <a:rPr lang="en-US" i="1"/>
              <a:t>                                                        Lời: Theo đồng dao</a:t>
            </a:r>
          </a:p>
        </p:txBody>
      </p:sp>
      <p:pic>
        <p:nvPicPr>
          <p:cNvPr id="8212" name="Picture 20" descr="IMG_0785"/>
          <p:cNvPicPr>
            <a:picLocks noChangeAspect="1" noChangeArrowheads="1"/>
          </p:cNvPicPr>
          <p:nvPr/>
        </p:nvPicPr>
        <p:blipFill>
          <a:blip r:embed="rId4" cstate="print">
            <a:lum bright="6000" contrast="10000"/>
          </a:blip>
          <a:srcRect l="21367" t="16978" r="20235" b="5313"/>
          <a:stretch>
            <a:fillRect/>
          </a:stretch>
        </p:blipFill>
        <p:spPr bwMode="auto">
          <a:xfrm>
            <a:off x="3175" y="1674813"/>
            <a:ext cx="9139238" cy="5183187"/>
          </a:xfrm>
          <a:prstGeom prst="rect">
            <a:avLst/>
          </a:prstGeom>
          <a:noFill/>
        </p:spPr>
      </p:pic>
      <p:pic>
        <p:nvPicPr>
          <p:cNvPr id="8213" name="03 Track 3.wma">
            <a:hlinkClick r:id="" action="ppaction://media"/>
          </p:cNvPr>
          <p:cNvPicPr>
            <a:picLocks noRot="1" noChangeAspect="1" noChangeArrowheads="1"/>
          </p:cNvPicPr>
          <p:nvPr>
            <a:audioFile r:link="rId1"/>
          </p:nvPr>
        </p:nvPicPr>
        <p:blipFill>
          <a:blip r:embed="rId5" cstate="print"/>
          <a:srcRect/>
          <a:stretch>
            <a:fillRect/>
          </a:stretch>
        </p:blipFill>
        <p:spPr bwMode="auto">
          <a:xfrm>
            <a:off x="8305800" y="6019800"/>
            <a:ext cx="838200"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212"/>
                                        </p:tgtEl>
                                        <p:attrNameLst>
                                          <p:attrName>style.visibility</p:attrName>
                                        </p:attrNameLst>
                                      </p:cBhvr>
                                      <p:to>
                                        <p:strVal val="visible"/>
                                      </p:to>
                                    </p:set>
                                    <p:animEffect transition="in" filter="wedge">
                                      <p:cBhvr>
                                        <p:cTn id="7" dur="2000"/>
                                        <p:tgtEl>
                                          <p:spTgt spid="8212"/>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229039" fill="hold"/>
                                        <p:tgtEl>
                                          <p:spTgt spid="82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2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3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9571" name="Text Box 3"/>
          <p:cNvSpPr txBox="1">
            <a:spLocks noChangeArrowheads="1"/>
          </p:cNvSpPr>
          <p:nvPr/>
        </p:nvSpPr>
        <p:spPr bwMode="auto">
          <a:xfrm>
            <a:off x="3641272" y="0"/>
            <a:ext cx="1374094" cy="461665"/>
          </a:xfrm>
          <a:prstGeom prst="rect">
            <a:avLst/>
          </a:prstGeom>
          <a:noFill/>
          <a:ln w="9525">
            <a:noFill/>
            <a:miter lim="800000"/>
            <a:headEnd/>
            <a:tailEnd/>
          </a:ln>
          <a:effectLst/>
        </p:spPr>
        <p:txBody>
          <a:bodyPr wrap="none">
            <a:spAutoFit/>
          </a:bodyPr>
          <a:lstStyle/>
          <a:p>
            <a:pPr algn="ctr"/>
            <a:r>
              <a:rPr lang="en-US" sz="2400" b="1" u="sng" dirty="0" err="1" smtClean="0">
                <a:solidFill>
                  <a:srgbClr val="003399"/>
                </a:solidFill>
                <a:latin typeface="Times New Roman" pitchFamily="18" charset="0"/>
              </a:rPr>
              <a:t>Âm</a:t>
            </a:r>
            <a:r>
              <a:rPr lang="en-US" sz="2400" b="1" u="sng" dirty="0" smtClean="0">
                <a:solidFill>
                  <a:srgbClr val="003399"/>
                </a:solidFill>
                <a:latin typeface="Times New Roman" pitchFamily="18" charset="0"/>
              </a:rPr>
              <a:t> </a:t>
            </a:r>
            <a:r>
              <a:rPr lang="en-US" sz="2400" b="1" u="sng" dirty="0" err="1">
                <a:solidFill>
                  <a:srgbClr val="003399"/>
                </a:solidFill>
                <a:latin typeface="Times New Roman" pitchFamily="18" charset="0"/>
              </a:rPr>
              <a:t>nhạc</a:t>
            </a:r>
            <a:endParaRPr lang="en-US" sz="2400" b="1" u="sng" dirty="0">
              <a:solidFill>
                <a:srgbClr val="003399"/>
              </a:solidFill>
              <a:latin typeface="Times New Roman" pitchFamily="18" charset="0"/>
            </a:endParaRPr>
          </a:p>
        </p:txBody>
      </p:sp>
      <p:sp>
        <p:nvSpPr>
          <p:cNvPr id="109572" name="Text Box 4"/>
          <p:cNvSpPr txBox="1">
            <a:spLocks noChangeArrowheads="1"/>
          </p:cNvSpPr>
          <p:nvPr/>
        </p:nvSpPr>
        <p:spPr bwMode="auto">
          <a:xfrm>
            <a:off x="685800" y="762000"/>
            <a:ext cx="7086600" cy="1006475"/>
          </a:xfrm>
          <a:prstGeom prst="rect">
            <a:avLst/>
          </a:prstGeom>
          <a:noFill/>
          <a:ln w="9525">
            <a:noFill/>
            <a:miter lim="800000"/>
            <a:headEnd/>
            <a:tailEnd/>
          </a:ln>
          <a:effectLst/>
        </p:spPr>
        <p:txBody>
          <a:bodyPr>
            <a:spAutoFit/>
          </a:bodyPr>
          <a:lstStyle/>
          <a:p>
            <a:pPr algn="ctr"/>
            <a:r>
              <a:rPr lang="en-US" sz="2400" u="sng">
                <a:solidFill>
                  <a:srgbClr val="FF0000"/>
                </a:solidFill>
              </a:rPr>
              <a:t>Học hát bài</a:t>
            </a:r>
            <a:r>
              <a:rPr lang="en-US" sz="2400">
                <a:solidFill>
                  <a:srgbClr val="FF0000"/>
                </a:solidFill>
              </a:rPr>
              <a:t>: </a:t>
            </a:r>
            <a:r>
              <a:rPr lang="en-US" sz="2400" i="1">
                <a:solidFill>
                  <a:srgbClr val="FF0000"/>
                </a:solidFill>
              </a:rPr>
              <a:t>Con chim hay hót</a:t>
            </a:r>
          </a:p>
          <a:p>
            <a:pPr algn="ctr"/>
            <a:r>
              <a:rPr lang="en-US" i="1"/>
              <a:t>                                                               Nhạc: Phan Huỳnh Điểu </a:t>
            </a:r>
          </a:p>
          <a:p>
            <a:pPr algn="ctr"/>
            <a:r>
              <a:rPr lang="en-US" i="1"/>
              <a:t>                                                        Lời: Theo đồng dao</a:t>
            </a:r>
          </a:p>
        </p:txBody>
      </p:sp>
      <p:sp>
        <p:nvSpPr>
          <p:cNvPr id="109575" name="Text Box 7"/>
          <p:cNvSpPr txBox="1">
            <a:spLocks noChangeArrowheads="1"/>
          </p:cNvSpPr>
          <p:nvPr/>
        </p:nvSpPr>
        <p:spPr bwMode="auto">
          <a:xfrm>
            <a:off x="228600" y="1828800"/>
            <a:ext cx="1782763" cy="519113"/>
          </a:xfrm>
          <a:prstGeom prst="rect">
            <a:avLst/>
          </a:prstGeom>
          <a:noFill/>
          <a:ln w="9525">
            <a:noFill/>
            <a:miter lim="800000"/>
            <a:headEnd/>
            <a:tailEnd/>
          </a:ln>
          <a:effectLst/>
        </p:spPr>
        <p:txBody>
          <a:bodyPr wrap="none">
            <a:spAutoFit/>
          </a:bodyPr>
          <a:lstStyle/>
          <a:p>
            <a:r>
              <a:rPr lang="en-US" sz="2800" u="sng">
                <a:solidFill>
                  <a:srgbClr val="FF0000"/>
                </a:solidFill>
              </a:rPr>
              <a:t>Đọc lời ca</a:t>
            </a:r>
          </a:p>
        </p:txBody>
      </p:sp>
      <p:sp>
        <p:nvSpPr>
          <p:cNvPr id="109576" name="Rectangle 8"/>
          <p:cNvSpPr>
            <a:spLocks noChangeArrowheads="1"/>
          </p:cNvSpPr>
          <p:nvPr/>
        </p:nvSpPr>
        <p:spPr bwMode="auto">
          <a:xfrm>
            <a:off x="990600" y="2514600"/>
            <a:ext cx="7162800" cy="3081338"/>
          </a:xfrm>
          <a:prstGeom prst="rect">
            <a:avLst/>
          </a:prstGeom>
          <a:noFill/>
          <a:ln w="9525">
            <a:noFill/>
            <a:miter lim="800000"/>
            <a:headEnd/>
            <a:tailEnd/>
          </a:ln>
          <a:effectLst/>
        </p:spPr>
        <p:txBody>
          <a:bodyPr>
            <a:spAutoFit/>
          </a:bodyPr>
          <a:lstStyle/>
          <a:p>
            <a:r>
              <a:rPr lang="en-US" sz="2800">
                <a:solidFill>
                  <a:srgbClr val="000099"/>
                </a:solidFill>
              </a:rPr>
              <a:t>Con chim hay hót. Nó đứng nó hót cành đa.</a:t>
            </a:r>
          </a:p>
          <a:p>
            <a:r>
              <a:rPr lang="en-US" sz="2800">
                <a:solidFill>
                  <a:srgbClr val="000099"/>
                </a:solidFill>
              </a:rPr>
              <a:t>Nó ra cành trúc. Nó rúc nó rúc cành tre.</a:t>
            </a:r>
          </a:p>
          <a:p>
            <a:r>
              <a:rPr lang="en-US" sz="2800">
                <a:solidFill>
                  <a:srgbClr val="000099"/>
                </a:solidFill>
              </a:rPr>
              <a:t>Nó hót le te. Nó hót la ta. </a:t>
            </a:r>
          </a:p>
          <a:p>
            <a:r>
              <a:rPr lang="en-US" sz="2800">
                <a:solidFill>
                  <a:srgbClr val="000099"/>
                </a:solidFill>
              </a:rPr>
              <a:t>Nó hót le te la ta (mà) nó bay vô nhà. </a:t>
            </a:r>
          </a:p>
          <a:p>
            <a:r>
              <a:rPr lang="en-US" sz="2800">
                <a:solidFill>
                  <a:srgbClr val="000099"/>
                </a:solidFill>
              </a:rPr>
              <a:t>Ấy nó ra ruộng lúa. Nó múa, nó chơi. </a:t>
            </a:r>
          </a:p>
          <a:p>
            <a:r>
              <a:rPr lang="en-US" sz="2800">
                <a:solidFill>
                  <a:srgbClr val="000099"/>
                </a:solidFill>
              </a:rPr>
              <a:t>Ơi chim ơi,chim ơi là ới chim ơi, </a:t>
            </a:r>
          </a:p>
          <a:p>
            <a:r>
              <a:rPr lang="en-US" sz="2800">
                <a:solidFill>
                  <a:srgbClr val="000099"/>
                </a:solidFill>
              </a:rPr>
              <a:t>chim ơi là ới chim ơi, ơi chim 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fade">
                                      <p:cBhvr>
                                        <p:cTn id="7" dur="1000"/>
                                        <p:tgtEl>
                                          <p:spTgt spid="109575"/>
                                        </p:tgtEl>
                                      </p:cBhvr>
                                    </p:animEffect>
                                    <p:anim calcmode="lin" valueType="num">
                                      <p:cBhvr>
                                        <p:cTn id="8" dur="1000" fill="hold"/>
                                        <p:tgtEl>
                                          <p:spTgt spid="109575"/>
                                        </p:tgtEl>
                                        <p:attrNameLst>
                                          <p:attrName>ppt_x</p:attrName>
                                        </p:attrNameLst>
                                      </p:cBhvr>
                                      <p:tavLst>
                                        <p:tav tm="0">
                                          <p:val>
                                            <p:strVal val="#ppt_x"/>
                                          </p:val>
                                        </p:tav>
                                        <p:tav tm="100000">
                                          <p:val>
                                            <p:strVal val="#ppt_x"/>
                                          </p:val>
                                        </p:tav>
                                      </p:tavLst>
                                    </p:anim>
                                    <p:anim calcmode="lin" valueType="num">
                                      <p:cBhvr>
                                        <p:cTn id="9" dur="1000" fill="hold"/>
                                        <p:tgtEl>
                                          <p:spTgt spid="1095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9576"/>
                                        </p:tgtEl>
                                        <p:attrNameLst>
                                          <p:attrName>style.visibility</p:attrName>
                                        </p:attrNameLst>
                                      </p:cBhvr>
                                      <p:to>
                                        <p:strVal val="visible"/>
                                      </p:to>
                                    </p:set>
                                    <p:animEffect transition="in" filter="fade">
                                      <p:cBhvr>
                                        <p:cTn id="12" dur="1000"/>
                                        <p:tgtEl>
                                          <p:spTgt spid="109576"/>
                                        </p:tgtEl>
                                      </p:cBhvr>
                                    </p:animEffect>
                                    <p:anim calcmode="lin" valueType="num">
                                      <p:cBhvr>
                                        <p:cTn id="13" dur="1000" fill="hold"/>
                                        <p:tgtEl>
                                          <p:spTgt spid="109576"/>
                                        </p:tgtEl>
                                        <p:attrNameLst>
                                          <p:attrName>ppt_x</p:attrName>
                                        </p:attrNameLst>
                                      </p:cBhvr>
                                      <p:tavLst>
                                        <p:tav tm="0">
                                          <p:val>
                                            <p:strVal val="#ppt_x"/>
                                          </p:val>
                                        </p:tav>
                                        <p:tav tm="100000">
                                          <p:val>
                                            <p:strVal val="#ppt_x"/>
                                          </p:val>
                                        </p:tav>
                                      </p:tavLst>
                                    </p:anim>
                                    <p:anim calcmode="lin" valueType="num">
                                      <p:cBhvr>
                                        <p:cTn id="14" dur="1000" fill="hold"/>
                                        <p:tgtEl>
                                          <p:spTgt spid="1095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p:bldP spid="1095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endParaRPr lang="en-US"/>
          </a:p>
        </p:txBody>
      </p:sp>
      <p:graphicFrame>
        <p:nvGraphicFramePr>
          <p:cNvPr id="110595" name="Object 3"/>
          <p:cNvGraphicFramePr>
            <a:graphicFrameLocks noGrp="1"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0596" name="Presentation" r:id="rId4" imgW="4571910" imgH="3429135" progId="PowerPoint.Show.8">
                  <p:embed/>
                </p:oleObj>
              </mc:Choice>
              <mc:Fallback>
                <p:oleObj name="Presentation" r:id="rId4" imgW="4571910" imgH="3429135" progId="PowerPoint.Show.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0596" name="Picture 4" descr="Frames PPT 008"/>
          <p:cNvPicPr>
            <a:picLocks noChangeAspect="1" noChangeArrowheads="1"/>
          </p:cNvPicPr>
          <p:nvPr/>
        </p:nvPicPr>
        <p:blipFill>
          <a:blip r:embed="rId6" cstate="print"/>
          <a:srcRect/>
          <a:stretch>
            <a:fillRect/>
          </a:stretch>
        </p:blipFill>
        <p:spPr bwMode="auto">
          <a:xfrm>
            <a:off x="0" y="0"/>
            <a:ext cx="9144000" cy="6911975"/>
          </a:xfrm>
          <a:prstGeom prst="rect">
            <a:avLst/>
          </a:prstGeom>
          <a:noFill/>
        </p:spPr>
      </p:pic>
      <p:sp>
        <p:nvSpPr>
          <p:cNvPr id="110599" name="Rectangle 7"/>
          <p:cNvSpPr>
            <a:spLocks noChangeArrowheads="1"/>
          </p:cNvSpPr>
          <p:nvPr/>
        </p:nvSpPr>
        <p:spPr bwMode="auto">
          <a:xfrm>
            <a:off x="457200" y="2667000"/>
            <a:ext cx="2895600" cy="609600"/>
          </a:xfrm>
          <a:prstGeom prst="rect">
            <a:avLst/>
          </a:prstGeom>
          <a:noFill/>
          <a:ln w="9525">
            <a:noFill/>
            <a:miter lim="800000"/>
            <a:headEnd/>
            <a:tailEnd/>
          </a:ln>
          <a:effectLst/>
        </p:spPr>
        <p:txBody>
          <a:bodyPr/>
          <a:lstStyle/>
          <a:p>
            <a:pPr marL="342900" indent="-342900">
              <a:spcBef>
                <a:spcPct val="20000"/>
              </a:spcBef>
              <a:buClr>
                <a:schemeClr val="tx2"/>
              </a:buClr>
              <a:buSzPct val="70000"/>
            </a:pPr>
            <a:r>
              <a:rPr lang="en-US" sz="2600" b="1" u="sng">
                <a:solidFill>
                  <a:srgbClr val="0000CC"/>
                </a:solidFill>
              </a:rPr>
              <a:t>Khởi động giọng</a:t>
            </a:r>
            <a:endParaRPr lang="en-US" sz="3000" b="1" u="sng">
              <a:solidFill>
                <a:srgbClr val="0000CC"/>
              </a:solidFill>
            </a:endParaRPr>
          </a:p>
        </p:txBody>
      </p:sp>
      <p:sp>
        <p:nvSpPr>
          <p:cNvPr id="110600" name="Rectangle 8"/>
          <p:cNvSpPr>
            <a:spLocks noChangeArrowheads="1"/>
          </p:cNvSpPr>
          <p:nvPr/>
        </p:nvSpPr>
        <p:spPr bwMode="auto">
          <a:xfrm rot="10800000" flipV="1">
            <a:off x="0" y="5867400"/>
            <a:ext cx="9145588" cy="579438"/>
          </a:xfrm>
          <a:prstGeom prst="rect">
            <a:avLst/>
          </a:prstGeom>
          <a:noFill/>
          <a:ln w="9525">
            <a:noFill/>
            <a:miter lim="800000"/>
            <a:headEnd/>
            <a:tailEnd/>
          </a:ln>
          <a:effectLst/>
        </p:spPr>
        <p:txBody>
          <a:bodyPr>
            <a:spAutoFit/>
          </a:bodyPr>
          <a:lstStyle/>
          <a:p>
            <a:pPr>
              <a:spcBef>
                <a:spcPct val="20000"/>
              </a:spcBef>
              <a:buClr>
                <a:schemeClr val="hlink"/>
              </a:buClr>
              <a:buSzPct val="120000"/>
            </a:pPr>
            <a:r>
              <a:rPr lang="en-US" sz="3200">
                <a:effectLst>
                  <a:outerShdw blurRad="38100" dist="38100" dir="2700000" algn="tl">
                    <a:srgbClr val="C0C0C0"/>
                  </a:outerShdw>
                </a:effectLst>
                <a:latin typeface="Tahoma" pitchFamily="34" charset="0"/>
              </a:rPr>
              <a:t>         </a:t>
            </a:r>
            <a:r>
              <a:rPr lang="en-US" sz="3200">
                <a:solidFill>
                  <a:srgbClr val="FF0000"/>
                </a:solidFill>
                <a:effectLst>
                  <a:outerShdw blurRad="38100" dist="38100" dir="2700000" algn="tl">
                    <a:srgbClr val="C0C0C0"/>
                  </a:outerShdw>
                </a:effectLst>
                <a:latin typeface="Tahoma" pitchFamily="34" charset="0"/>
              </a:rPr>
              <a:t>lạ        là       la        la        là         lá</a:t>
            </a:r>
          </a:p>
        </p:txBody>
      </p:sp>
      <p:pic>
        <p:nvPicPr>
          <p:cNvPr id="110601" name="Picture 9"/>
          <p:cNvPicPr>
            <a:picLocks noChangeAspect="1" noChangeArrowheads="1"/>
          </p:cNvPicPr>
          <p:nvPr/>
        </p:nvPicPr>
        <p:blipFill>
          <a:blip r:embed="rId7" cstate="print"/>
          <a:srcRect/>
          <a:stretch>
            <a:fillRect/>
          </a:stretch>
        </p:blipFill>
        <p:spPr bwMode="auto">
          <a:xfrm>
            <a:off x="0" y="3429000"/>
            <a:ext cx="9144000" cy="2133600"/>
          </a:xfrm>
          <a:prstGeom prst="rect">
            <a:avLst/>
          </a:prstGeom>
          <a:noFill/>
        </p:spPr>
      </p:pic>
      <p:sp>
        <p:nvSpPr>
          <p:cNvPr id="110602" name="Text Box 10"/>
          <p:cNvSpPr txBox="1">
            <a:spLocks noChangeArrowheads="1"/>
          </p:cNvSpPr>
          <p:nvPr/>
        </p:nvSpPr>
        <p:spPr bwMode="auto">
          <a:xfrm>
            <a:off x="3510929" y="228600"/>
            <a:ext cx="1572866" cy="523220"/>
          </a:xfrm>
          <a:prstGeom prst="rect">
            <a:avLst/>
          </a:prstGeom>
          <a:noFill/>
          <a:ln w="9525">
            <a:noFill/>
            <a:miter lim="800000"/>
            <a:headEnd/>
            <a:tailEnd/>
          </a:ln>
          <a:effectLst/>
        </p:spPr>
        <p:txBody>
          <a:bodyPr wrap="none">
            <a:spAutoFit/>
          </a:bodyPr>
          <a:lstStyle/>
          <a:p>
            <a:pPr algn="ctr"/>
            <a:r>
              <a:rPr lang="en-US" sz="2800" b="1" u="sng" dirty="0" err="1" smtClean="0">
                <a:solidFill>
                  <a:srgbClr val="0000CC"/>
                </a:solidFill>
                <a:latin typeface="Times New Roman" pitchFamily="18" charset="0"/>
              </a:rPr>
              <a:t>Âm</a:t>
            </a:r>
            <a:r>
              <a:rPr lang="en-US" sz="2800" b="1" u="sng" dirty="0" smtClean="0">
                <a:solidFill>
                  <a:srgbClr val="0000CC"/>
                </a:solidFill>
                <a:latin typeface="Times New Roman" pitchFamily="18" charset="0"/>
              </a:rPr>
              <a:t> </a:t>
            </a:r>
            <a:r>
              <a:rPr lang="en-US" sz="2800" b="1" u="sng" dirty="0" err="1">
                <a:solidFill>
                  <a:srgbClr val="0000CC"/>
                </a:solidFill>
                <a:latin typeface="Times New Roman" pitchFamily="18" charset="0"/>
              </a:rPr>
              <a:t>nhạc</a:t>
            </a:r>
            <a:endParaRPr lang="en-US" sz="2800" b="1" u="sng" dirty="0">
              <a:solidFill>
                <a:srgbClr val="0000CC"/>
              </a:solidFill>
              <a:latin typeface="Times New Roman" pitchFamily="18" charset="0"/>
            </a:endParaRPr>
          </a:p>
        </p:txBody>
      </p:sp>
      <p:sp>
        <p:nvSpPr>
          <p:cNvPr id="110603" name="Text Box 11"/>
          <p:cNvSpPr txBox="1">
            <a:spLocks noChangeArrowheads="1"/>
          </p:cNvSpPr>
          <p:nvPr/>
        </p:nvSpPr>
        <p:spPr bwMode="auto">
          <a:xfrm>
            <a:off x="685800" y="1371600"/>
            <a:ext cx="7086600" cy="1128713"/>
          </a:xfrm>
          <a:prstGeom prst="rect">
            <a:avLst/>
          </a:prstGeom>
          <a:noFill/>
          <a:ln w="9525">
            <a:noFill/>
            <a:miter lim="800000"/>
            <a:headEnd/>
            <a:tailEnd/>
          </a:ln>
          <a:effectLst/>
        </p:spPr>
        <p:txBody>
          <a:bodyPr>
            <a:spAutoFit/>
          </a:bodyPr>
          <a:lstStyle/>
          <a:p>
            <a:pPr algn="ctr"/>
            <a:r>
              <a:rPr lang="en-US" sz="2800" u="sng">
                <a:solidFill>
                  <a:srgbClr val="FF0000"/>
                </a:solidFill>
              </a:rPr>
              <a:t>Học hát bài</a:t>
            </a:r>
            <a:r>
              <a:rPr lang="en-US" sz="2800">
                <a:solidFill>
                  <a:srgbClr val="FF0000"/>
                </a:solidFill>
              </a:rPr>
              <a:t>: </a:t>
            </a:r>
            <a:r>
              <a:rPr lang="en-US" sz="2800" i="1">
                <a:solidFill>
                  <a:srgbClr val="FF0000"/>
                </a:solidFill>
              </a:rPr>
              <a:t>Con chim hay hót</a:t>
            </a:r>
          </a:p>
          <a:p>
            <a:pPr algn="ctr"/>
            <a:r>
              <a:rPr lang="en-US" i="1"/>
              <a:t>                                                               </a:t>
            </a:r>
            <a:r>
              <a:rPr lang="en-US" sz="2000" i="1">
                <a:solidFill>
                  <a:srgbClr val="0000CC"/>
                </a:solidFill>
              </a:rPr>
              <a:t>Nhạc: Phan Huỳnh Điểu </a:t>
            </a:r>
          </a:p>
          <a:p>
            <a:pPr algn="ctr"/>
            <a:r>
              <a:rPr lang="en-US" sz="2000" i="1">
                <a:solidFill>
                  <a:srgbClr val="0000CC"/>
                </a:solidFill>
              </a:rPr>
              <a:t>                                                    Lời: Theo đồng dao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0599"/>
                                        </p:tgtEl>
                                        <p:attrNameLst>
                                          <p:attrName>style.visibility</p:attrName>
                                        </p:attrNameLst>
                                      </p:cBhvr>
                                      <p:to>
                                        <p:strVal val="visible"/>
                                      </p:to>
                                    </p:set>
                                    <p:animEffect transition="in" filter="fade">
                                      <p:cBhvr>
                                        <p:cTn id="7" dur="800" decel="100000"/>
                                        <p:tgtEl>
                                          <p:spTgt spid="110599"/>
                                        </p:tgtEl>
                                      </p:cBhvr>
                                    </p:animEffect>
                                    <p:anim calcmode="lin" valueType="num">
                                      <p:cBhvr>
                                        <p:cTn id="8" dur="800" decel="100000" fill="hold"/>
                                        <p:tgtEl>
                                          <p:spTgt spid="110599"/>
                                        </p:tgtEl>
                                        <p:attrNameLst>
                                          <p:attrName>style.rotation</p:attrName>
                                        </p:attrNameLst>
                                      </p:cBhvr>
                                      <p:tavLst>
                                        <p:tav tm="0">
                                          <p:val>
                                            <p:fltVal val="-90"/>
                                          </p:val>
                                        </p:tav>
                                        <p:tav tm="100000">
                                          <p:val>
                                            <p:fltVal val="0"/>
                                          </p:val>
                                        </p:tav>
                                      </p:tavLst>
                                    </p:anim>
                                    <p:anim calcmode="lin" valueType="num">
                                      <p:cBhvr>
                                        <p:cTn id="9" dur="800" decel="100000" fill="hold"/>
                                        <p:tgtEl>
                                          <p:spTgt spid="110599"/>
                                        </p:tgtEl>
                                        <p:attrNameLst>
                                          <p:attrName>ppt_x</p:attrName>
                                        </p:attrNameLst>
                                      </p:cBhvr>
                                      <p:tavLst>
                                        <p:tav tm="0">
                                          <p:val>
                                            <p:strVal val="#ppt_x+0.4"/>
                                          </p:val>
                                        </p:tav>
                                        <p:tav tm="100000">
                                          <p:val>
                                            <p:strVal val="#ppt_x-0.05"/>
                                          </p:val>
                                        </p:tav>
                                      </p:tavLst>
                                    </p:anim>
                                    <p:anim calcmode="lin" valueType="num">
                                      <p:cBhvr>
                                        <p:cTn id="10" dur="800" decel="100000" fill="hold"/>
                                        <p:tgtEl>
                                          <p:spTgt spid="11059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059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0599"/>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10601"/>
                                        </p:tgtEl>
                                        <p:attrNameLst>
                                          <p:attrName>style.visibility</p:attrName>
                                        </p:attrNameLst>
                                      </p:cBhvr>
                                      <p:to>
                                        <p:strVal val="visible"/>
                                      </p:to>
                                    </p:set>
                                    <p:animEffect transition="in" filter="fade">
                                      <p:cBhvr>
                                        <p:cTn id="15" dur="800" decel="100000"/>
                                        <p:tgtEl>
                                          <p:spTgt spid="110601"/>
                                        </p:tgtEl>
                                      </p:cBhvr>
                                    </p:animEffect>
                                    <p:anim calcmode="lin" valueType="num">
                                      <p:cBhvr>
                                        <p:cTn id="16" dur="800" decel="100000" fill="hold"/>
                                        <p:tgtEl>
                                          <p:spTgt spid="110601"/>
                                        </p:tgtEl>
                                        <p:attrNameLst>
                                          <p:attrName>style.rotation</p:attrName>
                                        </p:attrNameLst>
                                      </p:cBhvr>
                                      <p:tavLst>
                                        <p:tav tm="0">
                                          <p:val>
                                            <p:fltVal val="-90"/>
                                          </p:val>
                                        </p:tav>
                                        <p:tav tm="100000">
                                          <p:val>
                                            <p:fltVal val="0"/>
                                          </p:val>
                                        </p:tav>
                                      </p:tavLst>
                                    </p:anim>
                                    <p:anim calcmode="lin" valueType="num">
                                      <p:cBhvr>
                                        <p:cTn id="17" dur="800" decel="100000" fill="hold"/>
                                        <p:tgtEl>
                                          <p:spTgt spid="110601"/>
                                        </p:tgtEl>
                                        <p:attrNameLst>
                                          <p:attrName>ppt_x</p:attrName>
                                        </p:attrNameLst>
                                      </p:cBhvr>
                                      <p:tavLst>
                                        <p:tav tm="0">
                                          <p:val>
                                            <p:strVal val="#ppt_x+0.4"/>
                                          </p:val>
                                        </p:tav>
                                        <p:tav tm="100000">
                                          <p:val>
                                            <p:strVal val="#ppt_x-0.05"/>
                                          </p:val>
                                        </p:tav>
                                      </p:tavLst>
                                    </p:anim>
                                    <p:anim calcmode="lin" valueType="num">
                                      <p:cBhvr>
                                        <p:cTn id="18" dur="800" decel="100000" fill="hold"/>
                                        <p:tgtEl>
                                          <p:spTgt spid="11060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060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0601"/>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110600"/>
                                        </p:tgtEl>
                                        <p:attrNameLst>
                                          <p:attrName>style.visibility</p:attrName>
                                        </p:attrNameLst>
                                      </p:cBhvr>
                                      <p:to>
                                        <p:strVal val="visible"/>
                                      </p:to>
                                    </p:set>
                                    <p:animEffect transition="in" filter="fade">
                                      <p:cBhvr>
                                        <p:cTn id="23" dur="800" decel="100000"/>
                                        <p:tgtEl>
                                          <p:spTgt spid="110600"/>
                                        </p:tgtEl>
                                      </p:cBhvr>
                                    </p:animEffect>
                                    <p:anim calcmode="lin" valueType="num">
                                      <p:cBhvr>
                                        <p:cTn id="24" dur="800" decel="100000" fill="hold"/>
                                        <p:tgtEl>
                                          <p:spTgt spid="110600"/>
                                        </p:tgtEl>
                                        <p:attrNameLst>
                                          <p:attrName>style.rotation</p:attrName>
                                        </p:attrNameLst>
                                      </p:cBhvr>
                                      <p:tavLst>
                                        <p:tav tm="0">
                                          <p:val>
                                            <p:fltVal val="-90"/>
                                          </p:val>
                                        </p:tav>
                                        <p:tav tm="100000">
                                          <p:val>
                                            <p:fltVal val="0"/>
                                          </p:val>
                                        </p:tav>
                                      </p:tavLst>
                                    </p:anim>
                                    <p:anim calcmode="lin" valueType="num">
                                      <p:cBhvr>
                                        <p:cTn id="25" dur="800" decel="100000" fill="hold"/>
                                        <p:tgtEl>
                                          <p:spTgt spid="110600"/>
                                        </p:tgtEl>
                                        <p:attrNameLst>
                                          <p:attrName>ppt_x</p:attrName>
                                        </p:attrNameLst>
                                      </p:cBhvr>
                                      <p:tavLst>
                                        <p:tav tm="0">
                                          <p:val>
                                            <p:strVal val="#ppt_x+0.4"/>
                                          </p:val>
                                        </p:tav>
                                        <p:tav tm="100000">
                                          <p:val>
                                            <p:strVal val="#ppt_x-0.05"/>
                                          </p:val>
                                        </p:tav>
                                      </p:tavLst>
                                    </p:anim>
                                    <p:anim calcmode="lin" valueType="num">
                                      <p:cBhvr>
                                        <p:cTn id="26" dur="800" decel="100000" fill="hold"/>
                                        <p:tgtEl>
                                          <p:spTgt spid="11060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1060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1060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9" grpId="0"/>
      <p:bldP spid="1106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3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1619" name="Text Box 3"/>
          <p:cNvSpPr txBox="1">
            <a:spLocks noChangeArrowheads="1"/>
          </p:cNvSpPr>
          <p:nvPr/>
        </p:nvSpPr>
        <p:spPr bwMode="auto">
          <a:xfrm>
            <a:off x="3641272" y="0"/>
            <a:ext cx="1374094" cy="461665"/>
          </a:xfrm>
          <a:prstGeom prst="rect">
            <a:avLst/>
          </a:prstGeom>
          <a:noFill/>
          <a:ln w="9525">
            <a:noFill/>
            <a:miter lim="800000"/>
            <a:headEnd/>
            <a:tailEnd/>
          </a:ln>
          <a:effectLst/>
        </p:spPr>
        <p:txBody>
          <a:bodyPr wrap="none">
            <a:spAutoFit/>
          </a:bodyPr>
          <a:lstStyle/>
          <a:p>
            <a:pPr algn="ctr"/>
            <a:r>
              <a:rPr lang="en-US" sz="2400" b="1" u="sng" dirty="0" err="1" smtClean="0">
                <a:solidFill>
                  <a:srgbClr val="003399"/>
                </a:solidFill>
                <a:latin typeface="Times New Roman" pitchFamily="18" charset="0"/>
              </a:rPr>
              <a:t>Âm</a:t>
            </a:r>
            <a:r>
              <a:rPr lang="en-US" sz="2400" b="1" u="sng" dirty="0" smtClean="0">
                <a:solidFill>
                  <a:srgbClr val="003399"/>
                </a:solidFill>
                <a:latin typeface="Times New Roman" pitchFamily="18" charset="0"/>
              </a:rPr>
              <a:t> </a:t>
            </a:r>
            <a:r>
              <a:rPr lang="en-US" sz="2400" b="1" u="sng" dirty="0" err="1">
                <a:solidFill>
                  <a:srgbClr val="003399"/>
                </a:solidFill>
                <a:latin typeface="Times New Roman" pitchFamily="18" charset="0"/>
              </a:rPr>
              <a:t>nhạc</a:t>
            </a:r>
            <a:endParaRPr lang="en-US" sz="2400" b="1" u="sng" dirty="0">
              <a:solidFill>
                <a:srgbClr val="003399"/>
              </a:solidFill>
              <a:latin typeface="Times New Roman" pitchFamily="18" charset="0"/>
            </a:endParaRPr>
          </a:p>
        </p:txBody>
      </p:sp>
      <p:sp>
        <p:nvSpPr>
          <p:cNvPr id="111620" name="Text Box 4"/>
          <p:cNvSpPr txBox="1">
            <a:spLocks noChangeArrowheads="1"/>
          </p:cNvSpPr>
          <p:nvPr/>
        </p:nvSpPr>
        <p:spPr bwMode="auto">
          <a:xfrm>
            <a:off x="685800" y="762000"/>
            <a:ext cx="7086600" cy="1006475"/>
          </a:xfrm>
          <a:prstGeom prst="rect">
            <a:avLst/>
          </a:prstGeom>
          <a:noFill/>
          <a:ln w="9525">
            <a:noFill/>
            <a:miter lim="800000"/>
            <a:headEnd/>
            <a:tailEnd/>
          </a:ln>
          <a:effectLst/>
        </p:spPr>
        <p:txBody>
          <a:bodyPr>
            <a:spAutoFit/>
          </a:bodyPr>
          <a:lstStyle/>
          <a:p>
            <a:pPr algn="ctr"/>
            <a:r>
              <a:rPr lang="en-US" sz="2400" u="sng">
                <a:solidFill>
                  <a:srgbClr val="FF0000"/>
                </a:solidFill>
              </a:rPr>
              <a:t>Học hát bài</a:t>
            </a:r>
            <a:r>
              <a:rPr lang="en-US" sz="2400">
                <a:solidFill>
                  <a:srgbClr val="FF0000"/>
                </a:solidFill>
              </a:rPr>
              <a:t>: </a:t>
            </a:r>
            <a:r>
              <a:rPr lang="en-US" sz="2400" i="1">
                <a:solidFill>
                  <a:srgbClr val="FF0000"/>
                </a:solidFill>
              </a:rPr>
              <a:t>Con chim hay hót</a:t>
            </a:r>
          </a:p>
          <a:p>
            <a:pPr algn="ctr"/>
            <a:r>
              <a:rPr lang="en-US" i="1"/>
              <a:t>                                                               Nhạc: Phan Huỳnh Điểu </a:t>
            </a:r>
          </a:p>
          <a:p>
            <a:pPr algn="ctr"/>
            <a:r>
              <a:rPr lang="en-US" i="1"/>
              <a:t>                                                        Lời: Theo đồng dao</a:t>
            </a:r>
          </a:p>
        </p:txBody>
      </p:sp>
      <p:sp>
        <p:nvSpPr>
          <p:cNvPr id="111621" name="Text Box 5"/>
          <p:cNvSpPr txBox="1">
            <a:spLocks noChangeArrowheads="1"/>
          </p:cNvSpPr>
          <p:nvPr/>
        </p:nvSpPr>
        <p:spPr bwMode="auto">
          <a:xfrm>
            <a:off x="228600" y="1828800"/>
            <a:ext cx="1490663" cy="519113"/>
          </a:xfrm>
          <a:prstGeom prst="rect">
            <a:avLst/>
          </a:prstGeom>
          <a:noFill/>
          <a:ln w="9525">
            <a:noFill/>
            <a:miter lim="800000"/>
            <a:headEnd/>
            <a:tailEnd/>
          </a:ln>
          <a:effectLst/>
        </p:spPr>
        <p:txBody>
          <a:bodyPr wrap="none">
            <a:spAutoFit/>
          </a:bodyPr>
          <a:lstStyle/>
          <a:p>
            <a:r>
              <a:rPr lang="en-US" sz="2800" u="sng">
                <a:solidFill>
                  <a:srgbClr val="FF0000"/>
                </a:solidFill>
              </a:rPr>
              <a:t>Tập hát:</a:t>
            </a:r>
          </a:p>
        </p:txBody>
      </p:sp>
      <p:sp>
        <p:nvSpPr>
          <p:cNvPr id="111622" name="Rectangle 6"/>
          <p:cNvSpPr>
            <a:spLocks noChangeArrowheads="1"/>
          </p:cNvSpPr>
          <p:nvPr/>
        </p:nvSpPr>
        <p:spPr bwMode="auto">
          <a:xfrm>
            <a:off x="990600" y="2284413"/>
            <a:ext cx="7162800" cy="3081337"/>
          </a:xfrm>
          <a:prstGeom prst="rect">
            <a:avLst/>
          </a:prstGeom>
          <a:noFill/>
          <a:ln w="9525">
            <a:noFill/>
            <a:miter lim="800000"/>
            <a:headEnd/>
            <a:tailEnd/>
          </a:ln>
          <a:effectLst/>
        </p:spPr>
        <p:txBody>
          <a:bodyPr>
            <a:spAutoFit/>
          </a:bodyPr>
          <a:lstStyle/>
          <a:p>
            <a:r>
              <a:rPr lang="en-US" sz="2800">
                <a:solidFill>
                  <a:srgbClr val="000099"/>
                </a:solidFill>
              </a:rPr>
              <a:t>Con chim hay hót. Nó đứng nó hót cành đa.</a:t>
            </a:r>
          </a:p>
          <a:p>
            <a:r>
              <a:rPr lang="en-US" sz="2800">
                <a:solidFill>
                  <a:srgbClr val="000099"/>
                </a:solidFill>
              </a:rPr>
              <a:t>Nó ra cành trúc. Nó rúc nó rúc cành tre.</a:t>
            </a:r>
          </a:p>
          <a:p>
            <a:r>
              <a:rPr lang="en-US" sz="2800">
                <a:solidFill>
                  <a:srgbClr val="000099"/>
                </a:solidFill>
              </a:rPr>
              <a:t>Nó hót le te. Nó hót la ta. </a:t>
            </a:r>
          </a:p>
          <a:p>
            <a:r>
              <a:rPr lang="en-US" sz="2800">
                <a:solidFill>
                  <a:srgbClr val="000099"/>
                </a:solidFill>
              </a:rPr>
              <a:t>Nó hót le te la ta (mà) nó bay vô nhà. </a:t>
            </a:r>
          </a:p>
          <a:p>
            <a:r>
              <a:rPr lang="en-US" sz="2800">
                <a:solidFill>
                  <a:srgbClr val="000099"/>
                </a:solidFill>
              </a:rPr>
              <a:t>Ấy nó ra ruộng lúa. Nó múa, nó chơi. </a:t>
            </a:r>
          </a:p>
          <a:p>
            <a:r>
              <a:rPr lang="en-US" sz="2800">
                <a:solidFill>
                  <a:srgbClr val="000099"/>
                </a:solidFill>
              </a:rPr>
              <a:t>Ơi chim ơi,chim ơi là ới chim ơi, </a:t>
            </a:r>
          </a:p>
          <a:p>
            <a:r>
              <a:rPr lang="en-US" sz="2800">
                <a:solidFill>
                  <a:srgbClr val="000099"/>
                </a:solidFill>
              </a:rPr>
              <a:t>chim ơi là ới chim ơi, ơi chim 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anim calcmode="lin" valueType="num">
                                      <p:cBhvr>
                                        <p:cTn id="7" dur="1000" fill="hold"/>
                                        <p:tgtEl>
                                          <p:spTgt spid="11162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1162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162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1622">
                                            <p:txEl>
                                              <p:pRg st="0" end="0"/>
                                            </p:txEl>
                                          </p:spTgt>
                                        </p:tgtEl>
                                        <p:attrNameLst>
                                          <p:attrName>style.visibility</p:attrName>
                                        </p:attrNameLst>
                                      </p:cBhvr>
                                      <p:to>
                                        <p:strVal val="visible"/>
                                      </p:to>
                                    </p:set>
                                    <p:anim calcmode="lin" valueType="num">
                                      <p:cBhvr>
                                        <p:cTn id="14" dur="1000" fill="hold"/>
                                        <p:tgtEl>
                                          <p:spTgt spid="111622">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11162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162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11622">
                                            <p:txEl>
                                              <p:pRg st="1" end="1"/>
                                            </p:txEl>
                                          </p:spTgt>
                                        </p:tgtEl>
                                        <p:attrNameLst>
                                          <p:attrName>style.visibility</p:attrName>
                                        </p:attrNameLst>
                                      </p:cBhvr>
                                      <p:to>
                                        <p:strVal val="visible"/>
                                      </p:to>
                                    </p:set>
                                    <p:anim calcmode="lin" valueType="num">
                                      <p:cBhvr>
                                        <p:cTn id="21" dur="1000" fill="hold"/>
                                        <p:tgtEl>
                                          <p:spTgt spid="111622">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11162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162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1622">
                                            <p:txEl>
                                              <p:pRg st="2" end="2"/>
                                            </p:txEl>
                                          </p:spTgt>
                                        </p:tgtEl>
                                        <p:attrNameLst>
                                          <p:attrName>style.visibility</p:attrName>
                                        </p:attrNameLst>
                                      </p:cBhvr>
                                      <p:to>
                                        <p:strVal val="visible"/>
                                      </p:to>
                                    </p:set>
                                    <p:anim calcmode="lin" valueType="num">
                                      <p:cBhvr>
                                        <p:cTn id="28" dur="1000" fill="hold"/>
                                        <p:tgtEl>
                                          <p:spTgt spid="111622">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11162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162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11622">
                                            <p:txEl>
                                              <p:pRg st="3" end="3"/>
                                            </p:txEl>
                                          </p:spTgt>
                                        </p:tgtEl>
                                        <p:attrNameLst>
                                          <p:attrName>style.visibility</p:attrName>
                                        </p:attrNameLst>
                                      </p:cBhvr>
                                      <p:to>
                                        <p:strVal val="visible"/>
                                      </p:to>
                                    </p:set>
                                    <p:anim calcmode="lin" valueType="num">
                                      <p:cBhvr>
                                        <p:cTn id="35" dur="1000" fill="hold"/>
                                        <p:tgtEl>
                                          <p:spTgt spid="111622">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11162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162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11622">
                                            <p:txEl>
                                              <p:pRg st="4" end="4"/>
                                            </p:txEl>
                                          </p:spTgt>
                                        </p:tgtEl>
                                        <p:attrNameLst>
                                          <p:attrName>style.visibility</p:attrName>
                                        </p:attrNameLst>
                                      </p:cBhvr>
                                      <p:to>
                                        <p:strVal val="visible"/>
                                      </p:to>
                                    </p:set>
                                    <p:anim calcmode="lin" valueType="num">
                                      <p:cBhvr>
                                        <p:cTn id="42" dur="1000" fill="hold"/>
                                        <p:tgtEl>
                                          <p:spTgt spid="111622">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11162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162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11622">
                                            <p:txEl>
                                              <p:pRg st="5" end="5"/>
                                            </p:txEl>
                                          </p:spTgt>
                                        </p:tgtEl>
                                        <p:attrNameLst>
                                          <p:attrName>style.visibility</p:attrName>
                                        </p:attrNameLst>
                                      </p:cBhvr>
                                      <p:to>
                                        <p:strVal val="visible"/>
                                      </p:to>
                                    </p:set>
                                    <p:anim calcmode="lin" valueType="num">
                                      <p:cBhvr>
                                        <p:cTn id="49" dur="1000" fill="hold"/>
                                        <p:tgtEl>
                                          <p:spTgt spid="111622">
                                            <p:txEl>
                                              <p:pRg st="5" end="5"/>
                                            </p:txEl>
                                          </p:spTgt>
                                        </p:tgtEl>
                                        <p:attrNameLst>
                                          <p:attrName>ppt_x</p:attrName>
                                        </p:attrNameLst>
                                      </p:cBhvr>
                                      <p:tavLst>
                                        <p:tav tm="0">
                                          <p:val>
                                            <p:strVal val="#ppt_x-.2"/>
                                          </p:val>
                                        </p:tav>
                                        <p:tav tm="100000">
                                          <p:val>
                                            <p:strVal val="#ppt_x"/>
                                          </p:val>
                                        </p:tav>
                                      </p:tavLst>
                                    </p:anim>
                                    <p:anim calcmode="lin" valueType="num">
                                      <p:cBhvr>
                                        <p:cTn id="50" dur="1000" fill="hold"/>
                                        <p:tgtEl>
                                          <p:spTgt spid="11162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1622">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111622">
                                            <p:txEl>
                                              <p:pRg st="6" end="6"/>
                                            </p:txEl>
                                          </p:spTgt>
                                        </p:tgtEl>
                                        <p:attrNameLst>
                                          <p:attrName>style.visibility</p:attrName>
                                        </p:attrNameLst>
                                      </p:cBhvr>
                                      <p:to>
                                        <p:strVal val="visible"/>
                                      </p:to>
                                    </p:set>
                                    <p:anim calcmode="lin" valueType="num">
                                      <p:cBhvr>
                                        <p:cTn id="56" dur="1000" fill="hold"/>
                                        <p:tgtEl>
                                          <p:spTgt spid="111622">
                                            <p:txEl>
                                              <p:pRg st="6" end="6"/>
                                            </p:txEl>
                                          </p:spTgt>
                                        </p:tgtEl>
                                        <p:attrNameLst>
                                          <p:attrName>ppt_x</p:attrName>
                                        </p:attrNameLst>
                                      </p:cBhvr>
                                      <p:tavLst>
                                        <p:tav tm="0">
                                          <p:val>
                                            <p:strVal val="#ppt_x-.2"/>
                                          </p:val>
                                        </p:tav>
                                        <p:tav tm="100000">
                                          <p:val>
                                            <p:strVal val="#ppt_x"/>
                                          </p:val>
                                        </p:tav>
                                      </p:tavLst>
                                    </p:anim>
                                    <p:anim calcmode="lin" valueType="num">
                                      <p:cBhvr>
                                        <p:cTn id="57" dur="1000" fill="hold"/>
                                        <p:tgtEl>
                                          <p:spTgt spid="11162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116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3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2643" name="Text Box 3"/>
          <p:cNvSpPr txBox="1">
            <a:spLocks noChangeArrowheads="1"/>
          </p:cNvSpPr>
          <p:nvPr/>
        </p:nvSpPr>
        <p:spPr bwMode="auto">
          <a:xfrm>
            <a:off x="3641272" y="0"/>
            <a:ext cx="1374094" cy="461665"/>
          </a:xfrm>
          <a:prstGeom prst="rect">
            <a:avLst/>
          </a:prstGeom>
          <a:noFill/>
          <a:ln w="9525">
            <a:noFill/>
            <a:miter lim="800000"/>
            <a:headEnd/>
            <a:tailEnd/>
          </a:ln>
          <a:effectLst/>
        </p:spPr>
        <p:txBody>
          <a:bodyPr wrap="none">
            <a:spAutoFit/>
          </a:bodyPr>
          <a:lstStyle/>
          <a:p>
            <a:pPr algn="ctr"/>
            <a:r>
              <a:rPr lang="en-US" sz="2400" b="1" u="sng" dirty="0" err="1" smtClean="0">
                <a:solidFill>
                  <a:srgbClr val="0000CC"/>
                </a:solidFill>
                <a:latin typeface="Times New Roman" pitchFamily="18" charset="0"/>
              </a:rPr>
              <a:t>Âm</a:t>
            </a:r>
            <a:r>
              <a:rPr lang="en-US" sz="2400" b="1" u="sng" dirty="0" smtClean="0">
                <a:solidFill>
                  <a:srgbClr val="0000CC"/>
                </a:solidFill>
                <a:latin typeface="Times New Roman" pitchFamily="18" charset="0"/>
              </a:rPr>
              <a:t> </a:t>
            </a:r>
            <a:r>
              <a:rPr lang="en-US" sz="2400" b="1" u="sng" dirty="0" err="1">
                <a:solidFill>
                  <a:srgbClr val="0000CC"/>
                </a:solidFill>
                <a:latin typeface="Times New Roman" pitchFamily="18" charset="0"/>
              </a:rPr>
              <a:t>nhạc</a:t>
            </a:r>
            <a:endParaRPr lang="en-US" sz="2400" b="1" u="sng" dirty="0">
              <a:solidFill>
                <a:srgbClr val="0000CC"/>
              </a:solidFill>
              <a:latin typeface="Times New Roman" pitchFamily="18" charset="0"/>
            </a:endParaRPr>
          </a:p>
        </p:txBody>
      </p:sp>
      <p:sp>
        <p:nvSpPr>
          <p:cNvPr id="112644" name="Text Box 4"/>
          <p:cNvSpPr txBox="1">
            <a:spLocks noChangeArrowheads="1"/>
          </p:cNvSpPr>
          <p:nvPr/>
        </p:nvSpPr>
        <p:spPr bwMode="auto">
          <a:xfrm>
            <a:off x="685800" y="762000"/>
            <a:ext cx="7086600" cy="457200"/>
          </a:xfrm>
          <a:prstGeom prst="rect">
            <a:avLst/>
          </a:prstGeom>
          <a:noFill/>
          <a:ln w="9525">
            <a:noFill/>
            <a:miter lim="800000"/>
            <a:headEnd/>
            <a:tailEnd/>
          </a:ln>
          <a:effectLst/>
        </p:spPr>
        <p:txBody>
          <a:bodyPr>
            <a:spAutoFit/>
          </a:bodyPr>
          <a:lstStyle/>
          <a:p>
            <a:pPr algn="ctr"/>
            <a:r>
              <a:rPr lang="en-US" sz="2400" u="sng">
                <a:solidFill>
                  <a:srgbClr val="FF0000"/>
                </a:solidFill>
              </a:rPr>
              <a:t>Học hát bài</a:t>
            </a:r>
            <a:r>
              <a:rPr lang="en-US" sz="2400">
                <a:solidFill>
                  <a:srgbClr val="FF0000"/>
                </a:solidFill>
              </a:rPr>
              <a:t>: </a:t>
            </a:r>
            <a:r>
              <a:rPr lang="en-US" sz="2400" i="1">
                <a:solidFill>
                  <a:srgbClr val="FF0000"/>
                </a:solidFill>
              </a:rPr>
              <a:t>Con chim hay hót</a:t>
            </a:r>
            <a:r>
              <a:rPr lang="en-US" i="1"/>
              <a:t>                                                                </a:t>
            </a:r>
          </a:p>
        </p:txBody>
      </p:sp>
      <p:sp>
        <p:nvSpPr>
          <p:cNvPr id="112645" name="Text Box 5"/>
          <p:cNvSpPr txBox="1">
            <a:spLocks noChangeArrowheads="1"/>
          </p:cNvSpPr>
          <p:nvPr/>
        </p:nvSpPr>
        <p:spPr bwMode="auto">
          <a:xfrm>
            <a:off x="304800" y="1193800"/>
            <a:ext cx="4552950" cy="457200"/>
          </a:xfrm>
          <a:prstGeom prst="rect">
            <a:avLst/>
          </a:prstGeom>
          <a:noFill/>
          <a:ln w="9525">
            <a:noFill/>
            <a:miter lim="800000"/>
            <a:headEnd/>
            <a:tailEnd/>
          </a:ln>
          <a:effectLst/>
        </p:spPr>
        <p:txBody>
          <a:bodyPr wrap="none">
            <a:spAutoFit/>
          </a:bodyPr>
          <a:lstStyle/>
          <a:p>
            <a:r>
              <a:rPr lang="en-US" sz="2400" u="sng">
                <a:solidFill>
                  <a:srgbClr val="FF0000"/>
                </a:solidFill>
              </a:rPr>
              <a:t>Hát kết hợp gõ đệm theo phách:</a:t>
            </a:r>
          </a:p>
        </p:txBody>
      </p:sp>
      <p:sp>
        <p:nvSpPr>
          <p:cNvPr id="112646" name="Rectangle 6"/>
          <p:cNvSpPr>
            <a:spLocks noChangeArrowheads="1"/>
          </p:cNvSpPr>
          <p:nvPr/>
        </p:nvSpPr>
        <p:spPr bwMode="auto">
          <a:xfrm>
            <a:off x="990600" y="1600200"/>
            <a:ext cx="7162800" cy="5022850"/>
          </a:xfrm>
          <a:prstGeom prst="rect">
            <a:avLst/>
          </a:prstGeom>
          <a:noFill/>
          <a:ln w="9525">
            <a:noFill/>
            <a:miter lim="800000"/>
            <a:headEnd/>
            <a:tailEnd/>
          </a:ln>
          <a:effectLst/>
        </p:spPr>
        <p:txBody>
          <a:bodyPr>
            <a:spAutoFit/>
          </a:bodyPr>
          <a:lstStyle/>
          <a:p>
            <a:r>
              <a:rPr lang="en-US" sz="2400">
                <a:solidFill>
                  <a:srgbClr val="000099"/>
                </a:solidFill>
              </a:rPr>
              <a:t>Con chim hay hót. Nó đứng nó hót cành đa.</a:t>
            </a:r>
          </a:p>
          <a:p>
            <a:r>
              <a:rPr lang="en-US" sz="2400">
                <a:solidFill>
                  <a:srgbClr val="000099"/>
                </a:solidFill>
              </a:rPr>
              <a:t>           </a:t>
            </a:r>
            <a:r>
              <a:rPr lang="en-US" sz="2200">
                <a:solidFill>
                  <a:srgbClr val="CC0000"/>
                </a:solidFill>
              </a:rPr>
              <a:t>x      x     x             x             x      x     xx</a:t>
            </a:r>
            <a:r>
              <a:rPr lang="en-US" sz="2400">
                <a:solidFill>
                  <a:srgbClr val="000099"/>
                </a:solidFill>
              </a:rPr>
              <a:t> </a:t>
            </a:r>
          </a:p>
          <a:p>
            <a:r>
              <a:rPr lang="en-US" sz="2400">
                <a:solidFill>
                  <a:srgbClr val="000099"/>
                </a:solidFill>
              </a:rPr>
              <a:t>Nó ra cành trúc. Nó rúc nó rúc cành tre.</a:t>
            </a:r>
          </a:p>
          <a:p>
            <a:r>
              <a:rPr lang="en-US" sz="2200">
                <a:solidFill>
                  <a:srgbClr val="000099"/>
                </a:solidFill>
              </a:rPr>
              <a:t>       </a:t>
            </a:r>
            <a:r>
              <a:rPr lang="en-US" sz="2200">
                <a:solidFill>
                  <a:srgbClr val="CC0000"/>
                </a:solidFill>
              </a:rPr>
              <a:t>x     x       x            x           x      x     xxx</a:t>
            </a:r>
          </a:p>
          <a:p>
            <a:r>
              <a:rPr lang="en-US" sz="2400">
                <a:solidFill>
                  <a:srgbClr val="000099"/>
                </a:solidFill>
              </a:rPr>
              <a:t>Nó hót le te. Nó hót la ta. </a:t>
            </a:r>
          </a:p>
          <a:p>
            <a:r>
              <a:rPr lang="en-US" sz="2200">
                <a:solidFill>
                  <a:srgbClr val="000099"/>
                </a:solidFill>
              </a:rPr>
              <a:t>  </a:t>
            </a:r>
            <a:r>
              <a:rPr lang="en-US" sz="2200">
                <a:solidFill>
                  <a:srgbClr val="CC0000"/>
                </a:solidFill>
              </a:rPr>
              <a:t>x   xx       x    x    xx       x</a:t>
            </a:r>
            <a:r>
              <a:rPr lang="en-US" sz="2200">
                <a:solidFill>
                  <a:srgbClr val="000099"/>
                </a:solidFill>
              </a:rPr>
              <a:t> </a:t>
            </a:r>
            <a:r>
              <a:rPr lang="en-US"/>
              <a:t> </a:t>
            </a:r>
            <a:endParaRPr lang="en-US" sz="2400">
              <a:solidFill>
                <a:srgbClr val="000099"/>
              </a:solidFill>
            </a:endParaRPr>
          </a:p>
          <a:p>
            <a:r>
              <a:rPr lang="en-US" sz="2400">
                <a:solidFill>
                  <a:srgbClr val="000099"/>
                </a:solidFill>
              </a:rPr>
              <a:t>Nó hót le te la ta (mà) nó bay vô nhà. </a:t>
            </a:r>
          </a:p>
          <a:p>
            <a:r>
              <a:rPr lang="en-US" sz="2200">
                <a:solidFill>
                  <a:srgbClr val="000099"/>
                </a:solidFill>
              </a:rPr>
              <a:t>  </a:t>
            </a:r>
            <a:r>
              <a:rPr lang="en-US" sz="2200">
                <a:solidFill>
                  <a:srgbClr val="CC0000"/>
                </a:solidFill>
              </a:rPr>
              <a:t>x    x       x       x             x    x     x     x </a:t>
            </a:r>
          </a:p>
          <a:p>
            <a:r>
              <a:rPr lang="en-US" sz="2400">
                <a:solidFill>
                  <a:srgbClr val="000099"/>
                </a:solidFill>
              </a:rPr>
              <a:t>Ấy nó ra ruộng lúa. Nó múa, nó chơi. </a:t>
            </a:r>
          </a:p>
          <a:p>
            <a:r>
              <a:rPr lang="en-US" sz="2200">
                <a:solidFill>
                  <a:srgbClr val="000099"/>
                </a:solidFill>
              </a:rPr>
              <a:t> </a:t>
            </a:r>
            <a:r>
              <a:rPr lang="en-US" sz="2200">
                <a:solidFill>
                  <a:srgbClr val="CC0000"/>
                </a:solidFill>
              </a:rPr>
              <a:t>x         x     x       xx            xx            x</a:t>
            </a:r>
            <a:r>
              <a:rPr lang="en-US">
                <a:solidFill>
                  <a:srgbClr val="CC0000"/>
                </a:solidFill>
              </a:rPr>
              <a:t> </a:t>
            </a:r>
            <a:endParaRPr lang="en-US" sz="2400">
              <a:solidFill>
                <a:srgbClr val="CC0000"/>
              </a:solidFill>
            </a:endParaRPr>
          </a:p>
          <a:p>
            <a:r>
              <a:rPr lang="en-US" sz="2400">
                <a:solidFill>
                  <a:srgbClr val="000099"/>
                </a:solidFill>
              </a:rPr>
              <a:t>Ơi chim ơi,chim ơi là ới chim ơi, </a:t>
            </a:r>
          </a:p>
          <a:p>
            <a:r>
              <a:rPr lang="en-US" sz="2200">
                <a:solidFill>
                  <a:srgbClr val="000099"/>
                </a:solidFill>
              </a:rPr>
              <a:t> </a:t>
            </a:r>
            <a:r>
              <a:rPr lang="en-US" sz="2200">
                <a:solidFill>
                  <a:srgbClr val="CC0000"/>
                </a:solidFill>
              </a:rPr>
              <a:t>x            x     x      x       x            x</a:t>
            </a:r>
            <a:r>
              <a:rPr lang="en-US">
                <a:solidFill>
                  <a:srgbClr val="CC0000"/>
                </a:solidFill>
              </a:rPr>
              <a:t> </a:t>
            </a:r>
            <a:endParaRPr lang="en-US" sz="2400">
              <a:solidFill>
                <a:srgbClr val="CC0000"/>
              </a:solidFill>
            </a:endParaRPr>
          </a:p>
          <a:p>
            <a:r>
              <a:rPr lang="en-US" sz="2400">
                <a:solidFill>
                  <a:srgbClr val="000099"/>
                </a:solidFill>
              </a:rPr>
              <a:t>chim ơi là ới chim ơi, ơi chim ơi.</a:t>
            </a:r>
          </a:p>
          <a:p>
            <a:r>
              <a:rPr lang="en-US" sz="2200">
                <a:solidFill>
                  <a:srgbClr val="000099"/>
                </a:solidFill>
              </a:rPr>
              <a:t>    </a:t>
            </a:r>
            <a:r>
              <a:rPr lang="en-US" sz="2200">
                <a:solidFill>
                  <a:srgbClr val="CC0000"/>
                </a:solidFill>
              </a:rPr>
              <a:t>x    x       x            x    x           xxx</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anim from="(-#ppt_w/2)" to="(#ppt_x)" calcmode="lin" valueType="num">
                                      <p:cBhvr>
                                        <p:cTn id="7" dur="600" fill="hold">
                                          <p:stCondLst>
                                            <p:cond delay="0"/>
                                          </p:stCondLst>
                                        </p:cTn>
                                        <p:tgtEl>
                                          <p:spTgt spid="112645"/>
                                        </p:tgtEl>
                                        <p:attrNameLst>
                                          <p:attrName>ppt_x</p:attrName>
                                        </p:attrNameLst>
                                      </p:cBhvr>
                                    </p:anim>
                                    <p:anim from="0" to="-1.0" calcmode="lin" valueType="num">
                                      <p:cBhvr>
                                        <p:cTn id="8" dur="200" decel="50000" autoRev="1" fill="hold">
                                          <p:stCondLst>
                                            <p:cond delay="600"/>
                                          </p:stCondLst>
                                        </p:cTn>
                                        <p:tgtEl>
                                          <p:spTgt spid="112645"/>
                                        </p:tgtEl>
                                        <p:attrNameLst>
                                          <p:attrName>xshear</p:attrName>
                                        </p:attrNameLst>
                                      </p:cBhvr>
                                    </p:anim>
                                    <p:animScale>
                                      <p:cBhvr>
                                        <p:cTn id="9" dur="200" decel="100000" autoRev="1" fill="hold">
                                          <p:stCondLst>
                                            <p:cond delay="600"/>
                                          </p:stCondLst>
                                        </p:cTn>
                                        <p:tgtEl>
                                          <p:spTgt spid="112645"/>
                                        </p:tgtEl>
                                      </p:cBhvr>
                                      <p:from x="100000" y="100000"/>
                                      <p:to x="80000" y="100000"/>
                                    </p:animScale>
                                    <p:anim by="(#ppt_h/3+#ppt_w*0.1)" calcmode="lin" valueType="num">
                                      <p:cBhvr additive="sum">
                                        <p:cTn id="10" dur="200" decel="100000" autoRev="1" fill="hold">
                                          <p:stCondLst>
                                            <p:cond delay="600"/>
                                          </p:stCondLst>
                                        </p:cTn>
                                        <p:tgtEl>
                                          <p:spTgt spid="112645"/>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12646"/>
                                        </p:tgtEl>
                                        <p:attrNameLst>
                                          <p:attrName>style.visibility</p:attrName>
                                        </p:attrNameLst>
                                      </p:cBhvr>
                                      <p:to>
                                        <p:strVal val="visible"/>
                                      </p:to>
                                    </p:set>
                                    <p:anim from="(-#ppt_w/2)" to="(#ppt_x)" calcmode="lin" valueType="num">
                                      <p:cBhvr>
                                        <p:cTn id="13" dur="600" fill="hold">
                                          <p:stCondLst>
                                            <p:cond delay="0"/>
                                          </p:stCondLst>
                                        </p:cTn>
                                        <p:tgtEl>
                                          <p:spTgt spid="112646"/>
                                        </p:tgtEl>
                                        <p:attrNameLst>
                                          <p:attrName>ppt_x</p:attrName>
                                        </p:attrNameLst>
                                      </p:cBhvr>
                                    </p:anim>
                                    <p:anim from="0" to="-1.0" calcmode="lin" valueType="num">
                                      <p:cBhvr>
                                        <p:cTn id="14" dur="200" decel="50000" autoRev="1" fill="hold">
                                          <p:stCondLst>
                                            <p:cond delay="600"/>
                                          </p:stCondLst>
                                        </p:cTn>
                                        <p:tgtEl>
                                          <p:spTgt spid="112646"/>
                                        </p:tgtEl>
                                        <p:attrNameLst>
                                          <p:attrName>xshear</p:attrName>
                                        </p:attrNameLst>
                                      </p:cBhvr>
                                    </p:anim>
                                    <p:animScale>
                                      <p:cBhvr>
                                        <p:cTn id="15" dur="200" decel="100000" autoRev="1" fill="hold">
                                          <p:stCondLst>
                                            <p:cond delay="600"/>
                                          </p:stCondLst>
                                        </p:cTn>
                                        <p:tgtEl>
                                          <p:spTgt spid="112646"/>
                                        </p:tgtEl>
                                      </p:cBhvr>
                                      <p:from x="100000" y="100000"/>
                                      <p:to x="80000" y="100000"/>
                                    </p:animScale>
                                    <p:anim by="(#ppt_h/3+#ppt_w*0.1)" calcmode="lin" valueType="num">
                                      <p:cBhvr additive="sum">
                                        <p:cTn id="16" dur="200" decel="100000" autoRev="1" fill="hold">
                                          <p:stCondLst>
                                            <p:cond delay="600"/>
                                          </p:stCondLst>
                                        </p:cTn>
                                        <p:tgtEl>
                                          <p:spTgt spid="11264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46" grpId="0"/>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Network</Template>
  <TotalTime>505</TotalTime>
  <Words>846</Words>
  <Application>Microsoft Office PowerPoint</Application>
  <PresentationFormat>On-screen Show (4:3)</PresentationFormat>
  <Paragraphs>112</Paragraphs>
  <Slides>14</Slides>
  <Notes>0</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Network</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56</cp:revision>
  <dcterms:created xsi:type="dcterms:W3CDTF">2010-09-06T04:18:00Z</dcterms:created>
  <dcterms:modified xsi:type="dcterms:W3CDTF">2020-10-11T14:31:49Z</dcterms:modified>
</cp:coreProperties>
</file>