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4"/>
  </p:notesMasterIdLst>
  <p:sldIdLst>
    <p:sldId id="265" r:id="rId3"/>
    <p:sldId id="267" r:id="rId4"/>
    <p:sldId id="266" r:id="rId5"/>
    <p:sldId id="268" r:id="rId6"/>
    <p:sldId id="269" r:id="rId7"/>
    <p:sldId id="258" r:id="rId8"/>
    <p:sldId id="263" r:id="rId9"/>
    <p:sldId id="259" r:id="rId10"/>
    <p:sldId id="260" r:id="rId11"/>
    <p:sldId id="274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BD"/>
    <a:srgbClr val="FFFF99"/>
    <a:srgbClr val="03C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709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25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249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E6528-1080-4F74-BA5C-E6D1602DD7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501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B4DC6-89B0-47C5-AAEE-B230D58B53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503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662AB-F1AF-40C2-A49B-E1B9D84FB1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75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3EA64-F6EE-40A3-8049-1CC4109FFA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273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2B10-2DB3-4D60-84BF-EFBF6D322F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16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4CF15-C32F-451C-80E9-885E361FB17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952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69A5E-64B4-4A48-85A5-98E6C143E3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95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448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7FA8B-86BC-499A-9BB7-5A42011E1E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71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71339-1DD6-41C9-8484-14AFD47868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673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B794FC-3693-4BA8-A562-18F6AAD533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89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2FBA6-1FE7-4BEF-A3C9-77E799271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25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BBED2-6ED7-43C1-9999-0837581A123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3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644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5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489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39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73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80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435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9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09038-5E79-4680-832A-C34D9E68D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054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3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Admin\Downloads\Toccata%20-%20Various%20Artists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9625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HỌC TIN HỌC</a:t>
            </a:r>
            <a:endParaRPr kumimoji="0" lang="en-US" sz="2400" b="1" i="0" u="none" strike="noStrike" kern="10" cap="none" spc="0" normalizeH="0" baseline="0" noProof="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16"/>
          <p:cNvSpPr>
            <a:spLocks noChangeArrowheads="1" noChangeShapeType="1" noTextEdit="1"/>
          </p:cNvSpPr>
          <p:nvPr/>
        </p:nvSpPr>
        <p:spPr bwMode="auto">
          <a:xfrm>
            <a:off x="1542370" y="123577"/>
            <a:ext cx="5857916" cy="376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lang="vi-VN" sz="2800" b="1" kern="10" dirty="0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THỤY</a:t>
            </a:r>
            <a:endParaRPr kumimoji="0" lang="en-US" sz="2800" b="1" i="0" u="none" strike="noStrike" kern="10" cap="none" spc="0" normalizeH="0" baseline="0" noProof="0" dirty="0" smtClean="0">
              <a:ln w="9525">
                <a:solidFill>
                  <a:srgbClr val="0307BD"/>
                </a:solidFill>
                <a:round/>
                <a:headEnd/>
                <a:tailEnd/>
              </a:ln>
              <a:solidFill>
                <a:srgbClr val="0307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38819"/>
              </p:ext>
            </p:extLst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698625"/>
                        <a:ext cx="1390650" cy="1237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>
            <a:off x="56272" y="5500702"/>
            <a:ext cx="3665550" cy="426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10" dirty="0" err="1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kern="10" dirty="0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i="1" kern="10" noProof="0" dirty="0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kern="10" noProof="0" dirty="0" err="1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i="1" kern="10" noProof="0" dirty="0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noProof="0" dirty="0" err="1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i="1" kern="10" noProof="0" dirty="0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noProof="0" dirty="0" err="1" smtClean="0">
                <a:ln w="9525">
                  <a:solidFill>
                    <a:srgbClr val="0307BD"/>
                  </a:solidFill>
                  <a:round/>
                  <a:headEnd/>
                  <a:tailEnd/>
                </a:ln>
                <a:solidFill>
                  <a:srgbClr val="030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kumimoji="0" lang="en-US" sz="3600" i="1" u="none" strike="noStrike" kern="10" cap="none" spc="0" normalizeH="0" baseline="0" noProof="0" dirty="0" smtClean="0">
              <a:ln w="9525">
                <a:solidFill>
                  <a:srgbClr val="0307BD"/>
                </a:solidFill>
                <a:round/>
                <a:headEnd/>
                <a:tailEnd/>
              </a:ln>
              <a:solidFill>
                <a:srgbClr val="0307BD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6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685800"/>
            <a:ext cx="361626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-457200" y="1346619"/>
            <a:ext cx="9753600" cy="5663781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 tính có 4 bộ phận chính là: chuột, bàn phím, màn hình và thân máy.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Thư mục là nơi lưu trữ thông tin.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*Tạo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thư mục khoa học và hợp lý sẽ giúp việc tìm kiếm  thông tin trở nên dễ dàng và nhanh chóng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474788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HỌC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KẾT THÚC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191000"/>
            <a:ext cx="5360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81054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2286000" y="703488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 err="1" smtClean="0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400" i="1" smtClean="0">
                <a:solidFill>
                  <a:schemeClr val="accent6">
                    <a:lumMod val="50000"/>
                  </a:schemeClr>
                </a:solidFill>
              </a:rPr>
              <a:t>  sáu,  </a:t>
            </a:r>
            <a:r>
              <a:rPr lang="en-US" altLang="en-US" sz="2400" i="1" err="1" smtClean="0">
                <a:solidFill>
                  <a:schemeClr val="accent6">
                    <a:lumMod val="50000"/>
                  </a:schemeClr>
                </a:solidFill>
              </a:rPr>
              <a:t>ngày</a:t>
            </a:r>
            <a:r>
              <a:rPr lang="en-US" altLang="en-US" sz="2400" i="1" smtClean="0">
                <a:solidFill>
                  <a:schemeClr val="accent6">
                    <a:lumMod val="50000"/>
                  </a:schemeClr>
                </a:solidFill>
              </a:rPr>
              <a:t> 11 </a:t>
            </a:r>
            <a:r>
              <a:rPr lang="en-US" alt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alt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09 </a:t>
            </a:r>
            <a:r>
              <a:rPr lang="en-US" altLang="en-US" sz="2400" i="1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altLang="en-US" sz="2400" i="1" smtClean="0">
                <a:solidFill>
                  <a:schemeClr val="accent6">
                    <a:lumMod val="50000"/>
                  </a:schemeClr>
                </a:solidFill>
              </a:rPr>
              <a:t> 2020</a:t>
            </a:r>
            <a:endParaRPr lang="en-US" altLang="en-US" sz="40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7893" y="2873118"/>
            <a:ext cx="7501759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1: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Những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biết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023140"/>
            <a:ext cx="706757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191966"/>
                </a:solidFill>
              </a:rPr>
              <a:t>CHỦ ĐỀ 1: KHÁM PHÁ MÁY TÍNH</a:t>
            </a:r>
            <a:endParaRPr lang="vi-VN" altLang="en-US" sz="4000" b="1" dirty="0">
              <a:solidFill>
                <a:srgbClr val="1919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57554" y="1142984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TIN HỌC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06851"/>
            <a:ext cx="3649790" cy="2203194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43306" y="1799994"/>
            <a:ext cx="2000264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265" y="97369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Các bộ phận của máy 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461" y="143895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 Điền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tên các bộ phận của máy tính để bàn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vào chỗ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chấm (........)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" descr="C:\Users\Administrator\Desktop\thân máy tí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71" y="1845901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màn hình máy tí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93" y="1964963"/>
            <a:ext cx="289201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istrator\Desktop\bàn phí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7" y="4466350"/>
            <a:ext cx="2695574" cy="13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dministrator\Desktop\chuộ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74" y="42183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3461" y="657225"/>
            <a:ext cx="443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27333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 hình.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253328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máy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0842" y="592488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2949" y="487559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29" y="888621"/>
            <a:ext cx="731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Trao đổi với bạn, điền từ: 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tín hiệu vào, xử lí, hiển thị kết quả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vào chỗ chấm (..........) để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được câu 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2170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Thân máy chứa nhiều chi tiết tinh vi, trong đó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có bộ 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6803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Màn hình máy tính dùng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để.......................................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làm việc của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Chuột và bàn phím dùng để đưa.............................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0814" y="24582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3271" y="343571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 thị kết 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136" y="47755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 hiệu vào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885754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từ: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chuyển, con trỏ chuột, bàn phím, cảm ứng chuột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 chỗ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 ......để được câu 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13609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Để điều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 ..............................của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 tính xách tay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em.....................ngón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 vùng………………….............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86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Máy tính bảng không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có........................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tách rời, khi cần sử dụng chỉ cần điều khiển để hiển thị trên màn hình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770" y="20979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trỏ 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570" y="271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714135"/>
            <a:ext cx="24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vùng cảm 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3932" y="3851812"/>
            <a:ext cx="197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 phím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1: NHỮNG GÌ EM BIẾT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6" y="42061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    rồi 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2" y="4611885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xóa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0443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880" y="5488332"/>
            <a:ext cx="640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rồi 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1604" y="4225649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603" y="5497384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8236" y="5102096"/>
            <a:ext cx="692645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1604" y="4620937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712300"/>
            <a:ext cx="788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 Em tạo thư 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LỚP 4A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rồi thực hiện các yêu cầu sau: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22" y="1271939"/>
            <a:ext cx="6987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a/ Đánh dấu x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vào       ở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sau câu đúng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312" y="1318751"/>
            <a:ext cx="291119" cy="262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767116" y="1719478"/>
            <a:ext cx="621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Thực hiện lần lượt các thao tác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115" y="2166310"/>
            <a:ext cx="329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Chọn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115" y="2588497"/>
            <a:ext cx="800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Nháy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chuột phải vào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115" y="3405881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            trên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góc phải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cửa sổ.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2076" y="5046006"/>
            <a:ext cx="711700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7886" y="3010350"/>
            <a:ext cx="67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8071" y="3378578"/>
            <a:ext cx="60303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2" y="3864459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thao tác trên giúp em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NAM HI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96" y="2274351"/>
            <a:ext cx="5329399" cy="3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43395" y="904549"/>
            <a:ext cx="2971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 mục LỚP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4A đang mở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352800" y="1190299"/>
            <a:ext cx="2490595" cy="12839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04691"/>
            <a:ext cx="621052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hiện lần lượt các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thao tác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Nháy đúp chuột vào thư mục lớp 4A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         trên góc phải cửa sổ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 sánh kết quả với hoạt động (a)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3576978" y="3365660"/>
            <a:ext cx="4928994" cy="239837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Nháy đúp chuột vào thư mục LOP4A sẽ mở được thư mục LOP4A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63" y="1489521"/>
            <a:ext cx="485608" cy="48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84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Trao đổi với bạn, thực hiện các yêu cầu sau: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d. Đọc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thông tin trong hình rồi điền từ còn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thiếu vào chỗ (chấm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......... ) để được câu đúng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66" y="1905000"/>
            <a:ext cx="663244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H="1">
            <a:off x="1371600" y="2062736"/>
            <a:ext cx="5029200" cy="308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214547" y="2571744"/>
            <a:ext cx="4033855" cy="184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8071" y="148091"/>
            <a:ext cx="371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1047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- Thư mục...................................đang mở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US" sz="2400" b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.......................................của thư </a:t>
            </a:r>
            <a:r>
              <a:rPr lang="en-US" sz="2400" b="1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LOP4A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- Thư </a:t>
            </a:r>
            <a:r>
              <a:rPr lang="en-US" sz="24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có các thư mục con </a:t>
            </a:r>
            <a:r>
              <a:rPr lang="en-US" sz="2400" dirty="0" err="1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.......,..........,……….,……...</a:t>
            </a:r>
            <a:endParaRPr lang="en-US" sz="2400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924" y="271844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9439" y="33344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0331" y="3911467"/>
            <a:ext cx="60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6680" y="3907627"/>
            <a:ext cx="1059345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4000" y="3914883"/>
            <a:ext cx="1403844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91589" y="3907627"/>
            <a:ext cx="1143000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00800" y="1905000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Tên thư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mục lop4A trên thanh địa chỉ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00800" y="4366553"/>
            <a:ext cx="2667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AN là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thư mục con của thư mục LƠP 4A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657" y="59722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ỨNG DỤNG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628" y="1015587"/>
            <a:ext cx="764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Mở thư mục có tên lớp em đã tạo ở mục 3b. Tạo thư mục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là thư mục con của thư mục có tên lớp em theo cách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L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2215916"/>
            <a:ext cx="5405194" cy="42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3258" y="2750403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Nháy chuột chọn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New folder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71800" y="2955453"/>
            <a:ext cx="3131458" cy="2104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1" y="148091"/>
            <a:ext cx="425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NHỮNG GÌ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ĐÃ BIẾT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1486" y="4836183"/>
            <a:ext cx="2438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Gõ tên thư mục là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nhấn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3416245"/>
            <a:ext cx="4267202" cy="19721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59&quot;/&gt;&lt;/object&gt;&lt;object type=&quot;3&quot; unique_id=&quot;10009&quot;&gt;&lt;property id=&quot;20148&quot; value=&quot;5&quot;/&gt;&lt;property id=&quot;20300&quot; value=&quot;Slide 9&quot;/&gt;&lt;property id=&quot;20307&quot; value=&quot;260&quot;/&gt;&lt;/object&gt;&lt;object type=&quot;3&quot; unique_id=&quot;64431&quot;&gt;&lt;property id=&quot;20148&quot; value=&quot;5&quot;/&gt;&lt;property id=&quot;20300&quot; value=&quot;Slide 1&quot;/&gt;&lt;property id=&quot;20307&quot; value=&quot;265&quot;/&gt;&lt;/object&gt;&lt;object type=&quot;3&quot; unique_id=&quot;64432&quot;&gt;&lt;property id=&quot;20148&quot; value=&quot;5&quot;/&gt;&lt;property id=&quot;20300&quot; value=&quot;Slide 2&quot;/&gt;&lt;property id=&quot;20307&quot; value=&quot;267&quot;/&gt;&lt;/object&gt;&lt;object type=&quot;3&quot; unique_id=&quot;64433&quot;&gt;&lt;property id=&quot;20148&quot; value=&quot;5&quot;/&gt;&lt;property id=&quot;20300&quot; value=&quot;Slide 3&quot;/&gt;&lt;property id=&quot;20307&quot; value=&quot;266&quot;/&gt;&lt;/object&gt;&lt;object type=&quot;3&quot; unique_id=&quot;64434&quot;&gt;&lt;property id=&quot;20148&quot; value=&quot;5&quot;/&gt;&lt;property id=&quot;20300&quot; value=&quot;Slide 4&quot;/&gt;&lt;property id=&quot;20307&quot; value=&quot;268&quot;/&gt;&lt;/object&gt;&lt;object type=&quot;3&quot; unique_id=&quot;64435&quot;&gt;&lt;property id=&quot;20148&quot; value=&quot;5&quot;/&gt;&lt;property id=&quot;20300&quot; value=&quot;Slide 5&quot;/&gt;&lt;property id=&quot;20307&quot; value=&quot;269&quot;/&gt;&lt;/object&gt;&lt;object type=&quot;3&quot; unique_id=&quot;64813&quot;&gt;&lt;property id=&quot;20148&quot; value=&quot;5&quot;/&gt;&lt;property id=&quot;20300&quot; value=&quot;Slide 19 - &amp;quot;BÀI HỌC KẾT THÚC&amp;quot;&quot;/&gt;&lt;property id=&quot;20307&quot; value=&quot;270&quot;/&gt;&lt;/object&gt;&lt;object type=&quot;3&quot; unique_id=&quot;66827&quot;&gt;&lt;property id=&quot;20148&quot; value=&quot;5&quot;/&gt;&lt;property id=&quot;20300&quot; value=&quot;Slide 10&quot;/&gt;&lt;property id=&quot;20307&quot; value=&quot;271&quot;/&gt;&lt;/object&gt;&lt;object type=&quot;3&quot; unique_id=&quot;66828&quot;&gt;&lt;property id=&quot;20148&quot; value=&quot;5&quot;/&gt;&lt;property id=&quot;20300&quot; value=&quot;Slide 11&quot;/&gt;&lt;property id=&quot;20307&quot; value=&quot;272&quot;/&gt;&lt;/object&gt;&lt;object type=&quot;3&quot; unique_id=&quot;66829&quot;&gt;&lt;property id=&quot;20148&quot; value=&quot;5&quot;/&gt;&lt;property id=&quot;20300&quot; value=&quot;Slide 12&quot;/&gt;&lt;property id=&quot;20307&quot; value=&quot;273&quot;/&gt;&lt;/object&gt;&lt;object type=&quot;3&quot; unique_id=&quot;66830&quot;&gt;&lt;property id=&quot;20148&quot; value=&quot;5&quot;/&gt;&lt;property id=&quot;20300&quot; value=&quot;Slide 18&quot;/&gt;&lt;property id=&quot;20307&quot; value=&quot;274&quot;/&gt;&lt;/object&gt;&lt;object type=&quot;3&quot; unique_id=&quot;66961&quot;&gt;&lt;property id=&quot;20148&quot; value=&quot;5&quot;/&gt;&lt;property id=&quot;20300&quot; value=&quot;Slide 13&quot;/&gt;&lt;property id=&quot;20307&quot; value=&quot;275&quot;/&gt;&lt;/object&gt;&lt;object type=&quot;3&quot; unique_id=&quot;66962&quot;&gt;&lt;property id=&quot;20148&quot; value=&quot;5&quot;/&gt;&lt;property id=&quot;20300&quot; value=&quot;Slide 14&quot;/&gt;&lt;property id=&quot;20307&quot; value=&quot;276&quot;/&gt;&lt;/object&gt;&lt;object type=&quot;3&quot; unique_id=&quot;66963&quot;&gt;&lt;property id=&quot;20148&quot; value=&quot;5&quot;/&gt;&lt;property id=&quot;20300&quot; value=&quot;Slide 15&quot;/&gt;&lt;property id=&quot;20307&quot; value=&quot;277&quot;/&gt;&lt;/object&gt;&lt;object type=&quot;3&quot; unique_id=&quot;66964&quot;&gt;&lt;property id=&quot;20148&quot; value=&quot;5&quot;/&gt;&lt;property id=&quot;20300&quot; value=&quot;Slide 16&quot;/&gt;&lt;property id=&quot;20307&quot; value=&quot;278&quot;/&gt;&lt;/object&gt;&lt;object type=&quot;3&quot; unique_id=&quot;66965&quot;&gt;&lt;property id=&quot;20148&quot; value=&quot;5&quot;/&gt;&lt;property id=&quot;20300&quot; value=&quot;Slide 1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682</Words>
  <Application>Microsoft Office PowerPoint</Application>
  <PresentationFormat>On-screen Show (4:3)</PresentationFormat>
  <Paragraphs>82</Paragraphs>
  <Slides>11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TS001090307</vt:lpstr>
      <vt:lpstr>1_TS001090307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TS Computer</cp:lastModifiedBy>
  <cp:revision>86</cp:revision>
  <dcterms:created xsi:type="dcterms:W3CDTF">2006-08-16T00:00:00Z</dcterms:created>
  <dcterms:modified xsi:type="dcterms:W3CDTF">2020-10-12T08:19:35Z</dcterms:modified>
</cp:coreProperties>
</file>