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8" r:id="rId12"/>
    <p:sldId id="272" r:id="rId13"/>
    <p:sldId id="274" r:id="rId14"/>
    <p:sldId id="275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A0CC-3E56-43A3-96BF-2CF6FD894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8A3228-0171-4B13-9D9B-AF70B155F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BB65F-7B23-4E4A-9C51-ED28992E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9A9B7-2A2B-4015-AAAD-C4E9E2852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CBA5B-ABAC-4AAA-AE62-EC01D827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2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7769-356E-4382-85F6-DFC52410C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E02C3-69B5-44DF-AC11-CB4F9409C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8D790-2A3D-4597-82CB-F0D840BD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883DE-7681-47F7-8A3F-58DD58D62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750C3-7CFA-4349-A0D2-27A6265B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7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726EDC-61B9-4D57-8CD6-F6628AEC2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8E8F8-8400-4A93-80D1-41413C803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68ECF-6194-4AE4-8C2C-F59863BEA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CA7BE-258C-469A-9E74-351A4886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A7BCB-8C3A-4B95-A552-038A8868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4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F5649-78E9-4D15-96D4-11F82765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1893E-5507-467E-8871-B8A72FABD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EA342-EC0A-4204-A8E3-CDD9A8402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5C03C-2FED-4AA0-9BA5-9834424F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A6A53-6ECE-4E67-9EEE-3E11A886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8C4F7-0500-4F30-B255-E0B14BB9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563EC-87B1-40B6-8A16-E22F4375E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E593B-5C4B-4E8B-B2D0-61C3770A9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2EBBE-7ED7-4FF7-95B0-D5F925F2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C94B-50F6-485D-B4AA-38B310D55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8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1FBC7-E366-465C-B659-D66F46CE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03DD6-ED7C-48B7-9300-07BAE0BF7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AC79A-E2CA-4E78-ADCB-78615C7A0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BE012-B320-4EFC-82DE-A5DCDE2F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965E0-2B7E-482F-AE42-7B0041947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831C9-6B1B-4BAE-93D7-D9D7C3BF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95C1-9493-450C-AF47-5DFBE617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A82D-A12C-42BC-835F-A14D6FA60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166B5-CA77-4F08-846C-2D99E313D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E0BB6A-6986-4C1E-9972-16935C3BF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11E5DE-BFA5-47EF-AAA0-385DAB17D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B7902F-9AA8-4941-80BB-9C8DE3C6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FD0B6-2290-461D-9DDB-19379491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B9E15-0115-4962-9825-4F0C5BEA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4665C-3B14-4314-A242-61C5249F0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2605A-C1A8-4F11-A956-D2EBA7FC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CFD37-8A2C-4189-A134-54893EE9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52B13-56BF-4765-863E-294E21FB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7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13C20-01B6-4608-AEAF-87FEAEE4C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A8980-71B4-4555-A153-76CB0883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4A949-8FFF-4DD4-B015-3BE42AD0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4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9C29-3BB2-4A83-9E4F-9DAAA439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7DEDB-B4AA-44CC-AAEC-06E386BF3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7C9DB-C9D0-4176-A36C-97AF57455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6F59C-86FE-4DCA-AA56-611820DD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8A08C-6EE3-4ACB-8404-7D39FDB4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61E72-A500-443D-8B70-271BB311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9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A1B5-B1CE-4B51-9FA5-EC55BCD1F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F6D0D0-B39C-47D4-9017-EE2BA85B8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DF236-4DD6-4FF8-9224-4436D5C0C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A565C-8DA5-4243-9B8F-81EE9AF49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42683-984F-499D-9031-BBA92311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1B52A-BBFA-4C2F-B9F4-9615266B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3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B70F3-EB93-46AE-89CC-B44260EE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2A1E8-A00A-4AAF-869C-430FC58BB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2811F-91B5-40FF-87B6-F97B2424C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B5EFF-F19B-435B-9F57-96C994EB8A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FA06E-78CA-4DD0-8541-C796573EE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5636B-9DDB-4F67-A217-9279A09E2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3DEC6-D9C0-49CA-B1C6-D4538F1A4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1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mp"/><Relationship Id="rId4" Type="http://schemas.openxmlformats.org/officeDocument/2006/relationships/image" Target="../media/image37.tm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m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m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70DD7-65F9-4876-A845-C6D5D4AF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175" y="2546350"/>
            <a:ext cx="5857875" cy="1325563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ÔN TẬP HỌC KÌ I</a:t>
            </a:r>
          </a:p>
        </p:txBody>
      </p:sp>
    </p:spTree>
    <p:extLst>
      <p:ext uri="{BB962C8B-B14F-4D97-AF65-F5344CB8AC3E}">
        <p14:creationId xmlns:p14="http://schemas.microsoft.com/office/powerpoint/2010/main" val="244930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40392" y="1268876"/>
            <a:ext cx="1077264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Paint,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12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4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826616" y="-3159773"/>
            <a:ext cx="6248836" cy="90646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2772654" y="122011"/>
            <a:ext cx="670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Lưu </a:t>
            </a:r>
            <a:r>
              <a:rPr lang="en-US" sz="36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328" y="1307380"/>
            <a:ext cx="681392" cy="46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192" y="1967906"/>
            <a:ext cx="7354207" cy="44213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5789" y="2751171"/>
            <a:ext cx="19925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 As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2800" dirty="0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362190" y="1941981"/>
            <a:ext cx="646555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766636" y="3413947"/>
            <a:ext cx="91440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/>
          </a:p>
        </p:txBody>
      </p:sp>
      <p:sp>
        <p:nvSpPr>
          <p:cNvPr id="31" name="Rectangle 30"/>
          <p:cNvSpPr/>
          <p:nvPr/>
        </p:nvSpPr>
        <p:spPr>
          <a:xfrm>
            <a:off x="3704772" y="5296139"/>
            <a:ext cx="1256395" cy="2722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/>
          </a:p>
        </p:txBody>
      </p:sp>
      <p:sp>
        <p:nvSpPr>
          <p:cNvPr id="35" name="Rectangle 34"/>
          <p:cNvSpPr/>
          <p:nvPr/>
        </p:nvSpPr>
        <p:spPr>
          <a:xfrm>
            <a:off x="7306150" y="5898606"/>
            <a:ext cx="956107" cy="335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/>
          </a:p>
        </p:txBody>
      </p:sp>
      <p:cxnSp>
        <p:nvCxnSpPr>
          <p:cNvPr id="29" name="Straight Arrow Connector 28"/>
          <p:cNvCxnSpPr>
            <a:stCxn id="27" idx="2"/>
          </p:cNvCxnSpPr>
          <p:nvPr/>
        </p:nvCxnSpPr>
        <p:spPr>
          <a:xfrm flipH="1">
            <a:off x="3223836" y="2465201"/>
            <a:ext cx="1371132" cy="9487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271608" y="3239478"/>
            <a:ext cx="743285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File name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  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434853" y="4193585"/>
            <a:ext cx="2053033" cy="113158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09003" y="4576809"/>
            <a:ext cx="586528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   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7792465" y="5100029"/>
            <a:ext cx="1424106" cy="813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D097D-6D8F-4DA5-9FDB-D4F0189567C2}"/>
              </a:ext>
            </a:extLst>
          </p:cNvPr>
          <p:cNvSpPr/>
          <p:nvPr/>
        </p:nvSpPr>
        <p:spPr>
          <a:xfrm>
            <a:off x="2925054" y="274411"/>
            <a:ext cx="670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7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/>
      <p:bldP spid="27" grpId="0" animBg="1"/>
      <p:bldP spid="28" grpId="0" animBg="1"/>
      <p:bldP spid="31" grpId="0" animBg="1"/>
      <p:bldP spid="35" grpId="0" animBg="1"/>
      <p:bldP spid="35" grpId="1" animBg="1"/>
      <p:bldP spid="30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458354" y="1680128"/>
            <a:ext cx="7675996" cy="432062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hình           trong số các hình mẫu.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chọn         rồi chọn kích thước cho nét vẽ.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chuột vào trang vẽ, nhấn giữ nút chuột trái rồi kéo chuột một đoạn (tùy kích thước hình chữ nhật em muốn vẽ), sau đó thả nút chuột.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968" y="1071183"/>
            <a:ext cx="3833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Chọn độ dày nét vẽ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82" y="2600325"/>
            <a:ext cx="55367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A05AE-72E0-4CF1-8798-6B41BA79F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355" y="1310467"/>
            <a:ext cx="2895600" cy="1289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58E1B1-6950-436E-A6F5-B80621C0C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07" y="1680128"/>
            <a:ext cx="762005" cy="7112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1F44B0-2118-48F3-912C-833265190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354" y="2830789"/>
            <a:ext cx="2895599" cy="2486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D86A66-5B29-4AB3-B120-1D358487E595}"/>
              </a:ext>
            </a:extLst>
          </p:cNvPr>
          <p:cNvSpPr/>
          <p:nvPr/>
        </p:nvSpPr>
        <p:spPr>
          <a:xfrm>
            <a:off x="8628354" y="5557837"/>
            <a:ext cx="2895599" cy="885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D626B2-0BA4-42E9-82E9-E895020BD94F}"/>
              </a:ext>
            </a:extLst>
          </p:cNvPr>
          <p:cNvSpPr txBox="1">
            <a:spLocks/>
          </p:cNvSpPr>
          <p:nvPr/>
        </p:nvSpPr>
        <p:spPr>
          <a:xfrm>
            <a:off x="633412" y="0"/>
            <a:ext cx="10925175" cy="6159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2: Vẽ hình từ hình mẫu có sẵn. Chọn độ dày, màu nét vẽ.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46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/>
          <p:cNvSpPr txBox="1">
            <a:spLocks/>
          </p:cNvSpPr>
          <p:nvPr/>
        </p:nvSpPr>
        <p:spPr>
          <a:xfrm>
            <a:off x="653142" y="1741083"/>
            <a:ext cx="6757308" cy="4554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hình            trong danh sách hình mẫu.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chọn màu </a:t>
            </a: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1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nét vẽ.</a:t>
            </a:r>
            <a:endParaRPr lang="en-US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con trỏ chuột vào trang vẽ, nhấn giữ nút trái chuột và kéo thả để vẽ hình.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082" y="1111096"/>
            <a:ext cx="3478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Chọn màu nét vẽ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92134-CEE4-4945-B240-620223AE3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448" y="1788708"/>
            <a:ext cx="3415982" cy="149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B8750-6B97-4868-AF56-01AD43F7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516" y="3471864"/>
            <a:ext cx="3385128" cy="12811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D051EC0-4E63-4CFF-AC19-96A990B9C41E}"/>
              </a:ext>
            </a:extLst>
          </p:cNvPr>
          <p:cNvSpPr/>
          <p:nvPr/>
        </p:nvSpPr>
        <p:spPr>
          <a:xfrm>
            <a:off x="8015111" y="5019675"/>
            <a:ext cx="3234655" cy="1114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703250-0F93-4CF2-9D4E-664C81B8C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19" y="1682558"/>
            <a:ext cx="1069981" cy="9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49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1303123"/>
            <a:ext cx="8171662" cy="199103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tròn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vuông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hoặc            trong số các hình mẫu rồi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phím  Shift       trong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3505" y="3683144"/>
            <a:ext cx="640979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696049" y="2730644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Shift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cxnSpLocks/>
            <a:endCxn id="27" idx="0"/>
          </p:cNvCxnSpPr>
          <p:nvPr/>
        </p:nvCxnSpPr>
        <p:spPr>
          <a:xfrm flipH="1">
            <a:off x="5016141" y="3174856"/>
            <a:ext cx="2454762" cy="2003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44641" y="5178792"/>
            <a:ext cx="11430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916202" y="5178792"/>
            <a:ext cx="11430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7460504" y="3174856"/>
            <a:ext cx="2739560" cy="2003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ội dung chính của bài thơ “Ngày hôm qua đâu rồi?” là gì? Xem">
            <a:extLst>
              <a:ext uri="{FF2B5EF4-FFF2-40B4-BE49-F238E27FC236}">
                <a16:creationId xmlns:a16="http://schemas.microsoft.com/office/drawing/2014/main" id="{21611A81-B5DB-4C5E-9F21-1F032D51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97" y="1998857"/>
            <a:ext cx="3843516" cy="384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C24705-5913-4E43-8F21-434C06155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41" y="1899759"/>
            <a:ext cx="905197" cy="7977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70A60C-F9CF-4C79-87BE-3F57422D3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60" y="1943035"/>
            <a:ext cx="762005" cy="71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79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CFB4-D22D-48CA-B8E1-F57190FE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74576-93D2-49F5-A02B-C79060E83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7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84" y="3181066"/>
            <a:ext cx="42068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318" y="4286734"/>
            <a:ext cx="335915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5429250"/>
            <a:ext cx="18510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528332" y="2035087"/>
            <a:ext cx="1066800" cy="838200"/>
            <a:chOff x="2590800" y="3200400"/>
            <a:chExt cx="1066800" cy="838200"/>
          </a:xfrm>
        </p:grpSpPr>
        <p:pic>
          <p:nvPicPr>
            <p:cNvPr id="18441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1" y="3276600"/>
              <a:ext cx="766763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2590800" y="3200400"/>
              <a:ext cx="1066800" cy="8382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88417" y="3050437"/>
            <a:ext cx="4564842" cy="1066800"/>
            <a:chOff x="2590800" y="4060371"/>
            <a:chExt cx="3124200" cy="1066800"/>
          </a:xfrm>
        </p:grpSpPr>
        <p:pic>
          <p:nvPicPr>
            <p:cNvPr id="18440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950" y="4060371"/>
              <a:ext cx="299085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590800" y="4114800"/>
              <a:ext cx="31242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95674" y="4307737"/>
            <a:ext cx="4174525" cy="838200"/>
            <a:chOff x="2590800" y="5105400"/>
            <a:chExt cx="3124200" cy="838200"/>
          </a:xfrm>
        </p:grpSpPr>
        <p:pic>
          <p:nvPicPr>
            <p:cNvPr id="18442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900" y="5195613"/>
              <a:ext cx="3048000" cy="64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>
              <a:off x="2590800" y="5105400"/>
              <a:ext cx="3124200" cy="8382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95675" y="5367106"/>
            <a:ext cx="3048000" cy="838200"/>
            <a:chOff x="990600" y="4928956"/>
            <a:chExt cx="3048000" cy="838200"/>
          </a:xfrm>
        </p:grpSpPr>
        <p:sp>
          <p:nvSpPr>
            <p:cNvPr id="22" name="Rounded Rectangle 21"/>
            <p:cNvSpPr/>
            <p:nvPr/>
          </p:nvSpPr>
          <p:spPr>
            <a:xfrm>
              <a:off x="990600" y="4928956"/>
              <a:ext cx="3048000" cy="8382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 Box 67"/>
            <p:cNvSpPr txBox="1">
              <a:spLocks noChangeArrowheads="1"/>
            </p:cNvSpPr>
            <p:nvPr/>
          </p:nvSpPr>
          <p:spPr bwMode="auto">
            <a:xfrm>
              <a:off x="1175658" y="5088500"/>
              <a:ext cx="2209800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US" sz="2800">
                  <a:solidFill>
                    <a:srgbClr val="1D1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Phím: </a:t>
              </a:r>
              <a:r>
                <a:rPr lang="en-US" sz="28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Arial" charset="0"/>
                </a:rPr>
                <a:t>Delete</a:t>
              </a:r>
              <a:endParaRPr lang="en-US" sz="2800">
                <a:solidFill>
                  <a:srgbClr val="1D1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658230" y="157783"/>
            <a:ext cx="70871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TẨY, XÓA CHI TIẾT TRANH VẼ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5632" y="2266950"/>
            <a:ext cx="3045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Time new roman"/>
              </a:rPr>
              <a:t>Công cụ Select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9AD8E-B0BB-4398-AF9D-C95F122EB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3" y="2599289"/>
            <a:ext cx="1514482" cy="17086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941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8C32-30BE-463A-B755-BB72AB9F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7"/>
            <a:ext cx="10515600" cy="615950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Người bạn mới của 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F2594-4467-4156-A423-3C0581C59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3" y="723846"/>
            <a:ext cx="4586594" cy="3048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E7E82-6996-4EF1-AFAB-1327F1A5E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20" y="681037"/>
            <a:ext cx="4664912" cy="3090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40CB84-DE5B-4D85-87AC-5E97486DB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0" y="4103872"/>
            <a:ext cx="4095819" cy="2796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6CD77-C185-4800-AB52-FCD72231F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20" y="4103872"/>
            <a:ext cx="4483464" cy="275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2BA5C8-61DC-472B-A4FF-BD1168B7301F}"/>
              </a:ext>
            </a:extLst>
          </p:cNvPr>
          <p:cNvSpPr txBox="1">
            <a:spLocks/>
          </p:cNvSpPr>
          <p:nvPr/>
        </p:nvSpPr>
        <p:spPr>
          <a:xfrm>
            <a:off x="838200" y="65087"/>
            <a:ext cx="10515600" cy="615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2: Bắt đầu làm việc với máy tính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F4A76-09EC-45F3-8585-4A62E3427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66788"/>
            <a:ext cx="3505200" cy="3297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B7E278-5E9D-4C22-82EA-671B2F354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36" y="860375"/>
            <a:ext cx="8197164" cy="279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6787D8-1073-465B-A443-E2CB7606F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34" y="4100362"/>
            <a:ext cx="4161748" cy="2692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9B5D30-1170-41A2-9723-355BBB62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247" y="4100362"/>
            <a:ext cx="3029106" cy="27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B079E-C631-495D-8BDB-46201FAEC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20" y="906175"/>
            <a:ext cx="7191530" cy="58867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24E204-0E9B-41CE-A636-A5BD0A6B2DF0}"/>
              </a:ext>
            </a:extLst>
          </p:cNvPr>
          <p:cNvSpPr txBox="1">
            <a:spLocks/>
          </p:cNvSpPr>
          <p:nvPr/>
        </p:nvSpPr>
        <p:spPr>
          <a:xfrm>
            <a:off x="838200" y="65087"/>
            <a:ext cx="10515600" cy="615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3: Chuột máy tính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320DE5-30C4-4DB8-9B13-50C465891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6" y="829975"/>
            <a:ext cx="3006630" cy="2427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0BD662-9996-4B4A-9819-33B25CBF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8" y="3600450"/>
            <a:ext cx="2880981" cy="29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87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69B37-A397-4917-A094-2134A51DA073}"/>
              </a:ext>
            </a:extLst>
          </p:cNvPr>
          <p:cNvSpPr txBox="1">
            <a:spLocks/>
          </p:cNvSpPr>
          <p:nvPr/>
        </p:nvSpPr>
        <p:spPr>
          <a:xfrm>
            <a:off x="838200" y="65087"/>
            <a:ext cx="10515600" cy="615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4: Bàn phím máy tính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6B602-9935-461C-BD36-D7AB1EACE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3" y="533318"/>
            <a:ext cx="5949777" cy="2676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76544-292E-4F23-B638-34F1C842C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75" y="3187621"/>
            <a:ext cx="6587950" cy="367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4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ng hop Go 10 ngon">
            <a:hlinkClick r:id="" action="ppaction://media"/>
            <a:extLst>
              <a:ext uri="{FF2B5EF4-FFF2-40B4-BE49-F238E27FC236}">
                <a16:creationId xmlns:a16="http://schemas.microsoft.com/office/drawing/2014/main" id="{0447F5AA-98CE-439B-8AA6-E0B179670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87"/>
            <a:ext cx="12192000" cy="685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FAF13-EF3E-4699-87BC-1E9F9A44A9DD}"/>
              </a:ext>
            </a:extLst>
          </p:cNvPr>
          <p:cNvSpPr txBox="1">
            <a:spLocks/>
          </p:cNvSpPr>
          <p:nvPr/>
        </p:nvSpPr>
        <p:spPr>
          <a:xfrm>
            <a:off x="838200" y="-1588"/>
            <a:ext cx="10515600" cy="615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5: Tập gõ bàn phím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1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D361A-8C1B-4E4D-85F8-C4BBC0F67D91}"/>
              </a:ext>
            </a:extLst>
          </p:cNvPr>
          <p:cNvSpPr txBox="1">
            <a:spLocks/>
          </p:cNvSpPr>
          <p:nvPr/>
        </p:nvSpPr>
        <p:spPr>
          <a:xfrm>
            <a:off x="838200" y="-1588"/>
            <a:ext cx="10515600" cy="615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6: Thư mục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FA1DF-41E3-4F74-BE83-54E849901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41325"/>
            <a:ext cx="6352659" cy="2311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5DE86-AD48-4754-864C-25300514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42" y="1247749"/>
            <a:ext cx="4169491" cy="19050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EF0A7D-2233-4E05-A0D9-6FB7FB439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29" y="3705226"/>
            <a:ext cx="5683542" cy="2705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1A11B5-7688-452A-BAFE-72B55366EE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2"/>
          <a:stretch/>
        </p:blipFill>
        <p:spPr>
          <a:xfrm>
            <a:off x="8743921" y="3429000"/>
            <a:ext cx="1800254" cy="310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63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9133C-8DC8-49C1-BD80-7852A2BB7753}"/>
              </a:ext>
            </a:extLst>
          </p:cNvPr>
          <p:cNvSpPr txBox="1">
            <a:spLocks/>
          </p:cNvSpPr>
          <p:nvPr/>
        </p:nvSpPr>
        <p:spPr>
          <a:xfrm>
            <a:off x="838200" y="-1588"/>
            <a:ext cx="10515600" cy="615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7: Làm quen với Internet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11B2F-94F6-4C8C-A67E-2CAA2CA8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70" y="809602"/>
            <a:ext cx="8711324" cy="2873422"/>
          </a:xfrm>
          <a:prstGeom prst="rect">
            <a:avLst/>
          </a:prstGeom>
        </p:spPr>
      </p:pic>
      <p:pic>
        <p:nvPicPr>
          <p:cNvPr id="1032" name="Picture 8" descr="Dịch vụ lắp mạng internet tại nhà nhanh và uy tín ở TP.HCM">
            <a:extLst>
              <a:ext uri="{FF2B5EF4-FFF2-40B4-BE49-F238E27FC236}">
                <a16:creationId xmlns:a16="http://schemas.microsoft.com/office/drawing/2014/main" id="{832B30C3-D66B-4D0F-9B68-9CB694907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48"/>
            <a:ext cx="3581400" cy="22383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ốc cốc.png">
            <a:extLst>
              <a:ext uri="{FF2B5EF4-FFF2-40B4-BE49-F238E27FC236}">
                <a16:creationId xmlns:a16="http://schemas.microsoft.com/office/drawing/2014/main" id="{19B80DE6-C681-4FF6-8C0C-9D6441B537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2162" y="4620064"/>
            <a:ext cx="1148361" cy="1148361"/>
          </a:xfrm>
          <a:prstGeom prst="rect">
            <a:avLst/>
          </a:prstGeom>
        </p:spPr>
      </p:pic>
      <p:pic>
        <p:nvPicPr>
          <p:cNvPr id="13" name="Picture 12" descr="gg chrome.png">
            <a:extLst>
              <a:ext uri="{FF2B5EF4-FFF2-40B4-BE49-F238E27FC236}">
                <a16:creationId xmlns:a16="http://schemas.microsoft.com/office/drawing/2014/main" id="{70464B02-449C-4EC5-98F0-95371323D8B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1479" y="4711964"/>
            <a:ext cx="1031717" cy="1031717"/>
          </a:xfrm>
          <a:prstGeom prst="rect">
            <a:avLst/>
          </a:prstGeom>
        </p:spPr>
      </p:pic>
      <p:pic>
        <p:nvPicPr>
          <p:cNvPr id="14" name="Picture 13" descr="internet exploer.png">
            <a:extLst>
              <a:ext uri="{FF2B5EF4-FFF2-40B4-BE49-F238E27FC236}">
                <a16:creationId xmlns:a16="http://schemas.microsoft.com/office/drawing/2014/main" id="{C06FD2D6-2B9C-42C2-B8B4-0028EB654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047" y="4679422"/>
            <a:ext cx="1205779" cy="1205779"/>
          </a:xfrm>
          <a:prstGeom prst="rect">
            <a:avLst/>
          </a:prstGeom>
        </p:spPr>
      </p:pic>
      <p:pic>
        <p:nvPicPr>
          <p:cNvPr id="15" name="Picture 14" descr="Mozilla.png">
            <a:extLst>
              <a:ext uri="{FF2B5EF4-FFF2-40B4-BE49-F238E27FC236}">
                <a16:creationId xmlns:a16="http://schemas.microsoft.com/office/drawing/2014/main" id="{813C6203-1950-4944-8947-00FABDB8EC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8599" y="4724624"/>
            <a:ext cx="1169439" cy="11153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BA9C27-E604-4FE1-937D-A23D8125A299}"/>
              </a:ext>
            </a:extLst>
          </p:cNvPr>
          <p:cNvSpPr txBox="1"/>
          <p:nvPr/>
        </p:nvSpPr>
        <p:spPr>
          <a:xfrm>
            <a:off x="3370455" y="4013664"/>
            <a:ext cx="5520592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 tượng của các trình duyệt</a:t>
            </a:r>
            <a:endParaRPr lang="en-SG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EA5D99-2B3F-4120-908C-F503CB647014}"/>
              </a:ext>
            </a:extLst>
          </p:cNvPr>
          <p:cNvSpPr txBox="1"/>
          <p:nvPr/>
        </p:nvSpPr>
        <p:spPr>
          <a:xfrm>
            <a:off x="4223791" y="5851605"/>
            <a:ext cx="143745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  <a:latin typeface="Calibri"/>
              </a:rPr>
              <a:t>Cốc Cốc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5770AB-95E3-4450-B096-0434C0CAD8CF}"/>
              </a:ext>
            </a:extLst>
          </p:cNvPr>
          <p:cNvSpPr txBox="1"/>
          <p:nvPr/>
        </p:nvSpPr>
        <p:spPr>
          <a:xfrm>
            <a:off x="1991543" y="5854445"/>
            <a:ext cx="1660777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  <a:latin typeface="Calibri"/>
              </a:rPr>
              <a:t>Mozilla Firefox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072278-E5B9-49B3-9573-D2E808446F1D}"/>
              </a:ext>
            </a:extLst>
          </p:cNvPr>
          <p:cNvSpPr txBox="1"/>
          <p:nvPr/>
        </p:nvSpPr>
        <p:spPr>
          <a:xfrm>
            <a:off x="6096000" y="5840002"/>
            <a:ext cx="195314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  <a:latin typeface="Calibri"/>
              </a:rPr>
              <a:t>Goolge Chrome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04034D-657C-4C94-9627-A65E07C2125C}"/>
              </a:ext>
            </a:extLst>
          </p:cNvPr>
          <p:cNvSpPr txBox="1"/>
          <p:nvPr/>
        </p:nvSpPr>
        <p:spPr>
          <a:xfrm>
            <a:off x="8483891" y="5840001"/>
            <a:ext cx="2020093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  <a:latin typeface="Calibri"/>
              </a:rPr>
              <a:t>Internet Explorer</a:t>
            </a:r>
          </a:p>
        </p:txBody>
      </p:sp>
    </p:spTree>
    <p:extLst>
      <p:ext uri="{BB962C8B-B14F-4D97-AF65-F5344CB8AC3E}">
        <p14:creationId xmlns:p14="http://schemas.microsoft.com/office/powerpoint/2010/main" val="218672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CD00-0158-412C-9AAD-DBC6881AA999}"/>
              </a:ext>
            </a:extLst>
          </p:cNvPr>
          <p:cNvSpPr txBox="1">
            <a:spLocks/>
          </p:cNvSpPr>
          <p:nvPr/>
        </p:nvSpPr>
        <p:spPr>
          <a:xfrm>
            <a:off x="838200" y="-1588"/>
            <a:ext cx="10515600" cy="615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1: Làm quen với phần mềm học vẽ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1D9C4-A3AC-4F17-B7C5-3DF2E6825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" r="970"/>
          <a:stretch/>
        </p:blipFill>
        <p:spPr bwMode="auto">
          <a:xfrm>
            <a:off x="3300485" y="706297"/>
            <a:ext cx="8529565" cy="3559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DE9085-9230-45C0-AD78-98C05EB153B5}"/>
              </a:ext>
            </a:extLst>
          </p:cNvPr>
          <p:cNvSpPr/>
          <p:nvPr/>
        </p:nvSpPr>
        <p:spPr>
          <a:xfrm>
            <a:off x="3350466" y="1203250"/>
            <a:ext cx="8429602" cy="9046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A3B97-6753-4DCB-AEFC-60B6CAAC8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687" y="2199860"/>
            <a:ext cx="8349741" cy="1644143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271D13-D98C-442A-BED2-813F98DE0060}"/>
              </a:ext>
            </a:extLst>
          </p:cNvPr>
          <p:cNvSpPr/>
          <p:nvPr/>
        </p:nvSpPr>
        <p:spPr>
          <a:xfrm>
            <a:off x="1711422" y="1252776"/>
            <a:ext cx="1022958" cy="9470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 chọn</a:t>
            </a:r>
          </a:p>
          <a:p>
            <a:pPr algn="ctr">
              <a:defRPr/>
            </a:pPr>
            <a:endParaRPr lang="en-US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45E89-3E8A-419B-B951-BD2170D491D0}"/>
              </a:ext>
            </a:extLst>
          </p:cNvPr>
          <p:cNvSpPr/>
          <p:nvPr/>
        </p:nvSpPr>
        <p:spPr>
          <a:xfrm>
            <a:off x="1727819" y="2728522"/>
            <a:ext cx="1277376" cy="11154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 trang vẽ</a:t>
            </a:r>
          </a:p>
          <a:p>
            <a:pPr algn="ctr">
              <a:defRPr/>
            </a:pPr>
            <a:endParaRPr lang="en-US" b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5E9245-6883-4C58-8679-035237EE7D81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2674666" y="1655588"/>
            <a:ext cx="675800" cy="707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55DADD-F788-4F6B-9EFA-05E5CB9D1C24}"/>
              </a:ext>
            </a:extLst>
          </p:cNvPr>
          <p:cNvCxnSpPr/>
          <p:nvPr/>
        </p:nvCxnSpPr>
        <p:spPr>
          <a:xfrm flipV="1">
            <a:off x="2935904" y="3097161"/>
            <a:ext cx="433873" cy="1039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71C280A3-9E98-4E56-B507-051F7A829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80" y="5354997"/>
            <a:ext cx="9125470" cy="1350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B32F79-8024-4E6B-8443-D9BC0CCF65AC}"/>
              </a:ext>
            </a:extLst>
          </p:cNvPr>
          <p:cNvSpPr/>
          <p:nvPr/>
        </p:nvSpPr>
        <p:spPr>
          <a:xfrm>
            <a:off x="3943350" y="5498689"/>
            <a:ext cx="915897" cy="8395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FC4D77-20A8-4C15-A27A-10517E75A463}"/>
              </a:ext>
            </a:extLst>
          </p:cNvPr>
          <p:cNvSpPr/>
          <p:nvPr/>
        </p:nvSpPr>
        <p:spPr>
          <a:xfrm>
            <a:off x="5516134" y="5463115"/>
            <a:ext cx="1646666" cy="9135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E51AB6-A992-4342-82E4-B304A4EAD315}"/>
              </a:ext>
            </a:extLst>
          </p:cNvPr>
          <p:cNvSpPr/>
          <p:nvPr/>
        </p:nvSpPr>
        <p:spPr>
          <a:xfrm>
            <a:off x="8684088" y="5412042"/>
            <a:ext cx="3145962" cy="1007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E79A108B-5D54-40FD-98ED-C28919A409F7}"/>
              </a:ext>
            </a:extLst>
          </p:cNvPr>
          <p:cNvSpPr/>
          <p:nvPr/>
        </p:nvSpPr>
        <p:spPr>
          <a:xfrm>
            <a:off x="3359687" y="4583578"/>
            <a:ext cx="1958187" cy="437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92DD6350-3750-4A9D-8222-6BBD27DBF7DE}"/>
              </a:ext>
            </a:extLst>
          </p:cNvPr>
          <p:cNvSpPr/>
          <p:nvPr/>
        </p:nvSpPr>
        <p:spPr>
          <a:xfrm>
            <a:off x="5654711" y="4578759"/>
            <a:ext cx="1516051" cy="437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F6C83ED1-9967-403C-83D8-31B7980BD33B}"/>
              </a:ext>
            </a:extLst>
          </p:cNvPr>
          <p:cNvSpPr/>
          <p:nvPr/>
        </p:nvSpPr>
        <p:spPr>
          <a:xfrm>
            <a:off x="7739291" y="4582790"/>
            <a:ext cx="1152257" cy="437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606029F3-E68A-4339-9D4B-A446A89F7694}"/>
              </a:ext>
            </a:extLst>
          </p:cNvPr>
          <p:cNvSpPr/>
          <p:nvPr/>
        </p:nvSpPr>
        <p:spPr>
          <a:xfrm>
            <a:off x="9620633" y="4582790"/>
            <a:ext cx="1480646" cy="437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7AAB24-802F-4FD4-AF45-B36871A6C747}"/>
              </a:ext>
            </a:extLst>
          </p:cNvPr>
          <p:cNvCxnSpPr/>
          <p:nvPr/>
        </p:nvCxnSpPr>
        <p:spPr>
          <a:xfrm flipH="1">
            <a:off x="4361060" y="5023174"/>
            <a:ext cx="722" cy="3403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E78A91-0E1D-47B8-BF9F-1B23E06D6F12}"/>
              </a:ext>
            </a:extLst>
          </p:cNvPr>
          <p:cNvCxnSpPr/>
          <p:nvPr/>
        </p:nvCxnSpPr>
        <p:spPr>
          <a:xfrm flipH="1">
            <a:off x="6304910" y="5029928"/>
            <a:ext cx="361" cy="3403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B8937F7-1D37-4407-A555-6BE01CD9D98A}"/>
              </a:ext>
            </a:extLst>
          </p:cNvPr>
          <p:cNvCxnSpPr/>
          <p:nvPr/>
        </p:nvCxnSpPr>
        <p:spPr>
          <a:xfrm flipH="1">
            <a:off x="8315419" y="5045185"/>
            <a:ext cx="361" cy="3403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6470BB-1587-494D-BF8F-24B544CC4167}"/>
              </a:ext>
            </a:extLst>
          </p:cNvPr>
          <p:cNvCxnSpPr/>
          <p:nvPr/>
        </p:nvCxnSpPr>
        <p:spPr>
          <a:xfrm flipH="1">
            <a:off x="10425469" y="5029928"/>
            <a:ext cx="361" cy="3403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126EEB6-6E4E-4713-911D-D6CA86EB16A7}"/>
              </a:ext>
            </a:extLst>
          </p:cNvPr>
          <p:cNvSpPr/>
          <p:nvPr/>
        </p:nvSpPr>
        <p:spPr>
          <a:xfrm>
            <a:off x="8078870" y="5444042"/>
            <a:ext cx="510547" cy="9135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37216451-6677-4E7D-8000-82A90FD64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6" t="2411" r="2851" b="66643"/>
          <a:stretch/>
        </p:blipFill>
        <p:spPr bwMode="auto">
          <a:xfrm>
            <a:off x="24977" y="1203250"/>
            <a:ext cx="1656844" cy="154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4F1110-1FFB-4B76-914D-582100BD1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1" y="4134090"/>
            <a:ext cx="1480645" cy="15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4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359</Words>
  <Application>Microsoft Office PowerPoint</Application>
  <PresentationFormat>Widescreen</PresentationFormat>
  <Paragraphs>42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 new roman</vt:lpstr>
      <vt:lpstr>Times New Roman</vt:lpstr>
      <vt:lpstr>Office Theme</vt:lpstr>
      <vt:lpstr>ÔN TẬP HỌC KÌ I</vt:lpstr>
      <vt:lpstr>Bài 1: Người bạn mới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vẽ được hình tròn và hình vuông em chọn công cụ             hoặc            trong số các hình mẫu rồi nhấn phím  Shift       trong lúc vẽ.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HỌC KÌ I</dc:title>
  <dc:creator>MyLaptop</dc:creator>
  <cp:lastModifiedBy>MyLaptop</cp:lastModifiedBy>
  <cp:revision>3</cp:revision>
  <dcterms:created xsi:type="dcterms:W3CDTF">2021-12-12T07:22:31Z</dcterms:created>
  <dcterms:modified xsi:type="dcterms:W3CDTF">2021-12-12T07:35:34Z</dcterms:modified>
</cp:coreProperties>
</file>