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5" r:id="rId3"/>
    <p:sldId id="298" r:id="rId4"/>
    <p:sldId id="299" r:id="rId5"/>
    <p:sldId id="340" r:id="rId6"/>
    <p:sldId id="339" r:id="rId7"/>
    <p:sldId id="262" r:id="rId8"/>
    <p:sldId id="264" r:id="rId9"/>
    <p:sldId id="267" r:id="rId10"/>
    <p:sldId id="268" r:id="rId11"/>
    <p:sldId id="269" r:id="rId12"/>
    <p:sldId id="34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3F251-F794-4FE5-852E-A399BBD28A24}" type="datetimeFigureOut">
              <a:rPr lang="en-US" smtClean="0"/>
              <a:t>12/14/2021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D4517-F7DD-4B23-928F-E222A8BD0D5C}" type="slidenum">
              <a:rPr lang="en-US" smtClean="0"/>
              <a:t>‹#›</a:t>
            </a:fld>
            <a:endParaRPr lang="en-US"/>
          </a:p>
        </p:txBody>
      </p:sp>
    </p:spTree>
    <p:extLst>
      <p:ext uri="{BB962C8B-B14F-4D97-AF65-F5344CB8AC3E}">
        <p14:creationId xmlns:p14="http://schemas.microsoft.com/office/powerpoint/2010/main" val="3291378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9E780608-C2B4-42AE-80A7-15EAA767D1EC}"/>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88A9F0B8-A552-4EB3-9467-0D8D92A33A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Date Placeholder 3">
            <a:extLst>
              <a:ext uri="{FF2B5EF4-FFF2-40B4-BE49-F238E27FC236}">
                <a16:creationId xmlns:a16="http://schemas.microsoft.com/office/drawing/2014/main" id="{BDA08A9A-6287-485B-B30D-EB0E5A6414F1}"/>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498EF03-3030-4B26-8125-9473C2BA033E}" type="datetime8">
              <a:rPr lang="fr-FR" altLang="en-US" smtClean="0">
                <a:latin typeface="Arial" panose="020B0604020202020204" pitchFamily="34" charset="0"/>
              </a:rPr>
              <a:pPr fontAlgn="base">
                <a:spcBef>
                  <a:spcPct val="0"/>
                </a:spcBef>
                <a:spcAft>
                  <a:spcPct val="0"/>
                </a:spcAft>
              </a:pPr>
              <a:t>14/12/2021 09:03</a:t>
            </a:fld>
            <a:endParaRPr lang="en-US" altLang="en-US">
              <a:latin typeface="Arial" panose="020B0604020202020204" pitchFamily="34" charset="0"/>
            </a:endParaRPr>
          </a:p>
        </p:txBody>
      </p:sp>
      <p:sp>
        <p:nvSpPr>
          <p:cNvPr id="13317" name="Slide Number Placeholder 4">
            <a:extLst>
              <a:ext uri="{FF2B5EF4-FFF2-40B4-BE49-F238E27FC236}">
                <a16:creationId xmlns:a16="http://schemas.microsoft.com/office/drawing/2014/main" id="{8657D916-B405-457B-93A0-98C2DC85867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E8C6099-F40E-4112-986E-A4FF15C39BDC}" type="slidenum">
              <a:rPr lang="en-US" altLang="en-US" smtClean="0"/>
              <a:pPr/>
              <a:t>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A93A038-4A7A-49B8-8001-E19634CBA9F3}"/>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E5D294B-7F65-404B-B336-98245497277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Date Placeholder 3">
            <a:extLst>
              <a:ext uri="{FF2B5EF4-FFF2-40B4-BE49-F238E27FC236}">
                <a16:creationId xmlns:a16="http://schemas.microsoft.com/office/drawing/2014/main" id="{FE0047A3-D074-401C-A1E3-AD79D3A8C904}"/>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D881D3-D83F-4FBA-9D57-3A58FDDD4EEA}" type="datetime8">
              <a:rPr lang="fr-FR" altLang="en-US" smtClean="0">
                <a:latin typeface="Arial" panose="020B0604020202020204" pitchFamily="34" charset="0"/>
              </a:rPr>
              <a:pPr fontAlgn="base">
                <a:spcBef>
                  <a:spcPct val="0"/>
                </a:spcBef>
                <a:spcAft>
                  <a:spcPct val="0"/>
                </a:spcAft>
              </a:pPr>
              <a:t>14/12/2021 09:03</a:t>
            </a:fld>
            <a:endParaRPr lang="en-US" altLang="en-US">
              <a:latin typeface="Arial" panose="020B0604020202020204" pitchFamily="34" charset="0"/>
            </a:endParaRPr>
          </a:p>
        </p:txBody>
      </p:sp>
      <p:sp>
        <p:nvSpPr>
          <p:cNvPr id="15365" name="Slide Number Placeholder 4">
            <a:extLst>
              <a:ext uri="{FF2B5EF4-FFF2-40B4-BE49-F238E27FC236}">
                <a16:creationId xmlns:a16="http://schemas.microsoft.com/office/drawing/2014/main" id="{3FC752AF-F053-4537-9A9F-66723BB2EAB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0DBCF6C-138B-4461-9E62-BC054717C74C}" type="slidenum">
              <a:rPr lang="en-US" altLang="en-US" smtClean="0"/>
              <a:pPr/>
              <a:t>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87F0-68E2-4059-8139-0FA35341A0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FEF101-5F84-4F5F-AFAA-033D138914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CA151D-38CA-4239-97A4-903ECFCEBBA8}"/>
              </a:ext>
            </a:extLst>
          </p:cNvPr>
          <p:cNvSpPr>
            <a:spLocks noGrp="1"/>
          </p:cNvSpPr>
          <p:nvPr>
            <p:ph type="dt" sz="half" idx="10"/>
          </p:nvPr>
        </p:nvSpPr>
        <p:spPr/>
        <p:txBody>
          <a:bodyPr/>
          <a:lstStyle/>
          <a:p>
            <a:fld id="{37AE59EB-AB65-43C8-AF48-D1FB7796B317}" type="datetimeFigureOut">
              <a:rPr lang="en-US" smtClean="0"/>
              <a:t>12/14/2021</a:t>
            </a:fld>
            <a:endParaRPr lang="en-US"/>
          </a:p>
        </p:txBody>
      </p:sp>
      <p:sp>
        <p:nvSpPr>
          <p:cNvPr id="5" name="Footer Placeholder 4">
            <a:extLst>
              <a:ext uri="{FF2B5EF4-FFF2-40B4-BE49-F238E27FC236}">
                <a16:creationId xmlns:a16="http://schemas.microsoft.com/office/drawing/2014/main" id="{CDE4AEA0-3670-4BFD-B562-C06C00B1E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8C00-93CB-4F80-AE9B-DC596F5EE7EE}"/>
              </a:ext>
            </a:extLst>
          </p:cNvPr>
          <p:cNvSpPr>
            <a:spLocks noGrp="1"/>
          </p:cNvSpPr>
          <p:nvPr>
            <p:ph type="sldNum" sz="quarter" idx="12"/>
          </p:nvPr>
        </p:nvSpPr>
        <p:spPr/>
        <p:txBody>
          <a:bodyPr/>
          <a:lstStyle/>
          <a:p>
            <a:fld id="{FC53FFD5-93FA-4A33-962A-E389CCF2416C}" type="slidenum">
              <a:rPr lang="en-US" smtClean="0"/>
              <a:t>‹#›</a:t>
            </a:fld>
            <a:endParaRPr lang="en-US"/>
          </a:p>
        </p:txBody>
      </p:sp>
    </p:spTree>
    <p:extLst>
      <p:ext uri="{BB962C8B-B14F-4D97-AF65-F5344CB8AC3E}">
        <p14:creationId xmlns:p14="http://schemas.microsoft.com/office/powerpoint/2010/main" val="120790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F1FF-65E5-4469-B4AB-73599327C2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DA37A3-06DB-4B97-8F02-A25A7D5841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1D9E7-DD70-4B8E-B751-5B41BEE2CB52}"/>
              </a:ext>
            </a:extLst>
          </p:cNvPr>
          <p:cNvSpPr>
            <a:spLocks noGrp="1"/>
          </p:cNvSpPr>
          <p:nvPr>
            <p:ph type="dt" sz="half" idx="10"/>
          </p:nvPr>
        </p:nvSpPr>
        <p:spPr/>
        <p:txBody>
          <a:bodyPr/>
          <a:lstStyle/>
          <a:p>
            <a:fld id="{37AE59EB-AB65-43C8-AF48-D1FB7796B317}" type="datetimeFigureOut">
              <a:rPr lang="en-US" smtClean="0"/>
              <a:t>12/14/2021</a:t>
            </a:fld>
            <a:endParaRPr lang="en-US"/>
          </a:p>
        </p:txBody>
      </p:sp>
      <p:sp>
        <p:nvSpPr>
          <p:cNvPr id="5" name="Footer Placeholder 4">
            <a:extLst>
              <a:ext uri="{FF2B5EF4-FFF2-40B4-BE49-F238E27FC236}">
                <a16:creationId xmlns:a16="http://schemas.microsoft.com/office/drawing/2014/main" id="{4AD908D4-5757-4959-9A16-91BED0A4D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E8359-2E52-472B-A236-AE8C85313FEC}"/>
              </a:ext>
            </a:extLst>
          </p:cNvPr>
          <p:cNvSpPr>
            <a:spLocks noGrp="1"/>
          </p:cNvSpPr>
          <p:nvPr>
            <p:ph type="sldNum" sz="quarter" idx="12"/>
          </p:nvPr>
        </p:nvSpPr>
        <p:spPr/>
        <p:txBody>
          <a:bodyPr/>
          <a:lstStyle/>
          <a:p>
            <a:fld id="{FC53FFD5-93FA-4A33-962A-E389CCF2416C}" type="slidenum">
              <a:rPr lang="en-US" smtClean="0"/>
              <a:t>‹#›</a:t>
            </a:fld>
            <a:endParaRPr lang="en-US"/>
          </a:p>
        </p:txBody>
      </p:sp>
    </p:spTree>
    <p:extLst>
      <p:ext uri="{BB962C8B-B14F-4D97-AF65-F5344CB8AC3E}">
        <p14:creationId xmlns:p14="http://schemas.microsoft.com/office/powerpoint/2010/main" val="38676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AED4CE-0A21-42D7-8B76-0D5CCB6AF9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180990-FF5F-423D-B92C-4D3A33A3F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B6A52-E336-4210-A048-75EB077E3F2A}"/>
              </a:ext>
            </a:extLst>
          </p:cNvPr>
          <p:cNvSpPr>
            <a:spLocks noGrp="1"/>
          </p:cNvSpPr>
          <p:nvPr>
            <p:ph type="dt" sz="half" idx="10"/>
          </p:nvPr>
        </p:nvSpPr>
        <p:spPr/>
        <p:txBody>
          <a:bodyPr/>
          <a:lstStyle/>
          <a:p>
            <a:fld id="{37AE59EB-AB65-43C8-AF48-D1FB7796B317}" type="datetimeFigureOut">
              <a:rPr lang="en-US" smtClean="0"/>
              <a:t>12/14/2021</a:t>
            </a:fld>
            <a:endParaRPr lang="en-US"/>
          </a:p>
        </p:txBody>
      </p:sp>
      <p:sp>
        <p:nvSpPr>
          <p:cNvPr id="5" name="Footer Placeholder 4">
            <a:extLst>
              <a:ext uri="{FF2B5EF4-FFF2-40B4-BE49-F238E27FC236}">
                <a16:creationId xmlns:a16="http://schemas.microsoft.com/office/drawing/2014/main" id="{A1E14889-AEFA-4943-93D2-C42C2D80F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1F21-2D40-42E4-87A5-E058541F7F13}"/>
              </a:ext>
            </a:extLst>
          </p:cNvPr>
          <p:cNvSpPr>
            <a:spLocks noGrp="1"/>
          </p:cNvSpPr>
          <p:nvPr>
            <p:ph type="sldNum" sz="quarter" idx="12"/>
          </p:nvPr>
        </p:nvSpPr>
        <p:spPr/>
        <p:txBody>
          <a:bodyPr/>
          <a:lstStyle/>
          <a:p>
            <a:fld id="{FC53FFD5-93FA-4A33-962A-E389CCF2416C}" type="slidenum">
              <a:rPr lang="en-US" smtClean="0"/>
              <a:t>‹#›</a:t>
            </a:fld>
            <a:endParaRPr lang="en-US"/>
          </a:p>
        </p:txBody>
      </p:sp>
    </p:spTree>
    <p:extLst>
      <p:ext uri="{BB962C8B-B14F-4D97-AF65-F5344CB8AC3E}">
        <p14:creationId xmlns:p14="http://schemas.microsoft.com/office/powerpoint/2010/main" val="70189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153F-9EEF-4BCE-8916-E794D41FF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613D46-151C-436D-A82A-7D3A09AF95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F8B54-3B40-4751-82B8-DFC0DEA1BDB4}"/>
              </a:ext>
            </a:extLst>
          </p:cNvPr>
          <p:cNvSpPr>
            <a:spLocks noGrp="1"/>
          </p:cNvSpPr>
          <p:nvPr>
            <p:ph type="dt" sz="half" idx="10"/>
          </p:nvPr>
        </p:nvSpPr>
        <p:spPr/>
        <p:txBody>
          <a:bodyPr/>
          <a:lstStyle/>
          <a:p>
            <a:fld id="{37AE59EB-AB65-43C8-AF48-D1FB7796B317}" type="datetimeFigureOut">
              <a:rPr lang="en-US" smtClean="0"/>
              <a:t>12/14/2021</a:t>
            </a:fld>
            <a:endParaRPr lang="en-US"/>
          </a:p>
        </p:txBody>
      </p:sp>
      <p:sp>
        <p:nvSpPr>
          <p:cNvPr id="5" name="Footer Placeholder 4">
            <a:extLst>
              <a:ext uri="{FF2B5EF4-FFF2-40B4-BE49-F238E27FC236}">
                <a16:creationId xmlns:a16="http://schemas.microsoft.com/office/drawing/2014/main" id="{3EB97537-6639-439B-B8A5-40BDD0564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B72E3-962A-45B9-A515-611086A856D5}"/>
              </a:ext>
            </a:extLst>
          </p:cNvPr>
          <p:cNvSpPr>
            <a:spLocks noGrp="1"/>
          </p:cNvSpPr>
          <p:nvPr>
            <p:ph type="sldNum" sz="quarter" idx="12"/>
          </p:nvPr>
        </p:nvSpPr>
        <p:spPr/>
        <p:txBody>
          <a:bodyPr/>
          <a:lstStyle/>
          <a:p>
            <a:fld id="{FC53FFD5-93FA-4A33-962A-E389CCF2416C}" type="slidenum">
              <a:rPr lang="en-US" smtClean="0"/>
              <a:t>‹#›</a:t>
            </a:fld>
            <a:endParaRPr lang="en-US"/>
          </a:p>
        </p:txBody>
      </p:sp>
    </p:spTree>
    <p:extLst>
      <p:ext uri="{BB962C8B-B14F-4D97-AF65-F5344CB8AC3E}">
        <p14:creationId xmlns:p14="http://schemas.microsoft.com/office/powerpoint/2010/main" val="207865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E3D6-5BDE-43B7-B11B-AC7C8C8748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DA6266-D9BB-4552-8FC0-939FE80122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6FFCF8-4A0B-4251-9EE7-F408769B253B}"/>
              </a:ext>
            </a:extLst>
          </p:cNvPr>
          <p:cNvSpPr>
            <a:spLocks noGrp="1"/>
          </p:cNvSpPr>
          <p:nvPr>
            <p:ph type="dt" sz="half" idx="10"/>
          </p:nvPr>
        </p:nvSpPr>
        <p:spPr/>
        <p:txBody>
          <a:bodyPr/>
          <a:lstStyle/>
          <a:p>
            <a:fld id="{37AE59EB-AB65-43C8-AF48-D1FB7796B317}" type="datetimeFigureOut">
              <a:rPr lang="en-US" smtClean="0"/>
              <a:t>12/14/2021</a:t>
            </a:fld>
            <a:endParaRPr lang="en-US"/>
          </a:p>
        </p:txBody>
      </p:sp>
      <p:sp>
        <p:nvSpPr>
          <p:cNvPr id="5" name="Footer Placeholder 4">
            <a:extLst>
              <a:ext uri="{FF2B5EF4-FFF2-40B4-BE49-F238E27FC236}">
                <a16:creationId xmlns:a16="http://schemas.microsoft.com/office/drawing/2014/main" id="{C813BE1F-34F4-476C-AFCF-7A35C2E75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B9D7A-A443-4686-9D93-83F918BCC880}"/>
              </a:ext>
            </a:extLst>
          </p:cNvPr>
          <p:cNvSpPr>
            <a:spLocks noGrp="1"/>
          </p:cNvSpPr>
          <p:nvPr>
            <p:ph type="sldNum" sz="quarter" idx="12"/>
          </p:nvPr>
        </p:nvSpPr>
        <p:spPr/>
        <p:txBody>
          <a:bodyPr/>
          <a:lstStyle/>
          <a:p>
            <a:fld id="{FC53FFD5-93FA-4A33-962A-E389CCF2416C}" type="slidenum">
              <a:rPr lang="en-US" smtClean="0"/>
              <a:t>‹#›</a:t>
            </a:fld>
            <a:endParaRPr lang="en-US"/>
          </a:p>
        </p:txBody>
      </p:sp>
    </p:spTree>
    <p:extLst>
      <p:ext uri="{BB962C8B-B14F-4D97-AF65-F5344CB8AC3E}">
        <p14:creationId xmlns:p14="http://schemas.microsoft.com/office/powerpoint/2010/main" val="44359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E758-0982-4AFB-985D-A14BD2307C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35FB0A-7F9F-4593-A601-800985697D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000FB9-2DB3-4EF9-BF5A-1ECC9391D8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6BBB49-37A7-4534-AC52-6C6DFB08A607}"/>
              </a:ext>
            </a:extLst>
          </p:cNvPr>
          <p:cNvSpPr>
            <a:spLocks noGrp="1"/>
          </p:cNvSpPr>
          <p:nvPr>
            <p:ph type="dt" sz="half" idx="10"/>
          </p:nvPr>
        </p:nvSpPr>
        <p:spPr/>
        <p:txBody>
          <a:bodyPr/>
          <a:lstStyle/>
          <a:p>
            <a:fld id="{37AE59EB-AB65-43C8-AF48-D1FB7796B317}" type="datetimeFigureOut">
              <a:rPr lang="en-US" smtClean="0"/>
              <a:t>12/14/2021</a:t>
            </a:fld>
            <a:endParaRPr lang="en-US"/>
          </a:p>
        </p:txBody>
      </p:sp>
      <p:sp>
        <p:nvSpPr>
          <p:cNvPr id="6" name="Footer Placeholder 5">
            <a:extLst>
              <a:ext uri="{FF2B5EF4-FFF2-40B4-BE49-F238E27FC236}">
                <a16:creationId xmlns:a16="http://schemas.microsoft.com/office/drawing/2014/main" id="{D6A7389F-BBB7-4344-8D07-F61485051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D1DCD-EEA6-441E-A7C8-588F83E9D040}"/>
              </a:ext>
            </a:extLst>
          </p:cNvPr>
          <p:cNvSpPr>
            <a:spLocks noGrp="1"/>
          </p:cNvSpPr>
          <p:nvPr>
            <p:ph type="sldNum" sz="quarter" idx="12"/>
          </p:nvPr>
        </p:nvSpPr>
        <p:spPr/>
        <p:txBody>
          <a:bodyPr/>
          <a:lstStyle/>
          <a:p>
            <a:fld id="{FC53FFD5-93FA-4A33-962A-E389CCF2416C}" type="slidenum">
              <a:rPr lang="en-US" smtClean="0"/>
              <a:t>‹#›</a:t>
            </a:fld>
            <a:endParaRPr lang="en-US"/>
          </a:p>
        </p:txBody>
      </p:sp>
    </p:spTree>
    <p:extLst>
      <p:ext uri="{BB962C8B-B14F-4D97-AF65-F5344CB8AC3E}">
        <p14:creationId xmlns:p14="http://schemas.microsoft.com/office/powerpoint/2010/main" val="113896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1B46-3A14-45ED-ADE1-80524CCD78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BCAD2D-84A5-4016-9040-4EB16F791D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0D919D-F791-49E6-BF0A-B930668948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974811-0832-416B-BDE0-BB63CA49D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664D2-984C-4893-9E1F-086BDDD792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4835A-920A-4E5F-A9F5-83D72035DAD7}"/>
              </a:ext>
            </a:extLst>
          </p:cNvPr>
          <p:cNvSpPr>
            <a:spLocks noGrp="1"/>
          </p:cNvSpPr>
          <p:nvPr>
            <p:ph type="dt" sz="half" idx="10"/>
          </p:nvPr>
        </p:nvSpPr>
        <p:spPr/>
        <p:txBody>
          <a:bodyPr/>
          <a:lstStyle/>
          <a:p>
            <a:fld id="{37AE59EB-AB65-43C8-AF48-D1FB7796B317}" type="datetimeFigureOut">
              <a:rPr lang="en-US" smtClean="0"/>
              <a:t>12/14/2021</a:t>
            </a:fld>
            <a:endParaRPr lang="en-US"/>
          </a:p>
        </p:txBody>
      </p:sp>
      <p:sp>
        <p:nvSpPr>
          <p:cNvPr id="8" name="Footer Placeholder 7">
            <a:extLst>
              <a:ext uri="{FF2B5EF4-FFF2-40B4-BE49-F238E27FC236}">
                <a16:creationId xmlns:a16="http://schemas.microsoft.com/office/drawing/2014/main" id="{58A72075-245E-4BAE-A75E-E25DA6BAF4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1A0511-4AA4-4DEA-B43C-9FCDBBBD693B}"/>
              </a:ext>
            </a:extLst>
          </p:cNvPr>
          <p:cNvSpPr>
            <a:spLocks noGrp="1"/>
          </p:cNvSpPr>
          <p:nvPr>
            <p:ph type="sldNum" sz="quarter" idx="12"/>
          </p:nvPr>
        </p:nvSpPr>
        <p:spPr/>
        <p:txBody>
          <a:bodyPr/>
          <a:lstStyle/>
          <a:p>
            <a:fld id="{FC53FFD5-93FA-4A33-962A-E389CCF2416C}" type="slidenum">
              <a:rPr lang="en-US" smtClean="0"/>
              <a:t>‹#›</a:t>
            </a:fld>
            <a:endParaRPr lang="en-US"/>
          </a:p>
        </p:txBody>
      </p:sp>
    </p:spTree>
    <p:extLst>
      <p:ext uri="{BB962C8B-B14F-4D97-AF65-F5344CB8AC3E}">
        <p14:creationId xmlns:p14="http://schemas.microsoft.com/office/powerpoint/2010/main" val="52580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5145-C9AA-44A5-A897-9E0C3C0443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E5556B-8861-48D2-BA98-D92C20773EA8}"/>
              </a:ext>
            </a:extLst>
          </p:cNvPr>
          <p:cNvSpPr>
            <a:spLocks noGrp="1"/>
          </p:cNvSpPr>
          <p:nvPr>
            <p:ph type="dt" sz="half" idx="10"/>
          </p:nvPr>
        </p:nvSpPr>
        <p:spPr/>
        <p:txBody>
          <a:bodyPr/>
          <a:lstStyle/>
          <a:p>
            <a:fld id="{37AE59EB-AB65-43C8-AF48-D1FB7796B317}" type="datetimeFigureOut">
              <a:rPr lang="en-US" smtClean="0"/>
              <a:t>12/14/2021</a:t>
            </a:fld>
            <a:endParaRPr lang="en-US"/>
          </a:p>
        </p:txBody>
      </p:sp>
      <p:sp>
        <p:nvSpPr>
          <p:cNvPr id="4" name="Footer Placeholder 3">
            <a:extLst>
              <a:ext uri="{FF2B5EF4-FFF2-40B4-BE49-F238E27FC236}">
                <a16:creationId xmlns:a16="http://schemas.microsoft.com/office/drawing/2014/main" id="{18AC4D87-BEA0-4190-BC11-8EB9269927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EC60A1-17BE-4142-B908-141B9F92DE99}"/>
              </a:ext>
            </a:extLst>
          </p:cNvPr>
          <p:cNvSpPr>
            <a:spLocks noGrp="1"/>
          </p:cNvSpPr>
          <p:nvPr>
            <p:ph type="sldNum" sz="quarter" idx="12"/>
          </p:nvPr>
        </p:nvSpPr>
        <p:spPr/>
        <p:txBody>
          <a:bodyPr/>
          <a:lstStyle/>
          <a:p>
            <a:fld id="{FC53FFD5-93FA-4A33-962A-E389CCF2416C}" type="slidenum">
              <a:rPr lang="en-US" smtClean="0"/>
              <a:t>‹#›</a:t>
            </a:fld>
            <a:endParaRPr lang="en-US"/>
          </a:p>
        </p:txBody>
      </p:sp>
    </p:spTree>
    <p:extLst>
      <p:ext uri="{BB962C8B-B14F-4D97-AF65-F5344CB8AC3E}">
        <p14:creationId xmlns:p14="http://schemas.microsoft.com/office/powerpoint/2010/main" val="260144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10CCCF-CD18-4B45-8DC8-7646C203173C}"/>
              </a:ext>
            </a:extLst>
          </p:cNvPr>
          <p:cNvSpPr>
            <a:spLocks noGrp="1"/>
          </p:cNvSpPr>
          <p:nvPr>
            <p:ph type="dt" sz="half" idx="10"/>
          </p:nvPr>
        </p:nvSpPr>
        <p:spPr/>
        <p:txBody>
          <a:bodyPr/>
          <a:lstStyle/>
          <a:p>
            <a:fld id="{37AE59EB-AB65-43C8-AF48-D1FB7796B317}" type="datetimeFigureOut">
              <a:rPr lang="en-US" smtClean="0"/>
              <a:t>12/14/2021</a:t>
            </a:fld>
            <a:endParaRPr lang="en-US"/>
          </a:p>
        </p:txBody>
      </p:sp>
      <p:sp>
        <p:nvSpPr>
          <p:cNvPr id="3" name="Footer Placeholder 2">
            <a:extLst>
              <a:ext uri="{FF2B5EF4-FFF2-40B4-BE49-F238E27FC236}">
                <a16:creationId xmlns:a16="http://schemas.microsoft.com/office/drawing/2014/main" id="{5739C2EA-E404-46AE-95CD-9F4041BFA0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03269D-1C44-4B3A-8945-8B532A0D53B2}"/>
              </a:ext>
            </a:extLst>
          </p:cNvPr>
          <p:cNvSpPr>
            <a:spLocks noGrp="1"/>
          </p:cNvSpPr>
          <p:nvPr>
            <p:ph type="sldNum" sz="quarter" idx="12"/>
          </p:nvPr>
        </p:nvSpPr>
        <p:spPr/>
        <p:txBody>
          <a:bodyPr/>
          <a:lstStyle/>
          <a:p>
            <a:fld id="{FC53FFD5-93FA-4A33-962A-E389CCF2416C}" type="slidenum">
              <a:rPr lang="en-US" smtClean="0"/>
              <a:t>‹#›</a:t>
            </a:fld>
            <a:endParaRPr lang="en-US"/>
          </a:p>
        </p:txBody>
      </p:sp>
    </p:spTree>
    <p:extLst>
      <p:ext uri="{BB962C8B-B14F-4D97-AF65-F5344CB8AC3E}">
        <p14:creationId xmlns:p14="http://schemas.microsoft.com/office/powerpoint/2010/main" val="212071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ACAD-B245-42BA-B8E0-462C90037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75A637-E466-4A77-A9DE-85247D92F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97C6DF-E219-4160-A771-69FC1E038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8C8C61-9388-456E-AD8B-8DCAF4461AD7}"/>
              </a:ext>
            </a:extLst>
          </p:cNvPr>
          <p:cNvSpPr>
            <a:spLocks noGrp="1"/>
          </p:cNvSpPr>
          <p:nvPr>
            <p:ph type="dt" sz="half" idx="10"/>
          </p:nvPr>
        </p:nvSpPr>
        <p:spPr/>
        <p:txBody>
          <a:bodyPr/>
          <a:lstStyle/>
          <a:p>
            <a:fld id="{37AE59EB-AB65-43C8-AF48-D1FB7796B317}" type="datetimeFigureOut">
              <a:rPr lang="en-US" smtClean="0"/>
              <a:t>12/14/2021</a:t>
            </a:fld>
            <a:endParaRPr lang="en-US"/>
          </a:p>
        </p:txBody>
      </p:sp>
      <p:sp>
        <p:nvSpPr>
          <p:cNvPr id="6" name="Footer Placeholder 5">
            <a:extLst>
              <a:ext uri="{FF2B5EF4-FFF2-40B4-BE49-F238E27FC236}">
                <a16:creationId xmlns:a16="http://schemas.microsoft.com/office/drawing/2014/main" id="{7C42D87F-E901-40E4-A67C-D92E1A14A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2AF574-04B9-4B8C-B900-B0D7DA75BBCE}"/>
              </a:ext>
            </a:extLst>
          </p:cNvPr>
          <p:cNvSpPr>
            <a:spLocks noGrp="1"/>
          </p:cNvSpPr>
          <p:nvPr>
            <p:ph type="sldNum" sz="quarter" idx="12"/>
          </p:nvPr>
        </p:nvSpPr>
        <p:spPr/>
        <p:txBody>
          <a:bodyPr/>
          <a:lstStyle/>
          <a:p>
            <a:fld id="{FC53FFD5-93FA-4A33-962A-E389CCF2416C}" type="slidenum">
              <a:rPr lang="en-US" smtClean="0"/>
              <a:t>‹#›</a:t>
            </a:fld>
            <a:endParaRPr lang="en-US"/>
          </a:p>
        </p:txBody>
      </p:sp>
    </p:spTree>
    <p:extLst>
      <p:ext uri="{BB962C8B-B14F-4D97-AF65-F5344CB8AC3E}">
        <p14:creationId xmlns:p14="http://schemas.microsoft.com/office/powerpoint/2010/main" val="3970057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7FA9-8D08-4967-935F-0CB1D723CA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1C841A-1878-44B6-B27D-D08AC2F74F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A5E52F-88A6-4D73-BDEB-7D07587E6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ECC67-152F-4803-96F9-EF3E57FB81CF}"/>
              </a:ext>
            </a:extLst>
          </p:cNvPr>
          <p:cNvSpPr>
            <a:spLocks noGrp="1"/>
          </p:cNvSpPr>
          <p:nvPr>
            <p:ph type="dt" sz="half" idx="10"/>
          </p:nvPr>
        </p:nvSpPr>
        <p:spPr/>
        <p:txBody>
          <a:bodyPr/>
          <a:lstStyle/>
          <a:p>
            <a:fld id="{37AE59EB-AB65-43C8-AF48-D1FB7796B317}" type="datetimeFigureOut">
              <a:rPr lang="en-US" smtClean="0"/>
              <a:t>12/14/2021</a:t>
            </a:fld>
            <a:endParaRPr lang="en-US"/>
          </a:p>
        </p:txBody>
      </p:sp>
      <p:sp>
        <p:nvSpPr>
          <p:cNvPr id="6" name="Footer Placeholder 5">
            <a:extLst>
              <a:ext uri="{FF2B5EF4-FFF2-40B4-BE49-F238E27FC236}">
                <a16:creationId xmlns:a16="http://schemas.microsoft.com/office/drawing/2014/main" id="{6861CD85-47A2-44EF-AB16-21FDFB798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6F894-5EF5-40BC-A42B-63729B8D1437}"/>
              </a:ext>
            </a:extLst>
          </p:cNvPr>
          <p:cNvSpPr>
            <a:spLocks noGrp="1"/>
          </p:cNvSpPr>
          <p:nvPr>
            <p:ph type="sldNum" sz="quarter" idx="12"/>
          </p:nvPr>
        </p:nvSpPr>
        <p:spPr/>
        <p:txBody>
          <a:bodyPr/>
          <a:lstStyle/>
          <a:p>
            <a:fld id="{FC53FFD5-93FA-4A33-962A-E389CCF2416C}" type="slidenum">
              <a:rPr lang="en-US" smtClean="0"/>
              <a:t>‹#›</a:t>
            </a:fld>
            <a:endParaRPr lang="en-US"/>
          </a:p>
        </p:txBody>
      </p:sp>
    </p:spTree>
    <p:extLst>
      <p:ext uri="{BB962C8B-B14F-4D97-AF65-F5344CB8AC3E}">
        <p14:creationId xmlns:p14="http://schemas.microsoft.com/office/powerpoint/2010/main" val="321201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E0A0F2-27FD-459F-9E54-518A975706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2C152-D6B3-4979-81D2-356F082EA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27E42-81CB-469E-AC00-977A75B8E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E59EB-AB65-43C8-AF48-D1FB7796B317}" type="datetimeFigureOut">
              <a:rPr lang="en-US" smtClean="0"/>
              <a:t>12/14/2021</a:t>
            </a:fld>
            <a:endParaRPr lang="en-US"/>
          </a:p>
        </p:txBody>
      </p:sp>
      <p:sp>
        <p:nvSpPr>
          <p:cNvPr id="5" name="Footer Placeholder 4">
            <a:extLst>
              <a:ext uri="{FF2B5EF4-FFF2-40B4-BE49-F238E27FC236}">
                <a16:creationId xmlns:a16="http://schemas.microsoft.com/office/drawing/2014/main" id="{53000BA5-0BFA-444F-B234-B94E0F13D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D13FD1-E81D-4B35-B861-1AD67682D3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3FFD5-93FA-4A33-962A-E389CCF2416C}" type="slidenum">
              <a:rPr lang="en-US" smtClean="0"/>
              <a:t>‹#›</a:t>
            </a:fld>
            <a:endParaRPr lang="en-US"/>
          </a:p>
        </p:txBody>
      </p:sp>
    </p:spTree>
    <p:extLst>
      <p:ext uri="{BB962C8B-B14F-4D97-AF65-F5344CB8AC3E}">
        <p14:creationId xmlns:p14="http://schemas.microsoft.com/office/powerpoint/2010/main" val="4107017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1.wma"/><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71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844877" y="294913"/>
            <a:ext cx="6680123" cy="646331"/>
          </a:xfrm>
          <a:prstGeom prst="rect">
            <a:avLst/>
          </a:prstGeom>
          <a:noFill/>
        </p:spPr>
        <p:txBody>
          <a:bodyPr wrap="square" rtlCol="0">
            <a:spAutoFit/>
          </a:bodyPr>
          <a:lstStyle/>
          <a:p>
            <a:r>
              <a:rPr lang="en-US" sz="3600" b="1">
                <a:solidFill>
                  <a:srgbClr val="000066"/>
                </a:solidFill>
              </a:rPr>
              <a:t>Chèn tranh ảnh vào văn bản</a:t>
            </a:r>
            <a:endParaRPr lang="en-US" sz="3600" b="1" dirty="0">
              <a:solidFill>
                <a:srgbClr val="000066"/>
              </a:solidFill>
            </a:endParaRPr>
          </a:p>
        </p:txBody>
      </p:sp>
      <p:grpSp>
        <p:nvGrpSpPr>
          <p:cNvPr id="3" name="Group 2">
            <a:extLst>
              <a:ext uri="{FF2B5EF4-FFF2-40B4-BE49-F238E27FC236}">
                <a16:creationId xmlns:a16="http://schemas.microsoft.com/office/drawing/2014/main" id="{A66CDC2E-085B-4567-8F17-C5A937EFB9DF}"/>
              </a:ext>
            </a:extLst>
          </p:cNvPr>
          <p:cNvGrpSpPr/>
          <p:nvPr/>
        </p:nvGrpSpPr>
        <p:grpSpPr>
          <a:xfrm>
            <a:off x="4034400" y="1182235"/>
            <a:ext cx="7862325" cy="5275872"/>
            <a:chOff x="2090225" y="1544028"/>
            <a:chExt cx="7862325" cy="5275872"/>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00"/>
            <a:stretch/>
          </p:blipFill>
          <p:spPr bwMode="auto">
            <a:xfrm>
              <a:off x="2090225" y="1544028"/>
              <a:ext cx="7862325" cy="527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a:xfrm>
              <a:off x="2897658" y="1724671"/>
              <a:ext cx="486785" cy="2442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441594" y="1981024"/>
              <a:ext cx="405506" cy="4416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p:cNvSpPr/>
          <p:nvPr/>
        </p:nvSpPr>
        <p:spPr>
          <a:xfrm>
            <a:off x="6823633" y="3707497"/>
            <a:ext cx="895350" cy="9328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915400" y="6000749"/>
            <a:ext cx="733425" cy="304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llout: Line 3">
            <a:extLst>
              <a:ext uri="{FF2B5EF4-FFF2-40B4-BE49-F238E27FC236}">
                <a16:creationId xmlns:a16="http://schemas.microsoft.com/office/drawing/2014/main" id="{5970FBE1-FEA8-4913-AC14-9B59A957F022}"/>
              </a:ext>
            </a:extLst>
          </p:cNvPr>
          <p:cNvSpPr/>
          <p:nvPr/>
        </p:nvSpPr>
        <p:spPr>
          <a:xfrm>
            <a:off x="361951" y="1840079"/>
            <a:ext cx="2943224" cy="809645"/>
          </a:xfrm>
          <a:prstGeom prst="borderCallout1">
            <a:avLst>
              <a:gd name="adj1" fmla="val 49086"/>
              <a:gd name="adj2" fmla="val 100238"/>
              <a:gd name="adj3" fmla="val -29626"/>
              <a:gd name="adj4" fmla="val 1562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002060"/>
                </a:solidFill>
                <a:latin typeface="Times New Roman" panose="02020603050405020304" pitchFamily="18" charset="0"/>
                <a:cs typeface="Times New Roman" panose="02020603050405020304" pitchFamily="18" charset="0"/>
              </a:rPr>
              <a:t>Bước 1: Trong thẻ </a:t>
            </a:r>
            <a:r>
              <a:rPr lang="en-US" sz="2200" b="1">
                <a:solidFill>
                  <a:srgbClr val="FF0000"/>
                </a:solidFill>
                <a:latin typeface="Times New Roman" panose="02020603050405020304" pitchFamily="18" charset="0"/>
                <a:cs typeface="Times New Roman" panose="02020603050405020304" pitchFamily="18" charset="0"/>
              </a:rPr>
              <a:t>Insert</a:t>
            </a:r>
            <a:r>
              <a:rPr lang="en-US" sz="2200" b="1">
                <a:solidFill>
                  <a:srgbClr val="002060"/>
                </a:solidFill>
                <a:latin typeface="Times New Roman" panose="02020603050405020304" pitchFamily="18" charset="0"/>
                <a:cs typeface="Times New Roman" panose="02020603050405020304" pitchFamily="18" charset="0"/>
              </a:rPr>
              <a:t>, chọn </a:t>
            </a:r>
            <a:r>
              <a:rPr lang="en-US" sz="2200" b="1">
                <a:solidFill>
                  <a:srgbClr val="FF0000"/>
                </a:solidFill>
                <a:latin typeface="Times New Roman" panose="02020603050405020304" pitchFamily="18" charset="0"/>
                <a:cs typeface="Times New Roman" panose="02020603050405020304" pitchFamily="18" charset="0"/>
              </a:rPr>
              <a:t>Picture</a:t>
            </a:r>
          </a:p>
        </p:txBody>
      </p:sp>
      <p:sp>
        <p:nvSpPr>
          <p:cNvPr id="15" name="Callout: Line 14">
            <a:extLst>
              <a:ext uri="{FF2B5EF4-FFF2-40B4-BE49-F238E27FC236}">
                <a16:creationId xmlns:a16="http://schemas.microsoft.com/office/drawing/2014/main" id="{AB63F510-4997-42F0-80DB-866C9713B064}"/>
              </a:ext>
            </a:extLst>
          </p:cNvPr>
          <p:cNvSpPr/>
          <p:nvPr/>
        </p:nvSpPr>
        <p:spPr>
          <a:xfrm>
            <a:off x="361951" y="3163306"/>
            <a:ext cx="2943224" cy="1651594"/>
          </a:xfrm>
          <a:prstGeom prst="borderCallout1">
            <a:avLst>
              <a:gd name="adj1" fmla="val 49086"/>
              <a:gd name="adj2" fmla="val 100238"/>
              <a:gd name="adj3" fmla="val 55127"/>
              <a:gd name="adj4" fmla="val 2209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002060"/>
                </a:solidFill>
                <a:latin typeface="Times New Roman" panose="02020603050405020304" pitchFamily="18" charset="0"/>
                <a:cs typeface="Times New Roman" panose="02020603050405020304" pitchFamily="18" charset="0"/>
              </a:rPr>
              <a:t>Bước 2: Trong cửa sổ </a:t>
            </a:r>
            <a:r>
              <a:rPr lang="en-US" sz="2200" b="1">
                <a:solidFill>
                  <a:srgbClr val="FF0000"/>
                </a:solidFill>
                <a:latin typeface="Times New Roman" panose="02020603050405020304" pitchFamily="18" charset="0"/>
                <a:cs typeface="Times New Roman" panose="02020603050405020304" pitchFamily="18" charset="0"/>
              </a:rPr>
              <a:t>Insert Picture</a:t>
            </a:r>
            <a:r>
              <a:rPr lang="en-US" sz="2200" b="1">
                <a:solidFill>
                  <a:srgbClr val="002060"/>
                </a:solidFill>
                <a:latin typeface="Times New Roman" panose="02020603050405020304" pitchFamily="18" charset="0"/>
                <a:cs typeface="Times New Roman" panose="02020603050405020304" pitchFamily="18" charset="0"/>
              </a:rPr>
              <a:t>, nháy chuột lên ảnh muốn chèn vào văn bản.</a:t>
            </a:r>
            <a:endParaRPr lang="en-US" sz="2200" b="1">
              <a:solidFill>
                <a:srgbClr val="FF0000"/>
              </a:solidFill>
              <a:latin typeface="Times New Roman" panose="02020603050405020304" pitchFamily="18" charset="0"/>
              <a:cs typeface="Times New Roman" panose="02020603050405020304" pitchFamily="18" charset="0"/>
            </a:endParaRPr>
          </a:p>
        </p:txBody>
      </p:sp>
      <p:sp>
        <p:nvSpPr>
          <p:cNvPr id="16" name="Callout: Line 15">
            <a:extLst>
              <a:ext uri="{FF2B5EF4-FFF2-40B4-BE49-F238E27FC236}">
                <a16:creationId xmlns:a16="http://schemas.microsoft.com/office/drawing/2014/main" id="{C72BE51A-D5A5-4A08-AE7C-752B9E2C492E}"/>
              </a:ext>
            </a:extLst>
          </p:cNvPr>
          <p:cNvSpPr/>
          <p:nvPr/>
        </p:nvSpPr>
        <p:spPr>
          <a:xfrm>
            <a:off x="361951" y="5296881"/>
            <a:ext cx="2943224" cy="1008669"/>
          </a:xfrm>
          <a:prstGeom prst="borderCallout1">
            <a:avLst>
              <a:gd name="adj1" fmla="val 49086"/>
              <a:gd name="adj2" fmla="val 100238"/>
              <a:gd name="adj3" fmla="val 91152"/>
              <a:gd name="adj4" fmla="val 2902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002060"/>
                </a:solidFill>
                <a:latin typeface="Times New Roman" panose="02020603050405020304" pitchFamily="18" charset="0"/>
                <a:cs typeface="Times New Roman" panose="02020603050405020304" pitchFamily="18" charset="0"/>
              </a:rPr>
              <a:t>Bước 3: Chọn </a:t>
            </a:r>
            <a:r>
              <a:rPr lang="en-US" sz="2200" b="1">
                <a:solidFill>
                  <a:srgbClr val="FF0000"/>
                </a:solidFill>
                <a:latin typeface="Times New Roman" panose="02020603050405020304" pitchFamily="18" charset="0"/>
                <a:cs typeface="Times New Roman" panose="02020603050405020304" pitchFamily="18" charset="0"/>
              </a:rPr>
              <a:t>Insert </a:t>
            </a:r>
            <a:r>
              <a:rPr lang="en-US" sz="2200" b="1">
                <a:solidFill>
                  <a:srgbClr val="002060"/>
                </a:solidFill>
                <a:latin typeface="Times New Roman" panose="02020603050405020304" pitchFamily="18" charset="0"/>
                <a:cs typeface="Times New Roman" panose="02020603050405020304" pitchFamily="18" charset="0"/>
              </a:rPr>
              <a:t>để chèn ảnh.</a:t>
            </a:r>
            <a:endParaRPr lang="en-US" sz="2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4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p:cNvPicPr>
            <a:picLocks noChangeAspect="1"/>
          </p:cNvPicPr>
          <p:nvPr/>
        </p:nvPicPr>
        <p:blipFill rotWithShape="1">
          <a:blip r:embed="rId2">
            <a:extLst>
              <a:ext uri="{28A0092B-C50C-407E-A947-70E740481C1C}">
                <a14:useLocalDpi xmlns:a14="http://schemas.microsoft.com/office/drawing/2010/main" val="0"/>
              </a:ext>
            </a:extLst>
          </a:blip>
          <a:srcRect r="18298"/>
          <a:stretch/>
        </p:blipFill>
        <p:spPr bwMode="auto">
          <a:xfrm>
            <a:off x="3333750" y="1353298"/>
            <a:ext cx="84582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18004" y="374968"/>
            <a:ext cx="5895587" cy="646331"/>
          </a:xfrm>
          <a:prstGeom prst="rect">
            <a:avLst/>
          </a:prstGeom>
          <a:noFill/>
        </p:spPr>
        <p:txBody>
          <a:bodyPr wrap="square" rtlCol="0">
            <a:spAutoFit/>
          </a:bodyPr>
          <a:lstStyle/>
          <a:p>
            <a:r>
              <a:rPr lang="en-US" sz="3600" b="1">
                <a:solidFill>
                  <a:srgbClr val="000066"/>
                </a:solidFill>
              </a:rPr>
              <a:t>Chèn bảng trong văn bản</a:t>
            </a:r>
            <a:endParaRPr lang="en-US" sz="3600" b="1" dirty="0">
              <a:solidFill>
                <a:srgbClr val="000066"/>
              </a:solidFill>
            </a:endParaRPr>
          </a:p>
        </p:txBody>
      </p:sp>
      <p:sp>
        <p:nvSpPr>
          <p:cNvPr id="13" name="Rectangle 12"/>
          <p:cNvSpPr/>
          <p:nvPr/>
        </p:nvSpPr>
        <p:spPr>
          <a:xfrm>
            <a:off x="4295717" y="1584279"/>
            <a:ext cx="406296" cy="267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11463" y="1851407"/>
            <a:ext cx="406296" cy="6339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llout: Line 14">
            <a:extLst>
              <a:ext uri="{FF2B5EF4-FFF2-40B4-BE49-F238E27FC236}">
                <a16:creationId xmlns:a16="http://schemas.microsoft.com/office/drawing/2014/main" id="{66274D1C-69B1-4607-9599-B5C394A51DDC}"/>
              </a:ext>
            </a:extLst>
          </p:cNvPr>
          <p:cNvSpPr/>
          <p:nvPr/>
        </p:nvSpPr>
        <p:spPr>
          <a:xfrm>
            <a:off x="361951" y="1840080"/>
            <a:ext cx="2856053" cy="779296"/>
          </a:xfrm>
          <a:prstGeom prst="borderCallout1">
            <a:avLst>
              <a:gd name="adj1" fmla="val 49086"/>
              <a:gd name="adj2" fmla="val 100238"/>
              <a:gd name="adj3" fmla="val -260"/>
              <a:gd name="adj4" fmla="val 1372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002060"/>
                </a:solidFill>
                <a:latin typeface="Times New Roman" panose="02020603050405020304" pitchFamily="18" charset="0"/>
                <a:cs typeface="Times New Roman" panose="02020603050405020304" pitchFamily="18" charset="0"/>
              </a:rPr>
              <a:t>Bước 1: Trong thẻ </a:t>
            </a:r>
            <a:r>
              <a:rPr lang="en-US" sz="2200" b="1">
                <a:solidFill>
                  <a:srgbClr val="FF0000"/>
                </a:solidFill>
                <a:latin typeface="Times New Roman" panose="02020603050405020304" pitchFamily="18" charset="0"/>
                <a:cs typeface="Times New Roman" panose="02020603050405020304" pitchFamily="18" charset="0"/>
              </a:rPr>
              <a:t>Insert</a:t>
            </a:r>
            <a:r>
              <a:rPr lang="en-US" sz="2200" b="1">
                <a:solidFill>
                  <a:srgbClr val="002060"/>
                </a:solidFill>
                <a:latin typeface="Times New Roman" panose="02020603050405020304" pitchFamily="18" charset="0"/>
                <a:cs typeface="Times New Roman" panose="02020603050405020304" pitchFamily="18" charset="0"/>
              </a:rPr>
              <a:t>, chọn </a:t>
            </a:r>
            <a:r>
              <a:rPr lang="en-US" sz="2200" b="1">
                <a:solidFill>
                  <a:srgbClr val="FF0000"/>
                </a:solidFill>
                <a:latin typeface="Times New Roman" panose="02020603050405020304" pitchFamily="18" charset="0"/>
                <a:cs typeface="Times New Roman" panose="02020603050405020304" pitchFamily="18" charset="0"/>
              </a:rPr>
              <a:t>Table</a:t>
            </a:r>
          </a:p>
        </p:txBody>
      </p:sp>
      <p:sp>
        <p:nvSpPr>
          <p:cNvPr id="16" name="Callout: Line 15">
            <a:extLst>
              <a:ext uri="{FF2B5EF4-FFF2-40B4-BE49-F238E27FC236}">
                <a16:creationId xmlns:a16="http://schemas.microsoft.com/office/drawing/2014/main" id="{D0337975-A7B0-451D-9DDD-B162EAABF9C7}"/>
              </a:ext>
            </a:extLst>
          </p:cNvPr>
          <p:cNvSpPr/>
          <p:nvPr/>
        </p:nvSpPr>
        <p:spPr>
          <a:xfrm>
            <a:off x="361951" y="3163306"/>
            <a:ext cx="2856053" cy="2742194"/>
          </a:xfrm>
          <a:prstGeom prst="borderCallout1">
            <a:avLst>
              <a:gd name="adj1" fmla="val 49086"/>
              <a:gd name="adj2" fmla="val 100238"/>
              <a:gd name="adj3" fmla="val 9277"/>
              <a:gd name="adj4" fmla="val 148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002060"/>
                </a:solidFill>
                <a:latin typeface="Times New Roman" panose="02020603050405020304" pitchFamily="18" charset="0"/>
                <a:cs typeface="Times New Roman" panose="02020603050405020304" pitchFamily="18" charset="0"/>
              </a:rPr>
              <a:t>Bước 2: Di chuyển con trỏ chuột vào vùng có các ô vuông để chọn số dòng và số cột. Nháy chuột để chèn bảng vào trang soạn thảo. </a:t>
            </a:r>
            <a:endParaRPr lang="en-US" sz="2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19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20F9-2F2A-4EEB-B1BD-30AB7A2E5D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A88C67-6718-4E61-A3A9-70C9267ACD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98240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stretch>
            <a:fillRect/>
          </a:stretch>
        </p:blipFill>
        <p:spPr>
          <a:xfrm>
            <a:off x="621676" y="266700"/>
            <a:ext cx="8086268" cy="6504171"/>
          </a:xfrm>
          <a:prstGeom prst="rect">
            <a:avLst/>
          </a:prstGeom>
        </p:spPr>
      </p:pic>
      <p:sp>
        <p:nvSpPr>
          <p:cNvPr id="5" name="Text Box 343">
            <a:extLst>
              <a:ext uri="{FF2B5EF4-FFF2-40B4-BE49-F238E27FC236}">
                <a16:creationId xmlns:a16="http://schemas.microsoft.com/office/drawing/2014/main" id="{619AC25D-4303-4D43-867C-A48D8FB830ED}"/>
              </a:ext>
            </a:extLst>
          </p:cNvPr>
          <p:cNvSpPr txBox="1">
            <a:spLocks noChangeArrowheads="1"/>
          </p:cNvSpPr>
          <p:nvPr/>
        </p:nvSpPr>
        <p:spPr bwMode="auto">
          <a:xfrm>
            <a:off x="8501553" y="2186356"/>
            <a:ext cx="3301472" cy="584775"/>
          </a:xfrm>
          <a:prstGeom prst="rect">
            <a:avLst/>
          </a:prstGeom>
          <a:noFill/>
          <a:ln>
            <a:noFill/>
          </a:ln>
        </p:spPr>
        <p:txBody>
          <a:bodyPr wrap="square">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defRPr/>
            </a:pPr>
            <a:r>
              <a:rPr lang="en-US" altLang="vi-VN" b="1" i="1">
                <a:solidFill>
                  <a:srgbClr val="FF6600"/>
                </a:solidFill>
                <a:cs typeface="Times New Roman" panose="02020603050405020304" pitchFamily="18" charset="0"/>
              </a:rPr>
              <a:t> các thư </a:t>
            </a:r>
            <a:r>
              <a:rPr lang="en-US" altLang="vi-VN" b="1" i="1" dirty="0" err="1">
                <a:solidFill>
                  <a:srgbClr val="FF6600"/>
                </a:solidFill>
                <a:cs typeface="Times New Roman" panose="02020603050405020304" pitchFamily="18" charset="0"/>
              </a:rPr>
              <a:t>mục</a:t>
            </a:r>
            <a:r>
              <a:rPr lang="en-US" altLang="vi-VN" b="1" i="1" dirty="0">
                <a:solidFill>
                  <a:srgbClr val="FF6600"/>
                </a:solidFill>
                <a:cs typeface="Times New Roman" panose="02020603050405020304" pitchFamily="18" charset="0"/>
              </a:rPr>
              <a:t> con</a:t>
            </a:r>
          </a:p>
        </p:txBody>
      </p:sp>
      <p:sp>
        <p:nvSpPr>
          <p:cNvPr id="6" name="Text Box 343">
            <a:extLst>
              <a:ext uri="{FF2B5EF4-FFF2-40B4-BE49-F238E27FC236}">
                <a16:creationId xmlns:a16="http://schemas.microsoft.com/office/drawing/2014/main" id="{5330D8EE-0EB6-4A10-8DAE-6DEA3A984275}"/>
              </a:ext>
            </a:extLst>
          </p:cNvPr>
          <p:cNvSpPr txBox="1">
            <a:spLocks noChangeArrowheads="1"/>
          </p:cNvSpPr>
          <p:nvPr/>
        </p:nvSpPr>
        <p:spPr bwMode="auto">
          <a:xfrm>
            <a:off x="8986922" y="3404429"/>
            <a:ext cx="2511322" cy="584775"/>
          </a:xfrm>
          <a:prstGeom prst="rect">
            <a:avLst/>
          </a:prstGeom>
          <a:noFill/>
          <a:ln>
            <a:noFill/>
          </a:ln>
        </p:spPr>
        <p:txBody>
          <a:bodyPr wrap="square">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defRPr/>
            </a:pPr>
            <a:r>
              <a:rPr lang="en-US" altLang="vi-VN" b="1" i="1">
                <a:solidFill>
                  <a:srgbClr val="FF33CC"/>
                </a:solidFill>
                <a:cs typeface="Times New Roman" panose="02020603050405020304" pitchFamily="18" charset="0"/>
              </a:rPr>
              <a:t>các tệp </a:t>
            </a:r>
            <a:r>
              <a:rPr lang="en-US" altLang="vi-VN" b="1" i="1" dirty="0">
                <a:solidFill>
                  <a:srgbClr val="FF33CC"/>
                </a:solidFill>
                <a:cs typeface="Times New Roman" panose="02020603050405020304" pitchFamily="18" charset="0"/>
              </a:rPr>
              <a:t>tin</a:t>
            </a:r>
          </a:p>
        </p:txBody>
      </p:sp>
      <p:sp>
        <p:nvSpPr>
          <p:cNvPr id="11" name="Rectangle 10">
            <a:extLst>
              <a:ext uri="{FF2B5EF4-FFF2-40B4-BE49-F238E27FC236}">
                <a16:creationId xmlns:a16="http://schemas.microsoft.com/office/drawing/2014/main" id="{BF8A358E-B7FE-45A1-8730-84A29657A800}"/>
              </a:ext>
            </a:extLst>
          </p:cNvPr>
          <p:cNvSpPr/>
          <p:nvPr/>
        </p:nvSpPr>
        <p:spPr>
          <a:xfrm>
            <a:off x="4744449" y="1090966"/>
            <a:ext cx="1996063" cy="10953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2" name="Rectangle 11">
            <a:extLst>
              <a:ext uri="{FF2B5EF4-FFF2-40B4-BE49-F238E27FC236}">
                <a16:creationId xmlns:a16="http://schemas.microsoft.com/office/drawing/2014/main" id="{19B7B331-9286-4072-A57A-260CFAB28124}"/>
              </a:ext>
            </a:extLst>
          </p:cNvPr>
          <p:cNvSpPr/>
          <p:nvPr/>
        </p:nvSpPr>
        <p:spPr>
          <a:xfrm>
            <a:off x="4744447" y="2180810"/>
            <a:ext cx="2237377" cy="18083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cxnSp>
        <p:nvCxnSpPr>
          <p:cNvPr id="14" name="Straight Arrow Connector 13">
            <a:extLst>
              <a:ext uri="{FF2B5EF4-FFF2-40B4-BE49-F238E27FC236}">
                <a16:creationId xmlns:a16="http://schemas.microsoft.com/office/drawing/2014/main" id="{AD30A94B-7B22-42BB-8AD0-78C465D811CD}"/>
              </a:ext>
            </a:extLst>
          </p:cNvPr>
          <p:cNvCxnSpPr>
            <a:cxnSpLocks/>
          </p:cNvCxnSpPr>
          <p:nvPr/>
        </p:nvCxnSpPr>
        <p:spPr>
          <a:xfrm flipH="1" flipV="1">
            <a:off x="6740512" y="1757701"/>
            <a:ext cx="1761043" cy="8985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AA17527-08E1-4349-B233-9967EFAAE57B}"/>
              </a:ext>
            </a:extLst>
          </p:cNvPr>
          <p:cNvCxnSpPr>
            <a:cxnSpLocks/>
            <a:stCxn id="18" idx="1"/>
          </p:cNvCxnSpPr>
          <p:nvPr/>
        </p:nvCxnSpPr>
        <p:spPr>
          <a:xfrm flipH="1" flipV="1">
            <a:off x="6981824" y="3228975"/>
            <a:ext cx="1519731" cy="4774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D9C39230-FFBB-475B-BAE4-7E4D44542CE3}"/>
              </a:ext>
            </a:extLst>
          </p:cNvPr>
          <p:cNvSpPr/>
          <p:nvPr/>
        </p:nvSpPr>
        <p:spPr>
          <a:xfrm>
            <a:off x="8501555" y="2282136"/>
            <a:ext cx="3179189" cy="59993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Rectangle: Rounded Corners 17">
            <a:extLst>
              <a:ext uri="{FF2B5EF4-FFF2-40B4-BE49-F238E27FC236}">
                <a16:creationId xmlns:a16="http://schemas.microsoft.com/office/drawing/2014/main" id="{9B36BF69-C32D-4FEA-85B2-C64B6245E648}"/>
              </a:ext>
            </a:extLst>
          </p:cNvPr>
          <p:cNvSpPr/>
          <p:nvPr/>
        </p:nvSpPr>
        <p:spPr>
          <a:xfrm>
            <a:off x="8501555" y="3406501"/>
            <a:ext cx="3179188" cy="59993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51419" y="6032500"/>
            <a:ext cx="609600" cy="609600"/>
          </a:xfrm>
          <a:prstGeom prst="rect">
            <a:avLst/>
          </a:prstGeom>
        </p:spPr>
      </p:pic>
    </p:spTree>
    <p:custDataLst>
      <p:tags r:id="rId1"/>
    </p:custDataLst>
    <p:extLst>
      <p:ext uri="{BB962C8B-B14F-4D97-AF65-F5344CB8AC3E}">
        <p14:creationId xmlns:p14="http://schemas.microsoft.com/office/powerpoint/2010/main" val="3277686949"/>
      </p:ext>
    </p:extLst>
  </p:cSld>
  <p:clrMapOvr>
    <a:masterClrMapping/>
  </p:clrMapOvr>
  <mc:AlternateContent xmlns:mc="http://schemas.openxmlformats.org/markup-compatibility/2006" xmlns:p14="http://schemas.microsoft.com/office/powerpoint/2010/main">
    <mc:Choice Requires="p14">
      <p:transition spd="slow" p14:dur="800" advTm="20747">
        <p:circle/>
      </p:transition>
    </mc:Choice>
    <mc:Fallback xmlns="">
      <p:transition spd="slow" advTm="2074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42"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1" fill="hold" display="0">
                  <p:stCondLst>
                    <p:cond delay="indefinite"/>
                  </p:stCondLst>
                  <p:endCondLst>
                    <p:cond evt="onStopAudio" delay="0">
                      <p:tgtEl>
                        <p:sldTgt/>
                      </p:tgtEl>
                    </p:cond>
                  </p:endCondLst>
                </p:cTn>
                <p:tgtEl>
                  <p:spTgt spid="8"/>
                </p:tgtEl>
              </p:cMediaNode>
            </p:audio>
          </p:childTnLst>
        </p:cTn>
      </p:par>
    </p:tnLst>
    <p:bldLst>
      <p:bldP spid="5" grpId="0"/>
      <p:bldP spid="6" grpId="0"/>
      <p:bldP spid="11" grpId="0" animBg="1"/>
      <p:bldP spid="12"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43">
            <a:extLst>
              <a:ext uri="{FF2B5EF4-FFF2-40B4-BE49-F238E27FC236}">
                <a16:creationId xmlns:a16="http://schemas.microsoft.com/office/drawing/2014/main" id="{7498D3A2-1649-4C32-9B63-30659BD201F4}"/>
              </a:ext>
            </a:extLst>
          </p:cNvPr>
          <p:cNvSpPr txBox="1">
            <a:spLocks noChangeArrowheads="1"/>
          </p:cNvSpPr>
          <p:nvPr/>
        </p:nvSpPr>
        <p:spPr bwMode="auto">
          <a:xfrm>
            <a:off x="319881" y="200578"/>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i="1">
                <a:solidFill>
                  <a:srgbClr val="FF0000"/>
                </a:solidFill>
                <a:latin typeface="Times New Roman" panose="02020603050405020304" pitchFamily="18" charset="0"/>
                <a:cs typeface="Times New Roman" panose="02020603050405020304" pitchFamily="18" charset="0"/>
              </a:rPr>
              <a:t>Khám </a:t>
            </a:r>
            <a:r>
              <a:rPr lang="en-US" altLang="vi-VN" sz="3200" b="1" i="1" err="1">
                <a:solidFill>
                  <a:srgbClr val="FF0000"/>
                </a:solidFill>
                <a:latin typeface="Times New Roman" panose="02020603050405020304" pitchFamily="18" charset="0"/>
                <a:cs typeface="Times New Roman" panose="02020603050405020304" pitchFamily="18" charset="0"/>
              </a:rPr>
              <a:t>phá</a:t>
            </a:r>
            <a:r>
              <a:rPr lang="en-US" altLang="vi-VN" sz="3200" b="1" i="1">
                <a:solidFill>
                  <a:srgbClr val="FF0000"/>
                </a:solidFill>
                <a:latin typeface="Times New Roman" panose="02020603050405020304" pitchFamily="18" charset="0"/>
                <a:cs typeface="Times New Roman" panose="02020603050405020304" pitchFamily="18" charset="0"/>
              </a:rPr>
              <a:t> Computer</a:t>
            </a:r>
            <a:endParaRPr lang="en-US" altLang="vi-VN" sz="3200" b="1" i="1" dirty="0">
              <a:solidFill>
                <a:srgbClr val="FF0000"/>
              </a:solidFill>
              <a:latin typeface="Times New Roman" panose="02020603050405020304" pitchFamily="18" charset="0"/>
              <a:cs typeface="Times New Roman" panose="02020603050405020304" pitchFamily="18" charset="0"/>
            </a:endParaRPr>
          </a:p>
        </p:txBody>
      </p:sp>
      <p:sp>
        <p:nvSpPr>
          <p:cNvPr id="3" name="Text Box 343">
            <a:extLst>
              <a:ext uri="{FF2B5EF4-FFF2-40B4-BE49-F238E27FC236}">
                <a16:creationId xmlns:a16="http://schemas.microsoft.com/office/drawing/2014/main" id="{CBC92812-A9AE-4E6F-BF0C-6B1764EBCAD9}"/>
              </a:ext>
            </a:extLst>
          </p:cNvPr>
          <p:cNvSpPr txBox="1">
            <a:spLocks noChangeArrowheads="1"/>
          </p:cNvSpPr>
          <p:nvPr/>
        </p:nvSpPr>
        <p:spPr bwMode="auto">
          <a:xfrm>
            <a:off x="421481" y="877819"/>
            <a:ext cx="11539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a:latin typeface="Times" panose="02020603050405020304" pitchFamily="18" charset="0"/>
                <a:cs typeface="Times" panose="02020603050405020304" pitchFamily="18" charset="0"/>
              </a:rPr>
              <a:t>Khởi </a:t>
            </a:r>
            <a:r>
              <a:rPr lang="en-US" altLang="vi-VN" sz="3200" b="1" dirty="0" err="1">
                <a:latin typeface="Times New Roman" panose="02020603050405020304" pitchFamily="18" charset="0"/>
                <a:cs typeface="Times New Roman" panose="02020603050405020304" pitchFamily="18" charset="0"/>
              </a:rPr>
              <a:t>động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chương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trình</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quản</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lý</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tệp</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và</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thư</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mục</a:t>
            </a:r>
            <a:r>
              <a:rPr lang="en-US" altLang="vi-VN" sz="3200" b="1" dirty="0">
                <a:latin typeface="Times New Roman" panose="02020603050405020304" pitchFamily="18" charset="0"/>
                <a:cs typeface="Times New Roman" panose="02020603050405020304" pitchFamily="18" charset="0"/>
              </a:rPr>
              <a:t>: </a:t>
            </a:r>
          </a:p>
        </p:txBody>
      </p:sp>
      <p:pic>
        <p:nvPicPr>
          <p:cNvPr id="2050" name="Picture 2" descr="C:\Users\TOPICA\AppData\Local\Temp\SNAGHTMLa494f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2482" y="1555635"/>
            <a:ext cx="7699955" cy="5302365"/>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51419" y="6032500"/>
            <a:ext cx="609600" cy="609600"/>
          </a:xfrm>
          <a:prstGeom prst="rect">
            <a:avLst/>
          </a:prstGeom>
        </p:spPr>
      </p:pic>
    </p:spTree>
    <p:custDataLst>
      <p:tags r:id="rId1"/>
    </p:custDataLst>
    <p:extLst>
      <p:ext uri="{BB962C8B-B14F-4D97-AF65-F5344CB8AC3E}">
        <p14:creationId xmlns:p14="http://schemas.microsoft.com/office/powerpoint/2010/main" val="1646764032"/>
      </p:ext>
    </p:extLst>
  </p:cSld>
  <p:clrMapOvr>
    <a:masterClrMapping/>
  </p:clrMapOvr>
  <mc:AlternateContent xmlns:mc="http://schemas.openxmlformats.org/markup-compatibility/2006" xmlns:p14="http://schemas.microsoft.com/office/powerpoint/2010/main">
    <mc:Choice Requires="p14">
      <p:transition spd="slow" p14:dur="800" advTm="10103">
        <p:circle/>
      </p:transition>
    </mc:Choice>
    <mc:Fallback xmlns="">
      <p:transition spd="slow" advTm="10103">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10" presetClass="entr" presetSubtype="0" fill="hold" nodeType="withEffect">
                                  <p:stCondLst>
                                    <p:cond delay="75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7"/>
                </p:tgtEl>
              </p:cMediaNode>
            </p:audio>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32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6">
            <a:extLst>
              <a:ext uri="{FF2B5EF4-FFF2-40B4-BE49-F238E27FC236}">
                <a16:creationId xmlns:a16="http://schemas.microsoft.com/office/drawing/2014/main" id="{1952A839-8F7E-4E50-B3FC-84F164D265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43">
            <a:extLst>
              <a:ext uri="{FF2B5EF4-FFF2-40B4-BE49-F238E27FC236}">
                <a16:creationId xmlns:a16="http://schemas.microsoft.com/office/drawing/2014/main" id="{34B36A64-17A1-444F-8A13-A709E1A52779}"/>
              </a:ext>
            </a:extLst>
          </p:cNvPr>
          <p:cNvSpPr txBox="1">
            <a:spLocks noChangeArrowheads="1"/>
          </p:cNvSpPr>
          <p:nvPr/>
        </p:nvSpPr>
        <p:spPr bwMode="auto">
          <a:xfrm>
            <a:off x="381000" y="130175"/>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sz="4000" b="1">
                <a:solidFill>
                  <a:srgbClr val="FF0000"/>
                </a:solidFill>
                <a:latin typeface="Times New Roman" panose="02020603050405020304" pitchFamily="18" charset="0"/>
                <a:cs typeface="Times New Roman" panose="02020603050405020304" pitchFamily="18" charset="0"/>
              </a:rPr>
              <a:t>A. HOẠT ĐỘNG CƠ BẢN</a:t>
            </a:r>
          </a:p>
        </p:txBody>
      </p:sp>
      <p:sp>
        <p:nvSpPr>
          <p:cNvPr id="23" name="Rectangle 22">
            <a:extLst>
              <a:ext uri="{FF2B5EF4-FFF2-40B4-BE49-F238E27FC236}">
                <a16:creationId xmlns:a16="http://schemas.microsoft.com/office/drawing/2014/main" id="{B298F060-84E0-49EE-9ECB-34D4E932C87A}"/>
              </a:ext>
            </a:extLst>
          </p:cNvPr>
          <p:cNvSpPr>
            <a:spLocks noChangeArrowheads="1"/>
          </p:cNvSpPr>
          <p:nvPr/>
        </p:nvSpPr>
        <p:spPr bwMode="auto">
          <a:xfrm>
            <a:off x="609600" y="88423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000099"/>
                </a:solidFill>
                <a:latin typeface="Times New Roman" panose="02020603050405020304" pitchFamily="18" charset="0"/>
                <a:cs typeface="Times New Roman" panose="02020603050405020304" pitchFamily="18" charset="0"/>
              </a:rPr>
              <a:t>1. Địa chỉ thư điện tử</a:t>
            </a:r>
          </a:p>
        </p:txBody>
      </p:sp>
      <p:sp>
        <p:nvSpPr>
          <p:cNvPr id="18" name="Rectangle 17">
            <a:extLst>
              <a:ext uri="{FF2B5EF4-FFF2-40B4-BE49-F238E27FC236}">
                <a16:creationId xmlns:a16="http://schemas.microsoft.com/office/drawing/2014/main" id="{506D4A2D-7060-492E-A19D-81C11FB10C62}"/>
              </a:ext>
            </a:extLst>
          </p:cNvPr>
          <p:cNvSpPr>
            <a:spLocks noChangeArrowheads="1"/>
          </p:cNvSpPr>
          <p:nvPr/>
        </p:nvSpPr>
        <p:spPr bwMode="auto">
          <a:xfrm>
            <a:off x="914400" y="1479550"/>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000099"/>
                </a:solidFill>
                <a:latin typeface="Times New Roman" panose="02020603050405020304" pitchFamily="18" charset="0"/>
                <a:cs typeface="Times New Roman" panose="02020603050405020304" pitchFamily="18" charset="0"/>
              </a:rPr>
              <a:t>Quan sát và đọc thông tin trong hình dưới đây.</a:t>
            </a:r>
          </a:p>
        </p:txBody>
      </p:sp>
      <p:sp>
        <p:nvSpPr>
          <p:cNvPr id="16" name="Rounded Rectangle 15">
            <a:extLst>
              <a:ext uri="{FF2B5EF4-FFF2-40B4-BE49-F238E27FC236}">
                <a16:creationId xmlns:a16="http://schemas.microsoft.com/office/drawing/2014/main" id="{FC38AAEF-AF45-44DE-A65D-E1121476FDC4}"/>
              </a:ext>
            </a:extLst>
          </p:cNvPr>
          <p:cNvSpPr/>
          <p:nvPr/>
        </p:nvSpPr>
        <p:spPr>
          <a:xfrm>
            <a:off x="1219200" y="2427288"/>
            <a:ext cx="4537075" cy="206851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tx1"/>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2400" dirty="0" err="1">
                <a:solidFill>
                  <a:schemeClr val="tx1"/>
                </a:solidFill>
                <a:latin typeface="Times New Roman" panose="02020603050405020304" pitchFamily="18" charset="0"/>
                <a:cs typeface="Times New Roman" panose="02020603050405020304" pitchFamily="18" charset="0"/>
              </a:rPr>
              <a:t>Chào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bạn</a:t>
            </a:r>
            <a:r>
              <a:rPr lang="en-GB" sz="2400" dirty="0">
                <a:solidFill>
                  <a:schemeClr val="tx1"/>
                </a:solidFill>
                <a:latin typeface="Times New Roman" panose="02020603050405020304" pitchFamily="18" charset="0"/>
                <a:cs typeface="Times New Roman" panose="02020603050405020304" pitchFamily="18" charset="0"/>
              </a:rPr>
              <a:t>!</a:t>
            </a:r>
          </a:p>
          <a:p>
            <a:pPr algn="ctr" eaLnBrk="1" fontAlgn="auto" hangingPunct="1">
              <a:spcBef>
                <a:spcPts val="0"/>
              </a:spcBef>
              <a:spcAft>
                <a:spcPts val="0"/>
              </a:spcAft>
              <a:defRPr/>
            </a:pPr>
            <a:r>
              <a:rPr lang="en-GB" sz="2400" dirty="0" err="1">
                <a:solidFill>
                  <a:schemeClr val="tx1"/>
                </a:solidFill>
                <a:latin typeface="Times New Roman" panose="02020603050405020304" pitchFamily="18" charset="0"/>
                <a:cs typeface="Times New Roman" panose="02020603050405020304" pitchFamily="18" charset="0"/>
              </a:rPr>
              <a:t>Mình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là</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Bờm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học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lớp</a:t>
            </a:r>
            <a:r>
              <a:rPr lang="en-GB" sz="2400" dirty="0">
                <a:solidFill>
                  <a:schemeClr val="tx1"/>
                </a:solidFill>
                <a:latin typeface="Times New Roman" panose="02020603050405020304" pitchFamily="18" charset="0"/>
                <a:cs typeface="Times New Roman" panose="02020603050405020304" pitchFamily="18" charset="0"/>
              </a:rPr>
              <a:t> 5A.</a:t>
            </a:r>
          </a:p>
          <a:p>
            <a:pPr algn="ctr" eaLnBrk="1" fontAlgn="auto" hangingPunct="1">
              <a:spcBef>
                <a:spcPts val="0"/>
              </a:spcBef>
              <a:spcAft>
                <a:spcPts val="0"/>
              </a:spcAft>
              <a:defRPr/>
            </a:pPr>
            <a:r>
              <a:rPr lang="en-GB" sz="2400" dirty="0" err="1">
                <a:solidFill>
                  <a:schemeClr val="tx1"/>
                </a:solidFill>
                <a:latin typeface="Times New Roman" panose="02020603050405020304" pitchFamily="18" charset="0"/>
                <a:cs typeface="Times New Roman" panose="02020603050405020304" pitchFamily="18" charset="0"/>
              </a:rPr>
              <a:t>Địa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chỉ</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thư</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điện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tử</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của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mình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là</a:t>
            </a:r>
            <a:r>
              <a:rPr lang="en-GB" sz="2400" dirty="0">
                <a:solidFill>
                  <a:schemeClr val="tx1"/>
                </a:solidFill>
                <a:latin typeface="Times New Roman" panose="02020603050405020304" pitchFamily="18" charset="0"/>
                <a:cs typeface="Times New Roman" panose="02020603050405020304" pitchFamily="18" charset="0"/>
              </a:rPr>
              <a:t>:</a:t>
            </a:r>
          </a:p>
          <a:p>
            <a:pPr algn="ctr" eaLnBrk="1" fontAlgn="auto" hangingPunct="1">
              <a:spcBef>
                <a:spcPts val="0"/>
              </a:spcBef>
              <a:spcAft>
                <a:spcPts val="0"/>
              </a:spcAft>
              <a:defRPr/>
            </a:pPr>
            <a:r>
              <a:rPr lang="en-GB" sz="2400" b="1" u="sng" dirty="0">
                <a:solidFill>
                  <a:srgbClr val="FF33CC"/>
                </a:solidFill>
                <a:latin typeface="Times New Roman" panose="02020603050405020304" pitchFamily="18" charset="0"/>
                <a:cs typeface="Times New Roman" panose="02020603050405020304" pitchFamily="18" charset="0"/>
              </a:rPr>
              <a:t>bomcungtrang</a:t>
            </a:r>
            <a:r>
              <a:rPr lang="en-GB" sz="2400" b="1" dirty="0">
                <a:solidFill>
                  <a:schemeClr val="tx1"/>
                </a:solidFill>
                <a:latin typeface="Times New Roman" panose="02020603050405020304" pitchFamily="18" charset="0"/>
                <a:cs typeface="Times New Roman" panose="02020603050405020304" pitchFamily="18" charset="0"/>
              </a:rPr>
              <a:t>@</a:t>
            </a:r>
            <a:r>
              <a:rPr lang="en-GB" sz="2400" b="1" u="sng" dirty="0">
                <a:solidFill>
                  <a:srgbClr val="0070C0"/>
                </a:solidFill>
                <a:latin typeface="Times New Roman" panose="02020603050405020304" pitchFamily="18" charset="0"/>
                <a:cs typeface="Times New Roman" panose="02020603050405020304" pitchFamily="18" charset="0"/>
              </a:rPr>
              <a:t>gmail.com</a:t>
            </a:r>
            <a:endParaRPr lang="en-GB" sz="2400" b="1" dirty="0">
              <a:solidFill>
                <a:srgbClr val="0070C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GB" sz="2400" dirty="0">
              <a:latin typeface="Times New Roman" panose="02020603050405020304" pitchFamily="18" charset="0"/>
              <a:cs typeface="Times New Roman" panose="02020603050405020304" pitchFamily="18" charset="0"/>
            </a:endParaRPr>
          </a:p>
        </p:txBody>
      </p:sp>
      <p:sp>
        <p:nvSpPr>
          <p:cNvPr id="17" name="Rounded Rectangle 16">
            <a:extLst>
              <a:ext uri="{FF2B5EF4-FFF2-40B4-BE49-F238E27FC236}">
                <a16:creationId xmlns:a16="http://schemas.microsoft.com/office/drawing/2014/main" id="{E333331B-200B-4306-A0A9-A3A3DFD394DF}"/>
              </a:ext>
            </a:extLst>
          </p:cNvPr>
          <p:cNvSpPr/>
          <p:nvPr/>
        </p:nvSpPr>
        <p:spPr>
          <a:xfrm>
            <a:off x="6611938" y="2420938"/>
            <a:ext cx="4724400" cy="206851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solidFill>
                <a:schemeClr val="tx1"/>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2400">
                <a:solidFill>
                  <a:schemeClr val="tx1"/>
                </a:solidFill>
                <a:latin typeface="Times New Roman" panose="02020603050405020304" pitchFamily="18" charset="0"/>
                <a:cs typeface="Times New Roman" panose="02020603050405020304" pitchFamily="18" charset="0"/>
              </a:rPr>
              <a:t>Chào các bạn!</a:t>
            </a:r>
          </a:p>
          <a:p>
            <a:pPr algn="ctr" eaLnBrk="1" fontAlgn="auto" hangingPunct="1">
              <a:spcBef>
                <a:spcPts val="0"/>
              </a:spcBef>
              <a:spcAft>
                <a:spcPts val="0"/>
              </a:spcAft>
              <a:defRPr/>
            </a:pPr>
            <a:r>
              <a:rPr lang="en-GB" sz="2400">
                <a:solidFill>
                  <a:schemeClr val="tx1"/>
                </a:solidFill>
                <a:latin typeface="Times New Roman" panose="02020603050405020304" pitchFamily="18" charset="0"/>
                <a:cs typeface="Times New Roman" panose="02020603050405020304" pitchFamily="18" charset="0"/>
              </a:rPr>
              <a:t>Mình là Tễu, học lớp 5B.</a:t>
            </a:r>
          </a:p>
          <a:p>
            <a:pPr algn="ctr" eaLnBrk="1" fontAlgn="auto" hangingPunct="1">
              <a:spcBef>
                <a:spcPts val="0"/>
              </a:spcBef>
              <a:spcAft>
                <a:spcPts val="0"/>
              </a:spcAft>
              <a:defRPr/>
            </a:pPr>
            <a:r>
              <a:rPr lang="en-GB" sz="2400">
                <a:solidFill>
                  <a:schemeClr val="tx1"/>
                </a:solidFill>
                <a:latin typeface="Times New Roman" panose="02020603050405020304" pitchFamily="18" charset="0"/>
                <a:cs typeface="Times New Roman" panose="02020603050405020304" pitchFamily="18" charset="0"/>
              </a:rPr>
              <a:t>Địa chỉ thư điện tử của mình là:</a:t>
            </a:r>
          </a:p>
          <a:p>
            <a:pPr algn="ctr" eaLnBrk="1" fontAlgn="auto" hangingPunct="1">
              <a:spcBef>
                <a:spcPts val="0"/>
              </a:spcBef>
              <a:spcAft>
                <a:spcPts val="0"/>
              </a:spcAft>
              <a:defRPr/>
            </a:pPr>
            <a:r>
              <a:rPr lang="en-GB" sz="2400" b="1" u="sng">
                <a:solidFill>
                  <a:srgbClr val="FF33CC"/>
                </a:solidFill>
                <a:latin typeface="Times New Roman" panose="02020603050405020304" pitchFamily="18" charset="0"/>
                <a:cs typeface="Times New Roman" panose="02020603050405020304" pitchFamily="18" charset="0"/>
              </a:rPr>
              <a:t>teulop5b</a:t>
            </a:r>
            <a:r>
              <a:rPr lang="en-GB" sz="2400" b="1">
                <a:solidFill>
                  <a:schemeClr val="tx1"/>
                </a:solidFill>
                <a:latin typeface="Times New Roman" panose="02020603050405020304" pitchFamily="18" charset="0"/>
                <a:cs typeface="Times New Roman" panose="02020603050405020304" pitchFamily="18" charset="0"/>
              </a:rPr>
              <a:t>@</a:t>
            </a:r>
            <a:r>
              <a:rPr lang="en-GB" sz="2400" b="1" u="sng">
                <a:solidFill>
                  <a:srgbClr val="0070C0"/>
                </a:solidFill>
                <a:latin typeface="Times New Roman" panose="02020603050405020304" pitchFamily="18" charset="0"/>
                <a:cs typeface="Times New Roman" panose="02020603050405020304" pitchFamily="18" charset="0"/>
              </a:rPr>
              <a:t>yahoo.com.vn</a:t>
            </a:r>
            <a:endParaRPr lang="en-GB" sz="2400" b="1">
              <a:solidFill>
                <a:srgbClr val="0070C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GB" sz="240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769C79B7-5586-4023-B2DD-EA02AEB6B315}"/>
              </a:ext>
            </a:extLst>
          </p:cNvPr>
          <p:cNvGrpSpPr>
            <a:grpSpLocks/>
          </p:cNvGrpSpPr>
          <p:nvPr/>
        </p:nvGrpSpPr>
        <p:grpSpPr bwMode="auto">
          <a:xfrm>
            <a:off x="2590800" y="4267200"/>
            <a:ext cx="5029200" cy="1828800"/>
            <a:chOff x="2590800" y="4267200"/>
            <a:chExt cx="5029200" cy="1828800"/>
          </a:xfrm>
        </p:grpSpPr>
        <p:grpSp>
          <p:nvGrpSpPr>
            <p:cNvPr id="12304" name="Group 2">
              <a:extLst>
                <a:ext uri="{FF2B5EF4-FFF2-40B4-BE49-F238E27FC236}">
                  <a16:creationId xmlns:a16="http://schemas.microsoft.com/office/drawing/2014/main" id="{272D89BC-10F2-4923-8B71-28DAB958B54E}"/>
                </a:ext>
              </a:extLst>
            </p:cNvPr>
            <p:cNvGrpSpPr>
              <a:grpSpLocks/>
            </p:cNvGrpSpPr>
            <p:nvPr/>
          </p:nvGrpSpPr>
          <p:grpSpPr bwMode="auto">
            <a:xfrm>
              <a:off x="2590800" y="4267200"/>
              <a:ext cx="5029200" cy="1143000"/>
              <a:chOff x="2590800" y="4267200"/>
              <a:chExt cx="5029200" cy="1143000"/>
            </a:xfrm>
          </p:grpSpPr>
          <p:cxnSp>
            <p:nvCxnSpPr>
              <p:cNvPr id="20" name="Straight Connector 19">
                <a:extLst>
                  <a:ext uri="{FF2B5EF4-FFF2-40B4-BE49-F238E27FC236}">
                    <a16:creationId xmlns:a16="http://schemas.microsoft.com/office/drawing/2014/main" id="{05FB81F4-D91A-49DB-A570-0E7F10F79661}"/>
                  </a:ext>
                </a:extLst>
              </p:cNvPr>
              <p:cNvCxnSpPr>
                <a:cxnSpLocks/>
              </p:cNvCxnSpPr>
              <p:nvPr/>
            </p:nvCxnSpPr>
            <p:spPr>
              <a:xfrm>
                <a:off x="2590800" y="4267200"/>
                <a:ext cx="1600200" cy="11430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0B6F41B2-EE95-484F-8E35-7D403371DA34}"/>
                  </a:ext>
                </a:extLst>
              </p:cNvPr>
              <p:cNvCxnSpPr>
                <a:cxnSpLocks/>
              </p:cNvCxnSpPr>
              <p:nvPr/>
            </p:nvCxnSpPr>
            <p:spPr>
              <a:xfrm flipV="1">
                <a:off x="4114800" y="4267200"/>
                <a:ext cx="3505200" cy="11430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grpSp>
        <p:sp>
          <p:nvSpPr>
            <p:cNvPr id="27" name="Rectangle 26">
              <a:extLst>
                <a:ext uri="{FF2B5EF4-FFF2-40B4-BE49-F238E27FC236}">
                  <a16:creationId xmlns:a16="http://schemas.microsoft.com/office/drawing/2014/main" id="{5D067EB3-B30F-41FC-AF28-BDBEB8128DFC}"/>
                </a:ext>
              </a:extLst>
            </p:cNvPr>
            <p:cNvSpPr/>
            <p:nvPr/>
          </p:nvSpPr>
          <p:spPr>
            <a:xfrm>
              <a:off x="2895600" y="5257800"/>
              <a:ext cx="2438400" cy="838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err="1">
                  <a:solidFill>
                    <a:srgbClr val="C00000"/>
                  </a:solidFill>
                  <a:latin typeface="Times New Roman" panose="02020603050405020304" pitchFamily="18" charset="0"/>
                  <a:cs typeface="Times New Roman" panose="02020603050405020304" pitchFamily="18" charset="0"/>
                </a:rPr>
                <a:t>Tên</a:t>
              </a:r>
              <a:r>
                <a:rPr lang="en-GB" sz="2400" dirty="0">
                  <a:solidFill>
                    <a:srgbClr val="C00000"/>
                  </a:solidFill>
                  <a:latin typeface="Times New Roman" panose="02020603050405020304" pitchFamily="18" charset="0"/>
                  <a:cs typeface="Times New Roman" panose="02020603050405020304" pitchFamily="18" charset="0"/>
                </a:rPr>
                <a:t> </a:t>
              </a:r>
              <a:r>
                <a:rPr lang="en-GB" sz="2400" dirty="0" err="1">
                  <a:solidFill>
                    <a:srgbClr val="C00000"/>
                  </a:solidFill>
                  <a:latin typeface="Times New Roman" panose="02020603050405020304" pitchFamily="18" charset="0"/>
                  <a:cs typeface="Times New Roman" panose="02020603050405020304" pitchFamily="18" charset="0"/>
                </a:rPr>
                <a:t>người</a:t>
              </a:r>
              <a:r>
                <a:rPr lang="en-GB" sz="2400" dirty="0">
                  <a:solidFill>
                    <a:srgbClr val="C00000"/>
                  </a:solidFill>
                  <a:latin typeface="Times New Roman" panose="02020603050405020304" pitchFamily="18" charset="0"/>
                  <a:cs typeface="Times New Roman" panose="02020603050405020304" pitchFamily="18" charset="0"/>
                </a:rPr>
                <a:t> </a:t>
              </a:r>
              <a:r>
                <a:rPr lang="en-GB" sz="2400" dirty="0" err="1">
                  <a:solidFill>
                    <a:srgbClr val="C00000"/>
                  </a:solidFill>
                  <a:latin typeface="Times New Roman" panose="02020603050405020304" pitchFamily="18" charset="0"/>
                  <a:cs typeface="Times New Roman" panose="02020603050405020304" pitchFamily="18" charset="0"/>
                </a:rPr>
                <a:t>dùng</a:t>
              </a:r>
              <a:endParaRPr lang="en-GB" sz="2400" dirty="0">
                <a:solidFill>
                  <a:srgbClr val="C00000"/>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9CE4B7A8-C891-4A6A-93EF-920396289AB2}"/>
              </a:ext>
            </a:extLst>
          </p:cNvPr>
          <p:cNvGrpSpPr>
            <a:grpSpLocks/>
          </p:cNvGrpSpPr>
          <p:nvPr/>
        </p:nvGrpSpPr>
        <p:grpSpPr bwMode="auto">
          <a:xfrm>
            <a:off x="4800600" y="4267200"/>
            <a:ext cx="4800600" cy="1828800"/>
            <a:chOff x="4800600" y="4267200"/>
            <a:chExt cx="4800600" cy="1828800"/>
          </a:xfrm>
        </p:grpSpPr>
        <p:grpSp>
          <p:nvGrpSpPr>
            <p:cNvPr id="12300" name="Group 3">
              <a:extLst>
                <a:ext uri="{FF2B5EF4-FFF2-40B4-BE49-F238E27FC236}">
                  <a16:creationId xmlns:a16="http://schemas.microsoft.com/office/drawing/2014/main" id="{2E99E1C2-20A7-484A-9284-4C479682BE5B}"/>
                </a:ext>
              </a:extLst>
            </p:cNvPr>
            <p:cNvGrpSpPr>
              <a:grpSpLocks/>
            </p:cNvGrpSpPr>
            <p:nvPr/>
          </p:nvGrpSpPr>
          <p:grpSpPr bwMode="auto">
            <a:xfrm>
              <a:off x="4800600" y="4267200"/>
              <a:ext cx="4800600" cy="1066800"/>
              <a:chOff x="4800600" y="4267200"/>
              <a:chExt cx="4800600" cy="1066800"/>
            </a:xfrm>
          </p:grpSpPr>
          <p:cxnSp>
            <p:nvCxnSpPr>
              <p:cNvPr id="29" name="Straight Connector 28">
                <a:extLst>
                  <a:ext uri="{FF2B5EF4-FFF2-40B4-BE49-F238E27FC236}">
                    <a16:creationId xmlns:a16="http://schemas.microsoft.com/office/drawing/2014/main" id="{0F9C6834-892E-4E20-9A4D-0FADC9F6D666}"/>
                  </a:ext>
                </a:extLst>
              </p:cNvPr>
              <p:cNvCxnSpPr>
                <a:cxnSpLocks/>
              </p:cNvCxnSpPr>
              <p:nvPr/>
            </p:nvCxnSpPr>
            <p:spPr>
              <a:xfrm>
                <a:off x="4800600" y="4267200"/>
                <a:ext cx="3048000" cy="99060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D43A1BC9-254C-4F52-AF26-41432FA3C573}"/>
                  </a:ext>
                </a:extLst>
              </p:cNvPr>
              <p:cNvCxnSpPr>
                <a:cxnSpLocks/>
              </p:cNvCxnSpPr>
              <p:nvPr/>
            </p:nvCxnSpPr>
            <p:spPr>
              <a:xfrm flipV="1">
                <a:off x="7848600" y="4267200"/>
                <a:ext cx="1752600" cy="1066800"/>
              </a:xfrm>
              <a:prstGeom prst="line">
                <a:avLst/>
              </a:prstGeom>
              <a:ln>
                <a:solidFill>
                  <a:srgbClr val="00B050"/>
                </a:solidFill>
              </a:ln>
            </p:spPr>
            <p:style>
              <a:lnRef idx="3">
                <a:schemeClr val="accent4"/>
              </a:lnRef>
              <a:fillRef idx="0">
                <a:schemeClr val="accent4"/>
              </a:fillRef>
              <a:effectRef idx="2">
                <a:schemeClr val="accent4"/>
              </a:effectRef>
              <a:fontRef idx="minor">
                <a:schemeClr val="tx1"/>
              </a:fontRef>
            </p:style>
          </p:cxnSp>
        </p:grpSp>
        <p:sp>
          <p:nvSpPr>
            <p:cNvPr id="32" name="Rectangle 31">
              <a:extLst>
                <a:ext uri="{FF2B5EF4-FFF2-40B4-BE49-F238E27FC236}">
                  <a16:creationId xmlns:a16="http://schemas.microsoft.com/office/drawing/2014/main" id="{A5AB875E-CD0E-469C-8057-D378192CCFD3}"/>
                </a:ext>
              </a:extLst>
            </p:cNvPr>
            <p:cNvSpPr/>
            <p:nvPr/>
          </p:nvSpPr>
          <p:spPr>
            <a:xfrm>
              <a:off x="6629400" y="5257800"/>
              <a:ext cx="2895600" cy="838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err="1">
                  <a:solidFill>
                    <a:srgbClr val="C00000"/>
                  </a:solidFill>
                  <a:latin typeface="Times New Roman" panose="02020603050405020304" pitchFamily="18" charset="0"/>
                  <a:cs typeface="Times New Roman" panose="02020603050405020304" pitchFamily="18" charset="0"/>
                </a:rPr>
                <a:t>Tên</a:t>
              </a:r>
              <a:r>
                <a:rPr lang="en-GB" sz="2400" dirty="0">
                  <a:solidFill>
                    <a:srgbClr val="C00000"/>
                  </a:solidFill>
                  <a:latin typeface="Times New Roman" panose="02020603050405020304" pitchFamily="18" charset="0"/>
                  <a:cs typeface="Times New Roman" panose="02020603050405020304" pitchFamily="18" charset="0"/>
                </a:rPr>
                <a:t> </a:t>
              </a:r>
              <a:r>
                <a:rPr lang="en-GB" sz="2400" dirty="0" err="1">
                  <a:solidFill>
                    <a:srgbClr val="C00000"/>
                  </a:solidFill>
                  <a:latin typeface="Times New Roman" panose="02020603050405020304" pitchFamily="18" charset="0"/>
                  <a:cs typeface="Times New Roman" panose="02020603050405020304" pitchFamily="18" charset="0"/>
                </a:rPr>
                <a:t>nhà</a:t>
              </a:r>
              <a:r>
                <a:rPr lang="en-GB" sz="2400" dirty="0">
                  <a:solidFill>
                    <a:srgbClr val="C00000"/>
                  </a:solidFill>
                  <a:latin typeface="Times New Roman" panose="02020603050405020304" pitchFamily="18" charset="0"/>
                  <a:cs typeface="Times New Roman" panose="02020603050405020304" pitchFamily="18" charset="0"/>
                </a:rPr>
                <a:t> </a:t>
              </a:r>
              <a:r>
                <a:rPr lang="en-GB" sz="2400" dirty="0" err="1">
                  <a:solidFill>
                    <a:srgbClr val="C00000"/>
                  </a:solidFill>
                  <a:latin typeface="Times New Roman" panose="02020603050405020304" pitchFamily="18" charset="0"/>
                  <a:cs typeface="Times New Roman" panose="02020603050405020304" pitchFamily="18" charset="0"/>
                </a:rPr>
                <a:t>cung</a:t>
              </a:r>
              <a:r>
                <a:rPr lang="en-GB" sz="2400" dirty="0">
                  <a:solidFill>
                    <a:srgbClr val="C00000"/>
                  </a:solidFill>
                  <a:latin typeface="Times New Roman" panose="02020603050405020304" pitchFamily="18" charset="0"/>
                  <a:cs typeface="Times New Roman" panose="02020603050405020304" pitchFamily="18" charset="0"/>
                </a:rPr>
                <a:t> </a:t>
              </a:r>
              <a:r>
                <a:rPr lang="en-GB" sz="2400" dirty="0" err="1">
                  <a:solidFill>
                    <a:srgbClr val="C00000"/>
                  </a:solidFill>
                  <a:latin typeface="Times New Roman" panose="02020603050405020304" pitchFamily="18" charset="0"/>
                  <a:cs typeface="Times New Roman" panose="02020603050405020304" pitchFamily="18" charset="0"/>
                </a:rPr>
                <a:t>cấp</a:t>
              </a:r>
              <a:r>
                <a:rPr lang="en-GB" sz="2400" dirty="0">
                  <a:solidFill>
                    <a:srgbClr val="C00000"/>
                  </a:solidFill>
                  <a:latin typeface="Times New Roman" panose="02020603050405020304" pitchFamily="18" charset="0"/>
                  <a:cs typeface="Times New Roman" panose="02020603050405020304" pitchFamily="18" charset="0"/>
                </a:rPr>
                <a:t> </a:t>
              </a:r>
              <a:r>
                <a:rPr lang="en-GB" sz="2400" dirty="0" err="1">
                  <a:solidFill>
                    <a:srgbClr val="C00000"/>
                  </a:solidFill>
                  <a:latin typeface="Times New Roman" panose="02020603050405020304" pitchFamily="18" charset="0"/>
                  <a:cs typeface="Times New Roman" panose="02020603050405020304" pitchFamily="18" charset="0"/>
                </a:rPr>
                <a:t>dịch</a:t>
              </a:r>
              <a:r>
                <a:rPr lang="en-GB" sz="2400" dirty="0">
                  <a:solidFill>
                    <a:srgbClr val="C00000"/>
                  </a:solidFill>
                  <a:latin typeface="Times New Roman" panose="02020603050405020304" pitchFamily="18" charset="0"/>
                  <a:cs typeface="Times New Roman" panose="02020603050405020304" pitchFamily="18" charset="0"/>
                </a:rPr>
                <a:t> </a:t>
              </a:r>
              <a:r>
                <a:rPr lang="en-GB" sz="2400" dirty="0" err="1">
                  <a:solidFill>
                    <a:srgbClr val="C00000"/>
                  </a:solidFill>
                  <a:latin typeface="Times New Roman" panose="02020603050405020304" pitchFamily="18" charset="0"/>
                  <a:cs typeface="Times New Roman" panose="02020603050405020304" pitchFamily="18" charset="0"/>
                </a:rPr>
                <a:t>vụ</a:t>
              </a:r>
              <a:endParaRPr lang="en-GB" sz="2400" dirty="0">
                <a:solidFill>
                  <a:srgbClr val="C00000"/>
                </a:solidFill>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E6C82764-5BC8-42BF-9BE9-441E9AD0D593}"/>
              </a:ext>
            </a:extLst>
          </p:cNvPr>
          <p:cNvSpPr/>
          <p:nvPr/>
        </p:nvSpPr>
        <p:spPr>
          <a:xfrm>
            <a:off x="1524000" y="3810000"/>
            <a:ext cx="3962400" cy="45720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7778B887-D7B4-4158-AD59-4FE4962DAD28}"/>
              </a:ext>
            </a:extLst>
          </p:cNvPr>
          <p:cNvSpPr/>
          <p:nvPr/>
        </p:nvSpPr>
        <p:spPr>
          <a:xfrm>
            <a:off x="7210425" y="3810000"/>
            <a:ext cx="3533775" cy="45720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50"/>
                                  </p:iterate>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repeatCount="indefinite" fill="hold" grpId="0" nodeType="clickEffect">
                                  <p:stCondLst>
                                    <p:cond delay="0"/>
                                  </p:stCondLst>
                                  <p:endCondLst>
                                    <p:cond evt="onNext" delay="0">
                                      <p:tgtEl>
                                        <p:sldTgt/>
                                      </p:tgtEl>
                                    </p:cond>
                                  </p:end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repeatCount="indefinite" fill="hold" grpId="0" nodeType="withEffect">
                                  <p:stCondLst>
                                    <p:cond delay="0"/>
                                  </p:stCondLst>
                                  <p:endCondLst>
                                    <p:cond evt="onNext" delay="0">
                                      <p:tgtEl>
                                        <p:sldTgt/>
                                      </p:tgtEl>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6" grpId="0" animBg="1"/>
      <p:bldP spid="17" grpId="0" animBg="1"/>
      <p:bldP spid="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7">
            <a:extLst>
              <a:ext uri="{FF2B5EF4-FFF2-40B4-BE49-F238E27FC236}">
                <a16:creationId xmlns:a16="http://schemas.microsoft.com/office/drawing/2014/main" id="{75CF07F5-6916-447C-8F09-C3AB5C9F1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49">
            <a:extLst>
              <a:ext uri="{FF2B5EF4-FFF2-40B4-BE49-F238E27FC236}">
                <a16:creationId xmlns:a16="http://schemas.microsoft.com/office/drawing/2014/main" id="{2BE87FCC-B591-493C-9A8F-0AECF8DB2DD9}"/>
              </a:ext>
            </a:extLst>
          </p:cNvPr>
          <p:cNvSpPr txBox="1">
            <a:spLocks noChangeArrowheads="1"/>
          </p:cNvSpPr>
          <p:nvPr/>
        </p:nvSpPr>
        <p:spPr bwMode="auto">
          <a:xfrm>
            <a:off x="896938" y="158750"/>
            <a:ext cx="10320337" cy="115728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30000"/>
              </a:lnSpc>
              <a:spcBef>
                <a:spcPct val="0"/>
              </a:spcBef>
              <a:buFontTx/>
              <a:buNone/>
              <a:defRPr/>
            </a:pPr>
            <a:r>
              <a:rPr lang="en-US" altLang="vi-VN" b="1" dirty="0" err="1">
                <a:latin typeface="Times New Roman" panose="02020603050405020304" pitchFamily="18" charset="0"/>
                <a:cs typeface="Times New Roman" panose="02020603050405020304" pitchFamily="18" charset="0"/>
              </a:rPr>
              <a:t>Một</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địa</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chỉ</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điện</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tử</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có</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cấu</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trúc</a:t>
            </a:r>
            <a:r>
              <a:rPr lang="en-US" altLang="vi-VN" b="1" dirty="0">
                <a:latin typeface="Times New Roman" panose="02020603050405020304" pitchFamily="18" charset="0"/>
                <a:cs typeface="Times New Roman" panose="02020603050405020304" pitchFamily="18" charset="0"/>
              </a:rPr>
              <a:t>:</a:t>
            </a:r>
          </a:p>
          <a:p>
            <a:pPr marL="457200" indent="-457200" algn="ctr" eaLnBrk="1" hangingPunct="1">
              <a:lnSpc>
                <a:spcPct val="130000"/>
              </a:lnSpc>
              <a:spcBef>
                <a:spcPct val="0"/>
              </a:spcBef>
              <a:defRPr/>
            </a:pPr>
            <a:endParaRPr lang="en-US" altLang="vi-VN"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48A0AF2-06A6-4E13-A5CA-6CC8406A4170}"/>
              </a:ext>
            </a:extLst>
          </p:cNvPr>
          <p:cNvSpPr txBox="1">
            <a:spLocks noChangeArrowheads="1"/>
          </p:cNvSpPr>
          <p:nvPr/>
        </p:nvSpPr>
        <p:spPr bwMode="auto">
          <a:xfrm>
            <a:off x="2078038" y="838200"/>
            <a:ext cx="79041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30000"/>
              </a:lnSpc>
            </a:pPr>
            <a:r>
              <a:rPr lang="en-US" altLang="vi-VN" sz="2800" b="1">
                <a:solidFill>
                  <a:srgbClr val="C00000"/>
                </a:solidFill>
                <a:latin typeface="Times New Roman" panose="02020603050405020304" pitchFamily="18" charset="0"/>
                <a:cs typeface="Times New Roman" panose="02020603050405020304" pitchFamily="18" charset="0"/>
              </a:rPr>
              <a:t>&lt;Tên người dùng&gt;</a:t>
            </a:r>
            <a:r>
              <a:rPr lang="en-US" altLang="vi-VN" sz="2800" b="1">
                <a:latin typeface="Times New Roman" panose="02020603050405020304" pitchFamily="18" charset="0"/>
                <a:cs typeface="Times New Roman" panose="02020603050405020304" pitchFamily="18" charset="0"/>
              </a:rPr>
              <a:t>@</a:t>
            </a:r>
            <a:r>
              <a:rPr lang="en-US" altLang="vi-VN" sz="2800" b="1">
                <a:solidFill>
                  <a:srgbClr val="C00000"/>
                </a:solidFill>
                <a:latin typeface="Times New Roman" panose="02020603050405020304" pitchFamily="18" charset="0"/>
                <a:cs typeface="Times New Roman" panose="02020603050405020304" pitchFamily="18" charset="0"/>
              </a:rPr>
              <a:t>&lt;Tên nhà cung cấp dịch vụ&gt;</a:t>
            </a:r>
          </a:p>
        </p:txBody>
      </p:sp>
      <p:sp>
        <p:nvSpPr>
          <p:cNvPr id="7" name="TextBox 6">
            <a:extLst>
              <a:ext uri="{FF2B5EF4-FFF2-40B4-BE49-F238E27FC236}">
                <a16:creationId xmlns:a16="http://schemas.microsoft.com/office/drawing/2014/main" id="{17C5A2D8-3204-4D97-9A98-3E086F6A4D45}"/>
              </a:ext>
            </a:extLst>
          </p:cNvPr>
          <p:cNvSpPr txBox="1">
            <a:spLocks noChangeArrowheads="1"/>
          </p:cNvSpPr>
          <p:nvPr/>
        </p:nvSpPr>
        <p:spPr bwMode="auto">
          <a:xfrm>
            <a:off x="685800" y="1524000"/>
            <a:ext cx="108204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30000"/>
              </a:lnSpc>
              <a:buFont typeface="Arial" panose="020B0604020202020204" pitchFamily="34" charset="0"/>
              <a:buChar char="•"/>
            </a:pPr>
            <a:r>
              <a:rPr lang="en-US" altLang="vi-VN" sz="2800" b="1">
                <a:solidFill>
                  <a:srgbClr val="C00000"/>
                </a:solidFill>
                <a:latin typeface="Times New Roman" panose="02020603050405020304" pitchFamily="18" charset="0"/>
                <a:cs typeface="Times New Roman" panose="02020603050405020304" pitchFamily="18" charset="0"/>
              </a:rPr>
              <a:t>&lt;Tên người dùng&gt;</a:t>
            </a:r>
            <a:r>
              <a:rPr lang="en-US" altLang="vi-VN" sz="2800">
                <a:latin typeface="Times New Roman" panose="02020603050405020304" pitchFamily="18" charset="0"/>
                <a:cs typeface="Times New Roman" panose="02020603050405020304" pitchFamily="18" charset="0"/>
              </a:rPr>
              <a:t>: là tên dùng để đăng nhập vào hộp thư, viết liền, không có dấu tiếng Việt, không có kí tự đặc biệt (được dùng chữ cái, số, dấu chấm “.” và dấu gạch ngang “_”).</a:t>
            </a:r>
          </a:p>
        </p:txBody>
      </p:sp>
      <p:sp>
        <p:nvSpPr>
          <p:cNvPr id="9" name="TextBox 8">
            <a:extLst>
              <a:ext uri="{FF2B5EF4-FFF2-40B4-BE49-F238E27FC236}">
                <a16:creationId xmlns:a16="http://schemas.microsoft.com/office/drawing/2014/main" id="{5F2AA0F2-9570-43C5-8593-CE64DCE5DEA6}"/>
              </a:ext>
            </a:extLst>
          </p:cNvPr>
          <p:cNvSpPr txBox="1">
            <a:spLocks noChangeArrowheads="1"/>
          </p:cNvSpPr>
          <p:nvPr/>
        </p:nvSpPr>
        <p:spPr bwMode="auto">
          <a:xfrm>
            <a:off x="685800" y="3230563"/>
            <a:ext cx="1082040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30000"/>
              </a:lnSpc>
              <a:buFont typeface="Arial" panose="020B0604020202020204" pitchFamily="34" charset="0"/>
              <a:buChar char="•"/>
            </a:pPr>
            <a:r>
              <a:rPr lang="en-US" altLang="vi-VN" sz="2800">
                <a:latin typeface="Times New Roman" panose="02020603050405020304" pitchFamily="18" charset="0"/>
                <a:cs typeface="Times New Roman" panose="02020603050405020304" pitchFamily="18" charset="0"/>
              </a:rPr>
              <a:t>Kí tự @ ở giữa </a:t>
            </a:r>
            <a:r>
              <a:rPr lang="en-US" altLang="vi-VN" sz="2800" b="1">
                <a:solidFill>
                  <a:srgbClr val="C00000"/>
                </a:solidFill>
                <a:latin typeface="Times New Roman" panose="02020603050405020304" pitchFamily="18" charset="0"/>
                <a:cs typeface="Times New Roman" panose="02020603050405020304" pitchFamily="18" charset="0"/>
              </a:rPr>
              <a:t>&lt;Tên người dùng&gt; </a:t>
            </a:r>
            <a:r>
              <a:rPr lang="en-US" altLang="vi-VN" sz="2800">
                <a:latin typeface="Times New Roman" panose="02020603050405020304" pitchFamily="18" charset="0"/>
                <a:cs typeface="Times New Roman" panose="02020603050405020304" pitchFamily="18" charset="0"/>
              </a:rPr>
              <a:t>và </a:t>
            </a:r>
            <a:r>
              <a:rPr lang="en-US" altLang="vi-VN" sz="2800" b="1">
                <a:solidFill>
                  <a:srgbClr val="C00000"/>
                </a:solidFill>
                <a:latin typeface="Times New Roman" panose="02020603050405020304" pitchFamily="18" charset="0"/>
                <a:cs typeface="Times New Roman" panose="02020603050405020304" pitchFamily="18" charset="0"/>
              </a:rPr>
              <a:t>&lt;Tên nhà cung cấp dịch vụ&gt; </a:t>
            </a:r>
            <a:r>
              <a:rPr lang="en-US" altLang="vi-VN" sz="2800">
                <a:latin typeface="Times New Roman" panose="02020603050405020304" pitchFamily="18" charset="0"/>
                <a:cs typeface="Times New Roman" panose="02020603050405020304" pitchFamily="18" charset="0"/>
              </a:rPr>
              <a:t>là bắt buộc phải có.</a:t>
            </a:r>
          </a:p>
        </p:txBody>
      </p:sp>
      <p:sp>
        <p:nvSpPr>
          <p:cNvPr id="11" name="TextBox 10">
            <a:extLst>
              <a:ext uri="{FF2B5EF4-FFF2-40B4-BE49-F238E27FC236}">
                <a16:creationId xmlns:a16="http://schemas.microsoft.com/office/drawing/2014/main" id="{8F084510-F62C-40B3-B979-776B55032765}"/>
              </a:ext>
            </a:extLst>
          </p:cNvPr>
          <p:cNvSpPr txBox="1">
            <a:spLocks noChangeArrowheads="1"/>
          </p:cNvSpPr>
          <p:nvPr/>
        </p:nvSpPr>
        <p:spPr bwMode="auto">
          <a:xfrm>
            <a:off x="685800" y="4359275"/>
            <a:ext cx="108204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30000"/>
              </a:lnSpc>
              <a:buFont typeface="Arial" panose="020B0604020202020204" pitchFamily="34" charset="0"/>
              <a:buChar char="•"/>
            </a:pPr>
            <a:r>
              <a:rPr lang="en-US" altLang="vi-VN" sz="2800" b="1">
                <a:solidFill>
                  <a:srgbClr val="C00000"/>
                </a:solidFill>
                <a:latin typeface="Times New Roman" panose="02020603050405020304" pitchFamily="18" charset="0"/>
                <a:cs typeface="Times New Roman" panose="02020603050405020304" pitchFamily="18" charset="0"/>
              </a:rPr>
              <a:t>&lt;Tên nhà cung cấp dịch vụ&gt;</a:t>
            </a:r>
            <a:r>
              <a:rPr lang="en-US" altLang="vi-VN" sz="2800">
                <a:latin typeface="Times New Roman" panose="02020603050405020304" pitchFamily="18" charset="0"/>
                <a:cs typeface="Times New Roman" panose="02020603050405020304" pitchFamily="18" charset="0"/>
              </a:rPr>
              <a:t>: được quy định sẵn bởi từng nhà cung cấp dịch vụ thư điện tử.</a:t>
            </a:r>
          </a:p>
        </p:txBody>
      </p:sp>
      <p:sp>
        <p:nvSpPr>
          <p:cNvPr id="13" name="TextBox 12">
            <a:extLst>
              <a:ext uri="{FF2B5EF4-FFF2-40B4-BE49-F238E27FC236}">
                <a16:creationId xmlns:a16="http://schemas.microsoft.com/office/drawing/2014/main" id="{749484D2-8E1B-464F-A4D6-5BD3FFA3E5D2}"/>
              </a:ext>
            </a:extLst>
          </p:cNvPr>
          <p:cNvSpPr txBox="1">
            <a:spLocks noChangeArrowheads="1"/>
          </p:cNvSpPr>
          <p:nvPr/>
        </p:nvSpPr>
        <p:spPr bwMode="auto">
          <a:xfrm>
            <a:off x="685800" y="5516563"/>
            <a:ext cx="102362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30000"/>
              </a:lnSpc>
              <a:buFont typeface="Arial" panose="020B0604020202020204" pitchFamily="34" charset="0"/>
              <a:buChar char="•"/>
            </a:pPr>
            <a:r>
              <a:rPr lang="en-US" altLang="vi-VN" sz="2800">
                <a:latin typeface="Times New Roman" panose="02020603050405020304" pitchFamily="18" charset="0"/>
                <a:cs typeface="Times New Roman" panose="02020603050405020304" pitchFamily="18" charset="0"/>
              </a:rPr>
              <a:t>Mỗi địa chỉ thư điện tử có một mật khẩu để đăng nhập vào hộp thư.</a:t>
            </a:r>
            <a:endParaRPr lang="en-US" altLang="en-US" sz="280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50"/>
                                  </p:iterate>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50"/>
                                  </p:iterate>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50"/>
                                  </p:iterate>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50"/>
                                  </p:iterate>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iterate type="lt">
                                    <p:tmAbs val="50"/>
                                  </p:iterate>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7" grpId="0"/>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66775" y="1853542"/>
          <a:ext cx="10462572" cy="4198473"/>
        </p:xfrm>
        <a:graphic>
          <a:graphicData uri="http://schemas.openxmlformats.org/drawingml/2006/table">
            <a:tbl>
              <a:tblPr firstRow="1" bandRow="1">
                <a:tableStyleId>{5C22544A-7EE6-4342-B048-85BDC9FD1C3A}</a:tableStyleId>
              </a:tblPr>
              <a:tblGrid>
                <a:gridCol w="3487524">
                  <a:extLst>
                    <a:ext uri="{9D8B030D-6E8A-4147-A177-3AD203B41FA5}">
                      <a16:colId xmlns:a16="http://schemas.microsoft.com/office/drawing/2014/main" val="20000"/>
                    </a:ext>
                  </a:extLst>
                </a:gridCol>
                <a:gridCol w="3487524">
                  <a:extLst>
                    <a:ext uri="{9D8B030D-6E8A-4147-A177-3AD203B41FA5}">
                      <a16:colId xmlns:a16="http://schemas.microsoft.com/office/drawing/2014/main" val="20001"/>
                    </a:ext>
                  </a:extLst>
                </a:gridCol>
                <a:gridCol w="3487524">
                  <a:extLst>
                    <a:ext uri="{9D8B030D-6E8A-4147-A177-3AD203B41FA5}">
                      <a16:colId xmlns:a16="http://schemas.microsoft.com/office/drawing/2014/main" val="95759446"/>
                    </a:ext>
                  </a:extLst>
                </a:gridCol>
              </a:tblGrid>
              <a:tr h="490130">
                <a:tc>
                  <a:txBody>
                    <a:bodyPr/>
                    <a:lstStyle/>
                    <a:p>
                      <a:pPr algn="ctr"/>
                      <a:r>
                        <a:rPr lang="en-US" sz="2800" b="1">
                          <a:solidFill>
                            <a:srgbClr val="FFFF00"/>
                          </a:solidFill>
                        </a:rPr>
                        <a:t>Chữ cần có</a:t>
                      </a:r>
                      <a:endParaRPr lang="vi-VN" sz="2800" b="1" dirty="0">
                        <a:solidFill>
                          <a:srgbClr val="FFFF00"/>
                        </a:solidFill>
                      </a:endParaRPr>
                    </a:p>
                  </a:txBody>
                  <a:tcPr/>
                </a:tc>
                <a:tc>
                  <a:txBody>
                    <a:bodyPr/>
                    <a:lstStyle/>
                    <a:p>
                      <a:pPr algn="ctr"/>
                      <a:r>
                        <a:rPr lang="en-US" sz="2800" b="1">
                          <a:solidFill>
                            <a:srgbClr val="FFFF00"/>
                          </a:solidFill>
                        </a:rPr>
                        <a:t>Cách gõ kiểu Telex</a:t>
                      </a:r>
                      <a:endParaRPr lang="vi-VN" sz="2800" b="1" dirty="0">
                        <a:solidFill>
                          <a:srgbClr val="FFFF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FFFF00"/>
                          </a:solidFill>
                        </a:rPr>
                        <a:t>Cách gõ kiểu</a:t>
                      </a:r>
                      <a:r>
                        <a:rPr lang="en-US" sz="2800" b="1" baseline="0">
                          <a:solidFill>
                            <a:srgbClr val="FFFF00"/>
                          </a:solidFill>
                        </a:rPr>
                        <a:t> </a:t>
                      </a:r>
                      <a:r>
                        <a:rPr lang="en-US" sz="2800" b="1" baseline="0" dirty="0" err="1">
                          <a:solidFill>
                            <a:srgbClr val="FFFF00"/>
                          </a:solidFill>
                        </a:rPr>
                        <a:t>Vni</a:t>
                      </a:r>
                      <a:endParaRPr lang="vi-VN" sz="2800" b="1" dirty="0">
                        <a:solidFill>
                          <a:srgbClr val="FFFF00"/>
                        </a:solidFill>
                      </a:endParaRPr>
                    </a:p>
                  </a:txBody>
                  <a:tcPr/>
                </a:tc>
                <a:extLst>
                  <a:ext uri="{0D108BD9-81ED-4DB2-BD59-A6C34878D82A}">
                    <a16:rowId xmlns:a16="http://schemas.microsoft.com/office/drawing/2014/main" val="10000"/>
                  </a:ext>
                </a:extLst>
              </a:tr>
              <a:tr h="525759">
                <a:tc>
                  <a:txBody>
                    <a:bodyPr/>
                    <a:lstStyle/>
                    <a:p>
                      <a:pPr algn="ctr"/>
                      <a:r>
                        <a:rPr lang="en-US" sz="2800" b="1">
                          <a:solidFill>
                            <a:srgbClr val="000066"/>
                          </a:solidFill>
                        </a:rPr>
                        <a:t>â</a:t>
                      </a:r>
                      <a:endParaRPr lang="vi-VN" sz="2800" b="1" dirty="0">
                        <a:solidFill>
                          <a:srgbClr val="000066"/>
                        </a:solidFill>
                      </a:endParaRPr>
                    </a:p>
                  </a:txBody>
                  <a:tcPr/>
                </a:tc>
                <a:tc>
                  <a:txBody>
                    <a:bodyPr/>
                    <a:lstStyle/>
                    <a:p>
                      <a:pPr algn="ctr"/>
                      <a:endParaRPr lang="vi-VN" sz="2800" b="1" dirty="0">
                        <a:solidFill>
                          <a:srgbClr val="000066"/>
                        </a:solidFill>
                      </a:endParaRPr>
                    </a:p>
                  </a:txBody>
                  <a:tcPr/>
                </a:tc>
                <a:tc>
                  <a:txBody>
                    <a:bodyPr/>
                    <a:lstStyle/>
                    <a:p>
                      <a:pPr algn="ctr"/>
                      <a:endParaRPr lang="vi-VN" sz="2800" b="1"/>
                    </a:p>
                  </a:txBody>
                  <a:tcPr/>
                </a:tc>
                <a:extLst>
                  <a:ext uri="{0D108BD9-81ED-4DB2-BD59-A6C34878D82A}">
                    <a16:rowId xmlns:a16="http://schemas.microsoft.com/office/drawing/2014/main" val="10001"/>
                  </a:ext>
                </a:extLst>
              </a:tr>
              <a:tr h="525759">
                <a:tc>
                  <a:txBody>
                    <a:bodyPr/>
                    <a:lstStyle/>
                    <a:p>
                      <a:pPr algn="ctr"/>
                      <a:r>
                        <a:rPr lang="en-US" sz="2800" b="1">
                          <a:solidFill>
                            <a:srgbClr val="000066"/>
                          </a:solidFill>
                        </a:rPr>
                        <a:t>ô</a:t>
                      </a:r>
                      <a:endParaRPr lang="vi-VN" sz="2800" b="1">
                        <a:solidFill>
                          <a:srgbClr val="000066"/>
                        </a:solidFill>
                      </a:endParaRPr>
                    </a:p>
                  </a:txBody>
                  <a:tcPr/>
                </a:tc>
                <a:tc>
                  <a:txBody>
                    <a:bodyPr/>
                    <a:lstStyle/>
                    <a:p>
                      <a:pPr algn="ctr"/>
                      <a:endParaRPr lang="vi-VN" sz="2800" b="1">
                        <a:solidFill>
                          <a:srgbClr val="000066"/>
                        </a:solidFill>
                      </a:endParaRPr>
                    </a:p>
                  </a:txBody>
                  <a:tcPr/>
                </a:tc>
                <a:tc>
                  <a:txBody>
                    <a:bodyPr/>
                    <a:lstStyle/>
                    <a:p>
                      <a:pPr algn="ctr"/>
                      <a:endParaRPr lang="vi-VN" sz="2800" b="1"/>
                    </a:p>
                  </a:txBody>
                  <a:tcPr/>
                </a:tc>
                <a:extLst>
                  <a:ext uri="{0D108BD9-81ED-4DB2-BD59-A6C34878D82A}">
                    <a16:rowId xmlns:a16="http://schemas.microsoft.com/office/drawing/2014/main" val="10002"/>
                  </a:ext>
                </a:extLst>
              </a:tr>
              <a:tr h="525759">
                <a:tc>
                  <a:txBody>
                    <a:bodyPr/>
                    <a:lstStyle/>
                    <a:p>
                      <a:pPr algn="ctr"/>
                      <a:r>
                        <a:rPr lang="en-US" sz="2800" b="1">
                          <a:solidFill>
                            <a:srgbClr val="000066"/>
                          </a:solidFill>
                        </a:rPr>
                        <a:t>ê</a:t>
                      </a:r>
                      <a:endParaRPr lang="vi-VN" sz="2800" b="1" dirty="0">
                        <a:solidFill>
                          <a:srgbClr val="000066"/>
                        </a:solidFill>
                      </a:endParaRPr>
                    </a:p>
                  </a:txBody>
                  <a:tcPr/>
                </a:tc>
                <a:tc>
                  <a:txBody>
                    <a:bodyPr/>
                    <a:lstStyle/>
                    <a:p>
                      <a:pPr algn="ctr"/>
                      <a:endParaRPr lang="vi-VN" sz="2800" b="1" dirty="0">
                        <a:solidFill>
                          <a:srgbClr val="000066"/>
                        </a:solidFill>
                      </a:endParaRPr>
                    </a:p>
                  </a:txBody>
                  <a:tcPr/>
                </a:tc>
                <a:tc>
                  <a:txBody>
                    <a:bodyPr/>
                    <a:lstStyle/>
                    <a:p>
                      <a:pPr algn="ctr"/>
                      <a:endParaRPr lang="vi-VN" sz="2800" b="1"/>
                    </a:p>
                  </a:txBody>
                  <a:tcPr/>
                </a:tc>
                <a:extLst>
                  <a:ext uri="{0D108BD9-81ED-4DB2-BD59-A6C34878D82A}">
                    <a16:rowId xmlns:a16="http://schemas.microsoft.com/office/drawing/2014/main" val="10003"/>
                  </a:ext>
                </a:extLst>
              </a:tr>
              <a:tr h="5257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66"/>
                          </a:solidFill>
                        </a:rPr>
                        <a:t>đ</a:t>
                      </a:r>
                      <a:endParaRPr lang="vi-VN" sz="2800" b="1" dirty="0">
                        <a:solidFill>
                          <a:srgbClr val="00006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vi-VN" sz="2800" b="1" dirty="0">
                        <a:solidFill>
                          <a:srgbClr val="00006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vi-VN" sz="2800" b="1"/>
                    </a:p>
                  </a:txBody>
                  <a:tcPr/>
                </a:tc>
                <a:extLst>
                  <a:ext uri="{0D108BD9-81ED-4DB2-BD59-A6C34878D82A}">
                    <a16:rowId xmlns:a16="http://schemas.microsoft.com/office/drawing/2014/main" val="10004"/>
                  </a:ext>
                </a:extLst>
              </a:tr>
              <a:tr h="5257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66"/>
                          </a:solidFill>
                        </a:rPr>
                        <a:t>ă</a:t>
                      </a:r>
                      <a:endParaRPr lang="vi-VN" sz="2800" b="1" dirty="0">
                        <a:solidFill>
                          <a:srgbClr val="00006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vi-VN" sz="2800" b="1" dirty="0">
                        <a:solidFill>
                          <a:srgbClr val="00006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vi-VN" sz="2800" b="1"/>
                    </a:p>
                  </a:txBody>
                  <a:tcPr/>
                </a:tc>
                <a:extLst>
                  <a:ext uri="{0D108BD9-81ED-4DB2-BD59-A6C34878D82A}">
                    <a16:rowId xmlns:a16="http://schemas.microsoft.com/office/drawing/2014/main" val="10005"/>
                  </a:ext>
                </a:extLst>
              </a:tr>
              <a:tr h="5257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66"/>
                          </a:solidFill>
                        </a:rPr>
                        <a:t>ư</a:t>
                      </a:r>
                      <a:endParaRPr lang="en-US" sz="2800" b="1" dirty="0">
                        <a:solidFill>
                          <a:srgbClr val="00006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a:solidFill>
                          <a:srgbClr val="00006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a:p>
                  </a:txBody>
                  <a:tcPr/>
                </a:tc>
                <a:extLst>
                  <a:ext uri="{0D108BD9-81ED-4DB2-BD59-A6C34878D82A}">
                    <a16:rowId xmlns:a16="http://schemas.microsoft.com/office/drawing/2014/main" val="10006"/>
                  </a:ext>
                </a:extLst>
              </a:tr>
              <a:tr h="5257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66"/>
                          </a:solidFill>
                        </a:rPr>
                        <a:t>ơ</a:t>
                      </a:r>
                      <a:endParaRPr lang="en-US" sz="2800" b="1" dirty="0">
                        <a:solidFill>
                          <a:srgbClr val="00006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a:solidFill>
                          <a:srgbClr val="00006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493082" y="849960"/>
            <a:ext cx="5186035" cy="523220"/>
          </a:xfrm>
          <a:prstGeom prst="rect">
            <a:avLst/>
          </a:prstGeom>
          <a:noFill/>
        </p:spPr>
        <p:txBody>
          <a:bodyPr wrap="none" rtlCol="0">
            <a:spAutoFit/>
          </a:bodyPr>
          <a:lstStyle/>
          <a:p>
            <a:pPr algn="ctr"/>
            <a:r>
              <a:rPr lang="vi-VN" sz="2800" b="1" dirty="0">
                <a:solidFill>
                  <a:srgbClr val="000066"/>
                </a:solidFill>
                <a:latin typeface="Times New Roman" panose="02020603050405020304" pitchFamily="18" charset="0"/>
                <a:cs typeface="Times New Roman" panose="02020603050405020304" pitchFamily="18" charset="0"/>
              </a:rPr>
              <a:t>a</a:t>
            </a:r>
            <a:r>
              <a:rPr lang="en-US" sz="2800" b="1" dirty="0">
                <a:solidFill>
                  <a:srgbClr val="000066"/>
                </a:solidFill>
                <a:latin typeface="Times New Roman" panose="02020603050405020304" pitchFamily="18" charset="0"/>
                <a:cs typeface="Times New Roman" panose="02020603050405020304" pitchFamily="18" charset="0"/>
              </a:rPr>
              <a:t>) Các kí tự â ; ô ; ê ; đ ; ă ; ư ; ơ</a:t>
            </a:r>
            <a:endParaRPr lang="vi-VN" sz="2800" b="1" dirty="0">
              <a:solidFill>
                <a:srgbClr val="000066"/>
              </a:solidFill>
              <a:latin typeface="Times New Roman" panose="02020603050405020304" pitchFamily="18" charset="0"/>
              <a:cs typeface="Times New Roman" panose="02020603050405020304" pitchFamily="18" charset="0"/>
            </a:endParaRPr>
          </a:p>
        </p:txBody>
      </p:sp>
      <p:sp>
        <p:nvSpPr>
          <p:cNvPr id="9" name="Rectangle 8"/>
          <p:cNvSpPr/>
          <p:nvPr/>
        </p:nvSpPr>
        <p:spPr>
          <a:xfrm>
            <a:off x="5774023" y="2358845"/>
            <a:ext cx="585418" cy="523220"/>
          </a:xfrm>
          <a:prstGeom prst="rect">
            <a:avLst/>
          </a:prstGeom>
        </p:spPr>
        <p:txBody>
          <a:bodyPr wrap="none">
            <a:spAutoFit/>
          </a:bodyPr>
          <a:lstStyle/>
          <a:p>
            <a:pPr lvl="0" algn="ctr"/>
            <a:r>
              <a:rPr lang="en-US" sz="2800" b="1">
                <a:solidFill>
                  <a:srgbClr val="000066"/>
                </a:solidFill>
              </a:rPr>
              <a:t>aa</a:t>
            </a:r>
            <a:endParaRPr lang="en-US" sz="2800" b="1" dirty="0">
              <a:solidFill>
                <a:srgbClr val="000066"/>
              </a:solidFill>
            </a:endParaRPr>
          </a:p>
        </p:txBody>
      </p:sp>
      <p:sp>
        <p:nvSpPr>
          <p:cNvPr id="10" name="Rectangle 9"/>
          <p:cNvSpPr/>
          <p:nvPr/>
        </p:nvSpPr>
        <p:spPr>
          <a:xfrm>
            <a:off x="5774023" y="2882720"/>
            <a:ext cx="623890" cy="523220"/>
          </a:xfrm>
          <a:prstGeom prst="rect">
            <a:avLst/>
          </a:prstGeom>
        </p:spPr>
        <p:txBody>
          <a:bodyPr wrap="none">
            <a:spAutoFit/>
          </a:bodyPr>
          <a:lstStyle/>
          <a:p>
            <a:pPr lvl="0" algn="ctr"/>
            <a:r>
              <a:rPr lang="en-US" sz="2800" b="1">
                <a:solidFill>
                  <a:srgbClr val="000066"/>
                </a:solidFill>
              </a:rPr>
              <a:t>oo</a:t>
            </a:r>
          </a:p>
        </p:txBody>
      </p:sp>
      <p:sp>
        <p:nvSpPr>
          <p:cNvPr id="11" name="Rectangle 10"/>
          <p:cNvSpPr/>
          <p:nvPr/>
        </p:nvSpPr>
        <p:spPr>
          <a:xfrm>
            <a:off x="5754787" y="3959045"/>
            <a:ext cx="623890" cy="523220"/>
          </a:xfrm>
          <a:prstGeom prst="rect">
            <a:avLst/>
          </a:prstGeom>
        </p:spPr>
        <p:txBody>
          <a:bodyPr wrap="none">
            <a:spAutoFit/>
          </a:bodyPr>
          <a:lstStyle/>
          <a:p>
            <a:pPr lvl="0" algn="ctr"/>
            <a:r>
              <a:rPr lang="en-US" sz="2800" b="1">
                <a:solidFill>
                  <a:srgbClr val="000066"/>
                </a:solidFill>
              </a:rPr>
              <a:t>dd</a:t>
            </a:r>
          </a:p>
        </p:txBody>
      </p:sp>
      <p:sp>
        <p:nvSpPr>
          <p:cNvPr id="12" name="Rectangle 11"/>
          <p:cNvSpPr/>
          <p:nvPr/>
        </p:nvSpPr>
        <p:spPr>
          <a:xfrm>
            <a:off x="5762927" y="4492445"/>
            <a:ext cx="663964" cy="523220"/>
          </a:xfrm>
          <a:prstGeom prst="rect">
            <a:avLst/>
          </a:prstGeom>
        </p:spPr>
        <p:txBody>
          <a:bodyPr wrap="none">
            <a:spAutoFit/>
          </a:bodyPr>
          <a:lstStyle/>
          <a:p>
            <a:pPr lvl="0" algn="ctr"/>
            <a:r>
              <a:rPr lang="en-US" sz="2800" b="1">
                <a:solidFill>
                  <a:srgbClr val="000066"/>
                </a:solidFill>
              </a:rPr>
              <a:t>aw</a:t>
            </a:r>
          </a:p>
        </p:txBody>
      </p:sp>
      <p:sp>
        <p:nvSpPr>
          <p:cNvPr id="13" name="Rectangle 12"/>
          <p:cNvSpPr/>
          <p:nvPr/>
        </p:nvSpPr>
        <p:spPr>
          <a:xfrm>
            <a:off x="5774825" y="5025845"/>
            <a:ext cx="683200" cy="523220"/>
          </a:xfrm>
          <a:prstGeom prst="rect">
            <a:avLst/>
          </a:prstGeom>
        </p:spPr>
        <p:txBody>
          <a:bodyPr wrap="none">
            <a:spAutoFit/>
          </a:bodyPr>
          <a:lstStyle/>
          <a:p>
            <a:pPr lvl="0" algn="ctr"/>
            <a:r>
              <a:rPr lang="en-US" sz="2800" b="1">
                <a:solidFill>
                  <a:srgbClr val="000066"/>
                </a:solidFill>
              </a:rPr>
              <a:t>uw</a:t>
            </a:r>
          </a:p>
        </p:txBody>
      </p:sp>
      <p:sp>
        <p:nvSpPr>
          <p:cNvPr id="14" name="Rectangle 13"/>
          <p:cNvSpPr/>
          <p:nvPr/>
        </p:nvSpPr>
        <p:spPr>
          <a:xfrm>
            <a:off x="5799982" y="5559245"/>
            <a:ext cx="683200" cy="523220"/>
          </a:xfrm>
          <a:prstGeom prst="rect">
            <a:avLst/>
          </a:prstGeom>
        </p:spPr>
        <p:txBody>
          <a:bodyPr wrap="none">
            <a:spAutoFit/>
          </a:bodyPr>
          <a:lstStyle/>
          <a:p>
            <a:pPr lvl="0" algn="ctr"/>
            <a:r>
              <a:rPr lang="en-US" sz="2800" b="1">
                <a:solidFill>
                  <a:srgbClr val="000066"/>
                </a:solidFill>
              </a:rPr>
              <a:t>ow</a:t>
            </a:r>
          </a:p>
        </p:txBody>
      </p:sp>
      <p:sp>
        <p:nvSpPr>
          <p:cNvPr id="15" name="Rectangle 14"/>
          <p:cNvSpPr/>
          <p:nvPr/>
        </p:nvSpPr>
        <p:spPr>
          <a:xfrm>
            <a:off x="5776622" y="3425645"/>
            <a:ext cx="585418" cy="523220"/>
          </a:xfrm>
          <a:prstGeom prst="rect">
            <a:avLst/>
          </a:prstGeom>
        </p:spPr>
        <p:txBody>
          <a:bodyPr wrap="none">
            <a:spAutoFit/>
          </a:bodyPr>
          <a:lstStyle/>
          <a:p>
            <a:pPr lvl="0" algn="ctr"/>
            <a:r>
              <a:rPr lang="en-US" sz="2800" b="1">
                <a:solidFill>
                  <a:srgbClr val="000066"/>
                </a:solidFill>
              </a:rPr>
              <a:t>ee</a:t>
            </a:r>
          </a:p>
        </p:txBody>
      </p:sp>
      <p:sp>
        <p:nvSpPr>
          <p:cNvPr id="27" name="Rectangle 26"/>
          <p:cNvSpPr/>
          <p:nvPr/>
        </p:nvSpPr>
        <p:spPr>
          <a:xfrm>
            <a:off x="9375917" y="2380455"/>
            <a:ext cx="585417" cy="523220"/>
          </a:xfrm>
          <a:prstGeom prst="rect">
            <a:avLst/>
          </a:prstGeom>
        </p:spPr>
        <p:txBody>
          <a:bodyPr wrap="none">
            <a:spAutoFit/>
          </a:bodyPr>
          <a:lstStyle/>
          <a:p>
            <a:pPr lvl="0" algn="ctr"/>
            <a:r>
              <a:rPr lang="en-US" sz="2800" b="1">
                <a:solidFill>
                  <a:srgbClr val="000066"/>
                </a:solidFill>
              </a:rPr>
              <a:t>a6</a:t>
            </a:r>
            <a:endParaRPr lang="en-US" sz="2800" b="1" dirty="0">
              <a:solidFill>
                <a:srgbClr val="000066"/>
              </a:solidFill>
            </a:endParaRPr>
          </a:p>
        </p:txBody>
      </p:sp>
      <p:sp>
        <p:nvSpPr>
          <p:cNvPr id="28" name="Rectangle 27"/>
          <p:cNvSpPr/>
          <p:nvPr/>
        </p:nvSpPr>
        <p:spPr>
          <a:xfrm>
            <a:off x="9375917" y="2904330"/>
            <a:ext cx="604653" cy="523220"/>
          </a:xfrm>
          <a:prstGeom prst="rect">
            <a:avLst/>
          </a:prstGeom>
        </p:spPr>
        <p:txBody>
          <a:bodyPr wrap="none">
            <a:spAutoFit/>
          </a:bodyPr>
          <a:lstStyle/>
          <a:p>
            <a:pPr lvl="0" algn="ctr"/>
            <a:r>
              <a:rPr lang="en-US" sz="2800" b="1">
                <a:solidFill>
                  <a:srgbClr val="000066"/>
                </a:solidFill>
              </a:rPr>
              <a:t>o6</a:t>
            </a:r>
          </a:p>
        </p:txBody>
      </p:sp>
      <p:sp>
        <p:nvSpPr>
          <p:cNvPr id="29" name="Rectangle 28"/>
          <p:cNvSpPr/>
          <p:nvPr/>
        </p:nvSpPr>
        <p:spPr>
          <a:xfrm>
            <a:off x="9366299" y="3980655"/>
            <a:ext cx="604653" cy="523220"/>
          </a:xfrm>
          <a:prstGeom prst="rect">
            <a:avLst/>
          </a:prstGeom>
        </p:spPr>
        <p:txBody>
          <a:bodyPr wrap="none">
            <a:spAutoFit/>
          </a:bodyPr>
          <a:lstStyle/>
          <a:p>
            <a:pPr lvl="0" algn="ctr"/>
            <a:r>
              <a:rPr lang="en-US" sz="2800" b="1">
                <a:solidFill>
                  <a:srgbClr val="000066"/>
                </a:solidFill>
              </a:rPr>
              <a:t>d9</a:t>
            </a:r>
          </a:p>
        </p:txBody>
      </p:sp>
      <p:sp>
        <p:nvSpPr>
          <p:cNvPr id="30" name="Rectangle 29"/>
          <p:cNvSpPr/>
          <p:nvPr/>
        </p:nvSpPr>
        <p:spPr>
          <a:xfrm>
            <a:off x="9374311" y="4514055"/>
            <a:ext cx="585417" cy="523220"/>
          </a:xfrm>
          <a:prstGeom prst="rect">
            <a:avLst/>
          </a:prstGeom>
        </p:spPr>
        <p:txBody>
          <a:bodyPr wrap="none">
            <a:spAutoFit/>
          </a:bodyPr>
          <a:lstStyle/>
          <a:p>
            <a:pPr lvl="0" algn="ctr"/>
            <a:r>
              <a:rPr lang="en-US" sz="2800" b="1">
                <a:solidFill>
                  <a:srgbClr val="000066"/>
                </a:solidFill>
              </a:rPr>
              <a:t>a8</a:t>
            </a:r>
          </a:p>
        </p:txBody>
      </p:sp>
      <p:sp>
        <p:nvSpPr>
          <p:cNvPr id="31" name="Rectangle 30"/>
          <p:cNvSpPr/>
          <p:nvPr/>
        </p:nvSpPr>
        <p:spPr>
          <a:xfrm>
            <a:off x="9366299" y="5047455"/>
            <a:ext cx="604653" cy="523220"/>
          </a:xfrm>
          <a:prstGeom prst="rect">
            <a:avLst/>
          </a:prstGeom>
        </p:spPr>
        <p:txBody>
          <a:bodyPr wrap="none">
            <a:spAutoFit/>
          </a:bodyPr>
          <a:lstStyle/>
          <a:p>
            <a:pPr lvl="0" algn="ctr"/>
            <a:r>
              <a:rPr lang="en-US" sz="2800" b="1">
                <a:solidFill>
                  <a:srgbClr val="000066"/>
                </a:solidFill>
              </a:rPr>
              <a:t>u7</a:t>
            </a:r>
          </a:p>
        </p:txBody>
      </p:sp>
      <p:sp>
        <p:nvSpPr>
          <p:cNvPr id="32" name="Rectangle 31"/>
          <p:cNvSpPr/>
          <p:nvPr/>
        </p:nvSpPr>
        <p:spPr>
          <a:xfrm>
            <a:off x="9391456" y="5580855"/>
            <a:ext cx="604653" cy="523220"/>
          </a:xfrm>
          <a:prstGeom prst="rect">
            <a:avLst/>
          </a:prstGeom>
        </p:spPr>
        <p:txBody>
          <a:bodyPr wrap="none">
            <a:spAutoFit/>
          </a:bodyPr>
          <a:lstStyle/>
          <a:p>
            <a:pPr lvl="0" algn="ctr"/>
            <a:r>
              <a:rPr lang="en-US" sz="2800" b="1">
                <a:solidFill>
                  <a:srgbClr val="000066"/>
                </a:solidFill>
              </a:rPr>
              <a:t>o7</a:t>
            </a:r>
          </a:p>
        </p:txBody>
      </p:sp>
      <p:sp>
        <p:nvSpPr>
          <p:cNvPr id="33" name="Rectangle 32"/>
          <p:cNvSpPr/>
          <p:nvPr/>
        </p:nvSpPr>
        <p:spPr>
          <a:xfrm>
            <a:off x="9388935" y="3447255"/>
            <a:ext cx="585417" cy="523220"/>
          </a:xfrm>
          <a:prstGeom prst="rect">
            <a:avLst/>
          </a:prstGeom>
        </p:spPr>
        <p:txBody>
          <a:bodyPr wrap="none">
            <a:spAutoFit/>
          </a:bodyPr>
          <a:lstStyle/>
          <a:p>
            <a:pPr lvl="0" algn="ctr"/>
            <a:r>
              <a:rPr lang="en-US" sz="2800" b="1">
                <a:solidFill>
                  <a:srgbClr val="000066"/>
                </a:solidFill>
              </a:rPr>
              <a:t>e6</a:t>
            </a:r>
          </a:p>
        </p:txBody>
      </p:sp>
      <p:sp>
        <p:nvSpPr>
          <p:cNvPr id="19" name="TextBox 18">
            <a:extLst>
              <a:ext uri="{FF2B5EF4-FFF2-40B4-BE49-F238E27FC236}">
                <a16:creationId xmlns:a16="http://schemas.microsoft.com/office/drawing/2014/main" id="{CE9B3E85-BFCD-4B41-95C0-4D108E7693AF}"/>
              </a:ext>
            </a:extLst>
          </p:cNvPr>
          <p:cNvSpPr txBox="1"/>
          <p:nvPr/>
        </p:nvSpPr>
        <p:spPr>
          <a:xfrm>
            <a:off x="466247" y="312147"/>
            <a:ext cx="10096500" cy="523220"/>
          </a:xfrm>
          <a:prstGeom prst="rect">
            <a:avLst/>
          </a:prstGeom>
          <a:noFill/>
        </p:spPr>
        <p:txBody>
          <a:bodyPr wrap="square">
            <a:spAutoFit/>
          </a:bodyPr>
          <a:lstStyle/>
          <a:p>
            <a:r>
              <a:rPr lang="en-US" altLang="en-US" sz="2800" b="1">
                <a:solidFill>
                  <a:srgbClr val="002060"/>
                </a:solidFill>
                <a:latin typeface="Times New Roman" panose="02020603050405020304" pitchFamily="18" charset="0"/>
                <a:cs typeface="Times New Roman" panose="02020603050405020304" pitchFamily="18" charset="0"/>
              </a:rPr>
              <a:t>Em cùng nhắc lại cách gõ (theo một trong hai kiểu gõ đã học):</a:t>
            </a:r>
            <a:endParaRPr lang="en-US" sz="2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64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ppt_x"/>
                                          </p:val>
                                        </p:tav>
                                        <p:tav tm="100000">
                                          <p:val>
                                            <p:strVal val="#ppt_x"/>
                                          </p:val>
                                        </p:tav>
                                      </p:tavLst>
                                    </p:anim>
                                    <p:anim calcmode="lin" valueType="num">
                                      <p:cBhvr additive="base">
                                        <p:cTn id="8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fill="hold"/>
                                        <p:tgtEl>
                                          <p:spTgt spid="31"/>
                                        </p:tgtEl>
                                        <p:attrNameLst>
                                          <p:attrName>ppt_x</p:attrName>
                                        </p:attrNameLst>
                                      </p:cBhvr>
                                      <p:tavLst>
                                        <p:tav tm="0">
                                          <p:val>
                                            <p:strVal val="#ppt_x"/>
                                          </p:val>
                                        </p:tav>
                                        <p:tav tm="100000">
                                          <p:val>
                                            <p:strVal val="#ppt_x"/>
                                          </p:val>
                                        </p:tav>
                                      </p:tavLst>
                                    </p:anim>
                                    <p:anim calcmode="lin" valueType="num">
                                      <p:cBhvr additive="base">
                                        <p:cTn id="9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additive="base">
                                        <p:cTn id="95" dur="500" fill="hold"/>
                                        <p:tgtEl>
                                          <p:spTgt spid="32"/>
                                        </p:tgtEl>
                                        <p:attrNameLst>
                                          <p:attrName>ppt_x</p:attrName>
                                        </p:attrNameLst>
                                      </p:cBhvr>
                                      <p:tavLst>
                                        <p:tav tm="0">
                                          <p:val>
                                            <p:strVal val="#ppt_x"/>
                                          </p:val>
                                        </p:tav>
                                        <p:tav tm="100000">
                                          <p:val>
                                            <p:strVal val="#ppt_x"/>
                                          </p:val>
                                        </p:tav>
                                      </p:tavLst>
                                    </p:anim>
                                    <p:anim calcmode="lin" valueType="num">
                                      <p:cBhvr additive="base">
                                        <p:cTn id="9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5" grpId="0"/>
      <p:bldP spid="27" grpId="0"/>
      <p:bldP spid="28" grpId="0"/>
      <p:bldP spid="29"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93239" y="2329055"/>
          <a:ext cx="10602495" cy="3658740"/>
        </p:xfrm>
        <a:graphic>
          <a:graphicData uri="http://schemas.openxmlformats.org/drawingml/2006/table">
            <a:tbl>
              <a:tblPr firstRow="1" bandRow="1">
                <a:tableStyleId>{5C22544A-7EE6-4342-B048-85BDC9FD1C3A}</a:tableStyleId>
              </a:tblPr>
              <a:tblGrid>
                <a:gridCol w="3534165">
                  <a:extLst>
                    <a:ext uri="{9D8B030D-6E8A-4147-A177-3AD203B41FA5}">
                      <a16:colId xmlns:a16="http://schemas.microsoft.com/office/drawing/2014/main" val="20000"/>
                    </a:ext>
                  </a:extLst>
                </a:gridCol>
                <a:gridCol w="3534165">
                  <a:extLst>
                    <a:ext uri="{9D8B030D-6E8A-4147-A177-3AD203B41FA5}">
                      <a16:colId xmlns:a16="http://schemas.microsoft.com/office/drawing/2014/main" val="20001"/>
                    </a:ext>
                  </a:extLst>
                </a:gridCol>
                <a:gridCol w="3534165">
                  <a:extLst>
                    <a:ext uri="{9D8B030D-6E8A-4147-A177-3AD203B41FA5}">
                      <a16:colId xmlns:a16="http://schemas.microsoft.com/office/drawing/2014/main" val="3140301929"/>
                    </a:ext>
                  </a:extLst>
                </a:gridCol>
              </a:tblGrid>
              <a:tr h="609790">
                <a:tc>
                  <a:txBody>
                    <a:bodyPr/>
                    <a:lstStyle/>
                    <a:p>
                      <a:pPr algn="ctr"/>
                      <a:r>
                        <a:rPr lang="en-US" sz="2800" b="1">
                          <a:solidFill>
                            <a:srgbClr val="FFFF00"/>
                          </a:solidFill>
                        </a:rPr>
                        <a:t>Dấu cần có</a:t>
                      </a:r>
                      <a:endParaRPr lang="vi-VN" sz="28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a:solidFill>
                            <a:srgbClr val="FFFF00"/>
                          </a:solidFill>
                          <a:latin typeface="+mn-lt"/>
                          <a:ea typeface="+mn-ea"/>
                          <a:cs typeface="+mn-cs"/>
                        </a:rPr>
                        <a:t>Phím gõ kiểu Telex</a:t>
                      </a:r>
                      <a:endParaRPr lang="vi-VN" sz="2800" b="1" kern="1200" dirty="0">
                        <a:solidFill>
                          <a:srgbClr val="FFFF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FFFF00"/>
                          </a:solidFill>
                        </a:rPr>
                        <a:t>Phím gõ kiểu</a:t>
                      </a:r>
                      <a:r>
                        <a:rPr lang="en-US" sz="2800" b="1" baseline="0">
                          <a:solidFill>
                            <a:srgbClr val="FFFF00"/>
                          </a:solidFill>
                        </a:rPr>
                        <a:t> </a:t>
                      </a:r>
                      <a:r>
                        <a:rPr lang="en-US" sz="2800" b="1" baseline="0" dirty="0" err="1">
                          <a:solidFill>
                            <a:srgbClr val="FFFF00"/>
                          </a:solidFill>
                        </a:rPr>
                        <a:t>Vni</a:t>
                      </a:r>
                      <a:endParaRPr lang="vi-VN" sz="2800" b="1" dirty="0">
                        <a:solidFill>
                          <a:srgbClr val="FFFF00"/>
                        </a:solidFill>
                      </a:endParaRPr>
                    </a:p>
                  </a:txBody>
                  <a:tcPr/>
                </a:tc>
                <a:extLst>
                  <a:ext uri="{0D108BD9-81ED-4DB2-BD59-A6C34878D82A}">
                    <a16:rowId xmlns:a16="http://schemas.microsoft.com/office/drawing/2014/main" val="10000"/>
                  </a:ext>
                </a:extLst>
              </a:tr>
              <a:tr h="609790">
                <a:tc>
                  <a:txBody>
                    <a:bodyPr/>
                    <a:lstStyle/>
                    <a:p>
                      <a:pPr algn="ctr"/>
                      <a:r>
                        <a:rPr lang="vi-VN" sz="2800" b="1" dirty="0">
                          <a:solidFill>
                            <a:srgbClr val="000066"/>
                          </a:solidFill>
                        </a:rPr>
                        <a:t>SẮC</a:t>
                      </a:r>
                    </a:p>
                  </a:txBody>
                  <a:tcPr/>
                </a:tc>
                <a:tc>
                  <a:txBody>
                    <a:bodyPr/>
                    <a:lstStyle/>
                    <a:p>
                      <a:pPr algn="ctr"/>
                      <a:endParaRPr lang="vi-VN" sz="2800" b="1" dirty="0">
                        <a:solidFill>
                          <a:srgbClr val="000066"/>
                        </a:solidFill>
                      </a:endParaRPr>
                    </a:p>
                  </a:txBody>
                  <a:tcPr/>
                </a:tc>
                <a:tc>
                  <a:txBody>
                    <a:bodyPr/>
                    <a:lstStyle/>
                    <a:p>
                      <a:pPr algn="ctr"/>
                      <a:endParaRPr lang="vi-VN" sz="2800" b="1"/>
                    </a:p>
                  </a:txBody>
                  <a:tcPr/>
                </a:tc>
                <a:extLst>
                  <a:ext uri="{0D108BD9-81ED-4DB2-BD59-A6C34878D82A}">
                    <a16:rowId xmlns:a16="http://schemas.microsoft.com/office/drawing/2014/main" val="10001"/>
                  </a:ext>
                </a:extLst>
              </a:tr>
              <a:tr h="609790">
                <a:tc>
                  <a:txBody>
                    <a:bodyPr/>
                    <a:lstStyle/>
                    <a:p>
                      <a:pPr algn="ctr"/>
                      <a:r>
                        <a:rPr lang="vi-VN" sz="2800" b="1" dirty="0">
                          <a:solidFill>
                            <a:srgbClr val="000066"/>
                          </a:solidFill>
                        </a:rPr>
                        <a:t>HUYỀN</a:t>
                      </a:r>
                    </a:p>
                  </a:txBody>
                  <a:tcPr/>
                </a:tc>
                <a:tc>
                  <a:txBody>
                    <a:bodyPr/>
                    <a:lstStyle/>
                    <a:p>
                      <a:pPr algn="ctr"/>
                      <a:endParaRPr lang="vi-VN" sz="2800" b="1" dirty="0">
                        <a:solidFill>
                          <a:srgbClr val="000066"/>
                        </a:solidFill>
                      </a:endParaRPr>
                    </a:p>
                  </a:txBody>
                  <a:tcPr/>
                </a:tc>
                <a:tc>
                  <a:txBody>
                    <a:bodyPr/>
                    <a:lstStyle/>
                    <a:p>
                      <a:pPr algn="ctr"/>
                      <a:endParaRPr lang="vi-VN" sz="2800" b="1" dirty="0"/>
                    </a:p>
                  </a:txBody>
                  <a:tcPr/>
                </a:tc>
                <a:extLst>
                  <a:ext uri="{0D108BD9-81ED-4DB2-BD59-A6C34878D82A}">
                    <a16:rowId xmlns:a16="http://schemas.microsoft.com/office/drawing/2014/main" val="10002"/>
                  </a:ext>
                </a:extLst>
              </a:tr>
              <a:tr h="609790">
                <a:tc>
                  <a:txBody>
                    <a:bodyPr/>
                    <a:lstStyle/>
                    <a:p>
                      <a:pPr algn="ctr"/>
                      <a:r>
                        <a:rPr lang="vi-VN" sz="2800" b="1" dirty="0">
                          <a:solidFill>
                            <a:srgbClr val="000066"/>
                          </a:solidFill>
                        </a:rPr>
                        <a:t>HỎI</a:t>
                      </a:r>
                    </a:p>
                  </a:txBody>
                  <a:tcPr/>
                </a:tc>
                <a:tc>
                  <a:txBody>
                    <a:bodyPr/>
                    <a:lstStyle/>
                    <a:p>
                      <a:pPr algn="ctr"/>
                      <a:endParaRPr lang="vi-VN" sz="2800" b="1" dirty="0">
                        <a:solidFill>
                          <a:srgbClr val="000066"/>
                        </a:solidFill>
                      </a:endParaRPr>
                    </a:p>
                  </a:txBody>
                  <a:tcPr/>
                </a:tc>
                <a:tc>
                  <a:txBody>
                    <a:bodyPr/>
                    <a:lstStyle/>
                    <a:p>
                      <a:pPr algn="ctr"/>
                      <a:endParaRPr lang="vi-VN" sz="2800" b="1" dirty="0"/>
                    </a:p>
                  </a:txBody>
                  <a:tcPr/>
                </a:tc>
                <a:extLst>
                  <a:ext uri="{0D108BD9-81ED-4DB2-BD59-A6C34878D82A}">
                    <a16:rowId xmlns:a16="http://schemas.microsoft.com/office/drawing/2014/main" val="10003"/>
                  </a:ext>
                </a:extLst>
              </a:tr>
              <a:tr h="609790">
                <a:tc>
                  <a:txBody>
                    <a:bodyPr/>
                    <a:lstStyle/>
                    <a:p>
                      <a:pPr algn="ctr"/>
                      <a:r>
                        <a:rPr lang="vi-VN" sz="2800" b="1" dirty="0">
                          <a:solidFill>
                            <a:srgbClr val="000066"/>
                          </a:solidFill>
                        </a:rPr>
                        <a:t>NGÃ</a:t>
                      </a:r>
                    </a:p>
                  </a:txBody>
                  <a:tcPr/>
                </a:tc>
                <a:tc>
                  <a:txBody>
                    <a:bodyPr/>
                    <a:lstStyle/>
                    <a:p>
                      <a:pPr algn="ctr"/>
                      <a:endParaRPr lang="vi-VN" sz="2800" b="1" dirty="0">
                        <a:solidFill>
                          <a:srgbClr val="000066"/>
                        </a:solidFill>
                      </a:endParaRPr>
                    </a:p>
                  </a:txBody>
                  <a:tcPr/>
                </a:tc>
                <a:tc>
                  <a:txBody>
                    <a:bodyPr/>
                    <a:lstStyle/>
                    <a:p>
                      <a:pPr algn="ctr"/>
                      <a:endParaRPr lang="vi-VN" sz="2800" b="1" dirty="0"/>
                    </a:p>
                  </a:txBody>
                  <a:tcPr/>
                </a:tc>
                <a:extLst>
                  <a:ext uri="{0D108BD9-81ED-4DB2-BD59-A6C34878D82A}">
                    <a16:rowId xmlns:a16="http://schemas.microsoft.com/office/drawing/2014/main" val="10004"/>
                  </a:ext>
                </a:extLst>
              </a:tr>
              <a:tr h="609790">
                <a:tc>
                  <a:txBody>
                    <a:bodyPr/>
                    <a:lstStyle/>
                    <a:p>
                      <a:pPr algn="ctr"/>
                      <a:r>
                        <a:rPr lang="vi-VN" sz="2800" b="1" dirty="0">
                          <a:solidFill>
                            <a:srgbClr val="000066"/>
                          </a:solidFill>
                        </a:rPr>
                        <a:t>NẶNG</a:t>
                      </a:r>
                    </a:p>
                  </a:txBody>
                  <a:tcPr/>
                </a:tc>
                <a:tc>
                  <a:txBody>
                    <a:bodyPr/>
                    <a:lstStyle/>
                    <a:p>
                      <a:pPr algn="ctr"/>
                      <a:endParaRPr lang="vi-VN" sz="2800" b="1" dirty="0">
                        <a:solidFill>
                          <a:srgbClr val="000066"/>
                        </a:solidFill>
                      </a:endParaRPr>
                    </a:p>
                  </a:txBody>
                  <a:tcPr/>
                </a:tc>
                <a:tc>
                  <a:txBody>
                    <a:bodyPr/>
                    <a:lstStyle/>
                    <a:p>
                      <a:pPr algn="ctr"/>
                      <a:endParaRPr lang="vi-VN" sz="2800" b="1"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816100" y="1203137"/>
            <a:ext cx="7771679" cy="523220"/>
          </a:xfrm>
          <a:prstGeom prst="rect">
            <a:avLst/>
          </a:prstGeom>
          <a:noFill/>
        </p:spPr>
        <p:txBody>
          <a:bodyPr wrap="none" rtlCol="0">
            <a:spAutoFit/>
          </a:bodyPr>
          <a:lstStyle/>
          <a:p>
            <a:r>
              <a:rPr lang="vi-VN" sz="2800" b="1" dirty="0">
                <a:solidFill>
                  <a:srgbClr val="000066"/>
                </a:solidFill>
                <a:latin typeface="Times New Roman" panose="02020603050405020304" pitchFamily="18" charset="0"/>
                <a:cs typeface="Times New Roman" panose="02020603050405020304" pitchFamily="18" charset="0"/>
              </a:rPr>
              <a:t>b</a:t>
            </a:r>
            <a:r>
              <a:rPr lang="en-US" sz="2800" b="1" dirty="0">
                <a:solidFill>
                  <a:srgbClr val="000066"/>
                </a:solidFill>
                <a:latin typeface="Times New Roman" panose="02020603050405020304" pitchFamily="18" charset="0"/>
                <a:cs typeface="Times New Roman" panose="02020603050405020304" pitchFamily="18" charset="0"/>
              </a:rPr>
              <a:t>) Các dấu “sắc”, “huyền”, “hỏi”, “ngã”, “nặng” </a:t>
            </a:r>
          </a:p>
        </p:txBody>
      </p:sp>
      <p:sp>
        <p:nvSpPr>
          <p:cNvPr id="9" name="Rectangle 8"/>
          <p:cNvSpPr/>
          <p:nvPr/>
        </p:nvSpPr>
        <p:spPr>
          <a:xfrm>
            <a:off x="5990513" y="3062875"/>
            <a:ext cx="457200" cy="523220"/>
          </a:xfrm>
          <a:prstGeom prst="rect">
            <a:avLst/>
          </a:prstGeom>
        </p:spPr>
        <p:txBody>
          <a:bodyPr wrap="square">
            <a:spAutoFit/>
          </a:bodyPr>
          <a:lstStyle/>
          <a:p>
            <a:pPr algn="ctr"/>
            <a:r>
              <a:rPr lang="en-US" sz="2800" b="1" dirty="0">
                <a:solidFill>
                  <a:srgbClr val="000066"/>
                </a:solidFill>
              </a:rPr>
              <a:t>S</a:t>
            </a:r>
            <a:endParaRPr lang="vi-VN" sz="2800" b="1" dirty="0">
              <a:solidFill>
                <a:srgbClr val="000066"/>
              </a:solidFill>
            </a:endParaRPr>
          </a:p>
        </p:txBody>
      </p:sp>
      <p:sp>
        <p:nvSpPr>
          <p:cNvPr id="10" name="Rectangle 9"/>
          <p:cNvSpPr/>
          <p:nvPr/>
        </p:nvSpPr>
        <p:spPr>
          <a:xfrm>
            <a:off x="5990513" y="3586095"/>
            <a:ext cx="457200" cy="523220"/>
          </a:xfrm>
          <a:prstGeom prst="rect">
            <a:avLst/>
          </a:prstGeom>
        </p:spPr>
        <p:txBody>
          <a:bodyPr wrap="square">
            <a:spAutoFit/>
          </a:bodyPr>
          <a:lstStyle/>
          <a:p>
            <a:pPr algn="ctr"/>
            <a:r>
              <a:rPr lang="en-US" sz="2800" b="1" dirty="0">
                <a:solidFill>
                  <a:srgbClr val="000066"/>
                </a:solidFill>
              </a:rPr>
              <a:t>F</a:t>
            </a:r>
            <a:endParaRPr lang="vi-VN" sz="2800" b="1" dirty="0">
              <a:solidFill>
                <a:srgbClr val="000066"/>
              </a:solidFill>
            </a:endParaRPr>
          </a:p>
        </p:txBody>
      </p:sp>
      <p:sp>
        <p:nvSpPr>
          <p:cNvPr id="11" name="Rectangle 10"/>
          <p:cNvSpPr/>
          <p:nvPr/>
        </p:nvSpPr>
        <p:spPr>
          <a:xfrm>
            <a:off x="5990513" y="4234367"/>
            <a:ext cx="457200" cy="523220"/>
          </a:xfrm>
          <a:prstGeom prst="rect">
            <a:avLst/>
          </a:prstGeom>
        </p:spPr>
        <p:txBody>
          <a:bodyPr wrap="square">
            <a:spAutoFit/>
          </a:bodyPr>
          <a:lstStyle/>
          <a:p>
            <a:pPr algn="ctr"/>
            <a:r>
              <a:rPr lang="en-US" sz="2800" b="1" dirty="0">
                <a:solidFill>
                  <a:srgbClr val="000066"/>
                </a:solidFill>
              </a:rPr>
              <a:t>R</a:t>
            </a:r>
            <a:endParaRPr lang="vi-VN" sz="2800" b="1" dirty="0">
              <a:solidFill>
                <a:srgbClr val="000066"/>
              </a:solidFill>
            </a:endParaRPr>
          </a:p>
        </p:txBody>
      </p:sp>
      <p:sp>
        <p:nvSpPr>
          <p:cNvPr id="12" name="Rectangle 11"/>
          <p:cNvSpPr/>
          <p:nvPr/>
        </p:nvSpPr>
        <p:spPr>
          <a:xfrm>
            <a:off x="5990513" y="4822359"/>
            <a:ext cx="457200" cy="523220"/>
          </a:xfrm>
          <a:prstGeom prst="rect">
            <a:avLst/>
          </a:prstGeom>
        </p:spPr>
        <p:txBody>
          <a:bodyPr wrap="square">
            <a:spAutoFit/>
          </a:bodyPr>
          <a:lstStyle/>
          <a:p>
            <a:pPr algn="ctr"/>
            <a:r>
              <a:rPr lang="en-US" sz="2800" b="1">
                <a:solidFill>
                  <a:srgbClr val="000066"/>
                </a:solidFill>
              </a:rPr>
              <a:t>X</a:t>
            </a:r>
            <a:endParaRPr lang="vi-VN" sz="2800" b="1">
              <a:solidFill>
                <a:srgbClr val="000066"/>
              </a:solidFill>
            </a:endParaRPr>
          </a:p>
        </p:txBody>
      </p:sp>
      <p:sp>
        <p:nvSpPr>
          <p:cNvPr id="13" name="Rectangle 12"/>
          <p:cNvSpPr/>
          <p:nvPr/>
        </p:nvSpPr>
        <p:spPr>
          <a:xfrm>
            <a:off x="5990513" y="5355759"/>
            <a:ext cx="457200" cy="523220"/>
          </a:xfrm>
          <a:prstGeom prst="rect">
            <a:avLst/>
          </a:prstGeom>
        </p:spPr>
        <p:txBody>
          <a:bodyPr wrap="square">
            <a:spAutoFit/>
          </a:bodyPr>
          <a:lstStyle/>
          <a:p>
            <a:pPr algn="ctr"/>
            <a:r>
              <a:rPr lang="en-US" sz="2800" b="1">
                <a:solidFill>
                  <a:srgbClr val="000066"/>
                </a:solidFill>
              </a:rPr>
              <a:t>J</a:t>
            </a:r>
            <a:endParaRPr lang="vi-VN" sz="2800" b="1">
              <a:solidFill>
                <a:srgbClr val="000066"/>
              </a:solidFill>
            </a:endParaRPr>
          </a:p>
        </p:txBody>
      </p:sp>
      <p:sp>
        <p:nvSpPr>
          <p:cNvPr id="16" name="Rectangle 15"/>
          <p:cNvSpPr/>
          <p:nvPr/>
        </p:nvSpPr>
        <p:spPr>
          <a:xfrm>
            <a:off x="9600063" y="3062875"/>
            <a:ext cx="457200" cy="523220"/>
          </a:xfrm>
          <a:prstGeom prst="rect">
            <a:avLst/>
          </a:prstGeom>
        </p:spPr>
        <p:txBody>
          <a:bodyPr wrap="square">
            <a:spAutoFit/>
          </a:bodyPr>
          <a:lstStyle/>
          <a:p>
            <a:pPr algn="ctr"/>
            <a:r>
              <a:rPr lang="en-US" sz="2800" b="1" dirty="0">
                <a:solidFill>
                  <a:srgbClr val="000066"/>
                </a:solidFill>
              </a:rPr>
              <a:t>1</a:t>
            </a:r>
            <a:endParaRPr lang="vi-VN" sz="2800" b="1" dirty="0">
              <a:solidFill>
                <a:srgbClr val="000066"/>
              </a:solidFill>
            </a:endParaRPr>
          </a:p>
        </p:txBody>
      </p:sp>
      <p:sp>
        <p:nvSpPr>
          <p:cNvPr id="18" name="Rectangle 17"/>
          <p:cNvSpPr/>
          <p:nvPr/>
        </p:nvSpPr>
        <p:spPr>
          <a:xfrm>
            <a:off x="9600063" y="3586095"/>
            <a:ext cx="457200" cy="523220"/>
          </a:xfrm>
          <a:prstGeom prst="rect">
            <a:avLst/>
          </a:prstGeom>
        </p:spPr>
        <p:txBody>
          <a:bodyPr wrap="square">
            <a:spAutoFit/>
          </a:bodyPr>
          <a:lstStyle/>
          <a:p>
            <a:pPr algn="ctr"/>
            <a:r>
              <a:rPr lang="en-US" sz="2800" b="1">
                <a:solidFill>
                  <a:srgbClr val="000066"/>
                </a:solidFill>
              </a:rPr>
              <a:t>2</a:t>
            </a:r>
            <a:endParaRPr lang="vi-VN" sz="2800" b="1">
              <a:solidFill>
                <a:srgbClr val="000066"/>
              </a:solidFill>
            </a:endParaRPr>
          </a:p>
        </p:txBody>
      </p:sp>
      <p:sp>
        <p:nvSpPr>
          <p:cNvPr id="19" name="Rectangle 18"/>
          <p:cNvSpPr/>
          <p:nvPr/>
        </p:nvSpPr>
        <p:spPr>
          <a:xfrm>
            <a:off x="9600063" y="4111535"/>
            <a:ext cx="457200" cy="523220"/>
          </a:xfrm>
          <a:prstGeom prst="rect">
            <a:avLst/>
          </a:prstGeom>
        </p:spPr>
        <p:txBody>
          <a:bodyPr wrap="square">
            <a:spAutoFit/>
          </a:bodyPr>
          <a:lstStyle/>
          <a:p>
            <a:pPr algn="ctr"/>
            <a:r>
              <a:rPr lang="en-US" sz="2800" b="1">
                <a:solidFill>
                  <a:srgbClr val="000066"/>
                </a:solidFill>
              </a:rPr>
              <a:t>3</a:t>
            </a:r>
            <a:endParaRPr lang="vi-VN" sz="2800" b="1">
              <a:solidFill>
                <a:srgbClr val="000066"/>
              </a:solidFill>
            </a:endParaRPr>
          </a:p>
        </p:txBody>
      </p:sp>
      <p:sp>
        <p:nvSpPr>
          <p:cNvPr id="20" name="Rectangle 19"/>
          <p:cNvSpPr/>
          <p:nvPr/>
        </p:nvSpPr>
        <p:spPr>
          <a:xfrm>
            <a:off x="9600063" y="4740471"/>
            <a:ext cx="457200" cy="523220"/>
          </a:xfrm>
          <a:prstGeom prst="rect">
            <a:avLst/>
          </a:prstGeom>
        </p:spPr>
        <p:txBody>
          <a:bodyPr wrap="square">
            <a:spAutoFit/>
          </a:bodyPr>
          <a:lstStyle/>
          <a:p>
            <a:pPr algn="ctr"/>
            <a:r>
              <a:rPr lang="en-US" sz="2800" b="1" dirty="0">
                <a:solidFill>
                  <a:srgbClr val="000066"/>
                </a:solidFill>
              </a:rPr>
              <a:t>4</a:t>
            </a:r>
            <a:endParaRPr lang="vi-VN" sz="2800" b="1" dirty="0">
              <a:solidFill>
                <a:srgbClr val="000066"/>
              </a:solidFill>
            </a:endParaRPr>
          </a:p>
        </p:txBody>
      </p:sp>
      <p:sp>
        <p:nvSpPr>
          <p:cNvPr id="21" name="Rectangle 20"/>
          <p:cNvSpPr/>
          <p:nvPr/>
        </p:nvSpPr>
        <p:spPr>
          <a:xfrm>
            <a:off x="9600063" y="5369407"/>
            <a:ext cx="457200" cy="523220"/>
          </a:xfrm>
          <a:prstGeom prst="rect">
            <a:avLst/>
          </a:prstGeom>
        </p:spPr>
        <p:txBody>
          <a:bodyPr wrap="square">
            <a:spAutoFit/>
          </a:bodyPr>
          <a:lstStyle/>
          <a:p>
            <a:pPr algn="ctr"/>
            <a:r>
              <a:rPr lang="en-US" sz="2800" b="1" dirty="0">
                <a:solidFill>
                  <a:srgbClr val="000066"/>
                </a:solidFill>
              </a:rPr>
              <a:t>5</a:t>
            </a:r>
            <a:endParaRPr lang="vi-VN" sz="2800" b="1" dirty="0">
              <a:solidFill>
                <a:srgbClr val="000066"/>
              </a:solidFill>
            </a:endParaRPr>
          </a:p>
        </p:txBody>
      </p:sp>
      <p:sp>
        <p:nvSpPr>
          <p:cNvPr id="14" name="TextBox 13">
            <a:extLst>
              <a:ext uri="{FF2B5EF4-FFF2-40B4-BE49-F238E27FC236}">
                <a16:creationId xmlns:a16="http://schemas.microsoft.com/office/drawing/2014/main" id="{07B0D8EA-FF34-4ED5-86E2-EB70CF99ED85}"/>
              </a:ext>
            </a:extLst>
          </p:cNvPr>
          <p:cNvSpPr txBox="1"/>
          <p:nvPr/>
        </p:nvSpPr>
        <p:spPr>
          <a:xfrm>
            <a:off x="809147" y="559797"/>
            <a:ext cx="10096500" cy="523220"/>
          </a:xfrm>
          <a:prstGeom prst="rect">
            <a:avLst/>
          </a:prstGeom>
          <a:noFill/>
        </p:spPr>
        <p:txBody>
          <a:bodyPr wrap="square">
            <a:spAutoFit/>
          </a:bodyPr>
          <a:lstStyle/>
          <a:p>
            <a:r>
              <a:rPr lang="en-US" altLang="en-US" sz="2800" b="1">
                <a:solidFill>
                  <a:srgbClr val="002060"/>
                </a:solidFill>
                <a:latin typeface="Times New Roman" panose="02020603050405020304" pitchFamily="18" charset="0"/>
                <a:cs typeface="Times New Roman" panose="02020603050405020304" pitchFamily="18" charset="0"/>
              </a:rPr>
              <a:t>Em cùng nhắc lại cách gõ (theo một trong hai kiểu gõ đã học):</a:t>
            </a:r>
            <a:endParaRPr lang="en-US" sz="2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52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6"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27113" y="3473307"/>
            <a:ext cx="2417068" cy="309327"/>
          </a:xfrm>
          <a:prstGeom prst="rect">
            <a:avLst/>
          </a:prstGeom>
          <a:noFill/>
        </p:spPr>
        <p:txBody>
          <a:bodyPr wrap="square" rtlCol="0">
            <a:spAutoFit/>
          </a:bodyPr>
          <a:lstStyle/>
          <a:p>
            <a:endParaRPr lang="en-US" sz="1600" dirty="0"/>
          </a:p>
        </p:txBody>
      </p:sp>
      <p:sp>
        <p:nvSpPr>
          <p:cNvPr id="25" name="TextBox 24"/>
          <p:cNvSpPr txBox="1"/>
          <p:nvPr/>
        </p:nvSpPr>
        <p:spPr>
          <a:xfrm>
            <a:off x="3540202" y="359855"/>
            <a:ext cx="5422824" cy="646331"/>
          </a:xfrm>
          <a:prstGeom prst="rect">
            <a:avLst/>
          </a:prstGeom>
          <a:noFill/>
        </p:spPr>
        <p:txBody>
          <a:bodyPr wrap="square" rtlCol="0">
            <a:spAutoFit/>
          </a:bodyPr>
          <a:lstStyle/>
          <a:p>
            <a:r>
              <a:rPr lang="en-US" sz="3600" b="1">
                <a:solidFill>
                  <a:srgbClr val="000066"/>
                </a:solidFill>
              </a:rPr>
              <a:t>Chèn hình vào văn bản</a:t>
            </a:r>
            <a:endParaRPr lang="en-US" sz="3600" b="1" dirty="0">
              <a:solidFill>
                <a:srgbClr val="000066"/>
              </a:solidFil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2146" b="95708" l="2216" r="97637">
                        <a14:foregroundMark x1="2511" y1="17597" x2="94830" y2="24034"/>
                        <a14:foregroundMark x1="97932" y1="5579" x2="96455" y2="33906"/>
                        <a14:foregroundMark x1="92319" y1="7725" x2="33235" y2="8155"/>
                        <a14:foregroundMark x1="19202" y1="2146" x2="22452" y2="7725"/>
                        <a14:foregroundMark x1="51994" y1="36481" x2="88035" y2="53648"/>
                        <a14:foregroundMark x1="51994" y1="55365" x2="40473" y2="81545"/>
                        <a14:foregroundMark x1="54357" y1="57511" x2="53323" y2="86695"/>
                        <a14:foregroundMark x1="9601" y1="52790" x2="38700" y2="95708"/>
                        <a14:foregroundMark x1="63516" y1="87554" x2="97637" y2="87983"/>
                        <a14:foregroundMark x1="5170" y1="4721" x2="2806" y2="7725"/>
                        <a14:backgroundMark x1="59527" y1="72532" x2="59675" y2="78112"/>
                        <a14:backgroundMark x1="88035" y1="73391" x2="90842" y2="77253"/>
                        <a14:backgroundMark x1="94535" y1="74249" x2="96455" y2="77253"/>
                        <a14:backgroundMark x1="92910" y1="78970" x2="93501" y2="79399"/>
                      </a14:backgroundRemoval>
                    </a14:imgEffect>
                  </a14:imgLayer>
                </a14:imgProps>
              </a:ext>
              <a:ext uri="{28A0092B-C50C-407E-A947-70E740481C1C}">
                <a14:useLocalDpi xmlns:a14="http://schemas.microsoft.com/office/drawing/2010/main" val="0"/>
              </a:ext>
            </a:extLst>
          </a:blip>
          <a:stretch>
            <a:fillRect/>
          </a:stretch>
        </p:blipFill>
        <p:spPr>
          <a:xfrm>
            <a:off x="242887" y="1318508"/>
            <a:ext cx="11706225" cy="4928252"/>
          </a:xfrm>
          <a:prstGeom prst="rect">
            <a:avLst/>
          </a:prstGeom>
        </p:spPr>
      </p:pic>
      <p:sp>
        <p:nvSpPr>
          <p:cNvPr id="20" name="Oval Callout 19"/>
          <p:cNvSpPr/>
          <p:nvPr/>
        </p:nvSpPr>
        <p:spPr>
          <a:xfrm rot="10800000">
            <a:off x="1396510" y="2664389"/>
            <a:ext cx="2451122" cy="1149024"/>
          </a:xfrm>
          <a:prstGeom prst="wedgeEllipseCallout">
            <a:avLst>
              <a:gd name="adj1" fmla="val -7206"/>
              <a:gd name="adj2" fmla="val 1286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b="1" dirty="0">
              <a:solidFill>
                <a:schemeClr val="accent1"/>
              </a:solidFill>
              <a:latin typeface="time new roman"/>
            </a:endParaRPr>
          </a:p>
        </p:txBody>
      </p:sp>
      <p:sp>
        <p:nvSpPr>
          <p:cNvPr id="21" name="Oval Callout 20"/>
          <p:cNvSpPr/>
          <p:nvPr/>
        </p:nvSpPr>
        <p:spPr>
          <a:xfrm>
            <a:off x="7884520" y="1569570"/>
            <a:ext cx="3698325" cy="1158806"/>
          </a:xfrm>
          <a:prstGeom prst="wedgeEllipseCallout">
            <a:avLst>
              <a:gd name="adj1" fmla="val -112432"/>
              <a:gd name="adj2" fmla="val 4171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time new roman"/>
              </a:rPr>
              <a:t>Bước</a:t>
            </a:r>
            <a:r>
              <a:rPr lang="en-US" sz="2800" b="1" dirty="0">
                <a:solidFill>
                  <a:schemeClr val="tx1"/>
                </a:solidFill>
                <a:latin typeface="time new roman"/>
              </a:rPr>
              <a:t> 2: </a:t>
            </a:r>
            <a:r>
              <a:rPr lang="en-US" sz="2800" b="1" dirty="0" err="1">
                <a:solidFill>
                  <a:schemeClr val="tx1"/>
                </a:solidFill>
                <a:latin typeface="time new roman"/>
              </a:rPr>
              <a:t>Chọn</a:t>
            </a:r>
            <a:r>
              <a:rPr lang="en-US" sz="2800" b="1" dirty="0">
                <a:solidFill>
                  <a:schemeClr val="tx1"/>
                </a:solidFill>
                <a:latin typeface="time new roman"/>
              </a:rPr>
              <a:t> </a:t>
            </a:r>
            <a:r>
              <a:rPr lang="en-US" sz="2800" b="1" dirty="0">
                <a:solidFill>
                  <a:srgbClr val="FF0000"/>
                </a:solidFill>
                <a:latin typeface="time new roman"/>
              </a:rPr>
              <a:t>Shapes</a:t>
            </a:r>
          </a:p>
        </p:txBody>
      </p:sp>
      <p:sp>
        <p:nvSpPr>
          <p:cNvPr id="22" name="Oval Callout 21"/>
          <p:cNvSpPr/>
          <p:nvPr/>
        </p:nvSpPr>
        <p:spPr>
          <a:xfrm>
            <a:off x="645392" y="4762888"/>
            <a:ext cx="3359278" cy="1205325"/>
          </a:xfrm>
          <a:prstGeom prst="wedgeEllipseCallout">
            <a:avLst>
              <a:gd name="adj1" fmla="val 85368"/>
              <a:gd name="adj2" fmla="val -1537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time new roman"/>
              </a:rPr>
              <a:t>Bước</a:t>
            </a:r>
            <a:r>
              <a:rPr lang="en-US" sz="2800" b="1" dirty="0">
                <a:solidFill>
                  <a:schemeClr val="tx1"/>
                </a:solidFill>
                <a:latin typeface="time new roman"/>
              </a:rPr>
              <a:t> 3: </a:t>
            </a:r>
            <a:r>
              <a:rPr lang="en-US" sz="2800" b="1" dirty="0" err="1">
                <a:solidFill>
                  <a:srgbClr val="FF0000"/>
                </a:solidFill>
                <a:latin typeface="time new roman"/>
              </a:rPr>
              <a:t>Chọn</a:t>
            </a:r>
            <a:r>
              <a:rPr lang="en-US" sz="2800" b="1" dirty="0">
                <a:solidFill>
                  <a:srgbClr val="FF0000"/>
                </a:solidFill>
                <a:latin typeface="time new roman"/>
              </a:rPr>
              <a:t> </a:t>
            </a:r>
            <a:r>
              <a:rPr lang="en-US" sz="2800" b="1" dirty="0" err="1">
                <a:solidFill>
                  <a:srgbClr val="FF0000"/>
                </a:solidFill>
                <a:latin typeface="time new roman"/>
              </a:rPr>
              <a:t>hình</a:t>
            </a:r>
            <a:endParaRPr lang="en-US" sz="2800" b="1" dirty="0">
              <a:solidFill>
                <a:srgbClr val="FF0000"/>
              </a:solidFill>
              <a:latin typeface="time new roman"/>
            </a:endParaRPr>
          </a:p>
        </p:txBody>
      </p:sp>
      <p:sp>
        <p:nvSpPr>
          <p:cNvPr id="23" name="Oval Callout 22"/>
          <p:cNvSpPr/>
          <p:nvPr/>
        </p:nvSpPr>
        <p:spPr>
          <a:xfrm>
            <a:off x="8423313" y="4314373"/>
            <a:ext cx="3371794" cy="1526732"/>
          </a:xfrm>
          <a:prstGeom prst="wedgeEllipseCallout">
            <a:avLst>
              <a:gd name="adj1" fmla="val 18851"/>
              <a:gd name="adj2" fmla="val 5645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time new roman"/>
              </a:rPr>
              <a:t>Bước</a:t>
            </a:r>
            <a:r>
              <a:rPr lang="en-US" sz="2800" b="1" dirty="0">
                <a:solidFill>
                  <a:schemeClr val="tx1"/>
                </a:solidFill>
                <a:latin typeface="time new roman"/>
              </a:rPr>
              <a:t> 4: </a:t>
            </a:r>
            <a:r>
              <a:rPr lang="en-US" sz="2800" b="1" dirty="0" err="1">
                <a:solidFill>
                  <a:schemeClr val="tx1"/>
                </a:solidFill>
                <a:latin typeface="time new roman"/>
              </a:rPr>
              <a:t>Kéo</a:t>
            </a:r>
            <a:r>
              <a:rPr lang="en-US" sz="2800" b="1" dirty="0">
                <a:solidFill>
                  <a:schemeClr val="tx1"/>
                </a:solidFill>
                <a:latin typeface="time new roman"/>
              </a:rPr>
              <a:t> </a:t>
            </a:r>
            <a:r>
              <a:rPr lang="en-US" sz="2800" b="1" dirty="0" err="1">
                <a:solidFill>
                  <a:schemeClr val="tx1"/>
                </a:solidFill>
                <a:latin typeface="time new roman"/>
              </a:rPr>
              <a:t>thả</a:t>
            </a:r>
            <a:r>
              <a:rPr lang="en-US" sz="2800" b="1" dirty="0">
                <a:solidFill>
                  <a:schemeClr val="tx1"/>
                </a:solidFill>
                <a:latin typeface="time new roman"/>
              </a:rPr>
              <a:t> </a:t>
            </a:r>
            <a:r>
              <a:rPr lang="en-US" sz="2800" b="1" dirty="0" err="1">
                <a:solidFill>
                  <a:schemeClr val="tx1"/>
                </a:solidFill>
                <a:latin typeface="time new roman"/>
              </a:rPr>
              <a:t>hình</a:t>
            </a:r>
            <a:r>
              <a:rPr lang="en-US" sz="2800" b="1" dirty="0">
                <a:solidFill>
                  <a:schemeClr val="tx1"/>
                </a:solidFill>
                <a:latin typeface="time new roman"/>
              </a:rPr>
              <a:t> </a:t>
            </a:r>
            <a:r>
              <a:rPr lang="en-US" sz="2800" b="1" dirty="0" err="1">
                <a:solidFill>
                  <a:schemeClr val="tx1"/>
                </a:solidFill>
                <a:latin typeface="time new roman"/>
              </a:rPr>
              <a:t>trên</a:t>
            </a:r>
            <a:r>
              <a:rPr lang="en-US" sz="2800" b="1" dirty="0">
                <a:solidFill>
                  <a:schemeClr val="tx1"/>
                </a:solidFill>
                <a:latin typeface="time new roman"/>
              </a:rPr>
              <a:t> </a:t>
            </a:r>
            <a:r>
              <a:rPr lang="en-US" sz="2800" b="1" dirty="0" err="1">
                <a:solidFill>
                  <a:schemeClr val="tx1"/>
                </a:solidFill>
                <a:latin typeface="time new roman"/>
              </a:rPr>
              <a:t>văn</a:t>
            </a:r>
            <a:r>
              <a:rPr lang="en-US" sz="2800" b="1" dirty="0">
                <a:solidFill>
                  <a:schemeClr val="tx1"/>
                </a:solidFill>
                <a:latin typeface="time new roman"/>
              </a:rPr>
              <a:t> </a:t>
            </a:r>
            <a:r>
              <a:rPr lang="en-US" sz="2800" b="1" dirty="0" err="1">
                <a:solidFill>
                  <a:schemeClr val="tx1"/>
                </a:solidFill>
                <a:latin typeface="time new roman"/>
              </a:rPr>
              <a:t>bản</a:t>
            </a:r>
            <a:endParaRPr lang="en-US" sz="2800" b="1" dirty="0">
              <a:solidFill>
                <a:schemeClr val="tx1"/>
              </a:solidFill>
              <a:latin typeface="time new roman"/>
            </a:endParaRPr>
          </a:p>
        </p:txBody>
      </p:sp>
      <p:sp>
        <p:nvSpPr>
          <p:cNvPr id="24" name="TextBox 23"/>
          <p:cNvSpPr txBox="1"/>
          <p:nvPr/>
        </p:nvSpPr>
        <p:spPr>
          <a:xfrm>
            <a:off x="1396509" y="2728376"/>
            <a:ext cx="2477811" cy="954107"/>
          </a:xfrm>
          <a:prstGeom prst="rect">
            <a:avLst/>
          </a:prstGeom>
          <a:noFill/>
        </p:spPr>
        <p:txBody>
          <a:bodyPr wrap="square" rtlCol="0">
            <a:spAutoFit/>
          </a:bodyPr>
          <a:lstStyle/>
          <a:p>
            <a:pPr algn="ctr"/>
            <a:r>
              <a:rPr lang="en-US" sz="2800" b="1" dirty="0" err="1"/>
              <a:t>Bước</a:t>
            </a:r>
            <a:r>
              <a:rPr lang="en-US" sz="2800" b="1" dirty="0"/>
              <a:t> 1: </a:t>
            </a:r>
            <a:r>
              <a:rPr lang="en-US" sz="2800" b="1" dirty="0" err="1"/>
              <a:t>Chọn</a:t>
            </a:r>
            <a:r>
              <a:rPr lang="en-US" sz="2800" b="1" dirty="0"/>
              <a:t> </a:t>
            </a:r>
            <a:r>
              <a:rPr lang="en-US" sz="2800" b="1" dirty="0">
                <a:solidFill>
                  <a:srgbClr val="FF0000"/>
                </a:solidFill>
              </a:rPr>
              <a:t>Insert</a:t>
            </a:r>
          </a:p>
        </p:txBody>
      </p:sp>
    </p:spTree>
    <p:extLst>
      <p:ext uri="{BB962C8B-B14F-4D97-AF65-F5344CB8AC3E}">
        <p14:creationId xmlns:p14="http://schemas.microsoft.com/office/powerpoint/2010/main" val="62302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5|2.2"/>
</p:tagLst>
</file>

<file path=ppt/tags/tag2.xml><?xml version="1.0" encoding="utf-8"?>
<p:tagLst xmlns:a="http://schemas.openxmlformats.org/drawingml/2006/main" xmlns:r="http://schemas.openxmlformats.org/officeDocument/2006/relationships" xmlns:p="http://schemas.openxmlformats.org/presentationml/2006/main">
  <p:tag name="TIMING" val="|0.5|3.3"/>
</p:tagLst>
</file>

<file path=ppt/tags/tag3.xml><?xml version="1.0" encoding="utf-8"?>
<p:tagLst xmlns:a="http://schemas.openxmlformats.org/drawingml/2006/main" xmlns:r="http://schemas.openxmlformats.org/officeDocument/2006/relationships" xmlns:p="http://schemas.openxmlformats.org/presentationml/2006/main">
  <p:tag name="TIMING" val="|4.803|3.597|5.592|10.817|14.461|1.192"/>
  <p:tag name="ISPRING_CUSTOM_TIMING_USED" val="1"/>
  <p:tag name="ISPRING_SLIDE_ID_2" val="{4F2C407A-8C94-4479-A70B-B637A72BD9FE}"/>
  <p:tag name="GENSWF_ADVANCE_TIME" val="44.35"/>
  <p:tag name="ISPRING_SLIDE_INDENT_LEVEL" val="0"/>
</p:tagLst>
</file>

<file path=ppt/tags/tag4.xml><?xml version="1.0" encoding="utf-8"?>
<p:tagLst xmlns:a="http://schemas.openxmlformats.org/drawingml/2006/main" xmlns:r="http://schemas.openxmlformats.org/officeDocument/2006/relationships" xmlns:p="http://schemas.openxmlformats.org/presentationml/2006/main">
  <p:tag name="TIMING" val="|2.01|2.53|4.437|12.569|6.408|6.123"/>
  <p:tag name="ISPRING_CUSTOM_TIMING_USED" val="1"/>
  <p:tag name="ISPRING_SLIDE_ID_2" val="{76D77499-E2D6-4FDA-846A-19D21FB7C3DA}"/>
  <p:tag name="GENSWF_ADVANCE_TIME" val="44.90"/>
  <p:tag name="ISPRING_SLIDE_INDENT_LEVEL"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490</Words>
  <Application>Microsoft Office PowerPoint</Application>
  <PresentationFormat>Widescreen</PresentationFormat>
  <Paragraphs>87</Paragraphs>
  <Slides>12</Slides>
  <Notes>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time new roman</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MyLaptop</dc:creator>
  <cp:lastModifiedBy>MyLaptop</cp:lastModifiedBy>
  <cp:revision>1</cp:revision>
  <dcterms:created xsi:type="dcterms:W3CDTF">2021-12-14T02:01:24Z</dcterms:created>
  <dcterms:modified xsi:type="dcterms:W3CDTF">2021-12-14T02:08:42Z</dcterms:modified>
</cp:coreProperties>
</file>